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notesSlides/notesSlide1.xml" ContentType="application/vnd.openxmlformats-officedocument.presentationml.notesSlide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5411" r:id="rId2"/>
  </p:sldMasterIdLst>
  <p:notesMasterIdLst>
    <p:notesMasterId r:id="rId83"/>
  </p:notesMasterIdLst>
  <p:sldIdLst>
    <p:sldId id="753" r:id="rId3"/>
    <p:sldId id="754" r:id="rId4"/>
    <p:sldId id="769" r:id="rId5"/>
    <p:sldId id="756" r:id="rId6"/>
    <p:sldId id="757" r:id="rId7"/>
    <p:sldId id="827" r:id="rId8"/>
    <p:sldId id="828" r:id="rId9"/>
    <p:sldId id="829" r:id="rId10"/>
    <p:sldId id="830" r:id="rId11"/>
    <p:sldId id="831" r:id="rId12"/>
    <p:sldId id="758" r:id="rId13"/>
    <p:sldId id="834" r:id="rId14"/>
    <p:sldId id="835" r:id="rId15"/>
    <p:sldId id="836" r:id="rId16"/>
    <p:sldId id="832" r:id="rId17"/>
    <p:sldId id="905" r:id="rId18"/>
    <p:sldId id="906" r:id="rId19"/>
    <p:sldId id="907" r:id="rId20"/>
    <p:sldId id="910" r:id="rId21"/>
    <p:sldId id="911" r:id="rId22"/>
    <p:sldId id="912" r:id="rId23"/>
    <p:sldId id="913" r:id="rId24"/>
    <p:sldId id="919" r:id="rId25"/>
    <p:sldId id="920" r:id="rId26"/>
    <p:sldId id="922" r:id="rId27"/>
    <p:sldId id="923" r:id="rId28"/>
    <p:sldId id="924" r:id="rId29"/>
    <p:sldId id="925" r:id="rId30"/>
    <p:sldId id="926" r:id="rId31"/>
    <p:sldId id="927" r:id="rId32"/>
    <p:sldId id="928" r:id="rId33"/>
    <p:sldId id="929" r:id="rId34"/>
    <p:sldId id="930" r:id="rId35"/>
    <p:sldId id="931" r:id="rId36"/>
    <p:sldId id="932" r:id="rId37"/>
    <p:sldId id="934" r:id="rId38"/>
    <p:sldId id="935" r:id="rId39"/>
    <p:sldId id="936" r:id="rId40"/>
    <p:sldId id="760" r:id="rId41"/>
    <p:sldId id="761" r:id="rId42"/>
    <p:sldId id="765" r:id="rId43"/>
    <p:sldId id="839" r:id="rId44"/>
    <p:sldId id="767" r:id="rId45"/>
    <p:sldId id="783" r:id="rId46"/>
    <p:sldId id="790" r:id="rId47"/>
    <p:sldId id="792" r:id="rId48"/>
    <p:sldId id="793" r:id="rId49"/>
    <p:sldId id="794" r:id="rId50"/>
    <p:sldId id="847" r:id="rId51"/>
    <p:sldId id="848" r:id="rId52"/>
    <p:sldId id="849" r:id="rId53"/>
    <p:sldId id="850" r:id="rId54"/>
    <p:sldId id="851" r:id="rId55"/>
    <p:sldId id="901" r:id="rId56"/>
    <p:sldId id="902" r:id="rId57"/>
    <p:sldId id="948" r:id="rId58"/>
    <p:sldId id="795" r:id="rId59"/>
    <p:sldId id="943" r:id="rId60"/>
    <p:sldId id="853" r:id="rId61"/>
    <p:sldId id="796" r:id="rId62"/>
    <p:sldId id="797" r:id="rId63"/>
    <p:sldId id="798" r:id="rId64"/>
    <p:sldId id="860" r:id="rId65"/>
    <p:sldId id="861" r:id="rId66"/>
    <p:sldId id="862" r:id="rId67"/>
    <p:sldId id="863" r:id="rId68"/>
    <p:sldId id="800" r:id="rId69"/>
    <p:sldId id="809" r:id="rId70"/>
    <p:sldId id="810" r:id="rId71"/>
    <p:sldId id="818" r:id="rId72"/>
    <p:sldId id="946" r:id="rId73"/>
    <p:sldId id="814" r:id="rId74"/>
    <p:sldId id="813" r:id="rId75"/>
    <p:sldId id="882" r:id="rId76"/>
    <p:sldId id="884" r:id="rId77"/>
    <p:sldId id="885" r:id="rId78"/>
    <p:sldId id="819" r:id="rId79"/>
    <p:sldId id="817" r:id="rId80"/>
    <p:sldId id="811" r:id="rId81"/>
    <p:sldId id="887" r:id="rId82"/>
  </p:sldIdLst>
  <p:sldSz cx="9144000" cy="6858000" type="screen4x3"/>
  <p:notesSz cx="6797675" cy="987425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4A10DA"/>
    <a:srgbClr val="000099"/>
    <a:srgbClr val="13075D"/>
    <a:srgbClr val="0066FF"/>
    <a:srgbClr val="0B106B"/>
    <a:srgbClr val="090D5B"/>
    <a:srgbClr val="0B0F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A76359C-F3FA-4ADB-8ED0-D2C949CE40B3}" v="5" dt="2022-12-15T11:42:33.65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126" autoAdjust="0"/>
    <p:restoredTop sz="91028" autoAdjust="0"/>
  </p:normalViewPr>
  <p:slideViewPr>
    <p:cSldViewPr>
      <p:cViewPr varScale="1">
        <p:scale>
          <a:sx n="75" d="100"/>
          <a:sy n="75" d="100"/>
        </p:scale>
        <p:origin x="1920" y="3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presProps" Target="presProps.xml"/><Relationship Id="rId89" Type="http://schemas.microsoft.com/office/2015/10/relationships/revisionInfo" Target="revisionInfo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notesMaster" Target="notesMasters/notesMaster1.xml"/><Relationship Id="rId88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tableStyles" Target="tableStyles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IRA ." userId="9a2778fa330388c5" providerId="LiveId" clId="{2A76359C-F3FA-4ADB-8ED0-D2C949CE40B3}"/>
    <pc:docChg chg="modSld">
      <pc:chgData name="KIRA ." userId="9a2778fa330388c5" providerId="LiveId" clId="{2A76359C-F3FA-4ADB-8ED0-D2C949CE40B3}" dt="2022-12-15T13:35:50.895" v="29" actId="1076"/>
      <pc:docMkLst>
        <pc:docMk/>
      </pc:docMkLst>
      <pc:sldChg chg="modSp mod">
        <pc:chgData name="KIRA ." userId="9a2778fa330388c5" providerId="LiveId" clId="{2A76359C-F3FA-4ADB-8ED0-D2C949CE40B3}" dt="2022-12-15T13:04:32.233" v="28" actId="1076"/>
        <pc:sldMkLst>
          <pc:docMk/>
          <pc:sldMk cId="0" sldId="814"/>
        </pc:sldMkLst>
        <pc:inkChg chg="mod">
          <ac:chgData name="KIRA ." userId="9a2778fa330388c5" providerId="LiveId" clId="{2A76359C-F3FA-4ADB-8ED0-D2C949CE40B3}" dt="2022-12-15T13:04:32.233" v="28" actId="1076"/>
          <ac:inkMkLst>
            <pc:docMk/>
            <pc:sldMk cId="0" sldId="814"/>
            <ac:inkMk id="2" creationId="{00000000-0000-0000-0000-000000000000}"/>
          </ac:inkMkLst>
        </pc:inkChg>
      </pc:sldChg>
      <pc:sldChg chg="modSp mod">
        <pc:chgData name="KIRA ." userId="9a2778fa330388c5" providerId="LiveId" clId="{2A76359C-F3FA-4ADB-8ED0-D2C949CE40B3}" dt="2022-12-15T10:32:25.148" v="13" actId="1076"/>
        <pc:sldMkLst>
          <pc:docMk/>
          <pc:sldMk cId="0" sldId="839"/>
        </pc:sldMkLst>
        <pc:inkChg chg="mod">
          <ac:chgData name="KIRA ." userId="9a2778fa330388c5" providerId="LiveId" clId="{2A76359C-F3FA-4ADB-8ED0-D2C949CE40B3}" dt="2022-12-15T10:32:25.148" v="13" actId="1076"/>
          <ac:inkMkLst>
            <pc:docMk/>
            <pc:sldMk cId="0" sldId="839"/>
            <ac:inkMk id="2" creationId="{12051A15-1EE2-CF41-D17D-53E01B65F5D2}"/>
          </ac:inkMkLst>
        </pc:inkChg>
      </pc:sldChg>
      <pc:sldChg chg="modSp mod">
        <pc:chgData name="KIRA ." userId="9a2778fa330388c5" providerId="LiveId" clId="{2A76359C-F3FA-4ADB-8ED0-D2C949CE40B3}" dt="2022-12-15T11:14:13.722" v="15" actId="1076"/>
        <pc:sldMkLst>
          <pc:docMk/>
          <pc:sldMk cId="0" sldId="847"/>
        </pc:sldMkLst>
        <pc:inkChg chg="mod">
          <ac:chgData name="KIRA ." userId="9a2778fa330388c5" providerId="LiveId" clId="{2A76359C-F3FA-4ADB-8ED0-D2C949CE40B3}" dt="2022-12-15T11:14:13.722" v="15" actId="1076"/>
          <ac:inkMkLst>
            <pc:docMk/>
            <pc:sldMk cId="0" sldId="847"/>
            <ac:inkMk id="2" creationId="{082EF89C-0F2C-30E5-9FDE-C09A6F4AC885}"/>
          </ac:inkMkLst>
        </pc:inkChg>
      </pc:sldChg>
      <pc:sldChg chg="modSp mod">
        <pc:chgData name="KIRA ." userId="9a2778fa330388c5" providerId="LiveId" clId="{2A76359C-F3FA-4ADB-8ED0-D2C949CE40B3}" dt="2022-12-15T11:37:30.715" v="19" actId="1076"/>
        <pc:sldMkLst>
          <pc:docMk/>
          <pc:sldMk cId="0" sldId="860"/>
        </pc:sldMkLst>
        <pc:inkChg chg="mod">
          <ac:chgData name="KIRA ." userId="9a2778fa330388c5" providerId="LiveId" clId="{2A76359C-F3FA-4ADB-8ED0-D2C949CE40B3}" dt="2022-12-15T11:37:30.715" v="19" actId="1076"/>
          <ac:inkMkLst>
            <pc:docMk/>
            <pc:sldMk cId="0" sldId="860"/>
            <ac:inkMk id="2" creationId="{00000000-0000-0000-0000-000000000000}"/>
          </ac:inkMkLst>
        </pc:inkChg>
      </pc:sldChg>
      <pc:sldChg chg="delSp modSp mod">
        <pc:chgData name="KIRA ." userId="9a2778fa330388c5" providerId="LiveId" clId="{2A76359C-F3FA-4ADB-8ED0-D2C949CE40B3}" dt="2022-12-15T11:42:36.465" v="24" actId="1076"/>
        <pc:sldMkLst>
          <pc:docMk/>
          <pc:sldMk cId="0" sldId="862"/>
        </pc:sldMkLst>
        <pc:spChg chg="del">
          <ac:chgData name="KIRA ." userId="9a2778fa330388c5" providerId="LiveId" clId="{2A76359C-F3FA-4ADB-8ED0-D2C949CE40B3}" dt="2022-12-15T11:42:33.657" v="23" actId="21"/>
          <ac:spMkLst>
            <pc:docMk/>
            <pc:sldMk cId="0" sldId="862"/>
            <ac:spMk id="83970" creationId="{5057D416-D599-BC96-BE09-5FD6E1460828}"/>
          </ac:spMkLst>
        </pc:spChg>
        <pc:spChg chg="del">
          <ac:chgData name="KIRA ." userId="9a2778fa330388c5" providerId="LiveId" clId="{2A76359C-F3FA-4ADB-8ED0-D2C949CE40B3}" dt="2022-12-15T11:42:30.726" v="22" actId="21"/>
          <ac:spMkLst>
            <pc:docMk/>
            <pc:sldMk cId="0" sldId="862"/>
            <ac:spMk id="83971" creationId="{DA318233-7168-77DB-FCDD-432C5A821438}"/>
          </ac:spMkLst>
        </pc:spChg>
        <pc:inkChg chg="mod">
          <ac:chgData name="KIRA ." userId="9a2778fa330388c5" providerId="LiveId" clId="{2A76359C-F3FA-4ADB-8ED0-D2C949CE40B3}" dt="2022-12-15T11:42:36.465" v="24" actId="1076"/>
          <ac:inkMkLst>
            <pc:docMk/>
            <pc:sldMk cId="0" sldId="862"/>
            <ac:inkMk id="2" creationId="{00000000-0000-0000-0000-000000000000}"/>
          </ac:inkMkLst>
        </pc:inkChg>
      </pc:sldChg>
      <pc:sldChg chg="modSp mod">
        <pc:chgData name="KIRA ." userId="9a2778fa330388c5" providerId="LiveId" clId="{2A76359C-F3FA-4ADB-8ED0-D2C949CE40B3}" dt="2022-12-15T13:35:50.895" v="29" actId="1076"/>
        <pc:sldMkLst>
          <pc:docMk/>
          <pc:sldMk cId="0" sldId="887"/>
        </pc:sldMkLst>
        <pc:inkChg chg="mod">
          <ac:chgData name="KIRA ." userId="9a2778fa330388c5" providerId="LiveId" clId="{2A76359C-F3FA-4ADB-8ED0-D2C949CE40B3}" dt="2022-12-15T13:35:50.895" v="29" actId="1076"/>
          <ac:inkMkLst>
            <pc:docMk/>
            <pc:sldMk cId="0" sldId="887"/>
            <ac:inkMk id="2" creationId="{00000000-0000-0000-0000-000000000000}"/>
          </ac:inkMkLst>
        </pc:inkChg>
      </pc:sldChg>
      <pc:sldChg chg="modSp mod">
        <pc:chgData name="KIRA ." userId="9a2778fa330388c5" providerId="LiveId" clId="{2A76359C-F3FA-4ADB-8ED0-D2C949CE40B3}" dt="2022-12-15T07:21:16.286" v="0" actId="1076"/>
        <pc:sldMkLst>
          <pc:docMk/>
          <pc:sldMk cId="0" sldId="906"/>
        </pc:sldMkLst>
        <pc:inkChg chg="mod">
          <ac:chgData name="KIRA ." userId="9a2778fa330388c5" providerId="LiveId" clId="{2A76359C-F3FA-4ADB-8ED0-D2C949CE40B3}" dt="2022-12-15T07:21:16.286" v="0" actId="1076"/>
          <ac:inkMkLst>
            <pc:docMk/>
            <pc:sldMk cId="0" sldId="906"/>
            <ac:inkMk id="2" creationId="{59468BC1-E7FE-416F-A3DE-F8597A01778A}"/>
          </ac:inkMkLst>
        </pc:inkChg>
      </pc:sldChg>
      <pc:sldChg chg="modSp mod">
        <pc:chgData name="KIRA ." userId="9a2778fa330388c5" providerId="LiveId" clId="{2A76359C-F3FA-4ADB-8ED0-D2C949CE40B3}" dt="2022-12-15T07:21:20.984" v="1" actId="1076"/>
        <pc:sldMkLst>
          <pc:docMk/>
          <pc:sldMk cId="0" sldId="907"/>
        </pc:sldMkLst>
        <pc:inkChg chg="mod">
          <ac:chgData name="KIRA ." userId="9a2778fa330388c5" providerId="LiveId" clId="{2A76359C-F3FA-4ADB-8ED0-D2C949CE40B3}" dt="2022-12-15T07:21:20.984" v="1" actId="1076"/>
          <ac:inkMkLst>
            <pc:docMk/>
            <pc:sldMk cId="0" sldId="907"/>
            <ac:inkMk id="2" creationId="{BD0387F3-5F2B-4BBB-A89D-9A9388C78A74}"/>
          </ac:inkMkLst>
        </pc:inkChg>
      </pc:sldChg>
      <pc:sldChg chg="modSp mod">
        <pc:chgData name="KIRA ." userId="9a2778fa330388c5" providerId="LiveId" clId="{2A76359C-F3FA-4ADB-8ED0-D2C949CE40B3}" dt="2022-12-15T08:15:20.959" v="2" actId="1076"/>
        <pc:sldMkLst>
          <pc:docMk/>
          <pc:sldMk cId="0" sldId="923"/>
        </pc:sldMkLst>
        <pc:inkChg chg="mod">
          <ac:chgData name="KIRA ." userId="9a2778fa330388c5" providerId="LiveId" clId="{2A76359C-F3FA-4ADB-8ED0-D2C949CE40B3}" dt="2022-12-15T08:15:20.959" v="2" actId="1076"/>
          <ac:inkMkLst>
            <pc:docMk/>
            <pc:sldMk cId="0" sldId="923"/>
            <ac:inkMk id="2" creationId="{63F418FA-1E47-4BB5-9806-AC46314803E7}"/>
          </ac:inkMkLst>
        </pc:inkChg>
      </pc:sldChg>
      <pc:sldChg chg="modSp mod">
        <pc:chgData name="KIRA ." userId="9a2778fa330388c5" providerId="LiveId" clId="{2A76359C-F3FA-4ADB-8ED0-D2C949CE40B3}" dt="2022-12-15T08:16:37.702" v="3" actId="1076"/>
        <pc:sldMkLst>
          <pc:docMk/>
          <pc:sldMk cId="0" sldId="924"/>
        </pc:sldMkLst>
        <pc:inkChg chg="mod">
          <ac:chgData name="KIRA ." userId="9a2778fa330388c5" providerId="LiveId" clId="{2A76359C-F3FA-4ADB-8ED0-D2C949CE40B3}" dt="2022-12-15T08:16:37.702" v="3" actId="1076"/>
          <ac:inkMkLst>
            <pc:docMk/>
            <pc:sldMk cId="0" sldId="924"/>
            <ac:inkMk id="2" creationId="{6AA9E324-85BA-4B66-AFC6-9106D952D1DB}"/>
          </ac:inkMkLst>
        </pc:inkChg>
      </pc:sldChg>
      <pc:sldChg chg="modSp mod">
        <pc:chgData name="KIRA ." userId="9a2778fa330388c5" providerId="LiveId" clId="{2A76359C-F3FA-4ADB-8ED0-D2C949CE40B3}" dt="2022-12-15T08:17:32.642" v="6" actId="1076"/>
        <pc:sldMkLst>
          <pc:docMk/>
          <pc:sldMk cId="0" sldId="925"/>
        </pc:sldMkLst>
        <pc:picChg chg="mod">
          <ac:chgData name="KIRA ." userId="9a2778fa330388c5" providerId="LiveId" clId="{2A76359C-F3FA-4ADB-8ED0-D2C949CE40B3}" dt="2022-12-15T08:17:32.642" v="6" actId="1076"/>
          <ac:picMkLst>
            <pc:docMk/>
            <pc:sldMk cId="0" sldId="925"/>
            <ac:picMk id="44040" creationId="{73FA93B0-9A25-4B08-A669-B1040555B311}"/>
          </ac:picMkLst>
        </pc:picChg>
        <pc:inkChg chg="mod">
          <ac:chgData name="KIRA ." userId="9a2778fa330388c5" providerId="LiveId" clId="{2A76359C-F3FA-4ADB-8ED0-D2C949CE40B3}" dt="2022-12-15T08:17:18.069" v="4" actId="1076"/>
          <ac:inkMkLst>
            <pc:docMk/>
            <pc:sldMk cId="0" sldId="925"/>
            <ac:inkMk id="2" creationId="{1914D927-8014-4E00-81F8-1AC074EF6BB8}"/>
          </ac:inkMkLst>
        </pc:inkChg>
      </pc:sldChg>
      <pc:sldChg chg="modSp">
        <pc:chgData name="KIRA ." userId="9a2778fa330388c5" providerId="LiveId" clId="{2A76359C-F3FA-4ADB-8ED0-D2C949CE40B3}" dt="2022-12-15T08:29:07.998" v="7" actId="688"/>
        <pc:sldMkLst>
          <pc:docMk/>
          <pc:sldMk cId="0" sldId="928"/>
        </pc:sldMkLst>
        <pc:spChg chg="mod">
          <ac:chgData name="KIRA ." userId="9a2778fa330388c5" providerId="LiveId" clId="{2A76359C-F3FA-4ADB-8ED0-D2C949CE40B3}" dt="2022-12-15T08:29:07.998" v="7" actId="688"/>
          <ac:spMkLst>
            <pc:docMk/>
            <pc:sldMk cId="0" sldId="928"/>
            <ac:spMk id="2" creationId="{DF92AF08-BF69-4722-8E00-D7B3C82C1DBD}"/>
          </ac:spMkLst>
        </pc:spChg>
      </pc:sldChg>
      <pc:sldChg chg="modSp mod">
        <pc:chgData name="KIRA ." userId="9a2778fa330388c5" providerId="LiveId" clId="{2A76359C-F3FA-4ADB-8ED0-D2C949CE40B3}" dt="2022-12-15T10:01:48.481" v="11" actId="20577"/>
        <pc:sldMkLst>
          <pc:docMk/>
          <pc:sldMk cId="0" sldId="932"/>
        </pc:sldMkLst>
        <pc:spChg chg="mod">
          <ac:chgData name="KIRA ." userId="9a2778fa330388c5" providerId="LiveId" clId="{2A76359C-F3FA-4ADB-8ED0-D2C949CE40B3}" dt="2022-12-15T10:01:48.481" v="11" actId="20577"/>
          <ac:spMkLst>
            <pc:docMk/>
            <pc:sldMk cId="0" sldId="932"/>
            <ac:spMk id="51202" creationId="{6E234C32-733E-4B7F-9D5F-C9BD7739C1B1}"/>
          </ac:spMkLst>
        </pc:spChg>
        <pc:inkChg chg="mod">
          <ac:chgData name="KIRA ." userId="9a2778fa330388c5" providerId="LiveId" clId="{2A76359C-F3FA-4ADB-8ED0-D2C949CE40B3}" dt="2022-12-15T08:47:43.428" v="10" actId="1076"/>
          <ac:inkMkLst>
            <pc:docMk/>
            <pc:sldMk cId="0" sldId="932"/>
            <ac:inkMk id="2" creationId="{BB74B1CF-E221-4E1F-A8E0-83334598E838}"/>
          </ac:inkMkLst>
        </pc:inkChg>
      </pc:sldChg>
      <pc:sldChg chg="modSp mod">
        <pc:chgData name="KIRA ." userId="9a2778fa330388c5" providerId="LiveId" clId="{2A76359C-F3FA-4ADB-8ED0-D2C949CE40B3}" dt="2022-12-15T10:29:32.767" v="12" actId="1076"/>
        <pc:sldMkLst>
          <pc:docMk/>
          <pc:sldMk cId="0" sldId="936"/>
        </pc:sldMkLst>
        <pc:inkChg chg="mod">
          <ac:chgData name="KIRA ." userId="9a2778fa330388c5" providerId="LiveId" clId="{2A76359C-F3FA-4ADB-8ED0-D2C949CE40B3}" dt="2022-12-15T10:29:32.767" v="12" actId="1076"/>
          <ac:inkMkLst>
            <pc:docMk/>
            <pc:sldMk cId="0" sldId="936"/>
            <ac:inkMk id="2" creationId="{C7D72119-D4B8-4B41-92DE-4922F746F584}"/>
          </ac:inkMkLst>
        </pc:inkChg>
      </pc:sldChg>
      <pc:sldChg chg="modSp mod">
        <pc:chgData name="KIRA ." userId="9a2778fa330388c5" providerId="LiveId" clId="{2A76359C-F3FA-4ADB-8ED0-D2C949CE40B3}" dt="2022-12-15T12:57:50.376" v="26" actId="1076"/>
        <pc:sldMkLst>
          <pc:docMk/>
          <pc:sldMk cId="3002482618" sldId="946"/>
        </pc:sldMkLst>
        <pc:inkChg chg="mod">
          <ac:chgData name="KIRA ." userId="9a2778fa330388c5" providerId="LiveId" clId="{2A76359C-F3FA-4ADB-8ED0-D2C949CE40B3}" dt="2022-12-15T12:57:50.376" v="26" actId="1076"/>
          <ac:inkMkLst>
            <pc:docMk/>
            <pc:sldMk cId="3002482618" sldId="946"/>
            <ac:inkMk id="7" creationId="{00000000-0000-0000-0000-000000000000}"/>
          </ac:inkMkLst>
        </pc:inkChg>
      </pc:sldChg>
      <pc:sldChg chg="modSp mod">
        <pc:chgData name="KIRA ." userId="9a2778fa330388c5" providerId="LiveId" clId="{2A76359C-F3FA-4ADB-8ED0-D2C949CE40B3}" dt="2022-12-15T11:35:00.924" v="17" actId="1076"/>
        <pc:sldMkLst>
          <pc:docMk/>
          <pc:sldMk cId="1435130743" sldId="948"/>
        </pc:sldMkLst>
        <pc:inkChg chg="mod">
          <ac:chgData name="KIRA ." userId="9a2778fa330388c5" providerId="LiveId" clId="{2A76359C-F3FA-4ADB-8ED0-D2C949CE40B3}" dt="2022-12-15T11:35:00.924" v="17" actId="1076"/>
          <ac:inkMkLst>
            <pc:docMk/>
            <pc:sldMk cId="1435130743" sldId="948"/>
            <ac:inkMk id="7" creationId="{00000000-0000-0000-0000-000000000000}"/>
          </ac:inkMkLst>
        </pc:ink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000" max="10000" units="dev"/>
          <inkml:channel name="Y" type="integer" min="-10000" max="10000" units="dev"/>
          <inkml:channel name="F" type="integer" max="255" units="dev"/>
          <inkml:channel name="T" type="integer" units="dev"/>
        </inkml:traceFormat>
        <inkml:channelProperties>
          <inkml:channelProperty channel="X" name="resolution" value="1" units="1/dev"/>
          <inkml:channelProperty channel="Y" name="resolution" value="1" units="1/dev"/>
          <inkml:channelProperty channel="F" name="resolution" value="1" units="1/dev"/>
          <inkml:channelProperty channel="T" name="resolution" value="0" units="1/dev"/>
        </inkml:channelProperties>
      </inkml:inkSource>
      <inkml:timestamp xml:id="ts0" timeString="2022-11-24T11:25:13.55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antiAliased" value="0"/>
    </inkml:brush>
  </inkml:definitions>
  <inkml:trace contextRef="#ctx0" brushRef="#br0">13192 16001 1 0,'-32'-15'10'0,"16"-1"1"0,16 16-1 0,31-16 1 0,17 16-6 0,31 32-2 0,33-17 13 0,47 18-2 0,63-16-3 0,64-17 2 0,32-33-12 0,15 16 5 0,0 2 0 0,1-1-3 0,-18 16 5 0,19-16-7 0,-2 2 3 0,-31-3 1 0,15 1-3 0,1-16-2 0,-18-16 9 0,2 17 0 0,-48 14-6 0,-31 17 0 0,-32 0-1 0,-64 0-1 0,-16 17 0 0,-64-17-1 0,-47 0 1 0,0 0-5 0,-64-32-108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000" max="10000" units="dev"/>
          <inkml:channel name="Y" type="integer" min="-10000" max="10000" units="dev"/>
          <inkml:channel name="F" type="integer" max="255" units="dev"/>
          <inkml:channel name="T" type="integer" units="dev"/>
        </inkml:traceFormat>
        <inkml:channelProperties>
          <inkml:channelProperty channel="X" name="resolution" value="1" units="1/dev"/>
          <inkml:channelProperty channel="Y" name="resolution" value="1" units="1/dev"/>
          <inkml:channelProperty channel="F" name="resolution" value="1" units="1/dev"/>
          <inkml:channelProperty channel="T" name="resolution" value="0" units="1/dev"/>
        </inkml:channelProperties>
      </inkml:inkSource>
      <inkml:timestamp xml:id="ts0" timeString="2022-11-24T11:25:52.65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antiAliased" value="0"/>
    </inkml:brush>
  </inkml:definitions>
  <inkml:trace contextRef="#ctx0" brushRef="#br0">4905 1127 8 0,'0'0'9'0,"0"-16"23"0,0-15 26 0,0-1-29 0,0 17-8 0,0-18-10 0,0 33-36 0,0 33 34 0,0 28 0 0,0 19-5 0,16 16 1 0,-16 0-3 0,0-16-1 0,0-19 4 0,16-44-3 0,0-1 1 0,32-16-2 0,-1-16-2 0,33 16 2 0,-1-17-2 0,-16 2 0 0,1 15 1 0,-32 0-24 0,-16 0-96 0</inkml:trace>
  <inkml:trace contextRef="#ctx0" brushRef="#br0" timeOffset="1">5921 1033 41 0,'0'0'0'0,"0"-33"24"0,16 1 19 0,-16-47-17 0,0 32-13 0,-16-17 0 0,-31 47-5 0,-17 17 0 0,17 50-4 0,15 11 3 0,32-11-48 0,0 11 41 0,16-44 0 0,15 31 3 0,17-2-2 0,-16 19-1 0,-16-17 2 0,-32 0-2 0,-16-1 1 0,-31-31 2 0,31 1-3 0,0-34 0 0,32-16 0 0,32 18-1 0,15-17 3 0,1 49-1 0,-16 13-1 0,-16 51 6 0,-16 14 1 0,0 1 0 0,-16 45-6 0,0-45-3 0,64-64 3 0,15-32-3 0,1-17-30 0,-49 2-72 0</inkml:trace>
  <inkml:trace contextRef="#ctx0" brushRef="#br0" timeOffset="2">6477 1270 64 0,'0'0'23'0,"-16"0"3"0,32 15-3 0,16-15-21 0,31 17 2 0,-16-17-4 0,1-17-1 0,-32 2 2 0,-16-33-2 0,-16 17 1 0,-15-1 2 0,-17 17 2 0,-15 15 5 0,15 47-3 0,16 0-2 0,16 17 6 0,16 0-6 0,16-1 2 0,32 0-2 0,-1-31-3 0,17-32 0 0,-1 0-4 0,16-17-37 0,-46-13-90 0</inkml:trace>
  <inkml:trace contextRef="#ctx0" brushRef="#br0" timeOffset="3">6906 794 13 0,'0'0'0'0,"0"-16"47"0,-16-16 6 0,16-14-31 0,-17-4-12 0,-14 20 0 0,-1 13-5 0,1 17 0 0,-17 0 3 0,16 17-3 0,16 30 5 0,16 17-3 0,16 16-5 0,16-19 4 0,16-11-6 0,-1-35 0 0,0-15 0 0,-14-32-4 0,14-142-1 0,-47 110 5 0,0 17 1 0,0 14-2 0,-16 33 7 0,16 33-3 0,0 14 5 0,16 17-4 0,0-1-4 0,15 15 1 0,17-28-38 0,-32-35-88 0</inkml:trace>
  <inkml:trace contextRef="#ctx0" brushRef="#br0" timeOffset="4">7223 635 47 0,'0'-15'39'0,"0"15"13"0,0-33-28 0,0 2-16 0,31 14-4 0,2 17 1 0,14 33-5 0,-31 15 6 0,0 32-4 0,-16-2 0 0,0-14 2 0,0-34-8 0,0-30 7 0,0-30-5 0,32-18-2 0,-1-32 4 0,-15 16-3 0,0 1 2 0,-16 15 3 0,0 33 41 0,0 0-27 0,-16 15-8 0,16 47-57 0,0 0 57 0,16 33-5 0,0-17-3 0,15 17-2 0,17-34-163 0</inkml:trace>
  <inkml:trace contextRef="#ctx0" brushRef="#br0" timeOffset="5">7826 524 49 0,'0'0'0'0,"0"-15"80"0,0-18-39 0,0 2-21 0,32-1-6 0,-16 17-9 0,16 30 3 0,-16 17-5 0,-1 15 3 0,-15 0-49 0,0 17 45 0,0 16 7 0,0-17-4 0,0 17-43 0,16-1 40 0,16-16 0 0,-1-15-3 0,2-16 4 0,-2-17-5 0,1 2 2 0,-1-34 1 0,-14 2-3 0,-17 15 4 0,-17-15-1 0,-14 30 0 0,-17 0 6 0,33 49-2 0,-18 0 1 0,33 0 2 0,0-1-4 0,0 0 1 0,17 2-1 0,-1-4-3 0,-16-11 4 0,0 11-3 0,-33 36-2 0,-30-33 1 0,32-34 1 0,-2-13-2 0,2-17-7 0,-1-17-170 0</inkml:trace>
  <inkml:trace contextRef="#ctx0" brushRef="#br0" timeOffset="6">21209 1255 7 0,'0'0'7'0,"0"-17"24"0,-16-14-10 0,16-2 6 0,-17 3-16 0,2 13-2 0,-16 1 3 0,-2 16-5 0,2 33 3 0,-1 14-3 0,1 0-3 0,15 17 1 0,16 0-3 0,16-17 2 0,30-14-2 0,2-18-3 0,0-15 4 0,-17 0-2 0,2-32 0 0,-1-31 1 0,-16-1-2 0,-16 0-1 0,0-15 3 0,-16 47-1 0,16-1 1 0,-17 50 0 0,17 31-1 0,17 15 3 0,14 0-6 0,0 1 1 0,2-17-3 0,-1-14-25 0,-1-1-57 0,-15-32 41 0</inkml:trace>
  <inkml:trace contextRef="#ctx0" brushRef="#br0" timeOffset="7">21701 1127 30 0,'0'0'13'0,"0"-16"39"0,-17 16-27 0,2 0-17 0,15 0 2 0,32 16-1 0,16 16-9 0,14 0 4 0,3-1-3 0,-18 2-1 0,-15-33 4 0,-16 0-3 0,-16 15 2 0,-16 0 4 0,-32 18-6 0,0-2 2 0,17 16-3 0,-1-14-2 0,16-16-3 0,1-2-28 0,15-15-74 0</inkml:trace>
  <inkml:trace contextRef="#ctx0" brushRef="#br0" timeOffset="8">22367 1191 15 0,'0'-17'31'0,"17"2"9"0,-17 0-18 0,16-2-8 0,-32 1-2 0,-1 16-4 0,-14 16 2 0,14 16-4 0,-14 0-1 0,31 32 0 0,0-17-3 0,16 0 1 0,16 17-1 0,-1-31-1 0,17-18 3 0,0 1-4 0,-17-16 4 0,2-31-1 0,-18-34-5 0,-15 2 4 0,-15 0-2 0,-33-1-6 0,0 32-24 0,1 32-85 0</inkml:trace>
  <inkml:trace contextRef="#ctx0" brushRef="#br0" timeOffset="9">9398 1238 17 0,'0'0'0'0,"0"0"35"0,-16-16-4 0,16 16-7 0,31 0-12 0,17 0-5 0,31 0-3 0,1-15-5 0,-16 15-1 0,-48-16-1 0,31 16-112 0</inkml:trace>
  <inkml:trace contextRef="#ctx0" brushRef="#br0" timeOffset="10">9509 1413 18 0,'0'0'27'0,"-16"0"32"0,16 0-37 0,0 0-4 0,0 0-9 0,32 0-4 0,0 0-1 0,15 0-7 0,16 0-8 0,-30 0-86 0</inkml:trace>
  <inkml:trace contextRef="#ctx0" brushRef="#br0" timeOffset="11">11462 1144 11 0,'0'0'0'0,"16"-33"60"0,-16-15-16 0,0 1-22 0,0-17-6 0,-16 17-2 0,-16 31 2 0,-16 16-8 0,17 48-39 0,-2 15 40 0,18 31 0 0,15 19-6 0,32 15 5 0,15-2-4 0,16 81-2 0,-30-18 1 0,-33-93-2 0,0-33 1 0,0-31-2 0,-16 16-2 0,-1-32-19 0,-14-1-110 0</inkml:trace>
  <inkml:trace contextRef="#ctx0" brushRef="#br0" timeOffset="12">11239 2350 72 0,'0'0'14'0,"0"0"23"0,32 31-21 0,0 17-6 0,0-16-3 0,31-1-3 0,1-15 2 0,-33-32-1 0,1-32-1 0,-16 1 0 0,-32-17-1 0,-16 17-1 0,-31 31-3 0,-1 16 3 0,1 33-1 0,31 14-2 0,32-16-4 0,16-15-35 0,15-16-75 0</inkml:trace>
  <inkml:trace contextRef="#ctx0" brushRef="#br0" timeOffset="13">11763 650 34 0,'0'0'28'0,"0"-15"15"0,0 0-34 0,-16 15 4 0,1 0-5 0,15 15-1 0,-33 17-2 0,2-16-1 0,-1 15 0 0,1-31-1 0,15-14-2 0,-1-19 3 0,17-14-5 0,0-1 0 0,33 0 4 0,14 33 37 0,-15-2-32 0,0 17-3 0,-1 47-43 0,1 1 46 0,0 15-4 0,16-13 3 0,-1-19 2 0,0-16-5 0,-14-30-2 0,-18-33-3 0,1 0-3 0,-32-15 4 0,-32 30-4 0,-15 18-21 0,-1 30-109 0</inkml:trace>
  <inkml:trace contextRef="#ctx0" brushRef="#br0" timeOffset="14">12541 1492 8 0,'0'0'0'0,"0"0"38"0,16 0 1 0,0 0-8 0,16 0-17 0,-16 15-8 0,15 2 2 0,17-1-4 0,-16-32 1 0,15-1-1 0,-15-13-4 0,-16-18 6 0,-16 15-6 0,-16 3 1 0,-32 13 1 0,-15 17-1 0,15 32 5 0,17 0-1 0,15 16-2 0,-1 31 4 0,17-16-4 0,33 2 1 0,14-18 2 0,17-33-9 0,-1 3 2 0,1-17-19 0,-17-31-117 0</inkml:trace>
  <inkml:trace contextRef="#ctx0" brushRef="#br0" timeOffset="15">12541 1048 34 0,'0'0'24'0,"0"0"45"0,0-15-45 0,0 15-13 0,47-17-3 0,17 17-4 0,-1 0-15 0,17 0-133 0</inkml:trace>
  <inkml:trace contextRef="#ctx0" brushRef="#br0" timeOffset="16">13144 667 39 0,'0'-17'52'0,"-15"2"-10"0,15 0-17 0,-16-2-10 0,16 34 4 0,0 46-6 0,16 32-49 0,-1 16 40 0,1 16-1 0,16-32-2 0,-16-32 1 0,-16-15-1 0,15-32 0 0,-30-16-1 0,15-31 0 0,-16-17-1 0,-1-17 46 0,2-13-45 0,15-1-1 0,15-1-4 0,33 17 7 0,16 47-2 0,-16 16 0 0,-16 48 6 0,-16-2-55 0,-16 34 49 0,-16-32 2 0,-32-15-2 0,16-18-1 0,-15 0 1 0,15-15-14 0,-1 0-76 0,33 0 36 0</inkml:trace>
  <inkml:trace contextRef="#ctx0" brushRef="#br0" timeOffset="17">13604 842 48 0,'0'-16'41'0,"0"1"13"0,17-18-36 0,-1 1-2 0,15 0-12 0,17 49 7 0,-16 30-7 0,-16 32-47 0,-16 1 44 0,0-17 2 0,-16-30-4 0,-1-18 3 0,17-15-1 0,33-32 47 0,-2-32-54 0,1-16 3 0,16 2 3 0,-32-2-3 0,-16 33 4 0,15 15 2 0,-30 32-1 0,-1 0 8 0,-1 48-1 0,2 15-3 0,15 17-50 0,15 16 42 0,18-35-5 0,-2-11-102 0</inkml:trace>
  <inkml:trace contextRef="#ctx0" brushRef="#br0" timeOffset="18">14478 1477 13 0,'0'0'29'0,"-16"0"31"0,16-16-34 0,-17 16-17 0,2 0 1 0,30 16-6 0,2-1 1 0,31 0-1 0,-17-15-4 0,17-15 1 0,-17 0 0 0,-31-16-3 0,0-19 4 0,-15 35-3 0,-18 0 1 0,-13-2 4 0,-2 49 0 0,15 0 3 0,2 16-2 0,16 15-3 0,15 0 5 0,31 1-3 0,17-17 0 0,0-30-3 0,15-3-6 0,1-14-20 0,-1-31-122 0</inkml:trace>
  <inkml:trace contextRef="#ctx0" brushRef="#br0" timeOffset="19">14907 1111 13 0,'0'-17'17'0,"0"3"24"0,0-33 18 0,0 14-46 0,-16-45 6 0,16 28-13 0,-48 35-1 0,16 0 4 0,1 30-6 0,-17 17-37 0,32 16 39 0,-1 15-1 0,17 0-2 0,0-15 2 0,33-15-2 0,-1-18 0 0,30 0-1 0,-29-15-2 0,-1-30 2 0,-1-20-2 0,-15 19 0 0,-16-32 48 0,0 15-46 0,0 1 0 0,0 47-46 0,0 17 44 0,0 13 4 0,15 34-3 0,2 0 0 0,14-17-11 0,17-15-84 0,-48-17 45 0</inkml:trace>
  <inkml:trace contextRef="#ctx0" brushRef="#br0" timeOffset="20">15176 968 47 0,'0'0'0'0,"0"-16"88"0,0-14-65 0,16-20-12 0,16 35-4 0,-1 15 0 0,2 32-43 0,-2 31 37 0,-31 1 1 0,15-17 0 0,-30-16-2 0,15-14 2 0,0-17-4 0,0 0 4 0,15-17-2 0,18-29 42 0,-18-19-39 0,2 4-4 0,-17-4 2 0,0 50 3 0,0 15 0 0,-17 63-46 0,17 0 45 0,0 17-6 0,48-17-70 0,-48-47 11 0</inkml:trace>
  <inkml:trace contextRef="#ctx0" brushRef="#br0" timeOffset="21">16415 1557 16 0,'0'0'20'0,"0"0"49"0,0-33-38 0,0 16-22 0,0-13-3 0,-32-1 1 0,-1 14-1 0,-13 1-1 0,-2 16 0 0,15 33-3 0,2 13 3 0,16 2-4 0,15 15 1 0,15-15 0 0,16-16-4 0,17-17 3 0,16-15-1 0,-16-30-1 0,-16-20 3 0,-16-11-4 0,-16-19 2 0,0-1 0 0,-16 3-1 0,-1 15 4 0,2 30 0 0,15 33-1 0,0 16 2 0,15 48-2 0,2 15 0 0,-1 1 0 0,-1-1-4 0,1-16 1 0,-1-15-26 0,18-16-114 0</inkml:trace>
  <inkml:trace contextRef="#ctx0" brushRef="#br0" timeOffset="22">16637 1446 26 0,'0'0'50'0,"0"0"9"0,0-17-36 0,15-16-11 0,2 18-7 0,14 15-3 0,0 32 1 0,2 16-3 0,-33 15 1 0,0 0 0 0,-16-32-2 0,16 2 3 0,-17-16-2 0,34-17-1 0,-1-33 2 0,16-15-2 0,-16 1-1 0,15-16 3 0,-31-1-3 0,0 32 5 0,0 0-3 0,0 18 4 0,-16 28 4 0,1 18-2 0,15 33 1 0,0-4-4 0,31 4-1 0,1-19-1 0,16-13-15 0,-1-16-123 0</inkml:trace>
  <inkml:trace contextRef="#ctx0" brushRef="#br0" timeOffset="23">10112 3986 29 0,'0'0'0'0,"-16"-33"72"0,1 16-37 0,15 17-19 0,15 0-6 0,49 0-4 0,-1 0-4 0,16 0-3 0,-15 0-22 0,-48 17-100 0</inkml:trace>
  <inkml:trace contextRef="#ctx0" brushRef="#br0" timeOffset="24">10175 4080 21 0,'-31'17'42'0,"-1"-2"16"0,16-15-36 0,48 0-12 0,48 0-8 0,14-15-4 0,50-2-77 0,-113 17 26 0</inkml:trace>
  <inkml:trace contextRef="#ctx0" brushRef="#br0" timeOffset="25">11541 3810 39 0,'0'-15'18'0,"48"-49"33"0,-32 17-22 0,-16 14-15 0,-16 16-2 0,-16 17-5 0,-16 17 1 0,17 16 1 0,15 45-2 0,-1 18 0 0,34 63 0 0,14-18-4 0,1 3-1 0,0-16 0 0,-17-2 0 0,-15-15 0 0,0-46-1 0,17 13-1 0,-17-30 0 0,-17-16 0 0,2-1-8 0,-17 2-32 0,0-18-102 0</inkml:trace>
  <inkml:trace contextRef="#ctx0" brushRef="#br0" timeOffset="26">11351 5145 56 0,'0'0'0'0,"0"46"87"0,31 2-66 0,17-1-10 0,15-31-4 0,-15-16-3 0,0-16-2 0,-17-31 0 0,-31-16 0 0,-31 15-1 0,-17 15 0 0,-15 33 0 0,15 17-1 0,0 30-1 0,32-15-2 0,48-17-24 0,15-15-116 0</inkml:trace>
  <inkml:trace contextRef="#ctx0" brushRef="#br0" timeOffset="27">11747 3160 56 0,'0'-17'13'0,"0"-14"39"0,0 15-41 0,-48 47 3 0,17 17-7 0,-17 0-4 0,0-17-1 0,17-31 0 0,-17 0 1 0,33-31-1 0,-1-2-1 0,16 3 0 0,0-18 0 0,31 15 0 0,1 3 0 0,0 30-1 0,0 0 1 0,-1 30 1 0,-15 18-1 0,16 15 0 0,16-13 0 0,-1-4 1 0,1-31 0 0,15-30 0 0,-15-17 1 0,-32-32 0 0,-32-14-1 0,-16-2 0 0,-32 47-3 0,-30 66-1 0,-2 62-26 0,65-47-107 0</inkml:trace>
  <inkml:trace contextRef="#ctx0" brushRef="#br0" timeOffset="28">12636 4238 23 0,'0'0'0'0,"0"0"66"0,0 0-18 0,32 17-39 0,15-3-3 0,17-14-1 0,-32-14-2 0,16-18 0 0,-48 0-1 0,0-1-1 0,-32-13 0 0,-16 31-1 0,1 15 0 0,15 46 2 0,-16 2 1 0,32 16 1 0,16 0 0 0,0-1-1 0,16 15 1 0,16-28-1 0,16-19-1 0,-1-31 0 0,33-17-2 0,-1-14-12 0,-15-17-110 0</inkml:trace>
  <inkml:trace contextRef="#ctx0" brushRef="#br0" timeOffset="29">12890 3778 33 0,'-15'0'18'0,"-18"0"42"0,18 0-34 0,15 0-15 0,48 0-1 0,15 0-4 0,16 0-2 0,-15 0-2 0,-49 0-1 0,-15-16 0 0,-15 16 0 0,-49 0-1 0,1-15 0 0,-1 15 2 0,16 0-2 0,33 15 0 0,30-15 0 0,33 0-3 0,64 0-45 0,-81 0-26 0</inkml:trace>
  <inkml:trace contextRef="#ctx0" brushRef="#br0" timeOffset="30">13652 3429 47 0,'-15'-17'11'0,"-18"-29"40"0,18 14-24 0,-1 16-12 0,-16 16-3 0,1 33-3 0,15 45-1 0,-1 33-1 0,17 16-1 0,0 1-2 0,33-2-3 0,-2-15-1 0,17-63-1 0,15-31-1 0,1-17-28 0,-1-17-98 0</inkml:trace>
  <inkml:trace contextRef="#ctx0" brushRef="#br0" timeOffset="31">13827 3540 45 0,'0'-32'42'0,"0"-14"4"0,16 46-24 0,-16 0-8 0,0 61-4 0,15 4-2 0,2 31-2 0,-17 15-4 0,16-31-1 0,-1-19 0 0,-15-11-2 0,0-35-1 0,16 1-12 0,-16-32-21 0,-16-16-91 0</inkml:trace>
  <inkml:trace contextRef="#ctx0" brushRef="#br0" timeOffset="32">13891 3714 18 0,'0'0'0'0,"31"-94"110"0,1 77-90 0,16 17-9 0,-1 31-5 0,-15 19-3 0,-32-3 0 0,-17 0-1 0,-45-30 0 0,14 13-3 0,0-13 0 0,33-17-11 0,30 16-106 0</inkml:trace>
  <inkml:trace contextRef="#ctx0" brushRef="#br0" timeOffset="33">14366 3810 68 0,'0'0'25'0,"0"-15"18"0,33-2-27 0,30 1-6 0,-15 16-3 0,-1-15-5 0,-47 15-2 0,0 0 0 0,-47 0 0 0,-1 0-2 0,-15 15 3 0,30-15-1 0,33 16 0 0,17-16-3 0,30 0-16 0,16 0-105 0</inkml:trace>
  <inkml:trace contextRef="#ctx0" brushRef="#br0" timeOffset="34">15034 3684 64 0,'0'0'19'0,"0"-33"36"0,-16 2-45 0,-1 14-2 0,-14 2-1 0,-17 0-3 0,17 15-2 0,-1 15 0 0,-1 31 1 0,18 19 0 0,15 14-2 0,32-32 0 0,-1-14 1 0,17-16-1 0,0-17 0 0,0-50-1 0,-17 3 0 0,-15-17 2 0,-16 1 0 0,0 32-2 0,-16-1 1 0,1 32 0 0,15 32 3 0,15 32 0 0,16-1-4 0,2-15 0 0,-1-18-1 0,15 3-12 0,1-16-117 0</inkml:trace>
  <inkml:trace contextRef="#ctx0" brushRef="#br0" timeOffset="35">15272 3445 83 0,'0'0'0'0,"-17"-33"55"0,34 18-33 0,30 15-10 0,16 32-4 0,-30 31-1 0,-2 18-3 0,-31 30-1 0,-16-17-3 0,-15-30 0 0,14-17-6 0,17-15-37 0,0-17-65 0</inkml:trace>
  <inkml:trace contextRef="#ctx0" brushRef="#br0" timeOffset="36">15684 3651 92 0,'0'-17'13'0,"16"-14"30"0,16 1-27 0,16 30-7 0,-17 15-4 0,-15 48-2 0,-16 17-1 0,-16-16-3 0,-15-34 1 0,14-13 1 0,17-1 0 0,17-32-1 0,30-16 0 0,1-31 0 0,-16 0 0 0,-16-1-2 0,-16 17 3 0,0 14-1 0,0 33 0 0,-16 0 1 0,-1 48 3 0,17 31 1 0,0-15-2 0,17 0-2 0,14-17-1 0,17-14-2 0,16-33-124 0</inkml:trace>
  <inkml:trace contextRef="#ctx0" brushRef="#br0" timeOffset="37">16700 4349 30 0,'0'-15'14'0,"16"0"38"0,-16-18-22 0,0-15-15 0,0 18-7 0,-31 13-1 0,-2 17-1 0,-15 0 0 0,17 0-2 0,0 32-1 0,-1 14-1 0,32 19-1 0,0-2 1 0,32-15-1 0,-1-33 0 0,0 2-1 0,17-49 1 0,-15 17 0 0,-2-207 0 0,-62 126 1 0,-2 1-1 0,2 31 0 0,31 47 2 0,0 34-2 0,0 47 1 0,31 31 1 0,-14 1-2 0,-1-2 0 0,-1-14-1 0,1-17-1 0,16-48-7 0,16 2-42 0,-32-17-57 0</inkml:trace>
  <inkml:trace contextRef="#ctx0" brushRef="#br0" timeOffset="38">16970 4208 76 0,'0'0'0'0,"0"-33"58"0,15 1-37 0,18 32-8 0,15-16-5 0,-17 64-5 0,-16 15-2 0,-15 18-1 0,-15-18 0 0,-16-48 1 0,31 1 0 0,0-16 0 0,31-16-1 0,17-47 1 0,-16-2 0 0,-16-29 0 0,-16 16 0 0,0 45 1 0,0 33 3 0,-16 16-2 0,-16 31 0 0,16 34-1 0,16 13-1 0,16-14 0 0,16-17-1 0,15-31-3 0,16-16-39 0,-46-16-51 0</inkml:trace>
  <inkml:trace contextRef="#ctx0" brushRef="#br0" timeOffset="39">11255 6937 5 0,'0'-31'22'0,"16"-1"34"0,-16 17-12 0,0-2-19 0,16 17-14 0,32 0-5 0,31-16-4 0,0 16-3 0,0 0-20 0,-31 16-106 0</inkml:trace>
  <inkml:trace contextRef="#ctx0" brushRef="#br0" timeOffset="40">11478 6953 37 0,'-33'17'44'0,"2"13"11"0,31-30-36 0,48 0-10 0,47-15-7 0,16 0-18 0,-47-2-96 0</inkml:trace>
  <inkml:trace contextRef="#ctx0" brushRef="#br0" timeOffset="41">13414 6859 74 0,'0'0'0'0,"0"-17"46"0,0 1-30 0,15 49-8 0,18-3-2 0,15 3 0 0,15-18-2 0,-32-15-2 0,17-15 1 0,-32-18-2 0,-32-61 1 0,-15 62-1 0,-1 17 0 0,-16 30 1 0,17 17 3 0,-2 32 0 0,18-1 0 0,-1 15 0 0,47-14-2 0,33-17-1 0,16-30 1 0,-1-17-3 0,16-32-8 0,-47-14-123 0</inkml:trace>
  <inkml:trace contextRef="#ctx0" brushRef="#br0" timeOffset="42">13494 6287 72 0,'-17'-16'14'0,"17"-1"33"0,48 2-34 0,16 0-5 0,15 15-3 0,-16-17-3 0,-46 17-2 0,-17-16 2 0,-48 16-1 0,-31 16-2 0,-1 1 2 0,33-2 0 0,30 0-1 0,17-15-3 0,33-15-58 0,-18 15-4 0</inkml:trace>
  <inkml:trace contextRef="#ctx0" brushRef="#br0" timeOffset="43">14256 5763 25 0,'0'-33'44'0,"-17"3"15"0,2 13-38 0,-18 34-9 0,2 30 0 0,16 47-4 0,-1 17-2 0,16 33-4 0,31-1-1 0,0-32 0 0,17-32-1 0,96-47-167 0</inkml:trace>
  <inkml:trace contextRef="#ctx0" brushRef="#br0" timeOffset="44">14510 5921 45 0,'0'0'0'0,"-32"-47"67"0,16 14-34 0,16 33-16 0,0 50-5 0,0 11-4 0,0 35-3 0,16-16-2 0,16-1-1 0,-32-32-2 0,16-14-3 0,-16-18-23 0,-16 1-104 0</inkml:trace>
  <inkml:trace contextRef="#ctx0" brushRef="#br0" timeOffset="45">14462 6048 42 0,'16'-31'53'0,"-1"-1"-10"0,33 16-29 0,0 16-3 0,16 0-3 0,-49 48-6 0,1-17 0 0,-47 17-2 0,-17-31 1 0,0 13-1 0,17-30 0 0,15 17-9 0,16-3-105 0</inkml:trace>
  <inkml:trace contextRef="#ctx0" brushRef="#br0" timeOffset="46">14907 6096 68 0,'0'0'20'0,"31"-16"32"0,17-16-38 0,15 16-9 0,-15 16-7 0,16 0-18 0,-1 0-92 0</inkml:trace>
  <inkml:trace contextRef="#ctx0" brushRef="#br0" timeOffset="47">15494 5921 29 0,'32'-15'50'0,"-16"-33"0"0,-1 16-31 0,-30 0-11 0,-66 32 2 0,35 0-7 0,30 47 1 0,-1 18 0 0,17-2-2 0,33 0-3 0,-2-15 1 0,1-15 2 0,-1-33-2 0,17 0 1 0,-17-33-1 0,-31-15 1 0,0 1 0 0,0-1 0 0,0-15-1 0,0 47 1 0,0 16-1 0,0 0 1 0,0 48 0 0,17 15 2 0,-1-15-3 0,16-2 0 0,15-13-6 0,1-16-67 0,-33-17 2 0</inkml:trace>
  <inkml:trace contextRef="#ctx0" brushRef="#br0" timeOffset="48">15811 5700 78 0,'0'-33'46'0,"16"2"-20"0,32 14-10 0,0 65-8 0,-17 32-2 0,-31 14-4 0,0 17 0 0,0-31-1 0,-16-16-2 0,1-32 1 0,-1-17-1 0,16-15-10 0,0-15-99 0</inkml:trace>
  <inkml:trace contextRef="#ctx0" brushRef="#br0" timeOffset="49">16208 5780 75 0,'0'-17'50'0,"15"-16"-26"0,18 18-10 0,15 15-8 0,-17 48-4 0,-16 30 0 0,-15 2-2 0,-15-32 0 0,-1-15 0 0,16-18 1 0,0-15 0 0,0 0 0 0,31-15-1 0,2-35 0 0,-1-11 1 0,-16-4-1 0,-1-14 1 0,-15 47 0 0,0 17-1 0,0 15 2 0,-15 30 2 0,-1 20 0 0,16 28 1 0,31-15-1 0,17 1-2 0,16-17-1 0,-1-31-6 0,-15-1-103 0</inkml:trace>
  <inkml:trace contextRef="#ctx0" brushRef="#br0" timeOffset="50">13716 7557 53 0,'0'0'17'0,"-16"-16"41"0,16-1-37 0,16 2-6 0,63 0-2 0,63 15-3 0,97-33-1 0,78 2-2 0,33-33-1 0,-1 16-3 0,-32 2-2 0,-78 29-1 0,-97 1 0 0,-46 16 2 0,-48 0-1 0,-32 0-4 0,-16 0-9 0,-64 0-139 0</inkml:trace>
  <inkml:trace contextRef="#ctx0" brushRef="#br0" timeOffset="51">14526 8018 5 0,'0'-33'7'0,"-16"-15"27"0,16 1 22 0,0 31-15 0,0-1-19 0,0 34-11 0,16 46-1 0,15 33 0 0,1 0-5 0,-1 30-2 0,2-30-2 0,-33-1-1 0,15-49 1 0,-15-13 1 0,0-33-2 0,0 0 2 0,-15-48-1 0,15 2-1 0,-16-19 0 0,-1-14 0 0,17-16 1 0,0 15-1 0,0 33 0 0,17 15 1 0,30 17-1 0,1-2 0 0,0 49 0 0,-17 31-1 0,-31 0 0 0,0-15 1 0,-31-15 0 0,-33-3-1 0,16-13 0 0,17-1-7 0,14 1-33 0,17-34-57 0</inkml:trace>
  <inkml:trace contextRef="#ctx0" brushRef="#br0" timeOffset="52">15176 8144 68 0,'0'-15'21'0,"16"-2"32"0,16 17-32 0,-1-16-11 0,17-1-6 0,0 17-4 0,16 0-11 0,-18 0-57 0,-29 0 4 0</inkml:trace>
  <inkml:trace contextRef="#ctx0" brushRef="#br0" timeOffset="53">15875 8001 36 0,'0'0'0'0,"32"-33"65"0,-16 18-31 0,-1-16-15 0,-30 16-8 0,-18-18-5 0,2 33 0 0,-1 0-3 0,1 16-1 0,15 16 1 0,-1 14 1 0,17 34-2 0,0-16-1 0,33 0-1 0,-2-33 1 0,17-15 0 0,0-16 0 0,-17-16 0 0,17-15-1 0,-33-1 0 0,2-16 1 0,-17 0-1 0,0 1 0 0,-17-17 2 0,2 49-2 0,15 15 4 0,0 0-2 0,15 31 0 0,2 34 1 0,14-4 0 0,-15-11-1 0,32-20-1 0,0-13-3 0,-2-1-34 0,-46-16-91 0</inkml:trace>
  <inkml:trace contextRef="#ctx0" brushRef="#br0" timeOffset="54">13700 8334 37 0,'-17'-14'40'0,"2"14"12"0,15-17-37 0,15 17-1 0,50-16-3 0,14 16-4 0,16 0-4 0,-47 0-3 0,-16 0-2 0,-16 16-23 0,-16-16-80 0</inkml:trace>
  <inkml:trace contextRef="#ctx0" brushRef="#br0" timeOffset="55">14383 7796 16 0,'0'0'11'0,"0"-17"55"0,0 1-24 0,-17 16-22 0,2 16-6 0,-1 16-3 0,-1 47-1 0,2 32-1 0,-16 17-1 0,15 13-2 0,16 3-4 0,47-1-2 0,1-64 0 0,31-15-6 0,17-33-135 0</inkml:trace>
  <inkml:trace contextRef="#ctx0" brushRef="#br0" timeOffset="56">16510 7668 31 0,'-16'0'16'0,"-1"-33"50"0,17 18-40 0,17 0-10 0,31 15-2 0,-1 63-3 0,16 15-2 0,1 18-3 0,-16 30-1 0,-16 2-3 0,-16-17 0 0,-32 2-2 0,-16-35 0 0,-16 1 0 0,-16-47-4 0,33 1-34 0,14-33-79 0</inkml:trace>
  <inkml:trace contextRef="#ctx0" brushRef="#br0" timeOffset="57">17874 6271 38 0,'-15'-47'39'0,"-1"30"1"0,16 17-21 0,0 17-4 0,0 46 2 0,0 48-4 0,16 32-2 0,-16 14-1 0,0 51-2 0,15-64-4 0,2 124 3 0,14-77-4 0,-14-32-1 0,-1-31-1 0,-1-34-1 0,-15-31 0 0,0-31 0 0,0 1-1 0,0-33-8 0,0 0-32 0,0 0-100 0</inkml:trace>
  <inkml:trace contextRef="#ctx0" brushRef="#br0" timeOffset="58">18161 8018 81 0,'0'0'15'0,"0"0"17"0,15 15-14 0,2 17-3 0,-1-1-4 0,15 2-3 0,17-18 0 0,15 0-4 0,16-30-2 0,-15-33 1 0,-16 0 3 0,-48 1-1 0,-16-1-3 0,-47 2 0 0,-1 29-1 0,1 17-2 0,15 17 1 0,32 13-2 0,-1 18-17 0,34-15-137 0</inkml:trace>
  <inkml:trace contextRef="#ctx0" brushRef="#br0" timeOffset="59">18732 6032 41 0,'0'-15'51'0,"0"0"-15"0,0 30-26 0,-15 0-2 0,-1 1-5 0,-1 16 0 0,-31-16 1 0,17 1 0 0,0-17-2 0,-1 0-1 0,-1 0 1 0,2-33 0 0,16-15 2 0,15 18-1 0,-16-3-1 0,32-15 0 0,-1 1 0 0,16 14 0 0,2 33-2 0,-1-15 1 0,-1 30 0 0,0 2 0 0,2-1 0 0,-1 16 0 0,-1 14-1 0,0 19 1 0,2-34 0 0,-18 1 0 0,18 1 0 0,-2-18-1 0,17 0 1 0,-16-15 2 0,15 0-3 0,-15-15 0 0,-16-17 1 0,-1 16 1 0,-15-16-2 0,0 1 2 0,-31-17 1 0,-1 16-2 0,-15 1-1 0,-18 31 0 0,-14 31-5 0,16 17-118 0</inkml:trace>
  <inkml:trace contextRef="#ctx0" brushRef="#br0" timeOffset="60">22065 7144 8 0,'0'-16'6'0,"-15"-31"17"0,30 16 17 0,18-2-8 0,-33 16-10 0,0 2-7 0,15 30-6 0,2 66 2 0,-1 14-3 0,15 16-3 0,-16 0-1 0,2-32-2 0,-17 1 0 0,-17-2-2 0,2-45 1 0,15-16-2 0,0-3-1 0,0-14-6 0,15 0-21 0,-15-31-46 0,0 31 24 0</inkml:trace>
  <inkml:trace contextRef="#ctx0" brushRef="#br0" timeOffset="61">22225 7287 17 0,'0'-48'51'0,"0"16"-4"0,32 16-27 0,-16 1-15 0,63 30 8 0,-47 33-10 0,-1 15-1 0,-31 1-1 0,-15-17 0 0,-33-16 0 0,-16-14-1 0,33-1-1 0,14-16-12 0,50 0-111 0</inkml:trace>
  <inkml:trace contextRef="#ctx0" brushRef="#br0" timeOffset="62">22685 7191 37 0,'0'-15'58'0,"15"-17"-22"0,2 32-23 0,14 17-4 0,33 13-3 0,-1 1-2 0,1 2-2 0,-16-16-2 0,-33-17 1 0,2 0 0 0,-34 15 0 0,2 0 0 0,-33 16 0 0,1 19 1 0,-1 11-1 0,16-28-1 0,1-1 0 0,15 0-7 0,16-16-36 0,16-1-50 0</inkml:trace>
  <inkml:trace contextRef="#ctx0" brushRef="#br0" timeOffset="63">23400 7207 33 0,'16'-31'42'0,"-1"31"-6"0,-15-32-21 0,-15 32-2 0,-33-16-5 0,0 16-3 0,17 0-1 0,-2 33-2 0,18-3 2 0,-1-14-3 0,16 95 3 0,16-63-3 0,-1-1 0 0,18-16 0 0,13-31 0 0,2 0-2 0,-15-14 1 0,-18-33 1 0,1-3 0 0,-16 4-1 0,0-19 1 0,0 4-1 0,0 44 3 0,-16 1 0 0,16 32-1 0,16 31 0 0,-16 17 1 0,32-1-1 0,-1 2-2 0,17-18 0 0,0-47-15 0,0 31-137 0</inkml:trace>
  <inkml:trace contextRef="#ctx0" brushRef="#br0" timeOffset="64">22225 8001 33 0,'15'-16'36'0,"-15"16"4"0,17-17-20 0,-1 17-6 0,-16 0-4 0,31 33-1 0,17-1-5 0,0-17 0 0,-17-15-4 0,32 0 1 0,-15-15 0 0,0 0-1 0,-17-2-1 0,17-16 1 0,-17 2 1 0,2 1-1 0,-1-3 0 0,15 16 0 0,1 2 0 0,0 15 1 0,-17-16-2 0,1 16 2 0,-1 0-2 0,2 0 1 0,-2 31 0 0,1-14 0 0,-1 16 1 0,2-3-2 0,13-30 1 0,-13 16 0 0,-1-16 0 0,15 0 0 0,1-16 0 0,0 1 0 0,-2-17 2 0,-13 16 2 0,-1-1-1 0,-16 2 0 0,15-1 0 0,-16 1-3 0,2 15-3 0,-17 0-34 0,0 0-53 0</inkml:trace>
  <inkml:trace contextRef="#ctx0" brushRef="#br0" timeOffset="65">12938 9812 4 0,'0'-17'6'0,"-17"-16"32"0,-14 18 11 0,0-1-16 0,14 1-13 0,2 15-6 0,30 0-7 0,49 0-3 0,16-15-3 0,15 30-4 0,-16-15-22 0,-47 15-70 0</inkml:trace>
  <inkml:trace contextRef="#ctx0" brushRef="#br0" timeOffset="66">12938 9970 64 0,'0'0'24'0,"-17"-17"21"0,17 17-31 0,65-15-5 0,-3 15-5 0,34 0-6 0,0 0-89 0</inkml:trace>
  <inkml:trace contextRef="#ctx0" brushRef="#br0" timeOffset="67">15382 9493 46 0,'-15'-31'50'0,"-1"-17"-12"0,16 33-19 0,0 15-6 0,0 15-6 0,16 33 0 0,-1 15 0 0,2 2-5 0,-1-4-1 0,-1-11-2 0,-15-4-2 0,0 2-34 0,-15-16-63 0</inkml:trace>
  <inkml:trace contextRef="#ctx0" brushRef="#br0" timeOffset="68">14970 10064 83 0,'-32'-30'41'0,"32"30"-15"0,48-17-13 0,46 17-3 0,66-16 0 0,61-1-1 0,18-14-2 0,-64 16-4 0,-64 0-2 0,-47 15 0 0,-49 0-4 0,1 0-22 0,-47 30-130 0</inkml:trace>
  <inkml:trace contextRef="#ctx0" brushRef="#br0" timeOffset="69">15113 10397 50 0,'-16'-31'56'0,"-1"16"-19"0,17 15-18 0,17 0-8 0,-1 63 1 0,-1 31-1 0,2 3-3 0,-17 14-4 0,0-17-1 0,16-30-1 0,-1-17-1 0,-15-30-2 0,16-1-2 0,-16-16-16 0,0-16-34 0,-16-1-49 0</inkml:trace>
  <inkml:trace contextRef="#ctx0" brushRef="#br0" timeOffset="70">15145 10605 25 0,'0'-17'37'0,"-17"-13"23"0,17 13-40 0,33 1-8 0,13-1-1 0,19 17-3 0,-3 17-4 0,-29 31-1 0,-18-2-2 0,-15-13 0 0,-31-1 2 0,-1-17-2 0,-15 2 0 0,-1-1-2 0,16-1-5 0,16 1-26 0,16-16-88 0</inkml:trace>
  <inkml:trace contextRef="#ctx0" brushRef="#br0" timeOffset="71">15732 10605 44 0,'-32'0'55'0,"32"-17"-16"0,15 17-20 0,18-15-10 0,30 15-4 0,1 0-2 0,-16 0-3 0,-33 0 0 0,-15 0 0 0,-31 0 0 0,-34 0 0 0,3 0 1 0,30 0-1 0,-1 15 0 0,18-15 0 0,15 0 0 0,63 0-2 0,16 0-24 0,-31-15-74 0</inkml:trace>
  <inkml:trace contextRef="#ctx0" brushRef="#br0" timeOffset="72">16494 10493 43 0,'0'0'23'0,"16"-16"-11"0,-1-47 52 0,-30 31-53 0,-1 16-6 0,-16 1-2 0,1 15-1 0,-2 0-1 0,2 0 1 0,-1 15 2 0,16 1 1 0,1 16-1 0,-18 1 1 0,33 13 0 0,0 2-2 0,0 16 0 0,17-17-3 0,14-15 1 0,17-17-1 0,-17 2 1 0,17-34-1 0,0 2 0 0,-32-17 1 0,-1 16-1 0,2-32 0 0,-17 1 0 0,0-17 1 0,0 34-1 0,0 30 2 0,0-17-2 0,0 49 5 0,16-1-3 0,-1 34 2 0,1-4-1 0,-1-11 1 0,18-3-3 0,15-16 0 0,15-31-3 0,-15-15-141 0</inkml:trace>
  <inkml:trace contextRef="#ctx0" brushRef="#br0" timeOffset="73">8811 9795 14 0,'0'0'0'0,"0"-64"59"0,0 17-13 0,-16 14-20 0,16 18-11 0,0 15-7 0,0 15 0 0,16 65-1 0,-1 1 0 0,1 30-3 0,0-17-1 0,0-14-1 0,-16-32-1 0,16-18 0 0,-1-13 1 0,18-17-1 0,30 0 0 0,32-17-2 0,-15 2-5 0,15 15-24 0,-47 15-110 0</inkml:trace>
  <inkml:trace contextRef="#ctx0" brushRef="#br0" timeOffset="74">9794 9684 55 0,'17'-48'55'0,"-1"-15"-29"0,-16 15-14 0,0 16-4 0,-33 32-3 0,-30 0-3 0,16 32 0 0,-1 16 0 0,32-1-1 0,16 17 0 0,32-17 0 0,31 1-1 0,-15 15 0 0,-17-15-1 0,-31 0 0 0,-31-16 2 0,-17-18-2 0,17 3 2 0,-1-34-1 0,32 3 1 0,15-18-1 0,18 17 1 0,-2-2-1 0,1 34 0 0,-16 13 0 0,-1 51 2 0,-15 30 3 0,-15-17 3 0,15 3-1 0,15-36-3 0,33-44-2 0,16-17-2 0,31-17-30 0,-48 17-101 0</inkml:trace>
  <inkml:trace contextRef="#ctx0" brushRef="#br0" timeOffset="75">10604 9827 41 0,'0'0'0'0,"-31"-15"61"0,-1-2-34 0,16 17-16 0,16 17-1 0,16 13-2 0,16 1-3 0,15 2-3 0,-15-33 0 0,-16-16 1 0,-16-1-2 0,0-14 1 0,-16 1-1 0,-16-3 0 0,1 33 1 0,-2 0 1 0,-14 33 1 0,15-3 0 0,17 34 0 0,15 0 0 0,31 15 0 0,1-31-2 0,-1 0-1 0,17-33 0 0,16 0-1 0,-1-30-3 0,33-17-20 0,-49 1-92 0</inkml:trace>
  <inkml:trace contextRef="#ctx0" brushRef="#br0" timeOffset="76">11001 9477 43 0,'16'-48'34'0,"-16"1"7"0,0 14-22 0,-16-13-9 0,-31 31-3 0,-1 15-2 0,0 15 1 0,17 17-1 0,-1 15-2 0,32 48-1 0,15-32-1 0,18-13 0 0,14-20 0 0,0-30-1 0,1 0 1 0,-16-30 0 0,-16-20 0 0,-16-13-1 0,0 0 1 0,0-2 0 0,-16 34 0 0,16 31-1 0,0 31 0 0,0 49 2 0,32 1-2 0,-17-18-1 0,18-32-1 0,-2 1-17 0,32-17-115 0</inkml:trace>
  <inkml:trace contextRef="#ctx0" brushRef="#br0" timeOffset="77">11287 9399 39 0,'0'-17'23'0,"-16"-30"42"0,16 15-43 0,32 32-12 0,0 0-6 0,-16 63-2 0,-1 17-1 0,-30-16-1 0,-1-17 0 0,-1-31 1 0,17-16-1 0,33-16 1 0,-2-31-1 0,1-17 1 0,-16-16 0 0,-16 17 0 0,-16 31 0 0,0 32 1 0,16 32-1 0,0 31 1 0,0-47-2 0,47 142 0 0,-14-94-9 0,14-17-125 0</inkml:trace>
  <inkml:trace contextRef="#ctx0" brushRef="#br0" timeOffset="78">11716 9446 40 0,'-17'-17'40'0,"2"-46"15"0,30 32-37 0,49-1-7 0,-16 32-6 0,-33 15-4 0,2 49 1 0,-17 31-1 0,-17-15-1 0,17-17 0 0,0 18 2 0,48-20-2 0,0 4 0 0,0-50 0 0,-1-15 0 0,-15 0 0 0,-16-30 1 0,-80-3 1 0,33 49 0 0,14 31 1 0,2 34 2 0,15 13-2 0,15 1 2 0,2 1-2 0,-17-33-1 0,-17 2 0 0,-30-50-1 0,0 0 0 0,-49-15-16 0,17 16-145 0</inkml:trace>
  <inkml:trace contextRef="#ctx0" brushRef="#br0" timeOffset="79">8414 9271 16 0,'-17'0'10'0,"-14"-48"37"0,15 32-4 0,0 16-22 0,16 31-2 0,0 80-4 0,48 50-3 0,-16 30-2 0,15 46-4 0,1 33-1 0,0 15-2 0,-1-31-1 0,0-15-1 0,-14-17 0 0,-18-63-1 0,-15-96 0 0,16 63 0 0,-16-109-2 0,-16-81-68 0,16 33-12 0</inkml:trace>
  <inkml:trace contextRef="#ctx0" brushRef="#br0" timeOffset="80">8334 9033 10 0,'0'0'0'0,"-31"0"34"0,-2-17 1 0,18 17 7 0,30-15-22 0,49 15-10 0,32 15-3 0,46 18-3 0,81-16-1 0,62-17-2 0,48-17-1 0,17 17 1 0,15-16-1 0,16-1 1 0,0-13-1 0,16 13 0 0,-16-14 0 0,-16 15 1 0,-16-16 1 0,1 17 0 0,-1-18-1 0,-1 18 1 0,2-1 0 0,0-1 0 0,-1 17-2 0,-16 0 2 0,-16 0-2 0,1 17 1 0,-32-1 0 0,-16-16 0 0,-1 15-1 0,-15-15 0 0,-15 16 0 0,-18 16 1 0,-61-17-1 0,-49-15 0 0,-47 0 1 0,-49 0 0 0,1 17 0 0,-16-17 0 0,0 33 0 0,0 13-1 0,0 34 0 0,0 46 2 0,32 33-1 0,-1 32-1 0,2-1 1 0,-2 33-1 0,1 15 0 0,-16 1 0 0,16-50 1 0,-32 2 2 0,16-17-1 0,-16-32-1 0,0-31-1 0,-33-14 0 0,18-33 2 0,-1-49-2 0,16 0 1 0,-17-15-1 0,-14 0-17 0,-80 0-126 0</inkml:trace>
  <inkml:trace contextRef="#ctx0" brushRef="#br0" timeOffset="81">8890 11684 10 0,'0'-17'28'0,"0"2"4"0,-16-16-2 0,16 16-13 0,-16 15 0 0,16 0-5 0,0 0-1 0,64 0-3 0,31 0-3 0,64 0-5 0,47-17 1 0,32 17 1 0,48-33 1 0,31 2 0 0,33 15 1 0,729-63 2 0,-698 64-6 0,-16-18 0 0,-31 18 1 0,-1-1 1 0,-15-1 1 0,-1 17-2 0,-32 0 1 0,2-15-1 0,-18 15 0 0,1-15 1 0,-16 15-2 0,-16 0 0 0,1 0 1 0,-18-17-1 0,18 17 1 0,-33 0-1 0,-16 0-1 0,-30 0 3 0,-18 0-1 0,-15 0 0 0,-15 0 1 0,-33 0-2 0,0 0 2 0,1-16 0 0,-1 16-3 0,0 0 2 0,0 0 0 0,-15-17 0 0,-32 17-1 0,-32 0-14 0,16 0-154 0</inkml:trace>
  <inkml:trace contextRef="#ctx0" brushRef="#br0" timeOffset="82">18811 10160 41 0,'0'-32'45'0,"0"1"-5"0,0 31-24 0,17 0-7 0,-17 31-1 0,0 49-5 0,-32-17-3 0,-16 17-3 0,17-34-49 0,31-46-16 0</inkml:trace>
  <inkml:trace contextRef="#ctx0" brushRef="#br0" timeOffset="83">19383 9684 63 0,'0'-48'32'0,"-16"-15"10"0,1 47-24 0,15 16-7 0,-16 47-2 0,16 33 2 0,31 48-4 0,-31-2-4 0,16 0-2 0,-16-15 0 0,0-31-1 0,-16-32 0 0,16-15-2 0,0-33-9 0,0-17-27 0,0-16-83 0</inkml:trace>
  <inkml:trace contextRef="#ctx0" brushRef="#br0" timeOffset="84">19383 9906 33 0,'0'0'0'0,"0"-64"63"0,15 17-29 0,18 31-21 0,30-1-3 0,-15 34-3 0,16 110-1 0,-64-63-5 0,-48-17 1 0,0-30 0 0,-16-2-2 0,1 0-2 0,47-15-12 0,47 0-109 0</inkml:trace>
  <inkml:trace contextRef="#ctx0" brushRef="#br0" timeOffset="85">19987 9795 50 0,'0'-33'41'0,"15"18"-2"0,1-1-27 0,16 32-1 0,16 16-5 0,14 1-1 0,3 13-4 0,-18-31 0 0,-15 18-1 0,-16-33 1 0,-16 0 0 0,0 0 1 0,-48 32-1 0,1 14 2 0,-1 4-3 0,0-3 1 0,17 0-1 0,-17-15-3 0,48-17-23 0,0-15-86 0</inkml:trace>
  <inkml:trace contextRef="#ctx0" brushRef="#br0" timeOffset="86">20733 9858 18 0,'0'-16'11'0,"16"-14"52"0,-1 13-28 0,-30 1-18 0,-1-1-6 0,-16 2-4 0,-1-1-4 0,18 32-1 0,-16-1 1 0,15 35-2 0,-16-4 2 0,16 19-1 0,16-18 0 0,31 0-1 0,2 0 0 0,13-47-1 0,2 17 1 0,-15-34-1 0,-18 2 1 0,-15-33-1 0,16-15 1 0,-16-2-1 0,0 4 1 0,15 11-1 0,-15 50-1 0,0 0 1 0,17 0 0 0,-17 33 1 0,0-1 1 0,0 14 1 0,0 4 1 0,16 11 0 0,-1 4 0 0,33-33-2 0,0-16 0 0,16-16-2 0,-1 0-28 0,-32 0-99 0</inkml:trace>
  <inkml:trace contextRef="#ctx0" brushRef="#br0" timeOffset="87">5207 12859 9 0,'0'-16'9'0,"0"-16"42"0,0 16-14 0,0 0-14 0,0 16-6 0,0 0-6 0,-32 47 1 0,32 18-4 0,-16 14-2 0,32 16-3 0,-16-1-1 0,32-44-1 0,0-3 1 0,-16-16-1 0,-16-15 1 0,15-16-2 0,1 0 2 0,32 0 0 0,15 0-2 0,1 0-1 0,15 0 2 0,-15 0-17 0,-17 0-70 0,-31 0 22 0</inkml:trace>
  <inkml:trace contextRef="#ctx0" brushRef="#br0" timeOffset="88">6493 12843 43 0,'16'-48'33'0,"-16"-15"8"0,0 16-19 0,-48-1-12 0,-15 15-4 0,-1 33-2 0,1 17-3 0,31 47 1 0,16-1-1 0,32 15 0 0,16-13-1 0,31-2 0 0,-15-15 2 0,-1 15-1 0,-31-15-1 0,-16-2-1 0,-47-29 1 0,-17 16 0 0,16-33 1 0,33-17 1 0,15-16-1 0,31 19 0 0,1 14-1 0,0 0 0 0,-16 47 2 0,0 17 0 0,-1 30 1 0,17 34 1 0,-16-34-2 0,16 2-1 0,0-48 1 0,15-16-2 0,0-32-1 0,1-15-8 0,31-66-120 0</inkml:trace>
  <inkml:trace contextRef="#ctx0" brushRef="#br0" timeOffset="89">7381 13081 32 0,'0'-16'17'0,"-15"-1"50"0,15 17-44 0,15 0-13 0,2 17-1 0,14-1-4 0,17-16 0 0,-17-16-2 0,-14-16-1 0,-17-31 1 0,-32 15-1 0,-16 17-1 0,17 16 0 0,-17 30 0 0,0 0 1 0,17 33 1 0,15 15 0 0,16 1 3 0,16 0-1 0,15 0-3 0,1-1 1 0,-1-32-2 0,33-14 1 0,16-17-3 0,-1-48-6 0,0 0-19 0,-47 0-80 0</inkml:trace>
  <inkml:trace contextRef="#ctx0" brushRef="#br0" timeOffset="90">7287 12604 58 0,'0'0'13'0,"0"-30"40"0,15 13-33 0,49 17-13 0,-1 0-6 0,33 17-4 0,-1-2-63 0,-63-15 10 0</inkml:trace>
  <inkml:trace contextRef="#ctx0" brushRef="#br0" timeOffset="91">8096 12557 21 0,'0'-16'30'0,"16"-15"14"0,-16-1-12 0,0 0-20 0,-32 16-4 0,-15-1 1 0,-1-14-4 0,0 31-1 0,0 0 1 0,33 0-1 0,-17 31-1 0,32 19 1 0,-16 11-2 0,32 4 0 0,0-17 0 0,15-17-1 0,2 1 0 0,14-32-1 0,-15-15 2 0,0-18-2 0,-1-15 1 0,-15 1-2 0,-16-32 3 0,-16 14-1 0,16 34 1 0,-15 16-1 0,15 15 1 0,0 31-2 0,0 34 1 0,15 13-1 0,17-15-1 0,-16-15-2 0,32 0-16 0,15-33-113 0</inkml:trace>
  <inkml:trace contextRef="#ctx0" brushRef="#br0" timeOffset="92">8397 12446 32 0,'-15'-16'27'0,"-1"-16"23"0,16 1-19 0,16 16-14 0,16-2-8 0,-1 34-4 0,1 29-3 0,-16 19-2 0,-16-4-1 0,0 4 2 0,-16-50-1 0,-16 2 1 0,32-1 0 0,0-49-1 0,32 3 1 0,0-34-1 0,0-16 0 0,-16 17 0 0,-1 15 1 0,-15 31 0 0,0 2 0 0,0 30 0 0,-31 35 0 0,14 11 0 0,2 19 1 0,47 1-3 0,-1-34-2 0,48-16-35 0,-15 2-72 0</inkml:trace>
  <inkml:trace contextRef="#ctx0" brushRef="#br0" timeOffset="93">9128 12413 5 0,'0'0'9'0,"16"-46"42"0,-16 14-12 0,0 16-10 0,15-16-11 0,18 32-8 0,-2 0-5 0,1 32-3 0,-1 16-1 0,-31 15 1 0,0 17-1 0,-15-16 0 0,-1 14 1 0,80 49 3 0,-17-111-4 0,0-16 0 0,-14 0-1 0,-18-16 1 0,-15 2 0 0,-31 14-1 0,-1 14 1 0,0 18-1 0,0 48 2 0,17-1 0 0,15-1 1 0,31 2 0 0,1-16-1 0,-16 0-1 0,-16 0-1 0,0-1 1 0,-16-32-1 0,-16 16 1 0,-15-47 0 0,-1 17-1 0,-15-34-2 0,30-14-15 0,2-16-117 0</inkml:trace>
  <inkml:trace contextRef="#ctx0" brushRef="#br0" timeOffset="94">10683 12843 33 0,'-15'0'33'0,"15"-17"21"0,0 17-28 0,32 0-13 0,15 0-3 0,1 0-6 0,0 17-3 0,-1-17 0 0,-15 0-3 0,0 0-11 0,-32 0-73 0,0 0 34 0</inkml:trace>
  <inkml:trace contextRef="#ctx0" brushRef="#br0" timeOffset="95">10683 13098 28 0,'0'0'38'0,"0"0"19"0,0-17-30 0,0 17-12 0,48 0-5 0,-32 0-8 0,111 0 9 0,-47-16-10 0,-17 16-12 0,-31 0-133 0</inkml:trace>
  <inkml:trace contextRef="#ctx0" brushRef="#br0" timeOffset="96">13748 8398 7 0,'0'-64'37'0,"0"64"-18"0,0-14 7 0,0-3-2 0,16 1-11 0,-16 16-2 0,0-17-4 0,-16 17 0 0,-1 0-3 0,-14 0 2 0,-17 0-4 0,0 0 0 0,0 17-1 0,2-17 2 0,13-17-2 0,18 2 1 0,15 15 0 0,15 0-2 0,49 0 0 0,-1 15 2 0,16-15-2 0,2 0 2 0,-35-15 0 0,-29 15 0 0,-1-15 0 0,-32 15-3 0,-47 15 1 0,-33 0 0 0,17 2 0 0,31 16-2 0,32-19-53 0,32-14-23 0</inkml:trace>
  <inkml:trace contextRef="#ctx0" brushRef="#br0" timeOffset="97">13002 12319 9 0,'0'-17'9'0,"-16"-14"27"0,32 1 1 0,15 13-1 0,-16 17-13 0,2 0-11 0,-17 32-3 0,0 14-3 0,16 19-1 0,-16-2-2 0,15 17-2 0,2-33 0 0,-1 0-1 0,-1 1 0 0,-15-32-7 0,16 1-33 0,-16-2-62 0</inkml:trace>
  <inkml:trace contextRef="#ctx0" brushRef="#br0" timeOffset="98">12494 13017 38 0,'0'0'0'0,"-16"-15"56"0,16 0-26 0,47-2-9 0,49 17-12 0,15 0 0 0,47-16 1 0,17 16-3 0,0 0-3 0,14-32-1 0,-14 16 0 0,-48 1 0 0,-48 0-2 0,2-2 0 0,-50 17-2 0,-31 0 0 0,0 0-3 0,-31 0-37 0,-17 0-78 0</inkml:trace>
  <inkml:trace contextRef="#ctx0" brushRef="#br0" timeOffset="99">12494 13383 19 0,'0'-16'23'0,"0"-16"26"0,0 32-7 0,15 0-23 0,-15 32-5 0,16 47-5 0,0 16-1 0,0 16-4 0,15-15-1 0,-31-17-1 0,0-15 0 0,17-33-2 0,-17 1 0 0,0-32-1 0,-17 0-3 0,2-32-22 0,-17 1-98 0</inkml:trace>
  <inkml:trace contextRef="#ctx0" brushRef="#br0" timeOffset="100">12605 13668 12 0,'0'-31'22'0,"16"-17"20"0,-1 16-6 0,-15 16-14 0,16 1-5 0,0 15-10 0,16 0-1 0,16 15-3 0,-1 16-1 0,-15 19 0 0,-32 11 0 0,-16-28 0 0,-47-1-1 0,-1-17 1 0,1 2-1 0,15-17-5 0,32 0-21 0,47-32-97 0</inkml:trace>
  <inkml:trace contextRef="#ctx0" brushRef="#br0" timeOffset="101">13129 13572 21 0,'-16'0'15'0,"-16"0"42"0,32 0-24 0,0 0-10 0,48 0-13 0,31 0-6 0,-16 0-2 0,1 0-3 0,-1-15-14 0,-32 15-104 0</inkml:trace>
  <inkml:trace contextRef="#ctx0" brushRef="#br0" timeOffset="102">13256 13446 33 0,'0'-16'47'0,"0"0"6"0,0 2-29 0,0 14-13 0,0 30-5 0,0 34 0 0,0-1-2 0,0 17-2 0,15-1 0 0,-15-32-3 0,16-16 1 0,-16-14-2 0,0-1-6 0,0-16-23 0,15-16-87 0</inkml:trace>
  <inkml:trace contextRef="#ctx0" brushRef="#br0" timeOffset="103">13875 13526 36 0,'-17'0'35'0,"2"-32"10"0,30-1-28 0,2 2-3 0,-17 15-5 0,-48-15-5 0,0 15 1 0,0-1-1 0,0 17-1 0,2 33 0 0,30 30 1 0,-1 2-1 0,17 29-2 0,17-31 1 0,14-15-2 0,17-16 2 0,0-32-1 0,14-32 0 0,-29-16-1 0,-1-15 1 0,-32-64 2 0,-17 79-2 0,2 48-1 0,15 0 3 0,-16 48 0 0,32 31 1 0,16-14-2 0,-16-4-2 0,15-11 1 0,1-3-3 0,47-47-15 0,-15 0-110 0</inkml:trace>
  <inkml:trace contextRef="#ctx0" brushRef="#br0" timeOffset="104">15113 12843 55 0,'0'-17'54'0,"15"2"-13"0,2 15-27 0,14 48-4 0,-15 30-6 0,-16 18-4 0,-47-16-16 0,15-34-94 0</inkml:trace>
  <inkml:trace contextRef="#ctx0" brushRef="#br0" timeOffset="105">16812 12241 7 0,'0'0'15'0,"0"-33"10"0,15 33 3 0,1-17-6 0,-16 2 7 0,15 15-15 0,-15 0-2 0,0 48-2 0,0 15-2 0,17 48-3 0,-1 15-1 0,16-13-2 0,-16-18-1 0,-16-1 0 0,0-44 0 0,0-4-2 0,0-14 0 0,0-32 1 0,0-17-25 0,15-14-57 0,-15 16 31 0</inkml:trace>
  <inkml:trace contextRef="#ctx0" brushRef="#br0" timeOffset="106">16875 12478 14 0,'0'0'0'0,"31"-65"47"0,17 50-14 0,0-1-8 0,0 47-13 0,-32 2-3 0,-1 14-2 0,-63 49-1 0,17-64-4 0,-17-16-1 0,0 15 0 0,17-14-2 0,31-17-4 0,0-17-99 0</inkml:trace>
  <inkml:trace contextRef="#ctx0" brushRef="#br0" timeOffset="107">17526 12335 21 0,'-33'-16'21'0,"-13"-1"24"0,46 2-16 0,31 15-6 0,32 15-11 0,-15 35-8 0,31-20-1 0,0-14-4 0,-31-1 3 0,-15-15 0 0,-18 0-1 0,-15 0 0 0,-31 17 0 0,-17 16 2 0,0 28-1 0,0 4 1 0,0-2-4 0,17-15 2 0,16-16-1 0,15-16-1 0,-16-16-2 0,32 0-24 0,15-16-94 0</inkml:trace>
  <inkml:trace contextRef="#ctx0" brushRef="#br0" timeOffset="108">18240 12510 40 0,'-16'-17'88'0,"16"17"-70"0,16 0-9 0,47-15-1 0,-15 0-4 0,-17 15-2 0,-14 0-1 0,-1-17-1 0,-49 17 0 0,-29 17 1 0,-34-17-1 0,17 0 0 0,47 15 0 0,32-15 1 0,63-15-1 0,33-2-2 0,-1 17-17 0,1-16-101 0</inkml:trace>
  <inkml:trace contextRef="#ctx0" brushRef="#br0" timeOffset="109">19002 12352 22 0,'0'-17'29'0,"0"1"10"0,0-1-10 0,0 2-12 0,-47-16-7 0,15 16-5 0,-16-2-2 0,1 17-1 0,-18 17 1 0,50-2-1 0,-16 16 2 0,15 17-1 0,16-16-1 0,0 14 1 0,16-13-2 0,-1-1 0 0,16-17-1 0,17 2 1 0,-15-17-1 0,13 0 0 0,-13-32 0 0,-1 0 2 0,-16-16-2 0,-16-15 1 0,-16 30-1 0,-1-13 1 0,17 46-1 0,0 0 1 0,0 0 0 0,0 31 2 0,0 34-1 0,17-19 2 0,14 19-2 0,17-35-3 0,16 1 0 0,15-14-118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000" max="10000" units="dev"/>
          <inkml:channel name="Y" type="integer" min="-10000" max="10000" units="dev"/>
          <inkml:channel name="F" type="integer" max="255" units="dev"/>
          <inkml:channel name="T" type="integer" units="dev"/>
        </inkml:traceFormat>
        <inkml:channelProperties>
          <inkml:channelProperty channel="X" name="resolution" value="1" units="1/dev"/>
          <inkml:channelProperty channel="Y" name="resolution" value="1" units="1/dev"/>
          <inkml:channelProperty channel="F" name="resolution" value="1" units="1/dev"/>
          <inkml:channelProperty channel="T" name="resolution" value="0" units="1/dev"/>
        </inkml:channelProperties>
      </inkml:inkSource>
      <inkml:timestamp xml:id="ts0" timeString="2022-11-24T11:25:52.87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antiAliased" value="0"/>
    </inkml:brush>
  </inkml:definitions>
  <inkml:trace contextRef="#ctx0" brushRef="#br0">5509 1557 7 0,'0'0'0'0,"15"-17"35"0,-15 1-1 0,0-16-4 0,0 32-15 0,0 0-6 0,0 0-1 0,0 48 0 0,0 15-1 0,0 2 2 0,16 61-12 0,0-63 5 0,-16-30 1 0,16-3 0 0,0-13 0 0,16-17-2 0,31 0 0 0,1-17-1 0,15 2 0 0,-15 0 0 0,-33 15-9 0,17 0-47 0,-48 0-29 0</inkml:trace>
  <inkml:trace contextRef="#ctx0" brushRef="#br0" timeOffset="1">6382 1413 16 0,'0'-17'15'0,"16"-13"10"0,-16-1-2 0,0-19-4 0,-16 20-4 0,-32 30-11 0,0 0 2 0,17 0 0 0,-17 30-2 0,16 20-1 0,16-4 0 0,32 19 0 0,32-19-2 0,0 19-1 0,-17-4 2 0,1 4-1 0,-32-2-4 0,-63 0 3 0,15-46 1 0,16-17 1 0,16-17-3 0,0 2 5 0,32 15-2 0,0-15-2 0,16 15-1 0,16 0-2 0,-1 47 1 0,-15 32 3 0,-32 17 3 0,0 30 0 0,-16-15 0 0,16-16 0 0,0-31-1 0,16-32 1 0,16-17 1 0,15-30-1 0,17-17-4 0,-1-15-37 0,-63 30-48 0</inkml:trace>
  <inkml:trace contextRef="#ctx0" brushRef="#br0" timeOffset="2">7254 1635 11 0,'0'-17'17'0,"0"2"17"0,0-1-10 0,0-14 2 0,0 13-12 0,0 1-7 0,-31-16-4 0,15 32-1 0,-31 0 3 0,-1 0-3 0,16 32-1 0,0 1 3 0,17 13-2 0,15 19-2 0,0-35 2 0,31 1-2 0,1-14 2 0,16-1-1 0,-1-16-1 0,16 32-1 0,-15 31-1 0,-32 0 2 0,-16-30 1 0,-47 15-2 0,-1-48 2 0,-15 0 0 0,-1 0-1 0,16 0 0 0,17 0-11 0,31 0-77 0,0-17 45 0</inkml:trace>
  <inkml:trace contextRef="#ctx0" brushRef="#br0" timeOffset="3">7461 1683 19 0,'0'0'12'0,"0"-15"32"0,0-2-20 0,-16 1-10 0,16 16-1 0,0 0-3 0,16 48-6 0,16 48-5 0,0-2 4 0,-1-30-1 0,-15-48 0 0,0 1 0 0,0-17-2 0,-16-33 1 0,16-14-1 0,-1-1 4 0,2 0-1 0,14 16-5 0,1-1 2 0,15 33 0 0,17 33-3 0,-16 47 1 0,-33-17 3 0,-15-31-1 0,0-32 2 0,0-17-1 0,-15-30-1 0,15 16 5 0,0-17-6 0,15 0 2 0,18 0-2 0,-2 18 1 0,17 30 0 0,-16 0-1 0,15 47 0 0,1 47 0 0,-33-30 1 0,2-32 0 0,-1 0-16 0,15-32-107 0</inkml:trace>
  <inkml:trace contextRef="#ctx0" brushRef="#br0" timeOffset="4">8445 1429 41 0,'0'-16'31'0,"0"-1"14"0,0 2-25 0,-15 0-13 0,15 15 2 0,0 47 0 0,15 32-6 0,-15 1 4 0,16 94-12 0,-16-78 6 0,16-65 2 0,-16-14-1 0,16-34-1 0,-16-14-1 0,0-2 3 0,0 3-1 0,0-20-4 0,16 4 2 0,16 14 0 0,-1-1 0 0,1 18 0 0,0 15-1 0,16 0 1 0,-33 48 2 0,17 16-4 0,-32 15-1 0,0-31 3 0,16-17-10 0,15 1-55 0,-14-32-19 0</inkml:trace>
  <inkml:trace contextRef="#ctx0" brushRef="#br0" timeOffset="5">9239 1683 27 0,'0'0'39'0,"0"-15"3"0,0-18-21 0,0 1-10 0,-16 1-5 0,-15-1-3 0,-17 16 1 0,16-1-2 0,0 17 1 0,1 33-2 0,14-1 1 0,17 31 3 0,0 48-8 0,33-31 3 0,-2-64 2 0,17-16-1 0,15 0-1 0,-47-16 2 0,16-16 0 0,-16 0-1 0,-16-15-3 0,15-17 4 0,-30 0-2 0,15 34-2 0,-16 13 4 0,16 34-3 0,0 13 3 0,16 18 0 0,16 46-5 0,-1-14 3 0,1-63-6 0,32-1-38 0,-33-16-35 0</inkml:trace>
  <inkml:trace contextRef="#ctx0" brushRef="#br0" timeOffset="6">9588 1651 33 0,'0'0'0'0,"0"-16"54"0,-15-16-20 0,15 16-19 0,-16-14-5 0,32-3-7 0,15 16 1 0,1 17-2 0,-1 33-2 0,-14 30 3 0,-1-15-3 0,-16-1 1 0,-33 34-2 0,18-66 2 0,-1-15-1 0,16 0 3 0,16-15-3 0,-1-2 1 0,18-16-3 0,-2-13 2 0,1-19 1 0,-16 19-3 0,-16 14 3 0,15-1-1 0,-30 18-1 0,15 15 3 0,-16 15-2 0,16 35 1 0,0-4 1 0,0 19-1 0,31-4-3 0,33 4-2 0,-1-50-75 0,-46-15 23 0</inkml:trace>
  <inkml:trace contextRef="#ctx0" brushRef="#br0" timeOffset="7">10175 1159 31 0,'0'0'0'0,"0"-15"56"0,0-2-28 0,0-16-15 0,17 2-4 0,14 16-7 0,17 0-2 0,-17 30 3 0,-14 31-2 0,-1 4 1 0,-16 13 2 0,-16 15-2 0,16-14 2 0,-17 0 0 0,17 0-3 0,0-17 3 0,17 1-1 0,14-17-4 0,17-16 2 0,0-15 0 0,-17-15-1 0,-15-1 1 0,-16 1-3 0,0 15 4 0,-31-15-3 0,-2 30 1 0,2 0 3 0,15 33-2 0,16 32 0 0,47 31 0 0,-30-47 0 0,-1-1 0 0,-1 0 0 0,-15-15 0 0,0 0 0 0,-15-1 0 0,-1-14 1 0,-16-18 1 0,0 16-2 0,0-31 2 0,1 0-3 0,-17-16-5 0,16-14-92 0,16 13 35 0</inkml:trace>
  <inkml:trace contextRef="#ctx0" brushRef="#br0" timeOffset="8">11732 1746 22 0,'0'0'35'0,"0"-17"-1"0,0 3-5 0,15-3-16 0,1 2-5 0,16 0-2 0,16 15-3 0,-17 0 0 0,48 0-2 0,-31 15-1 0,-16-15 0 0,-16 0-46 0,0 0-39 0</inkml:trace>
  <inkml:trace contextRef="#ctx0" brushRef="#br0" timeOffset="9">11763 1857 24 0,'0'0'27'0,"-16"0"8"0,1 0-11 0,-1 0-7 0,32 16-6 0,-1-16-4 0,33 17-1 0,0-17 0 0,15-17-4 0,17 1 1 0,-33 1-2 0,-31 15-1 0,0 0 0 0,-1 0-2 0,-15 0-113 0</inkml:trace>
  <inkml:trace contextRef="#ctx0" brushRef="#br0" timeOffset="10">13319 1446 6 0,'0'0'7'0,"0"-17"21"0,0 1 3 0,0-1-14 0,0-13 3 0,0 30-11 0,16-17 4 0,-16 17-3 0,0 32-4 0,0 16 3 0,0 15-5 0,0 17 1 0,0-1 1 0,-16 32-9 0,16-47 5 0,0-48 0 0,16-16 2 0,16 0-4 0,30-16 2 0,-14-1-2 0,-15 17 7 0,-2-15-7 0,17 15-2 0,-16 0-7 0,-1 0-76 0,-31 0 35 0</inkml:trace>
  <inkml:trace contextRef="#ctx0" brushRef="#br0" timeOffset="11">14272 1349 11 0,'0'0'8'0,"0"-31"28"0,0-2-6 0,0-14-15 0,0 16 5 0,-16-17-7 0,-1 33-6 0,-14-2-4 0,-17 17 2 0,0 32-2 0,17 16 1 0,14 0-3 0,17 15 1 0,33 0-1 0,-1-15 0 0,-1 15 0 0,-15 2-1 0,16-19 2 0,-49 2-2 0,2-16 0 0,-32-17 2 0,15-15-3 0,-1 0 2 0,18-15 0 0,30-17-3 0,18 32 3 0,-1-16-1 0,15 32 0 0,-15 48-3 0,-16 63 5 0,-32 1 2 0,16-17 0 0,0 0 0 0,0-33 0 0,48-15-2 0,-17-32 0 0,17-14 0 0,0-1-2 0,-17-32-1 0,0-1-81 0,-31 17 13 0</inkml:trace>
  <inkml:trace contextRef="#ctx0" brushRef="#br0" timeOffset="12">15382 1461 19 0,'0'0'0'0,"-15"-15"44"0,15 15-21 0,-16 0 0 0,16 0-7 0,0 15-7 0,31 16-4 0,2 1-1 0,13-32-2 0,-13 0 1 0,15-32-1 0,-33 1-3 0,-15-17 4 0,-15 16-3 0,-33 17 1 0,0 15 3 0,17 0 0 0,-2 30 0 0,18 20 1 0,-1 11-2 0,16 19 2 0,16-16-3 0,16 14-6 0,30-45 6 0,-14-33 4 0,0 0-15 0,16-16-88 0,-49 16 42 0</inkml:trace>
  <inkml:trace contextRef="#ctx0" brushRef="#br0" timeOffset="13">16017 1094 19 0,'0'0'0'0,"0"0"39"0,-15-31-10 0,-1 16-16 0,-1-17 32 0,-14 16-27 0,0-1-50 0,-1 17 35 0,-1 17 3 0,2 16-1 0,0-18 0 0,31 31-2 0,0-13-3 0,31 14 4 0,0-14-3 0,2-18-2 0,-1 1 3 0,-1-16-3 0,0-16 0 0,-14-15 1 0,-1-1-2 0,-16-33 2 0,0 34 0 0,0 1-1 0,0-3 3 0,-16 33-1 0,16 33 1 0,0-3 1 0,0 34-4 0,16-17 4 0,16 1-24 0,-1-15-111 0</inkml:trace>
  <inkml:trace contextRef="#ctx0" brushRef="#br0" timeOffset="14">16240 1063 9 0,'0'0'0'0,"-17"-15"52"0,17-17 16 0,0-1-37 0,0 18-56 0,33 15 26 0,-1 15 6 0,-16 35-6 0,-1 11 1 0,-15 4 1 0,0-17 0 0,-15-33-2 0,-1 1-2 0,32-32 0 0,-1-32 1 0,-15 33-1 0,64-81-1 0,-49 49 43 0,2-1-39 0,-17 17-3 0,0 31-36 0,-32 0 37 0,16 46 4 0,16 19-3 0,0 14 1 0,31 1-43 0,2-49-57 0</inkml:trace>
  <inkml:trace contextRef="#ctx0" brushRef="#br0" timeOffset="15">16764 1683 53 0,'0'0'19'0,"-16"0"35"0,-1-15-28 0,17 15-15 0,17 0-7 0,47 0-2 0,-1 0-6 0,32 0-127 0</inkml:trace>
  <inkml:trace contextRef="#ctx0" brushRef="#br0" timeOffset="16">17478 1557 53 0,'0'0'27'0,"-16"0"12"0,16 0-22 0,-15 0-10 0,30 15 0 0,16-15-5 0,50 0 1 0,-35-65-3 0,-46 35 2 0,0-1-4 0,-31-2 5 0,-17 33-1 0,17 0-1 0,-17 16 5 0,33 16-3 0,-18-1 2 0,18 17 0 0,15 15-3 0,0-15 3 0,32-16-3 0,-16 0-2 0,30-18 2 0,19 3-3 0,14-17-8 0,-15-17-57 0,-64 17-5 0</inkml:trace>
  <inkml:trace contextRef="#ctx0" brushRef="#br0" timeOffset="17">17414 1127 22 0,'0'0'47'0,"0"-16"-1"0,0-1-26 0,0 3-16 0,33-3 0 0,13 17-3 0,19 0-28 0,-49 0-55 0</inkml:trace>
  <inkml:trace contextRef="#ctx0" brushRef="#br0" timeOffset="18">18034 937 30 0,'0'0'31'0,"-16"-15"3"0,16-2-10 0,-17-16 1 0,2 3-13 0,-1 14-6 0,-32 1-2 0,17 30 4 0,-1 31-3 0,16 4-43 0,1 11 42 0,-1 4 0 0,32-19-3 0,-1-13 1 0,16-1-2 0,17-32 1 0,-15 0 0 0,13-32-2 0,-29-1 1 0,-1 2-1 0,-16 1 44 0,0-20-46 0,0 19 6 0,0 1 2 0,0 30-45 0,15 30 43 0,2 18-1 0,-1 0 1 0,-1-2-5 0,1 4-15 0,32-20-122 0</inkml:trace>
  <inkml:trace contextRef="#ctx0" brushRef="#br0" timeOffset="19">18288 937 35 0,'0'-15'55'0,"0"-2"8"0,32-16-41 0,-1-13-21 0,0 46 8 0,2 16-5 0,-1 47-43 0,-16 0 41 0,-16 2 1 0,-16-4-5 0,-1-44 3 0,2-1 2 0,15-16-5 0,15-16 3 0,18-1-2 0,-2-14 41 0,17-16-41 0,-16-17-2 0,-16-16 4 0,-16 34-1 0,0 31 4 0,-16 15 3 0,16 46-45 0,-17 34 42 0,17-17 0 0,33 0-4 0,30-15 3 0,1-15-16 0,-1-18-115 0</inkml:trace>
  <inkml:trace contextRef="#ctx0" brushRef="#br0" timeOffset="20">15478 2175 49 0,'0'0'0'0,"16"0"40"0,-1-33-3 0,18 18-21 0,13 0-5 0,50 15-2 0,16 0-1 0,46 0-3 0,17 15 2 0,31-30 0 0,17-1-1 0,31-16 0 0,-48 16-5 0,-47-1-1 0,-49 17 1 0,-31 0-1 0,17 0 0 0,-32-15 0 0,-32 15-1 0,-16-15-12 0,-64 15-27 0,0 15-82 0</inkml:trace>
  <inkml:trace contextRef="#ctx0" brushRef="#br0" timeOffset="21">16779 2492 10 0,'0'0'22'0,"0"0"23"0,0-15-13 0,0-1-2 0,-15-16-14 0,-1 17-4 0,16-18-4 0,31 16-5 0,17 3 1 0,0 14-5 0,0 47 1 0,-17 0 1 0,-31 1-1 0,0 0 0 0,-31 0 1 0,-17 0 0 0,16-18 0 0,16-13 1 0,1-1 1 0,15 1 0 0,31-17-1 0,1 0 3 0,16 0-1 0,-1-17-4 0,1 17 1 0,0-16-3 0,-33 16-42 0,1 0-82 0</inkml:trace>
  <inkml:trace contextRef="#ctx0" brushRef="#br0" timeOffset="22">18938 1222 11 0,'0'0'7'0,"0"0"32"0,17-15-2 0,14-18-5 0,0 18-19 0,2 0-7 0,-1 15 0 0,-1 15-5 0,-15 33 3 0,-1 15 0 0,-30 2 0 0,-1 13 3 0,-15 1-4 0,14 1 0 0,17 16-2 0,33 15-2 0,30-96 4 0,1 0-2 0,-33-15 0 0,1-15-2 0,-32 15 1 0,0-15 0 0,-32 15 0 0,1 15 1 0,-17 33-1 0,32 0 2 0,-1 15 0 0,17 32 3 0,0-1 0 0,0 2-1 0,0-16 1 0,0-1-2 0,0-15 0 0,0 0-1 0,0-1-1 0,-15 0 1 0,-1-31-3 0,-32 1 0 0,0-18 2 0,2-30-18 0,-2 15-130 0</inkml:trace>
  <inkml:trace contextRef="#ctx0" brushRef="#br0" timeOffset="23">11525 4191 19 0,'-16'0'36'0,"-15"0"-4"0,31 0-4 0,15 0-6 0,33 0-11 0,31 0-6 0,-15 0-4 0,-1-16-1 0,1 16-2 0,-32 0-33 0,-16 0-69 0</inkml:trace>
  <inkml:trace contextRef="#ctx0" brushRef="#br0" timeOffset="24">11605 4319 27 0,'0'0'0'0,"-16"0"53"0,-1 0-18 0,17 0-13 0,0 0-12 0,33 0-3 0,30 0-3 0,1 0-2 0,-1-17-5 0,-15 17-135 0</inkml:trace>
  <inkml:trace contextRef="#ctx0" brushRef="#br0" timeOffset="25">13287 4158 23 0,'0'-15'29'0,"-16"-1"15"0,1 1-10 0,15 15-15 0,0 0-7 0,0 31-5 0,0 34-1 0,0-18-2 0,-16 17-2 0,-1-34-1 0,17 3-1 0,0-2-6 0,17 1-35 0,-17-17-55 0</inkml:trace>
  <inkml:trace contextRef="#ctx0" brushRef="#br0" timeOffset="26">12954 4604 47 0,'48'-33'90'0,"31"18"-79"0,15 15-1 0,18 0-4 0,-16-15-2 0,-17-2-2 0,-31 17-2 0,-17-14-3 0,-16 28-25 0,-30 3-80 0</inkml:trace>
  <inkml:trace contextRef="#ctx0" brushRef="#br0" timeOffset="27">13256 5001 30 0,'0'0'14'0,"0"-17"20"0,0-13-11 0,-16-3 9 0,-1 2-17 0,17-1-4 0,48 0-6 0,0 32-1 0,16 17-3 0,-33 44-2 0,1 4 1 0,-49-2 0 0,-14-15 0 0,-32 0 0 0,15-17 1 0,17 1 0 0,15-17 2 0,16-15 0 0,16 0 1 0,15 0-1 0,17-15-1 0,15 15 0 0,33-32-1 0,-34 18-1 0,-14-3-3 0,-48 17-55 0</inkml:trace>
  <inkml:trace contextRef="#ctx0" brushRef="#br0" timeOffset="28">14318 4255 27 0,'0'-17'37'0,"0"-13"5"0,0 30-13 0,0 0-11 0,17 30-9 0,-17 34 0 0,16 16-4 0,-16-2-3 0,15-28 0 0,-15-4 1 0,0-31 2 0,17-15-3 0,-1 17 0 0,-1-17-1 0,49-17-1 0,-16 2 0 0,15 0 0 0,1 15-6 0,-1-17-32 0,-32 17-71 0</inkml:trace>
  <inkml:trace contextRef="#ctx0" brushRef="#br0" timeOffset="29">15176 4080 41 0,'0'0'0'0,"0"-63"42"0,0 15-19 0,-15 32-8 0,-18-1-2 0,-15 17-3 0,17 17-9 0,16 16 2 0,-1 28 1 0,32-11-1 0,15-4-2 0,1 19-2 0,-16-18 2 0,-1 17-2 0,-15-34 2 0,-31-13-1 0,-1-1 0 0,1-16 0 0,31 0 1 0,0-16 0 0,31-16 0 0,-16 17 0 0,18 15-2 0,-18 15 1 0,-15 48 0 0,17 0 4 0,-17 33 2 0,0 0 0 0,16-1-4 0,15-32-1 0,1-15-1 0,16-48-1 0,-1 0-21 0,1-32-102 0</inkml:trace>
  <inkml:trace contextRef="#ctx0" brushRef="#br0" timeOffset="30">15796 4319 58 0,'0'0'14'0,"-16"0"22"0,16 0-13 0,31 15-11 0,33 17-7 0,-16-32-1 0,-17-32-2 0,1-16-1 0,-32 0 0 0,-17 18 1 0,-14-3-1 0,-17 16 0 0,0 34 1 0,2 16 3 0,13 14-1 0,18 32 0 0,15 0 0 0,0-15 0 0,32 0-2 0,-1-17 3 0,17-31-3 0,16-16-2 0,-1 0-1 0,16-48-18 0,-31 16-116 0</inkml:trace>
  <inkml:trace contextRef="#ctx0" brushRef="#br0" timeOffset="31">16271 3936 18 0,'0'-47'36'0,"17"0"1"0,-17 0-21 0,-32 14 0 0,-1 33-7 0,-13 0 0 0,-18 16-4 0,16 31 0 0,17 3 1 0,31-4-3 0,16 19-1 0,15-19-1 0,1-14 1 0,16-16-1 0,-32-16-1 0,15-16 1 0,-16-1 1 0,18-29-1 0,-18-19-1 0,2 4 0 0,-17 28 1 0,0 1-1 0,-17 64 3 0,17 32-1 0,17 16 1 0,-1-19-5 0,15-11 1 0,1-35-23 0,-1 0-109 0</inkml:trace>
  <inkml:trace contextRef="#ctx0" brushRef="#br0" timeOffset="32">16510 3858 54 0,'0'0'17'0,"-16"-33"38"0,32 18-32 0,16 0-12 0,-1 15-5 0,-15 15-3 0,-1 64-2 0,-15 1-2 0,-15-2 2 0,-1-45-1 0,1-16 1 0,15-17-1 0,31-17 0 0,17-31 1 0,0-31 0 0,-17 15 0 0,-16-15 0 0,-15 31-1 0,0 33 0 0,-31 15 1 0,16 15 1 0,-1 48 0 0,16 1 1 0,16 0-2 0,15 15-1 0,17-47-2 0,0 1-29 0,-33-33-76 0</inkml:trace>
  <inkml:trace contextRef="#ctx0" brushRef="#br0" timeOffset="33">17050 3842 47 0,'0'-32'32'0,"31"-16"14"0,0 33-23 0,17-1-13 0,-31 47-6 0,-1 2-1 0,-16 14-1 0,0 17 1 0,-16-1-1 0,-1 0 2 0,17 2-2 0,17-4-2 0,30-28 0 0,16-16 1 0,-15-2-1 0,16-30 1 0,-49-2 0 0,2-16-1 0,-34 18 0 0,2-1 1 0,-18 32-1 0,18 16 1 0,-1 31 0 0,16 96 4 0,0-96-3 0,0 18 2 0,0-18-1 0,-15-15-1 0,-1-18-1 0,-1-13 0 0,-31-1 0 0,17-16 0 0,-17-33-8 0,0 3-134 0</inkml:trace>
  <inkml:trace contextRef="#ctx0" brushRef="#br0" timeOffset="34">14272 4158 7 0,'0'0'5'0,"0"-15"12"0,0 15-3 0,-16 0 8 0,16-16-2 0,0 16-2 0,0-15-1 0,16 0 1 0,-16-2-4 0,0 1-6 0,0 16-2 0,0 0-2 0,0 16 2 0,0 16-1 0,15 31-2 0,16 17-1 0,-14-1-1 0,-17 0 0 0,16-32-1 0,-16-14 0 0,0-2-13 0,0 1-119 0</inkml:trace>
  <inkml:trace contextRef="#ctx0" brushRef="#br0" timeOffset="35">18128 4255 21 0,'0'-17'42'0,"-15"-13"-3"0,15 30-5 0,0-17-16 0,63 17-11 0,16-16-5 0,17 16-2 0,0 0-22 0,-17 0-101 0</inkml:trace>
  <inkml:trace contextRef="#ctx0" brushRef="#br0" timeOffset="36">19113 3953 46 0,'-15'-17'28'0,"-1"2"19"0,16 30-20 0,0 18-18 0,0 30-2 0,0-15-4 0,16-1-2 0,-16-16-4 0,0 2-24 0,0-1-91 0</inkml:trace>
  <inkml:trace contextRef="#ctx0" brushRef="#br0" timeOffset="37">18875 4397 75 0,'-16'0'49'0,"32"-15"-22"0,80-1-18 0,31 16-4 0,31-17-4 0,-62 17-1 0,-65 17-10 0,-31-1-116 0</inkml:trace>
  <inkml:trace contextRef="#ctx0" brushRef="#br0" timeOffset="38">19098 4636 52 0,'0'0'0'0,"0"0"53"0,0-15-24 0,0 15-15 0,0-33-3 0,31 1-4 0,17 32-3 0,-16 0-3 0,15 48 0 0,-47 30 0 0,0 2-2 0,-47-16 1 0,-18-17 1 0,19-16 1 0,13-14 3 0,33-17 0 0,0 0-1 0,48-17-1 0,31 3-2 0,0-3-1 0,2 17-3 0,-18-15-24 0,1 15-106 0</inkml:trace>
  <inkml:trace contextRef="#ctx0" brushRef="#br0" timeOffset="39">19844 4047 68 0,'0'-30'26'0,"16"-18"23"0,-16 48-34 0,15 48-5 0,1 32-2 0,-1 14-3 0,-15-16-2 0,0-13-2 0,0-17 0 0,0-33-1 0,0-15 1 0,0 0 1 0,65-15-1 0,14-18-1 0,16 18-6 0,1 0-32 0,-50 15-64 0</inkml:trace>
  <inkml:trace contextRef="#ctx0" brushRef="#br0" timeOffset="40">20653 3906 51 0,'0'0'0'0,"-16"-81"64"0,16 51-31 0,-31-3-23 0,-1 33-6 0,-16 16 0 0,17 16-2 0,15 0 0 0,16 15-2 0,31 0 0 0,0 18 0 0,-14 14 0 0,-1-1-1 0,-49-45 1 0,2-16 0 0,16-17 0 0,-1 0 1 0,-1-17 0 0,34 1-1 0,-1-1 0 0,15 17 0 0,1 33 0 0,-16 14 0 0,-16 34 2 0,15-18 1 0,-15 15 0 0,0-14-1 0,17-17 0 0,-1-30-2 0,30-1-13 0,19-32-119 0</inkml:trace>
  <inkml:trace contextRef="#ctx0" brushRef="#br0" timeOffset="41">21114 4127 56 0,'0'0'22'0,"16"-15"31"0,-16 15-38 0,31 31-7 0,1-16-3 0,16 2-3 0,-1-34 0 0,-15 2-2 0,-16-16 2 0,-16-1-2 0,-16-16 2 0,-16 48-2 0,-15 0 1 0,-1 32 1 0,31 1 0 0,2 13 3 0,15 19 0 0,32-4-2 0,-1-11 0 0,2-3-1 0,13-16-1 0,2-31 0 0,16 0-2 0,-1-15-10 0,1-18-35 0,-49 3-57 0</inkml:trace>
  <inkml:trace contextRef="#ctx0" brushRef="#br0" timeOffset="42">21241 3842 43 0,'0'-17'21'0,"0"-13"43"0,0 13-43 0,47 17-16 0,16 0-3 0,1 0-8 0,-1 17-109 0</inkml:trace>
  <inkml:trace contextRef="#ctx0" brushRef="#br0" timeOffset="43">21811 3731 23 0,'17'0'37'0,"-1"-32"0"0,-16 0-14 0,-16-1-9 0,-16 19-6 0,1-3-3 0,15 17 1 0,-16 17-1 0,16 30-3 0,-1 0 1 0,17 34-1 0,0-34-2 0,33-14 2 0,-1-19-1 0,15-14 0 0,-32 0-1 0,2 0 0 0,14-31 0 0,-14-17 0 0,-17 0 1 0,0 0-1 0,0 1 0 0,0 31-1 0,-17 16 3 0,17 33 2 0,17 14-2 0,-17 17-1 0,31-34-1 0,0 3-2 0,17-2-28 0,-15-14-91 0</inkml:trace>
  <inkml:trace contextRef="#ctx0" brushRef="#br0" timeOffset="44">22082 3684 26 0,'0'0'0'0,"0"-33"63"0,0 16-18 0,16 17-30 0,16 0-9 0,-1 17-4 0,-15 31 1 0,-32 15-4 0,16-15 1 0,-31-16 1 0,14-32-1 0,17 0 1 0,33 0-2 0,-2-17 2 0,1-30-1 0,-1 0 1 0,-14-17-1 0,-17 17-1 0,-17 30 2 0,17 17 0 0,0 17 2 0,0 30-1 0,0 17 1 0,0 0-3 0,17-17-2 0,14-14-41 0,0-33-57 0</inkml:trace>
  <inkml:trace contextRef="#ctx0" brushRef="#br0" timeOffset="45">22573 3603 38 0,'0'-30'46'0,"17"-3"-2"0,14 16-25 0,2 2-11 0,-18 15-4 0,1 15-3 0,-1 35-1 0,-15 11 1 0,-15 4 2 0,-1 14-3 0,16-15 1 0,0-17 1 0,0 17 0 0,31-16 0 0,17-17-1 0,0-16 1 0,-17 2-2 0,2-17 1 0,-33-17 0 0,0 2-2 0,-16 0 1 0,-16-1 1 0,1 16-1 0,-2 31 1 0,2 1 0 0,31 16 3 0,0 15 0 0,0 0 0 0,0-15-2 0,0 15 0 0,0-15 0 0,-17 15 1 0,17-13-2 0,0-4 0 0,-15 2 0 0,15 0 0 0,-16-18-1 0,-15 3 0 0,14-16 1 0,-14-17 2 0,-1 15-2 0,-15-30 0 0,-1-2-11 0,-15-16-157 0</inkml:trace>
  <inkml:trace contextRef="#ctx0" brushRef="#br0" timeOffset="46">21034 2222 21 0,'-16'-15'28'0,"16"-17"11"0,-15 16-21 0,-18 16 2 0,18 33-3 0,-33 45-5 0,-31 66-1 0,31-3-6 0,1 35-4 0,63-50-2 0,47-62 0 0,16-32-18 0,17-17-110 0</inkml:trace>
  <inkml:trace contextRef="#ctx0" brushRef="#br0" timeOffset="47">21241 2762 48 0,'0'0'18'0,"0"0"-2"0,0 32-3 0,16 16-2 0,30-2 0 0,2-29-6 0,0-17 3 0,0-17-1 0,-17-44-1 0,2-4-3 0,-18-14 0 0,-15-16 0 0,-15-1-2 0,-1 33 0 0,-1 31 1 0,17 32-1 0,-15 32 1 0,15 31 2 0,15 33-2 0,33 32-2 0,-32-34 0 0,16-31 1 0,-1-15-1 0,17-31 2 0,16-17-1 0,-1-33 0 0,-15-15-1 0,-32 1 1 0,-1-16 0 0,-15 32 0 0,0-2 0 0,-15 33-2 0,15 94-1 0,0-14 3 0,48-32-2 0,-2-15 1 0,35-33-8 0,-18-33-36 0,-32-15-62 0</inkml:trace>
  <inkml:trace contextRef="#ctx0" brushRef="#br0" timeOffset="48">21907 2572 36 0,'0'0'0'0,"-31"-17"39"0,14 17-34 0,17 17-23 0,17-17-36 0</inkml:trace>
  <inkml:trace contextRef="#ctx0" brushRef="#br0" timeOffset="49">22192 2810 44 0,'0'0'17'0,"-15"-48"13"0,15 17-13 0,0 16-2 0,0-18-2 0,15 16-7 0,2 17-2 0,-1 33-2 0,16 45-2 0,-16-13 1 0,-1-2-1 0,-15-47 1 0,16-16 1 0,-16-16 2 0,32-16-3 0,-16-31 1 0,-1 0-1 0,18 15 1 0,-18 0-2 0,16 33 0 0,-14-2 1 0,-1 34-2 0,-1 46 2 0,2 15 0 0,-1-13 0 0,15-2 0 0,17-47 0 0,15 1-1 0,1-34 0 0,-1 1 1 0,-32-32-1 0,-14 1 1 0,-1-16 0 0,-16 15 1 0,0 15-3 0,-16 3 2 0,-1 30-2 0,-29 30 1 0,30 51-1 0,16-1 1 0,16-19-1 0,47-28 1 0,1-16-14 0,30-17-67 0,-46 0 14 0</inkml:trace>
  <inkml:trace contextRef="#ctx0" brushRef="#br0" timeOffset="50">23225 2777 16 0,'0'-30'40'0,"16"-18"-4"0,-32 32-5 0,-16-1-14 0,-15 2-8 0,15 15-4 0,-1 32-1 0,2 47-5 0,31-14 3 0,16 13-2 0,-1-45 1 0,18-3-1 0,-1-30 1 0,-1-15 0 0,0-33 0 0,-14 0 1 0,-1-15-1 0,-16 16 0 0,0 16 1 0,0-2-1 0,0 33 1 0,0 16-2 0,-16 62 0 0,32-13 2 0,16-2-2 0,-1-30 0 0,17-18 0 0,-17 0 0 0,17-30 0 0,0-33 0 0,-32 0 1 0,-1-32-2 0,-15 34 2 0,-15-2 0 0,-33 31-3 0,63 50 1 0,33-16-5 0,0-17 4 0,0-17 0 0,-32 1 4 0,-1-16-2 0,-15 17 0 0,0 15 0 0,0 30-1 0,0 66 1 0,0-16 1 0,33-49-1 0,-2 17 0 0,17-48-2 0,-16 0 3 0,-16 0-1 0,15-33 1 0,1-45-1 0,-16 30-1 0,-1 17 1 0,-15 47 2 0,0 64-1 0,0-19-1 0,33-28 1 0,46-1-1 0,-16-32 0 0,-15-32 0 0,-17-32 1 0,-14-16-1 0,-1 2 2 0,-16-2-1 0,0-31-1 0,-16 47 1 0,-1 49 0 0,17 47 1 0,0 32 0 0,17 30 0 0,14 34-2 0,-15-65-1 0,-1-16 2 0,2 1-7 0,-17-32-32 0,16-16-76 0</inkml:trace>
  <inkml:trace contextRef="#ctx0" brushRef="#br0" timeOffset="51">24003 2636 45 0,'0'0'0'0,"0"0"52"0,0 0-36 0,63 0-15 0,16 0-13 0,17 0-36 0,-32 0 9 0,-33 0 40 0,1-17 37 0,-32 3 9 0,16 14-17 0,-16 0-18 0,15 31-2 0,2 49-4 0,-1-19-3 0,47-28-2 0,1-16 0 0,-18-17-1 0,2-17 1 0,-15-31 0 0,-33 2 0 0,0-19 3 0,0 50-3 0,0 15 2 0,-16 80 2 0,16-2-3 0,0 16 2 0,0-14-3 0,0 1 0 0,-17-18 0 0,2-15-1 0,-18-33 1 0,18 0 1 0,-32-30 0 0,15-17 1 0,32-32-2 0,15 1 0 0,18 0-2 0,30-2 1 0,-15 19-5 0,-17 14-21 0,0 16-101 0</inkml:trace>
  <inkml:trace contextRef="#ctx0" brushRef="#br0" timeOffset="52">24732 2318 45 0,'0'0'0'0,"17"-15"58"0,14-2-23 0,-14 1-18 0,30 16-6 0,-15 33 0 0,16 14 0 0,-1 0-4 0,-32 17-2 0,18 15 0 0,-18 0-1 0,2 64-4 0,-17-32 4 0,-17-16-4 0,-14-31-1 0,-17 0 2 0,-15-17 1 0,-1 0-6 0,-15-30-35 0,47-1-83 0</inkml:trace>
  <inkml:trace contextRef="#ctx0" brushRef="#br0" timeOffset="53">11986 6415 8 0,'0'0'31'0,"-33"-17"10"0,33 17-4 0,-15 0-15 0,47 0-6 0,31 0-14 0,1 17-1 0,15-17-18 0,-31 0-96 0</inkml:trace>
  <inkml:trace contextRef="#ctx0" brushRef="#br0" timeOffset="54">11986 6604 40 0,'-33'16'22'0,"2"1"19"0,31-2-21 0,64-15-11 0,15 0-12 0,16 0-112 0</inkml:trace>
  <inkml:trace contextRef="#ctx0" brushRef="#br0" timeOffset="55">13335 6398 68 0,'0'0'0'0,"0"-33"47"0,15 3-18 0,-15 30-17 0,0 15-2 0,0 33-1 0,0 15-5 0,0 17-3 0,0-34-1 0,0 4 0 0,17-20-11 0,-17 1-68 0,-17-31 19 0</inkml:trace>
  <inkml:trace contextRef="#ctx0" brushRef="#br0" timeOffset="56">13033 6874 73 0,'0'0'32'0,"-16"-15"13"0,47 15-29 0,17 0-6 0,48 0-4 0,14 0-1 0,2 0-2 0,-16-17-1 0,-17 17-3 0,-31 0-1 0,-17 0-15 0,-31 17-116 0</inkml:trace>
  <inkml:trace contextRef="#ctx0" brushRef="#br0" timeOffset="57">13367 7239 34 0,'0'0'0'0,"0"0"37"0,0 0-3 0,-17-32 3 0,-14 16-25 0,14-14 0 0,17-3-6 0,17 1-1 0,31 17-1 0,-17 15-3 0,17 47 0 0,-32 1-2 0,-16 15 2 0,-16 0-1 0,-16-15-1 0,-15 0 3 0,15-2-2 0,-16-13 1 0,32-1-1 0,16-17 2 0,16-15 4 0,16 0-1 0,16 0-2 0,-1-15-1 0,16 0-2 0,-15-2 0 0,-17 1-12 0,2 16-144 0</inkml:trace>
  <inkml:trace contextRef="#ctx0" brushRef="#br0" timeOffset="58">14239 6587 33 0,'-15'0'8'0,"-1"0"26"0,16 17-12 0,0-17-2 0,0 16-2 0,0 1-7 0,0-2-2 0,0-15-1 0,0 0 1 0,0 0-2 0,0-15-2 0,0-18-3 0,0 16-1 0,0 2-3 0,0 15-132 0</inkml:trace>
  <inkml:trace contextRef="#ctx0" brushRef="#br0" timeOffset="59">15288 6207 4 0,'15'0'6'0,"1"-47"26"0,-16 15 3 0,0 0-3 0,0 16-3 0,0-1-15 0,-16 17-6 0,16 33-2 0,0 31 0 0,0 15 0 0,16 0-4 0,-1-32 0 0,2 3-1 0,-17-36-2 0,0 18-9 0,0-17-57 0,0-15-1 0</inkml:trace>
  <inkml:trace contextRef="#ctx0" brushRef="#br0" timeOffset="60">14938 6698 46 0,'0'0'0'0,"-16"0"44"0,1 0-13 0,15 0-13 0,15 0-3 0,33 0-6 0,16 0-2 0,30 0 1 0,66-31-2 0,46 16-1 0,-16-17-2 0,-47 16-1 0,-47 16-1 0,-33 0-2 0,-32 0 1 0,-31 0-4 0,-15 0-20 0,-18 16-97 0</inkml:trace>
  <inkml:trace contextRef="#ctx0" brushRef="#br0" timeOffset="61">15001 7050 24 0,'0'-17'44'0,"17"1"-2"0,-17-1-7 0,16 2-20 0,-16 30-6 0,15 35-1 0,-15 28 0 0,16 1-4 0,-16 32 0 0,15-31-2 0,2-1-2 0,-17-15 1 0,0-17 0 0,0-30-1 0,0-2 0 0,0-15 1 0,0-15-1 0,-17-33 1 0,17 0-1 0,-15-17 0 0,-1 4 0 0,1 11 0 0,15-11 1 0,0 11-2 0,15 4 1 0,16 31 0 0,17 15-1 0,-15 0 1 0,13 15 0 0,-13 31 0 0,-33 4-1 0,0-4 1 0,0-46 1 0,-79 65-1 0,46-50 1 0,-15-15-2 0,17 0-4 0,16-15-18 0,61-2-85 0,-29 17 60 0</inkml:trace>
  <inkml:trace contextRef="#ctx0" brushRef="#br0" timeOffset="62">15526 7302 43 0,'0'0'0'0,"0"0"62"0,16-15-18 0,15 15-32 0,32-15-7 0,-15 15-5 0,0 0-9 0,16-17-110 0</inkml:trace>
  <inkml:trace contextRef="#ctx0" brushRef="#br0" timeOffset="63">16161 7191 65 0,'0'0'17'0,"0"-15"33"0,0-17-33 0,16-1-6 0,-16 18-3 0,0-17-4 0,-33 18 0 0,2 14-2 0,-1 0-1 0,1 14 2 0,-2 3-1 0,18 30 0 0,-1 1 1 0,16 15-1 0,0 0 0 0,16-32-1 0,16 2-1 0,-1-1 0 0,0-32 1 0,2 0-1 0,15-15 0 0,-33-18 1 0,1 1-1 0,-16-14 1 0,0-19-2 0,0 34 2 0,0-1 0 0,0 16 1 0,0 49 3 0,15 13-3 0,2 2 0 0,-1-16 0 0,-1 47-1 0,2-47-2 0,30-32-5 0,33 0-47 0,-64-15-38 0</inkml:trace>
  <inkml:trace contextRef="#ctx0" brushRef="#br0" timeOffset="64">17145 6398 24 0,'-33'-33'78'0,"18"3"-23"0,63 13-47 0,15 1-6 0,1 16-2 0,47 0-26 0,-47 0-90 0</inkml:trace>
  <inkml:trace contextRef="#ctx0" brushRef="#br0" timeOffset="65">18001 6080 30 0,'0'-17'32'0,"-15"2"13"0,15-1-13 0,0 32-8 0,0 32-17 0,0 16-3 0,15 0-2 0,2-17-2 0,-1 0-4 0,-1 0-37 0,-15-30-71 0</inkml:trace>
  <inkml:trace contextRef="#ctx0" brushRef="#br0" timeOffset="66">17780 6572 82 0,'0'0'0'0,"15"0"52"0,33-16-27 0,31 16-15 0,48 0-3 0,33-15-3 0,-49 15-1 0,-64 0-6 0,-32 0-17 0,-30 15-103 0</inkml:trace>
  <inkml:trace contextRef="#ctx0" brushRef="#br0" timeOffset="67">17907 6985 18 0,'0'0'30'0,"-16"0"20"0,16 0-21 0,-17-15-8 0,17-18-8 0,0 2-3 0,17-1-4 0,31 17-3 0,-1 15-2 0,-15 15 1 0,-1 33-3 0,-14 0 1 0,-34-1-1 0,-14 0 3 0,-17 0-3 0,0-14 2 0,33-1 2 0,15-17 0 0,0 1 1 0,48-16 1 0,-2 0-3 0,19-16-1 0,-18 1-4 0,16 0-10 0,1 15-85 0,-49-17 35 0</inkml:trace>
  <inkml:trace contextRef="#ctx0" brushRef="#br0" timeOffset="68">18748 6446 101 0,'0'-17'25'0,"0"-14"9"0,0 31-20 0,15 0-8 0,2 17-5 0,-1-3-1 0,-16 3-27 0,15-2-94 0</inkml:trace>
  <inkml:trace contextRef="#ctx0" brushRef="#br0" timeOffset="69">19812 5794 46 0,'0'0'0'0,"0"-47"50"0,0 30-11 0,15 17-22 0,-15 33-8 0,0 30-3 0,0 2-3 0,17 13-1 0,-1-30-4 0,-1 15-10 0,-30-30-114 0</inkml:trace>
  <inkml:trace contextRef="#ctx0" brushRef="#br0" timeOffset="70">19431 6302 81 0,'0'0'0'0,"0"-15"50"0,48 15-28 0,31 0-11 0,63 0-2 0,33 0-2 0,31 0-1 0,-62-16-4 0,-49 16-3 0,-47 0-4 0,-64 31-34 0,-16-15-68 0</inkml:trace>
  <inkml:trace contextRef="#ctx0" brushRef="#br0" timeOffset="71">19431 6698 47 0,'0'0'0'0,"0"-46"70"0,0 31-39 0,0 15-16 0,15 15-3 0,2 48-5 0,-1 17 0 0,-16-1 0 0,15 17-4 0,-15-2-3 0,0-14 0 0,16-48 0 0,-16-1-1 0,0-16-5 0,0-15-14 0,-16-15-43 0,16 15 1 0</inkml:trace>
  <inkml:trace contextRef="#ctx0" brushRef="#br0" timeOffset="72">19415 6795 49 0,'0'0'16'0,"0"-17"39"0,48 2-30 0,14 15-15 0,-14 15-5 0,0 33-3 0,-32 0-1 0,-16 0 0 0,-31 0 1 0,-2-18 1 0,-15-13-1 0,17-1-2 0,0-16-4 0,31 0-35 0,0 0-57 0</inkml:trace>
  <inkml:trace contextRef="#ctx0" brushRef="#br0" timeOffset="73">19923 6889 61 0,'0'0'24'0,"16"-15"33"0,16 0-40 0,15 15-9 0,16-17-4 0,1 17-3 0,-32 0-2 0,-16 0-14 0,-1 0-112 0</inkml:trace>
  <inkml:trace contextRef="#ctx0" brushRef="#br0" timeOffset="74">20033 6748 50 0,'0'0'0'0,"0"-33"60"0,0 33-28 0,0 0-18 0,0 16-7 0,17 31 0 0,-17 1-2 0,0 15-2 0,0 1-1 0,0-17-1 0,0-14-2 0,16-33 1 0,-16 17-11 0,15-17-52 0,-15 0-4 0</inkml:trace>
  <inkml:trace contextRef="#ctx0" brushRef="#br0" timeOffset="75">20574 6842 34 0,'32'-33'46'0,"-32"19"-8"0,0-3-19 0,-17-13-9 0,-14-3-3 0,-1 33-1 0,16 0-4 0,-15 0 0 0,-1 33 0 0,-1-3 1 0,18 18 0 0,15 15-2 0,0-15 0 0,32 0 0 0,-1-33 0 0,2 2-1 0,13-17 0 0,2-17 1 0,-15 2 0 0,-33-17-1 0,0-32 1 0,15 17 1 0,-15 14 0 0,0 2 3 0,0 48-3 0,0-3 0 0,16 36 0 0,-1-20-1 0,-15 34-1 0,17-17 0 0,14-14 0 0,2-2 0 0,13-31 0 0,19 0-15 0,-18-14-140 0</inkml:trace>
  <inkml:trace contextRef="#ctx0" brushRef="#br0" timeOffset="76">22209 6191 16 0,'-17'0'36'0,"17"-17"3"0,0 34 6 0,17 31-34 0,-34-16-7 0,-14 32-3 0,0-17-1 0,-1-14-31 0,16-19-68 0</inkml:trace>
  <inkml:trace contextRef="#ctx0" brushRef="#br0" timeOffset="77">23019 5794 15 0,'0'0'25'0,"-17"-31"16"0,17-2-11 0,17 18-7 0,-17 0-8 0,16 15-8 0,-16 63 0 0,15 32 0 0,-15-1-3 0,16 17-1 0,-1-31-2 0,2-16-1 0,-17-17 1 0,-17-14-2 0,17-18 1 0,0-15-2 0,0-15-44 0,-15-33-57 0</inkml:trace>
  <inkml:trace contextRef="#ctx0" brushRef="#br0" timeOffset="78">23081 5906 13 0,'0'-15'11'0,"-15"-2"40"0,15 1-26 0,32-1-2 0,32 17-9 0,-1 0-6 0,1 17-5 0,-49 16-1 0,1 28-1 0,-16-11 1 0,-47-20-2 0,15 18 2 0,-1-32-1 0,2 1-1 0,0-17-3 0,31 0-39 0,16-17-43 0</inkml:trace>
  <inkml:trace contextRef="#ctx0" brushRef="#br0" timeOffset="79">23574 5826 35 0,'0'-15'24'0,"0"-2"24"0,0 17-24 0,48 0-14 0,15 32-5 0,1 0-3 0,-1-16-1 0,-15 1 0 0,-17-2-1 0,-31-15-1 0,-15 0 3 0,-18 15-2 0,2 16 1 0,-17 2-1 0,0 14 0 0,17-16 0 0,16-14 0 0,15-1-6 0,15 1-43 0,1-17-34 0</inkml:trace>
  <inkml:trace contextRef="#ctx0" brushRef="#br0" timeOffset="80">24432 5874 16 0,'31'-33'27'0,"-16"3"3"0,-15 13-6 0,-15-14-10 0,-1-2 2 0,-32 18-8 0,17 0-3 0,-1 15-2 0,1 0 2 0,-2 30-3 0,2 34 1 0,14 0 0 0,17-16 1 0,0 15-3 0,17-30 0 0,14-3 1 0,2-14 0 0,13-16-2 0,19-16 0 0,-34-14 0 0,-15-3 1 0,-1-15 0 0,-15 1 0 0,0-1 1 0,0 16-2 0,0 32 2 0,0 0-2 0,17 47 2 0,-17 3-2 0,16 11 0 0,-16-28 1 0,32 14-1 0,30-31 0 0,34-16-19 0,-32-16-113 0</inkml:trace>
  <inkml:trace contextRef="#ctx0" brushRef="#br0" timeOffset="81">22796 6842 12 0,'-15'-16'22'0,"-1"-15"15"0,16 14 5 0,16 2-17 0,-16 15-15 0,0 46-2 0,15 34 0 0,16 16-2 0,-31 15-4 0,17-16-1 0,-1-14 0 0,-16-35 0 0,-16-14-1 0,-1-32 1 0,17 16 1 0,-15-32-2 0,15-16 1 0,0-31-1 0,0-16 1 0,0-1-1 0,15 1 0 0,18 15 1 0,-1 48-1 0,15 1 0 0,-15 15-1 0,-16 15 1 0,-1 48-1 0,-15 1 1 0,-15-32 0 0,-18 0 0 0,-13-16 0 0,-2 1 0 0,15-17-5 0,18 15-16 0,30-30-61 0,2 15 31 0</inkml:trace>
  <inkml:trace contextRef="#ctx0" brushRef="#br0" timeOffset="82">23273 6889 29 0,'0'-15'31'0,"16"0"5"0,-1-2-11 0,1 17-14 0,16 17-4 0,16 13-2 0,-1 3-2 0,1-18-2 0,-16-15-2 0,-16 0 0 0,-16 0 2 0,0 16 0 0,-33 31 0 0,-15 17 1 0,17 0 0 0,-17-16-1 0,33-17-1 0,-1-16-7 0,47 2-56 0,-31-17 5 0</inkml:trace>
  <inkml:trace contextRef="#ctx0" brushRef="#br0" timeOffset="83">23908 7081 33 0,'-32'-17'56'0,"16"17"-18"0,47-14-25 0,17 14-5 0,16-17-6 0,-1 17-3 0,-32 17-13 0,2-17-111 0</inkml:trace>
  <inkml:trace contextRef="#ctx0" brushRef="#br0" timeOffset="84">24590 7000 30 0,'32'-15'23'0,"-16"0"5"0,-1-2-11 0,-30 1-6 0,-1 1 0 0,-1-1-5 0,-14-1 0 0,0 2-3 0,-1 15 1 0,-16 15-1 0,17 33 1 0,15 15-1 0,-1-13 1 0,17 11-4 0,33-28-1 0,13-16 2 0,2-2 0 0,-15-15-2 0,13-32 1 0,-29-1 0 0,-1 3 1 0,-1-34-1 0,-15 17-1 0,0 14 3 0,0 18-1 0,0 46 0 0,0 16 2 0,0 17-1 0,33-17-1 0,-2 3-1 0,32-35-22 0,-30-15-84 0</inkml:trace>
  <inkml:trace contextRef="#ctx0" brushRef="#br0" timeOffset="85">21717 8255 30 0,'0'0'0'0,"-33"0"56"0,18-15-19 0,78 15-20 0,1-17-10 0,63 17-4 0,-31 0-4 0,-33 0-9 0,-47 17-101 0</inkml:trace>
  <inkml:trace contextRef="#ctx0" brushRef="#br0" timeOffset="86">21765 8398 33 0,'0'0'16'0,"15"0"28"0,16 0-23 0,2 0-10 0,15 0-7 0,15 0-5 0,1 0-10 0,-18 0-54 0,-29 0 34 0</inkml:trace>
  <inkml:trace contextRef="#ctx0" brushRef="#br0" timeOffset="87">22130 8176 13 0,'-48'-32'37'0,"16"17"2"0,1 15-14 0,31 15-11 0,15 17-8 0,33-1-5 0,31 2 0 0,-31-33 0 0,-32 15-1 0,-16-15 0 0,-16 48 0 0,-32 15 0 0,-15 2 0 0,30-4-2 0,33-28-49 0,17-33-26 0</inkml:trace>
  <inkml:trace contextRef="#ctx0" brushRef="#br0" timeOffset="88">22558 8048 60 0,'0'0'0'0,"-16"-15"52"0,16 15-26 0,0 15-16 0,-15 33 0 0,15 48-1 0,0-1-4 0,0 16-2 0,15-17-2 0,-15 2 0 0,0-48-3 0,0-16-4 0,0-17-14 0,16-15-40 0,-16 0 5 0</inkml:trace>
  <inkml:trace contextRef="#ctx0" brushRef="#br0" timeOffset="89">22827 8192 50 0,'0'0'0'0,"0"-33"64"0,0 3-37 0,17 30-14 0,-17 30-7 0,0 34 1 0,0 33-2 0,0 14-3 0,16-17 1 0,-1-16-4 0,-15-45 1 0,0 14-4 0,0-30-11 0,-15-17-11 0,-1-17-33 0,-1 2-1 0</inkml:trace>
  <inkml:trace contextRef="#ctx0" brushRef="#br0" timeOffset="90">22812 8431 11 0,'0'-33'11'0,"-16"-14"30"0,16 16 2 0,31-2-19 0,17 16-13 0,0 17-4 0,0 33-3 0,-32 15-2 0,-1 15-1 0,-30-31 0 0,-18-1 0 0,-13-16 1 0,-18 2-3 0,16-1-4 0,33-16-27 0,15 0-50 0</inkml:trace>
  <inkml:trace contextRef="#ctx0" brushRef="#br0" timeOffset="91">23177 8112 64 0,'0'-33'45'0,"16"33"-15"0,-16 0-19 0,0 65-2 0,15 31-2 0,2-2-4 0,-17 18-3 0,0-33 1 0,0-16-3 0,0-31-12 0,16 1-75 0,-16-33 40 0</inkml:trace>
  <inkml:trace contextRef="#ctx0" brushRef="#br0" timeOffset="92">23462 8240 47 0,'0'-17'36'0,"0"-30"4"0,33 47-28 0,-1 16-6 0,15 15-2 0,16-14-3 0,-15-2 1 0,-17 0-2 0,2-15 1 0,-33 0-1 0,0 0 0 0,-16 33 1 0,-1 15-1 0,-14-1 2 0,-17 1 1 0,17-2-1 0,14 4-1 0,2-35 0 0,15-15-1 0,15 0-7 0,2 0-88 0</inkml:trace>
  <inkml:trace contextRef="#ctx0" brushRef="#br0" timeOffset="93">22638 8366 3 0,'0'0'0'0,"0"-15"13"0,0 15 6 0,0-17 11 0,0 3-2 0,0 14-8 0,-17 0-4 0,17 0-3 0,33 0-2 0,61 0-5 0,97-17-1 0,47 1-2 0,-63-1-3 0,-80 17-1 0,-80 0-3 0,-15 17-12 0,-31 16-30 0,0-33-23 0</inkml:trace>
  <inkml:trace contextRef="#ctx0" brushRef="#br0" timeOffset="94">22606 8557 31 0,'-33'-15'55'0,"18"15"-13"0,47-17-26 0,47 1-6 0,48-1-2 0,79 2-1 0,33-16-5 0,-64-1-1 0,-81 32-2 0,-46 0-5 0,-48 17-18 0,-63-2-71 0,47-15 58 0</inkml:trace>
  <inkml:trace contextRef="#ctx0" brushRef="#br0" timeOffset="95">22781 8542 43 0,'0'0'0'0,"-33"0"59"0,50 0-29 0,45-17-17 0,50 1-3 0,63-16-4 0,-16 16-5 0,-64 16-12 0,-63 31-114 0</inkml:trace>
  <inkml:trace contextRef="#ctx0" brushRef="#br0" timeOffset="96">22844 8986 32 0,'-17'0'13'0,"17"-17"36"0,0 3-20 0,17 14-11 0,-1 31-5 0,-16 64-3 0,0 16-2 0,0 0-4 0,15 0-1 0,-15-32-1 0,0-15-1 0,0-31-1 0,0-19-1 0,0 2-9 0,0-16-17 0,0-30-85 0</inkml:trace>
  <inkml:trace contextRef="#ctx0" brushRef="#br0" timeOffset="97">22844 9255 21 0,'0'-17'15'0,"31"-29"29"0,2 14-17 0,-2 16-8 0,17-1-9 0,-16 34-1 0,15 46-4 0,-47 1-2 0,0 14-1 0,-31-28 0 0,-17-35 0 0,0 17-2 0,1-32 0 0,30 0-17 0,17 0-101 0</inkml:trace>
  <inkml:trace contextRef="#ctx0" brushRef="#br0" timeOffset="98">23352 9081 53 0,'0'-32'28'0,"0"-1"11"0,0 33-23 0,31 0-6 0,17 50-5 0,16-20-2 0,-1 1-2 0,1 2 1 0,-16-33-1 0,-33 17 0 0,-15-17-2 0,-31 15 1 0,-1 31 0 0,16-46 1 0,-80 97 0 0,65-50-2 0,14 0 0 0,2-30-15 0,30-1-106 0</inkml:trace>
  <inkml:trace contextRef="#ctx0" brushRef="#br0" timeOffset="99">23955 8955 62 0,'0'0'11'0,"-16"-33"34"0,16 33-26 0,0 0-8 0,0 47-2 0,0 17-2 0,16 30-2 0,-1-14-3 0,-15 16-2 0,0-33 0 0,17-15-1 0,-17-16-8 0,31-16-23 0,-14-16-71 0</inkml:trace>
  <inkml:trace contextRef="#ctx0" brushRef="#br0" timeOffset="100">24384 9192 43 0,'-16'-48'63'0,"16"16"-49"0,-32 1-5 0,1 31-3 0,-17 0-2 0,15 15 0 0,2 16-1 0,16 19-1 0,-1 11-1 0,-1 19 1 0,17-16-1 0,0-32-1 0,33 0 1 0,30-32-1 0,-15-17 1 0,-1-13-1 0,-32-3 0 0,2-15 0 0,-17 1 1 0,0-17 0 0,-17 17 0 0,17 31 0 0,0 16 1 0,0-17 1 0,0 34-1 0,0 31-1 0,17 15 1 0,-17 0-1 0,16-15-1 0,16 0 0 0,-1-33-3 0,17-15-19 0,16 17-102 0</inkml:trace>
  <inkml:trace contextRef="#ctx0" brushRef="#br0" timeOffset="101">24670 8969 31 0,'0'0'24'0,"16"-14"14"0,-16-3-12 0,0 1-8 0,0 16-7 0,0 16 3 0,0 15-8 0,15 33-2 0,-15-1 0 0,0 1 0 0,16 14-2 0,-16 2 0 0,0-16-1 0,15-32-1 0,-15 0-5 0,-15-16-118 0</inkml:trace>
  <inkml:trace contextRef="#ctx0" brushRef="#br0" timeOffset="102">21399 6002 6 0,'0'-17'6'0,"16"-16"16"0,-16 2-2 0,0 16-11 0,0 15-5 0,-16 0 3 0,-15 0-1 0,-17 15 7 0,16 16-6 0,-15 34-7 0,47-2 9 0,0 17 1 0,31 14-2 0,17 50-2 0,-32 14-3 0,-16 1-2 0,0-15-2 0,0-18 6 0,-16-15-4 0,-1 15 0 0,-93 65-4 0,47-127 4 0,-1-17 0 0,47-30 0 0,17-1-2 0,17-16 1 0,31 15 0 0,-17 18 0 0,0 30 0 0,2 15-1 0,-1 18 1 0,-16 15 2 0,-1 15 1 0,1 35-2 0,-16-20 1 0,32 20 0 0,-1-35-1 0,2 0 1 0,-18 2-1 0,1-1 1 0,16 1-1 0,-16-2 0 0,-1-30 0 0,2-2-1 0,14-30 1 0,0-31 0 0,2-3 0 0,46-14-64 0,-47-16-5 0</inkml:trace>
  <inkml:trace contextRef="#ctx0" brushRef="#br0" timeOffset="103">11890 9144 10 0,'0'0'0'0,"0"0"40"0,0-17-7 0,16 17 2 0,0-15-12 0,32 15-12 0,-1 0-2 0,16 0-2 0,17 0-5 0,0-16-1 0,-17 1-1 0,-15 15-2 0,-32 15-28 0,-16 1-83 0</inkml:trace>
  <inkml:trace contextRef="#ctx0" brushRef="#br0" timeOffset="104">12113 9335 30 0,'0'0'10'0,"0"-17"25"0,0 2 19 0,31 15-40 0,1 0-3 0,16 0-3 0,15-15-1 0,1-18-3 0,-33 16-2 0,-15 17-2 0,0 17-9 0,0 16-104 0</inkml:trace>
  <inkml:trace contextRef="#ctx0" brushRef="#br0" timeOffset="105">15478 8842 13 0,'0'0'0'0,"31"-15"40"0,-14 15-9 0,-17-16-2 0,0-1-7 0,-17 2-9 0,2-17-5 0,-1 16-2 0,-1-1-3 0,-14 3-2 0,0 14-1 0,-1 31 1 0,-1-15 0 0,18 31 1 0,-1 1 0 0,16 15-1 0,0-13 0 0,31-19 0 0,2-1 1 0,30-30 0 0,-32 17-1 0,2-34 1 0,-33 2-2 0,32 0 1 0,-1-33-1 0,-31 0 1 0,0 0-1 0,-15-15 0 0,-1 31 1 0,16 16 0 0,-17 16-1 0,17 16 0 0,0 48 1 0,33 0 0 0,-18-1 0 0,16 0-1 0,2-31 1 0,15-16-10 0,-2 16-114 0</inkml:trace>
  <inkml:trace contextRef="#ctx0" brushRef="#br0" timeOffset="106">15128 9349 33 0,'-15'0'33'0,"-1"-14"17"0,-1 14-17 0,34-17-19 0,31 17-5 0,31-15 1 0,48 0-3 0,48-2-1 0,-1 1-2 0,-47-1-1 0,-79 17-3 0,94-15 2 0,-15 15-1 0,-31 0 0 0,-32-16 0 0,-33 16-1 0,-31 0-1 0,0 0-3 0,-16 16-30 0,-15-16-83 0</inkml:trace>
  <inkml:trace contextRef="#ctx0" brushRef="#br0" timeOffset="107">14986 9701 9 0,'0'0'12'0,"-16"-17"40"0,16 1-18 0,0-1 3 0,0 17-19 0,31 50-7 0,2 44-1 0,-18 17-3 0,1 17-2 0,-1-17-2 0,-15-31-1 0,17-2-1 0,-17-30-1 0,0-33-1 0,0-15-4 0,-17-30-109 0,17 13 59 0</inkml:trace>
  <inkml:trace contextRef="#ctx0" brushRef="#br0" timeOffset="108">14970 9984 31 0,'0'0'0'0,"16"-61"52"0,16 11-24 0,15 19 0 0,1 16-14 0,0 30-5 0,-17 16-4 0,17 19-2 0,-33 11 1 0,-30-11 0 0,-1-20-1 0,-16-13-2 0,-15-1 0 0,-1-1-4 0,31-15-21 0,17-15-85 0</inkml:trace>
  <inkml:trace contextRef="#ctx0" brushRef="#br0" timeOffset="109">15255 9604 33 0,'0'-31'28'0,"33"-17"20"0,-18 16-23 0,33 16-13 0,-17 16-8 0,-14 48 0 0,-1 17-3 0,-32-19 1 0,-1 2 0 0,-14-31 0 0,14-2 0 0,17-15-1 0,48-15 1 0,0 15-3 0,16-17-1 0,-1 1-54 0,-63 16-12 0</inkml:trace>
  <inkml:trace contextRef="#ctx0" brushRef="#br0" timeOffset="110">15684 9953 60 0,'0'0'29'0,"0"-15"14"0,31 0-23 0,17-2-10 0,31 17-6 0,-31-16-2 0,-15 16-1 0,-33 0 0 0,-16 0 0 0,-32 0 0 0,0 16-1 0,-15-16 1 0,47 17-1 0,-1-17 0 0,34 0-1 0,47 0-23 0,-1 0-99 0</inkml:trace>
  <inkml:trace contextRef="#ctx0" brushRef="#br0" timeOffset="111">16431 9779 43 0,'0'0'17'0,"31"-32"33"0,-16 16-20 0,-15 1-14 0,0 0-8 0,-31-2-4 0,0 1-2 0,-17 16-2 0,0 16 1 0,17 1 0 0,14 13 1 0,17 18 0 0,0 0 0 0,17-2 0 0,14-29-2 0,0 16 1 0,17-33-1 0,-15 0 1 0,-18-17-1 0,16 1 1 0,-31-32-1 0,17 1 1 0,-17-1-1 0,-17-15 1 0,2 47 0 0,15-1-1 0,0 17 1 0,0 33 1 0,0 30 1 0,15-15 0 0,2 15-2 0,14-31-1 0,17 1-1 0,0-18-9 0,0-15-24 0,-32-15-81 0</inkml:trace>
  <inkml:trace contextRef="#ctx0" brushRef="#br0" timeOffset="112">16573 9493 26 0,'0'0'12'0,"0"-47"32"0,0 15-16 0,0 0-2 0,16 16-9 0,-1-15-9 0,2 31-1 0,-1 0-5 0,-1 31-2 0,2 32 1 0,-17-15-1 0,0 0 1 0,-32-33-1 0,16 18 2 0,16-33 0 0,0 0 2 0,0 0 1 0,31 0-3 0,17-33 0 0,16 18-3 0,-16 0-12 0,-33-2-101 0</inkml:trace>
  <inkml:trace contextRef="#ctx0" brushRef="#br0" timeOffset="113">7302 9066 42 0,'0'-17'12'0,"0"-31"26"0,0 63 6 0,16 192-12 0,-16-127-28 0,0-17-1 0,0 0 0 0,0-30-2 0,0-18 1 0,32 1 1 0,-1-16 0 0,49 0-1 0,15-16-2 0,-16 1 0 0,1-18-2 0,-16 33-45 0,-64 0-36 0</inkml:trace>
  <inkml:trace contextRef="#ctx0" brushRef="#br0" timeOffset="114">8366 8938 12 0,'0'0'0'0,"31"-63"47"0,-31-1-12 0,0 17-13 0,-47 14-9 0,-16 33-3 0,-1 0-7 0,32 48 3 0,17-16 0 0,15 32-1 0,31 16-3 0,17 14-1 0,0 17 0 0,-17-33-1 0,-31 2 0 0,-47-49 2 0,-17 2-2 0,32-33 1 0,17-16 0 0,15-15-1 0,0-1 1 0,31 17-2 0,1 15 2 0,-16 15 0 0,16 31-1 0,-16 34 1 0,-1 16 1 0,-15-17 0 0,-15 18 0 0,15-19 1 0,15-30-2 0,33-33 0 0,16-15-3 0,30-30-26 0,-14 13-96 0</inkml:trace>
  <inkml:trace contextRef="#ctx0" brushRef="#br0" timeOffset="115">9017 9271 46 0,'15'-48'24'0,"2"-31"20"0,-17 31-25 0,-32 1-8 0,0 31-5 0,-15 16 0 0,-1 0 0 0,32 33-5 0,0 28 1 0,16 4-1 0,0-2-1 0,32-15 1 0,0-33-1 0,15-15 2 0,-15 17-1 0,-1-17-1 0,2 47-1 0,-33 0 1 0,0 1 0 0,-33-15 0 0,-14-18 1 0,0-15 0 0,-49 0-9 0,96 0-49 0,16-15-35 0</inkml:trace>
  <inkml:trace contextRef="#ctx0" brushRef="#br0" timeOffset="116">9239 9207 52 0,'0'-30'43'0,"-16"13"1"0,16 1-25 0,-16 49-9 0,16 28-6 0,16 19 0 0,0 1-3 0,0-3 0 0,15-45-1 0,2-18 0 0,-2-30 1 0,-15-2-1 0,0-47 1 0,0 1-1 0,-1-15 0 0,18 13 1 0,14 49 0 0,-15 16-1 0,16 48-1 0,-17 32 1 0,-15 110 1 0,-16-175-1 0,0-15 2 0,0-30-1 0,16-18 1 0,0-32-1 0,32-14-1 0,-17 13 0 0,32 51 1 0,-30 30-2 0,-2 30 1 0,-15 34-1 0,0 14 1 0,-16 2 0 0,16-16-1 0,16-32-4 0,-1-17-28 0,17-15-93 0</inkml:trace>
  <inkml:trace contextRef="#ctx0" brushRef="#br0" timeOffset="117">10128 9144 44 0,'0'-32'16'0,"-16"-31"46"0,16 30-24 0,0 18-25 0,0 47-8 0,16 47 1 0,16 16-3 0,-17 16-2 0,2-15 0 0,-17-33-1 0,16-30 0 0,-16-18 0 0,15-15 0 0,-15 0 0 0,-15-32 0 0,-1-32 1 0,16 1-1 0,0 15 0 0,16 1 0 0,31 31 1 0,0-1-1 0,-14 17 0 0,-18 33 0 0,1 14-1 0,0 1 1 0,-16 15 0 0,0-15-1 0,0-15 0 0,16-3-12 0,15-30-81 0,-14 17 37 0</inkml:trace>
  <inkml:trace contextRef="#ctx0" brushRef="#br0" timeOffset="118">10747 9366 39 0,'0'-31'27'0,"0"-1"24"0,16 0-23 0,-32-1-15 0,-15 2-5 0,-2 16-4 0,2 15-2 0,-1 15-1 0,16 16 1 0,1 34-1 0,15 14 1 0,15 1-2 0,17-49 1 0,0-14-1 0,16-17 1 0,-17-17-2 0,1-14 3 0,-16-17-1 0,-1-17 1 0,-15 4-1 0,0 28 1 0,-15 16-1 0,-1 17 0 0,16 50 1 0,0 11 0 0,16 4-1 0,-1-17 1 0,18 0-3 0,14-33-5 0,0 0-22 0,1-15-96 0</inkml:trace>
  <inkml:trace contextRef="#ctx0" brushRef="#br0" timeOffset="119">11001 9016 46 0,'0'0'0'0,"0"-111"69"0,32 48-34 0,-1 15-21 0,2 33-8 0,-2 15-4 0,1 48-1 0,-32 15-1 0,0 2 0 0,16-19 1 0,-16 19-1 0,15 107 5 0,18-122-3 0,14-35 1 0,0 0-3 0,1-15 0 0,-32-15 0 0,0-17 1 0,-32 16 1 0,0-1-2 0,-15 17 1 0,-1 17-2 0,16 16 2 0,0 14 0 0,16 17 2 0,0-1-1 0,16-15 0 0,-16-1 1 0,16 0-2 0,-16 0 0 0,0-14 0 0,-16-1 0 0,-16-17 2 0,-15 1-2 0,-1-16-1 0,-15 0-8 0,15 0-122 0</inkml:trace>
  <inkml:trace contextRef="#ctx0" brushRef="#br0" timeOffset="120">10922 9207 16 0,'0'0'0'0,"0"0"17"0,0 0-4 0,-16 0 10 0,32 0-3 0,-16-15-4 0,15 0 3 0,-15-2-4 0,0 17-5 0,17 0-4 0,-1 0 0 0,-1 17-3 0,1 29 1 0,0 2-1 0,-16 16-2 0,-16-17-1 0,16-30 1 0,-31 46-1 0,15-48 1 0,16-15-1 0,0-15 3 0,16-1-2 0,15-31-1 0,-15-3 1 0,0-11 0 0,0 28-1 0,-1 1 1 0,-15 16-1 0,0 1 0 0,0 15-1 0,0 15 2 0,-15 16-1 0,15 2 1 0,-16 14 0 0,0 1 0 0,32 0 1 0,15 0-2 0,49-33-12 0,-16 1-99 0</inkml:trace>
  <inkml:trace contextRef="#ctx0" brushRef="#br0" timeOffset="121">7889 11176 10 0,'0'-16'34'0,"0"-1"3"0,-15 17-4 0,15-15-12 0,0 30-4 0,0 35-6 0,15 28-4 0,-15 2-2 0,17-1-1 0,-1 0-2 0,-16-15 0 0,0-1 0 0,0-32-1 0,0-14 1 0,0-17-1 0,15 0 1 0,49 0-1 0,15-17 0 0,17 2-1 0,-17 15-6 0,-16 0-24 0,-15 0-100 0</inkml:trace>
  <inkml:trace contextRef="#ctx0" brushRef="#br0" timeOffset="122">8922 11223 54 0,'0'0'0'0,"31"-126"45"0,-31 61-17 0,-63 4-7 0,15 61-17 0,1 15 1 0,15 31-3 0,16 19 1 0,16-2-2 0,31 0 0 0,17 1 0 0,-16-17-1 0,-16 17 1 0,-16-17-1 0,-32-14 0 0,1-16 2 0,-17-3-1 0,16-14-1 0,32-31 1 0,16-2 0 0,15 3-1 0,2 30 0 0,-2 15 0 0,-15 33 0 0,-16 30 1 0,0 33 1 0,0 0 2 0,0-31 0 0,0 1-3 0,32-51 2 0,16-13-2 0,15-49-13 0,-32 32-3 0,2-32-114 0</inkml:trace>
  <inkml:trace contextRef="#ctx0" brushRef="#br0" timeOffset="123">9731 11143 16 0,'-16'0'21'0,"1"-31"28"0,-1 1-15 0,16 30-14 0,0 0-6 0,0 61-5 0,16 19-5 0,-1-16-1 0,1-32-2 0,-16-17 1 0,16-15-1 0,-16-30 1 0,0-20-1 0,-16-11 0 0,-15 11 0 0,15 35-2 0,-16 15 2 0,16 32-2 0,0 48 1 0,32 14 1 0,0-13-1 0,32-1 0 0,-1-34 1 0,17-31 0 0,-1-15-1 0,17-15 0 0,-33-31 0 0,-31-19 1 0,0 2-1 0,-16 0 1 0,-16 30-1 0,16 33-1 0,0 16 1 0,0 48-1 0,31 0 2 0,17 16-1 0,0-50 0 0,16 1 0 0,-17-31 2 0,0-31-2 0,-30 1 1 0,-17-35-1 0,-32-14 0 0,0 15 1 0,-15 17-2 0,14 30 1 0,-14 17 0 0,31 31-1 0,0 2 1 0,32-1-1 0,64 0 1 0,15-32 0 0,0 0 1 0,0-17-1 0,-31-30 0 0,-32 0 0 0,-16-17 0 0,-16 48 0 0,-33-1-2 0,2 50 2 0,-1 31 0 0,32 0-1 0,32-34 1 0,32 18-1 0,-17-32 1 0,0 16 0 0,-47 0 0 0,0 1 0 0,-31-3 0 0,-32-14 0 0,-1-1 0 0,16-15-3 0,17 0-12 0,47-15-70 0,-1-1 31 0</inkml:trace>
  <inkml:trace contextRef="#ctx0" brushRef="#br0" timeOffset="124">10858 10986 49 0,'0'0'0'0,"-31"-80"49"0,31 64-9 0,-17 32-22 0,2 79-8 0,15 16-2 0,15 31-5 0,2-14-2 0,-17-48 0 0,0-17-1 0,16-32 0 0,-16-31 2 0,0-15-1 0,0-17-1 0,0-32 0 0,0 17 1 0,0-17-1 0,15 17 1 0,33 31-2 0,-17-1 1 0,17 17 0 0,-16 33 0 0,-16 14 1 0,0 17 0 0,-1-17-1 0,-15 3 0 0,0-20 0 0,0-14-1 0,48-1-12 0,0-15-46 0,-17 0-35 0</inkml:trace>
  <inkml:trace contextRef="#ctx0" brushRef="#br0" timeOffset="125">11462 11415 18 0,'31'-17'26'0,"17"-14"25"0,-17-2-18 0,-14 18-12 0,-17-17-12 0,-17 16-2 0,-30-1-3 0,0 17-1 0,-1 0-2 0,16 33 0 0,16 14 0 0,16 1 0 0,0 0 1 0,32 0-1 0,-1-1 0 0,2-31 0 0,-2-16-1 0,1 0 0 0,-1-16 1 0,2-14 1 0,-18-20-2 0,-15 3 1 0,0 0-1 0,-15 0 3 0,-1 62-1 0,16 17-1 0,0 32 0 0,31-17-1 0,1-14-1 0,0-3-3 0,16-14-17 0,-1-16-70 0,-47 0 39 0</inkml:trace>
  <inkml:trace contextRef="#ctx0" brushRef="#br0" timeOffset="126">11890 11351 37 0,'0'-17'27'0,"0"-30"27"0,16 31-23 0,0-1-17 0,15 3-9 0,2 45-3 0,-18 17-1 0,1 0-1 0,-16 15 0 0,-16-31 0 0,-15 1 1 0,14-19 0 0,17-14 0 0,17-14-1 0,-1-36 1 0,31 20 0 0,-31-34-1 0,0 0 1 0,-1 31 0 0,-15 2-1 0,0 16 1 0,-15 15 0 0,-1 32 1 0,0 15 0 0,16 17 1 0,0-17-2 0,32 0 0 0,0 3-1 0,31-36-5 0,1-14-20 0,-17 0-87 0</inkml:trace>
  <inkml:trace contextRef="#ctx0" brushRef="#br0" timeOffset="127">12351 11001 45 0,'0'0'0'0,"0"-95"56"0,16 49-20 0,-1-4-19 0,33 20-7 0,-17 30-5 0,2 0-3 0,-33 47-1 0,0 16 0 0,0 18-1 0,0-20 2 0,0 19-1 0,15 1-1 0,17-20 1 0,0-44 1 0,16-1-2 0,-17-16 1 0,-15-16 0 0,0 16 0 0,-32-31 0 0,-16 31 1 0,1 31 0 0,-1 17 3 0,16 15-1 0,16 17 0 0,16-17-1 0,-1 18 1 0,-15-20-3 0,0-28 0 0,-31-1-1 0,-17-17-1 0,17-15-19 0,-1-15-99 0</inkml:trace>
  <inkml:trace contextRef="#ctx0" brushRef="#br0" timeOffset="128">13906 11160 49 0,'-15'-32'41'0,"-1"32"-1"0,32 0-21 0,15-16-12 0,32 16-4 0,-15 16-4 0,16-1-27 0,-32 2-58 0</inkml:trace>
  <inkml:trace contextRef="#ctx0" brushRef="#br0" timeOffset="129">14002 11304 34 0,'-17'0'17'0,"-14"0"40"0,47 0-29 0,32-17-21 0,46 17-15 0,18 0-102 0</inkml:trace>
  <inkml:trace contextRef="#ctx0" brushRef="#br0" timeOffset="130">15065 10986 81 0,'0'0'0'0,"-16"-32"50"0,1 32-31 0,15 32-10 0,0-32-6 0,15 142 13 0,1-30-11 0,-1-18-2 0,-15-30-1 0,0-17 0 0,-15-14 0 0,15-16-2 0,0-17 1 0,15 0 0 0,50 0-1 0,-3 0-2 0,34-17-11 0,0 17-73 0,-65 0 23 0</inkml:trace>
  <inkml:trace contextRef="#ctx0" brushRef="#br0" timeOffset="131">15827 11082 57 0,'15'-65'36'0,"2"2"2"0,-17 30-18 0,-17 18-11 0,-45-1-6 0,-34 97 1 0,81-20-4 0,15 4 1 0,31-2 0 0,1 0-1 0,-1 1-1 0,-31-32 0 0,0 0 1 0,-31-1 0 0,-17-15 0 0,33-16 1 0,-1 0 0 0,47-31-1 0,0 15 0 0,2 16 0 0,-1 31 0 0,-1 17 2 0,-15 31 2 0,-16 18 2 0,0 14 0 0,-16 0-2 0,16-33-1 0,0-30 0 0,0 0-2 0,31-33 0 0,34-30-5 0,14-33-29 0,-15 0-84 0</inkml:trace>
  <inkml:trace contextRef="#ctx0" brushRef="#br0" timeOffset="132">16796 11176 12 0,'0'0'0'0,"16"-33"50"0,-16 2-15 0,0 16-5 0,-16 15-10 0,32 0-10 0,-1 46-5 0,16-29 0 0,34-1-2 0,-18-16-1 0,-15-33-1 0,16 2 0 0,-48-16 0 0,0 14-1 0,-48 18 0 0,0-1 1 0,0 16-1 0,0 0 1 0,17 31 1 0,-17 19 1 0,33 28 0 0,-1 2 0 0,47-1-1 0,2-31-1 0,30-17 0 0,16-14-1 0,17-34-9 0,-1 17-30 0,-47-16-48 0</inkml:trace>
  <inkml:trace contextRef="#ctx0" brushRef="#br0" timeOffset="133">17414 10827 27 0,'0'-17'10'0,"0"-46"28"0,17 0-17 0,-34 15-1 0,2 17-9 0,-33 31-2 0,1 0 0 0,15 14-2 0,-16 36-4 0,32-3 2 0,16 17-2 0,0-17-3 0,31 0 2 0,-14-15-1 0,-1-17 0 0,16-15 0 0,-1-15 1 0,-15-17-2 0,16-15 0 0,-16 0 0 0,-1-17 2 0,-15 0-2 0,0 31 1 0,0 33 1 0,-15 17-1 0,15 46 0 0,15 18 1 0,18-1-2 0,-2-34-2 0,17-14-21 0,0-16-103 0</inkml:trace>
  <inkml:trace contextRef="#ctx0" brushRef="#br0" timeOffset="134">17637 10652 33 0,'16'-33'48'0,"16"2"-3"0,30 1-21 0,-45 30-15 0,-1 47-6 0,-16 17-1 0,0 14-2 0,-33-15 2 0,2-30-2 0,16-16 1 0,15-17 1 0,15 0-2 0,33-50 1 0,-17 3-1 0,-14-32 0 0,-17 14 1 0,0 19 0 0,0 31-1 0,0 15 1 0,-17 47-1 0,17 17 1 0,0-1-1 0,17 15 0 0,14-14-2 0,17 0-39 0,-17-31-31 0</inkml:trace>
  <inkml:trace contextRef="#ctx0" brushRef="#br0" timeOffset="135">18272 11240 73 0,'-17'0'49'0,"2"-17"-16"0,30 2-19 0,50 15-8 0,30-15-4 0,16 15-2 0,-16 0-7 0,-47 0-47 0,-48 0-43 0</inkml:trace>
  <inkml:trace contextRef="#ctx0" brushRef="#br0" timeOffset="136">18526 11049 19 0,'0'0'28'0,"-17"-32"27"0,17 16-23 0,0 16-12 0,0 48-10 0,0 0-1 0,-15 48-5 0,-1-18-2 0,16-15-2 0,16-15-3 0,16-15-22 0,-1-18-109 0</inkml:trace>
  <inkml:trace contextRef="#ctx0" brushRef="#br0" timeOffset="137">19065 11143 61 0,'0'-31'27'0,"17"31"10"0,-1 0-22 0,30 16-7 0,2-16-2 0,0 0-3 0,-17-16-2 0,-14-14 0 0,-34-20-1 0,-14 19 1 0,-32 16 0 0,30 15-1 0,2 15 2 0,0 33 3 0,14 31-1 0,17-14 2 0,0-4-2 0,17-11-2 0,14-20 0 0,0-13-2 0,17-17 1 0,16 0-4 0,-1-17-15 0,-15-13-113 0</inkml:trace>
  <inkml:trace contextRef="#ctx0" brushRef="#br0" timeOffset="138">19161 10747 54 0,'0'0'0'0,"0"-31"59"0,16 31-33 0,47-17-19 0,1 17-8 0,-1 17-39 0,-32-17-25 0</inkml:trace>
  <inkml:trace contextRef="#ctx0" brushRef="#br0" timeOffset="139">19717 10652 33 0,'0'0'0'0,"0"-47"47"0,16 30-24 0,-32 2-14 0,-16 0 5 0,-1 15 0 0,2 0-7 0,0 0-1 0,14 30-2 0,2 34-1 0,-1 0 0 0,32 0-1 0,16-34-2 0,-1 3 2 0,0-33-1 0,2-16 0 0,-1-1 0 0,-16-30 0 0,-1-17-1 0,-15 1 0 0,16 15 0 0,-16 18 1 0,0 30 0 0,0 15 0 0,0 31 1 0,15 34-2 0,-15-32 1 0,17 15-5 0,14-30-49 0,-14-16-21 0</inkml:trace>
  <inkml:trace contextRef="#ctx0" brushRef="#br0" timeOffset="140">19987 10619 43 0,'0'-31'31'0,"15"1"26"0,33 13-34 0,16 17-16 0,-49 32-5 0,1 31 0 0,-32 0-2 0,-15-15 1 0,-1 0-1 0,-1-33 0 0,33-15 0 0,17 0 1 0,31-47-1 0,-17 0 1 0,17 0-1 0,-48-34 0 0,0 34 1 0,0 14 0 0,0 33 0 0,-17 0 1 0,2 33 0 0,-1 45 1 0,16 2 0 0,31 1-2 0,2-1-2 0,30-19-7 0,-15-11-117 0</inkml:trace>
  <inkml:trace contextRef="#ctx0" brushRef="#br0" timeOffset="141">17112 11763 18 0,'0'-16'9'0,"17"-14"32"0,-34 13-5 0,2 17-9 0,15-16-1 0,0 16-10 0,63 0-6 0,64 0-2 0,160-17 2 0,46 2-3 0,15 15-5 0,-94 15 0 0,-94-15-1 0,-33 0 0 0,-33 0 0 0,2-31-2 0,-48 16 0 0,-17 0-1 0,-31 15-6 0,-31 0-19 0,-32 46-105 0</inkml:trace>
  <inkml:trace contextRef="#ctx0" brushRef="#br0" timeOffset="142">18336 12144 70 0,'-16'-14'11'0,"-16"-19"31"0,32 1-20 0,0 0-9 0,15 16-6 0,18 1-3 0,-18 30-1 0,1 33-4 0,-16 17 2 0,-16 13-1 0,-15-30 1 0,-1-2 1 0,-16-29 1 0,32-1 2 0,16 1 0 0,0-17 3 0,48 0-1 0,31-17-2 0,17-16-4 0,14 2-7 0,2 31-52 0,-80 0-30 0</inkml:trace>
  <inkml:trace contextRef="#ctx0" brushRef="#br0" timeOffset="143">20622 10874 31 0,'31'-31'47'0,"1"-17"6"0,32 0-29 0,-18 17-11 0,-13 31-9 0,-1 31-2 0,-32 32-1 0,0 33-1 0,-32 15 2 0,-1-16 1 0,18-14 0 0,15-3-1 0,63-15 1 0,1-30-3 0,16-18 2 0,-33-15-2 0,-15 0 1 0,-32-31-2 0,-17 14 2 0,-29 17-1 0,-2 17 0 0,15 47 0 0,2 16 1 0,0 14 0 0,31 1 1 0,-17-16 0 0,17 16-2 0,-15-14 0 0,15-18 1 0,-33 0 0 0,18-15 1 0,-32-17-2 0,-1 1-1 0,-48-17-32 0,81-15-65 0</inkml:trace>
  <inkml:trace contextRef="#ctx0" brushRef="#br0" timeOffset="144">14176 13383 53 0,'-16'-33'34'0,"16"33"0"0,16-15-18 0,47 15-8 0,16 15-8 0,-31 2-11 0,-15-1-94 0</inkml:trace>
  <inkml:trace contextRef="#ctx0" brushRef="#br0" timeOffset="145">14208 13494 52 0,'-17'0'35'0,"-14"32"11"0,47-17-22 0,16-15-17 0,47 0-9 0,33 0-106 0</inkml:trace>
  <inkml:trace contextRef="#ctx0" brushRef="#br0" timeOffset="146">16050 13017 31 0,'0'-30'38'0,"-16"13"4"0,16 1-11 0,0 32-15 0,0 47-5 0,0 17-3 0,0 16-2 0,16-2-3 0,-1 3-2 0,1-19 1 0,-16-30-2 0,-16-33 1 0,16 1 0 0,0-32 0 0,-15-14-1 0,15-51 1 0,-16 18-2 0,16-1 0 0,0 17 2 0,0 0-1 0,31 14 1 0,0 2-1 0,17 14-2 0,0 34 2 0,-17-3 0 0,2 19 1 0,-33-1-2 0,-33 0 0 0,-13-1 2 0,-2-15-2 0,15 1-2 0,18-2-32 0,-1 17-73 0</inkml:trace>
  <inkml:trace contextRef="#ctx0" brushRef="#br0" timeOffset="147">15653 13794 74 0,'-17'0'15'0,"-31"0"29"0,65 0-22 0,47-14-10 0,78 14 0 0,49 0-3 0,30-17-2 0,-13 2-4 0,-66 15-1 0,-63-15-2 0,-31 15-3 0,-32 0-12 0,-47 0-40 0,15 0-22 0</inkml:trace>
  <inkml:trace contextRef="#ctx0" brushRef="#br0" timeOffset="148">15636 14240 92 0,'0'0'0'0,"-15"-48"43"0,-1 17-26 0,16 31-5 0,0 15-4 0,16 49 1 0,-1 31-3 0,-15 16-1 0,17 16-4 0,-1-16 1 0,-16-31-3 0,0-33 2 0,-16-47 0 0,16 0 0 0,0-47 0 0,0-17-1 0,-17-16 1 0,17 2 0 0,0 15-2 0,17 13 1 0,14 19 0 0,17 16 0 0,-17 15 0 0,2 15 0 0,-18 16 0 0,-15 19-1 0,-31-20 1 0,-1 3 0 0,-16-18 0 0,17 1-3 0,-2-32-14 0,33-15-68 0,17 31 22 0</inkml:trace>
  <inkml:trace contextRef="#ctx0" brushRef="#br0" timeOffset="149">15875 14113 50 0,'-16'-32'35'0,"32"-14"14"0,32 13-30 0,-17 16-10 0,1 34-7 0,-16 30-1 0,-16 0-1 0,-33 3 1 0,18-20 0 0,-16 1 1 0,31-14 0 0,15-1 0 0,33-32-1 0,0 16-1 0,14-32-7 0,19 32-117 0</inkml:trace>
  <inkml:trace contextRef="#ctx0" brushRef="#br0" timeOffset="150">16208 14509 83 0,'-16'-15'38'0,"1"0"-6"0,46 15-23 0,32 0-4 0,16-17-1 0,-14 1-3 0,-18 16-3 0,16-17-35 0,-46 17-70 0</inkml:trace>
  <inkml:trace contextRef="#ctx0" brushRef="#br0" timeOffset="151">16843 14303 71 0,'0'0'0'0,"0"-31"43"0,32 16-30 0,-1-2-3 0,-31 1 1 0,0-1-2 0,-15 2-2 0,-18-1-3 0,-13 16-2 0,-2 0 0 0,15 31 1 0,2 2 0 0,16 14 0 0,-1 17-1 0,16 0 0 0,31-17-1 0,0 0-2 0,17-30 2 0,0-17 0 0,-17-32 0 0,2-16-1 0,-18 0 0 0,-15 1 1 0,-15-17-1 0,-1 17 0 0,16 31 1 0,-17 16 0 0,17 0 0 0,0 48 1 0,17 15 0 0,-1 0 0 0,-1-15-2 0,18-15-1 0,13-3-4 0,19-30-20 0,-18-15-91 0</inkml:trace>
  <inkml:trace contextRef="#ctx0" brushRef="#br0" timeOffset="152">17097 14035 61 0,'-16'-33'47'0,"1"1"-11"0,30 16-23 0,33 0-6 0,-17 16-5 0,-14 32-2 0,-17 0 0 0,-17 1 1 0,-14 13-2 0,14-14 1 0,2 1 1 0,-1-18 0 0,16-15 3 0,48-15-1 0,31-18-3 0,0-15-6 0,-15 18-100 0</inkml:trace>
  <inkml:trace contextRef="#ctx0" brushRef="#br0" timeOffset="153">18701 13557 69 0,'16'0'47'0,"-1"0"-15"0,1 32-21 0,-16 31-6 0,-16 1-4 0,-15 0-4 0,-1-17-128 0</inkml:trace>
  <inkml:trace contextRef="#ctx0" brushRef="#br0" timeOffset="154">19844 13176 13 0,'0'-31'17'0,"-17"-33"41"0,2 48-9 0,15-1-29 0,0 50-9 0,15 62-3 0,18 16-3 0,-18 2-1 0,16-2-3 0,-31-50-2 0,17 4 1 0,-17-34-1 0,-17-31-7 0,17 0-10 0,-15-16-23 0,15-31-52 0</inkml:trace>
  <inkml:trace contextRef="#ctx0" brushRef="#br0" timeOffset="155">19860 13320 12 0,'0'0'0'0,"0"-64"47"0,0 32-8 0,15 0-1 0,33 32-25 0,-17 0-4 0,2 32-4 0,-18 31-1 0,-15-15-3 0,0 0 1 0,-48-17-3 0,-15-15 1 0,-1 15-4 0,49-31-28 0,15 17-61 0</inkml:trace>
  <inkml:trace contextRef="#ctx0" brushRef="#br0" timeOffset="156">20462 13098 77 0,'17'-33'40'0,"-17"16"-12"0,16 34-19 0,30 16-3 0,19-3-1 0,30 1-2 0,-16-14-3 0,-31-17 0 0,-48 16 0 0,0-16 0 0,-48 17 1 0,-16 13 0 0,1 34-1 0,-1 0-1 0,49-17 1 0,-18 0-1 0,33-30-8 0,17-1-121 0</inkml:trace>
  <inkml:trace contextRef="#ctx0" brushRef="#br0" timeOffset="157">21161 13002 66 0,'-16'-32'29'0,"16"-1"17"0,0 33-32 0,0 17-5 0,0 46-2 0,16 18-1 0,-16 13 0 0,0 1-5 0,15-15-1 0,2-17 1 0,-17-15-1 0,0-32-3 0,0 1-14 0,0-17-19 0,16-17-76 0</inkml:trace>
  <inkml:trace contextRef="#ctx0" brushRef="#br0" timeOffset="158">21590 13272 32 0,'0'-16'26'0,"32"-31"19"0,-32 30-17 0,0-16-15 0,-48 19-6 0,16-3-4 0,-15 17-1 0,-1 17 3 0,16 14-3 0,1 32 0 0,15 1 0 0,16-17 0 0,31 3 0 0,-15-20-2 0,16-14 1 0,16-16 0 0,14-32-1 0,-29 1-1 0,-1-2 2 0,-16-14-1 0,-16 0 1 0,0 0-2 0,0 14 2 0,-16 16 0 0,16 17-1 0,-17 0 1 0,17 33 1 0,0 31 1 0,17 0-1 0,-1-34-2 0,15 3 0 0,17-2-3 0,0-31-13 0,-17 16-107 0</inkml:trace>
  <inkml:trace contextRef="#ctx0" brushRef="#br0" timeOffset="159">21971 12954 42 0,'15'-17'50'0,"2"-14"-10"0,-17 1-18 0,16 30-10 0,-16 15-6 0,-16 48 3 0,16 31-3 0,0-14-1 0,0 16-2 0,16-17 0 0,-16-15-3 0,0 15 1 0,0-31 1 0,0-16-2 0,0-17 0 0,0 1 0 0,15-16 0 0,-15 0-5 0,0-31-34 0,-15 16-87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000" max="10000" units="dev"/>
          <inkml:channel name="Y" type="integer" min="-10000" max="10000" units="dev"/>
          <inkml:channel name="F" type="integer" max="255" units="dev"/>
          <inkml:channel name="T" type="integer" units="dev"/>
        </inkml:traceFormat>
        <inkml:channelProperties>
          <inkml:channelProperty channel="X" name="resolution" value="1" units="1/dev"/>
          <inkml:channelProperty channel="Y" name="resolution" value="1" units="1/dev"/>
          <inkml:channelProperty channel="F" name="resolution" value="1" units="1/dev"/>
          <inkml:channelProperty channel="T" name="resolution" value="0" units="1/dev"/>
        </inkml:channelProperties>
      </inkml:inkSource>
      <inkml:timestamp xml:id="ts0" timeString="2022-11-24T11:25:53.15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antiAliased" value="0"/>
    </inkml:brush>
  </inkml:definitions>
  <inkml:trace contextRef="#ctx0" brushRef="#br0">5239 1698 24 0,'0'0'10'0,"0"-15"46"0,0 0-33 0,0 15-5 0,0-17-7 0,0 17 2 0,0 32-4 0,0 94-3 0,0-15 0 0,0-47-2 0,0 33 0 0,-16-19-1 0,0-30-1 0,16-17 0 0,0-16-1 0,32-15 1 0,31 0-1 0,32-31 0 0,1 16-1 0,-17 0 0 0,-47-2-13 0,-16 34-30 0,-16-17-75 0</inkml:trace>
  <inkml:trace contextRef="#ctx0" brushRef="#br0" timeOffset="1">6112 1762 29 0,'0'-16'40'0,"16"-1"-7"0,0-29-19 0,-1-19-2 0,-15 19-4 0,-31 14-4 0,-17-1 2 0,0 33-2 0,-15 0 0 0,15 50-3 0,32-4-1 0,1 19 4 0,94 29-10 0,0-14 7 0,-47-32 0 0,-32 15-1 0,-16-32 0 0,-31 1 1 0,-1-17-1 0,0-15 1 0,32 0-1 0,16-30 1 0,32 13-1 0,16 17-1 0,-16 0 2 0,-1 32-1 0,-15 48 3 0,0 16 2 0,-16-2 2 0,-16 17 0 0,16-31-1 0,0-17-2 0,16-15-1 0,16-31 0 0,0-17-3 0,31-33-13 0,-31 1-116 0</inkml:trace>
  <inkml:trace contextRef="#ctx0" brushRef="#br0" timeOffset="2">6667 2238 38 0,'0'0'15'0,"0"-16"32"0,16 1-31 0,32-65 1 0,0 17-6 0,31 0-5 0,-31-18-3 0,-17 18-1 0,-15 15 3 0,-16 18-5 0,0 13 0 0,0 1-2 0,-16 64-2 0,16 15 5 0,0 17 0 0,96 14-1 0,-33-44 0 0,-15-19-1 0,-32-1 1 0,-16 3 0 0,-48-1 1 0,0-17-2 0,1 1 2 0,-17-16-1 0,17-16-1 0,14 1-14 0,33-17-76 0,0 32 52 0</inkml:trace>
  <inkml:trace contextRef="#ctx0" brushRef="#br0" timeOffset="3">7302 1920 48 0,'0'-15'29'0,"0"-17"8"0,0 1-21 0,0 46-4 0,0 18-5 0,16 30 0 0,-16 15-5 0,16 3 0 0,0-18 0 0,0-16-2 0,-1-31 2 0,2-16-1 0,14-31-1 0,-15-34 1 0,0 4-2 0,0-4 2 0,15 2-1 0,2 30-1 0,-18 18 2 0,33 30-1 0,-17 35-1 0,-14 11 2 0,14 20-1 0,-31-18 1 0,0-31-1 0,0-32 1 0,0-15 2 0,0-18-2 0,16-45-1 0,16 13 1 0,16-14-2 0,-17 32 3 0,17 14 0 0,0 33 1 0,-17 33-2 0,-15 14-1 0,0 17 0 0,0 16 1 0,-16-19-1 0,0-28-6 0,0-1-43 0,16-17-48 0</inkml:trace>
  <inkml:trace contextRef="#ctx0" brushRef="#br0" timeOffset="4">8524 1953 46 0,'0'0'0'0,"0"-16"54"0,0-16-30 0,0 0-7 0,0 1-9 0,-31-2-1 0,15 18-1 0,-16 0-2 0,1-2-2 0,-33 17-2 0,17 47 3 0,31 17-2 0,-1 0 3 0,17 15-3 0,17-14 1 0,14-19-1 0,17-31 1 0,0 2-2 0,15-34 0 0,1-13 1 0,-33-18 0 0,-15-15-1 0,-16 15 0 0,0-15 0 0,0 15 1 0,-16 32-1 0,16 16 1 0,0 0-1 0,-15 47 3 0,15 33-1 0,15-17 0 0,1 17-1 0,16-34-2 0,-1 4-22 0,33-35-110 0</inkml:trace>
  <inkml:trace contextRef="#ctx0" brushRef="#br0" timeOffset="5">8905 1937 42 0,'-15'-17'65'0,"-1"2"-34"0,16-33-16 0,16 33-9 0,16-1-1 0,-1 32-3 0,1 32-1 0,-16 15-1 0,0 0 0 0,-32 2 1 0,-16-34-1 0,16-16 1 0,1 0 0 0,15-15-1 0,31-30 1 0,17-18-1 0,0-15-1 0,-17 15 1 0,1-15 0 0,-16 15 0 0,-1 15 1 0,-30 18 0 0,-1 15 2 0,0 15 0 0,0 18 2 0,16 30-2 0,-16 2-1 0,32-4-1 0,0-11-1 0,31-4-3 0,-14-31-35 0,14 2-83 0</inkml:trace>
  <inkml:trace contextRef="#ctx0" brushRef="#br0" timeOffset="6">9477 1540 40 0,'0'0'0'0,"0"-16"59"0,0-16-31 0,0-31-12 0,32 15-8 0,-1 2 0 0,2 29-5 0,14 17-1 0,-15 31 1 0,-17 16-4 0,2 3 1 0,-1 11 2 0,-16 4-2 0,0-2 2 0,0 17-3 0,15-1 1 0,17-31 2 0,0-17 0 0,16-14-1 0,-1-17 0 0,-31-17-1 0,0 1 1 0,-16 1-2 0,-16-1 2 0,-32 16-1 0,17 31 1 0,-1 17 2 0,16 0 1 0,0 30 1 0,16-13-2 0,16 14-1 0,-16-16 1 0,0-15 1 0,0 16-2 0,0-17 0 0,-32-15 2 0,1 0-2 0,-17-1 0 0,0-31-1 0,17 0-4 0,-2-31-78 0,18 14-3 0</inkml:trace>
  <inkml:trace contextRef="#ctx0" brushRef="#br0" timeOffset="7">10985 1920 24 0,'0'-15'36'0,"0"0"3"0,16 15-20 0,0 0-2 0,31 15-6 0,1-15-6 0,16 0-3 0,-1 0-2 0,-15-15-4 0,-17 15-63 0,-31 0 12 0</inkml:trace>
  <inkml:trace contextRef="#ctx0" brushRef="#br0" timeOffset="8">11033 2096 52 0,'0'0'0'0,"-32"-15"56"0,16 15-35 0,1 0-9 0,46 0 1 0,1 0-8 0,16 0 0 0,15-17 0 0,1 1-6 0,-17-1 1 0,-47 17-36 0,0 33-72 0</inkml:trace>
  <inkml:trace contextRef="#ctx0" brushRef="#br0" timeOffset="9">12588 1762 0 0,'0'0'0'0,"17"0"0"0,-1 0 1 0,-16 17-2 0</inkml:trace>
  <inkml:trace contextRef="#ctx0" brushRef="#br0" timeOffset="10">12557 1794 4 0,'0'0'0'0,"0"0"22"0,0-15-1 0,0 15-17 0,0-17 18 0,0 17-2 0,-16-16-6 0,16 16-7 0,0-17 0 0,0 17-1 0,0 0-1 0,0-14-1 0,0 14-1 0,0 0 1 0,0-17 0 0,0 17-2 0,-16 0 1 0,16 0-2 0,0 0 1 0,0 0 2 0,-16 17 0 0,16 14-1 0,0 65 0 0,16-1 0 0,-16-16-2 0,16-14-1 0,-16-19 2 0,0-31-1 0,0 2-1 0,0-17 1 0,0-17 0 0,-16 2-1 0,16 0 0 0,0-1-1 0,-16 16 0 0,16-15-10 0,0 15-21 0,-15-33-44 0,15 33 38 0</inkml:trace>
  <inkml:trace contextRef="#ctx0" brushRef="#br0" timeOffset="11">12367 1779 16 0,'0'0'32'0,"-16"-17"10"0,-1 1-18 0,17 16-11 0,0-17-1 0,17 3-6 0,30 14 0 0,16-17-6 0,17 17-1 0,-16 0-6 0,-17 0-40 0,-15 0-21 0</inkml:trace>
  <inkml:trace contextRef="#ctx0" brushRef="#br0" timeOffset="12">12367 2253 16 0,'0'0'17'0,"-33"0"38"0,33 0-28 0,33-15-12 0,30-1-9 0,16 1-5 0,17 15-7 0,-17 15-75 0,-63-15 42 0</inkml:trace>
  <inkml:trace contextRef="#ctx0" brushRef="#br0" timeOffset="13">13033 2016 62 0,'0'0'0'0,"0"0"44"0,0-15-33 0,0 30-9 0,0 17-2 0,15 1-97 0</inkml:trace>
  <inkml:trace contextRef="#ctx0" brushRef="#br0" timeOffset="14">13319 1762 72 0,'0'0'0'0,"0"0"49"0,-17 0-33 0,17 0-8 0,0 64-1 0,0 15 0 0,17 17-2 0,-1-16-3 0,-1-2 0 0,-15-15-1 0,0-47 0 0,-15-16 1 0,-1-16-1 0,16-47 0 0,-17-15-1 0,17-2-1 0,-31-16 1 0,31 33 2 0,0 15 2 0,0 16-5 0,16-15 0 0,32 30 2 0,0 2-3 0,15 30 4 0,-15 66-9 0,-48-18 8 0,-32-15-1 0,-16-18 0 0,1-13 0 0,-1-17-7 0,31 0-39 0,17 0-49 0</inkml:trace>
  <inkml:trace contextRef="#ctx0" brushRef="#br0" timeOffset="15">14478 1746 72 0,'0'0'35'0,"-16"-17"-13"0,16 3-6 0,-17 14-6 0,-14 0-5 0,-32 64 0 0,47 30-1 0,16-14-1 0,48-17-2 0,-1-31-1 0,16-16 1 0,1-32-1 0,-32-31 0 0,-16-1 0 0,-49-15-1 0,2-18 0 0,-17 51 7 0,0 13-7 0,-46 17-6 0,61 32 7 0,50 0-1 0,47-1 0 0,30-15 1 0,18-32-2 0,-18-15 2 0,-46-1 4 0,-15 0 1 0,-18-32-7 0,-15 17 3 0,-15-17 0 0,-1 34-1 0,-1 30 5 0,17 15-4 0,0 64 2 0,33 64-1 0,-18-32 6 0,1 0-4 0,-16 0 0 0,0-16-1 0,0-14-2 0,-16-20 0 0,32-28 0 0,80-49 1 0,-81-47-3 0,1-2-2 0,-16-29-1 0,-64 31 2 0,1 31 2 0,16 32 0 0,15 17 0 0,32-17-1 0,48 0-5 0,31 0-31 0,0 0-90 0</inkml:trace>
  <inkml:trace contextRef="#ctx0" brushRef="#br0" timeOffset="16">16081 1746 24 0,'-16'-17'25'0,"16"17"18"0,0-31-13 0,0 16-14 0,0 0-3 0,0 30-1 0,0 96-8 0,0 15 3 0,0-30-2 0,16 0 0 0,-16-33 0 0,32-46 1 0,-1-2-3 0,33-30-1 0,-16-2-2 0,15 1 1 0,16 16-8 0,-15-17-30 0,16 17-100 0</inkml:trace>
  <inkml:trace contextRef="#ctx0" brushRef="#br0" timeOffset="17">17177 1651 69 0,'0'0'0'0,"0"-33"44"0,-17 2-27 0,-14 1-11 0,14-3 1 0,-29 16-2 0,-2 2 1 0,15 15-4 0,2 48 0 0,0-16 0 0,31 31-3 0,47 48-3 0,1-31 4 0,-16-33 1 0,-16-15-1 0,-49 0 1 0,-30-32-1 0,-1 0 1 0,33-32 0 0,14 17-1 0,50-18 0 0,-1 33 0 0,15 16 0 0,-15 31 0 0,-1 17 1 0,-31 33 3 0,0 14 2 0,0-33-3 0,0-15 1 0,33-15-3 0,30-48-3 0,16 16-35 0,-15-32-89 0</inkml:trace>
  <inkml:trace contextRef="#ctx0" brushRef="#br0" timeOffset="18">17812 1873 43 0,'0'0'0'0,"0"-16"53"0,0 1-32 0,16 30-11 0,-1-15-2 0,16 16-4 0,17-16-2 0,-15-16-1 0,-2-15 0 0,-31-16 1 0,0 30 1 0,0-16 0 0,-31 19-3 0,-2 14 1 0,-15 0 3 0,2 31-3 0,13 32 3 0,2 1 3 0,14 0-3 0,17-17 2 0,17 0-1 0,-1 3 0 0,16-19 0 0,30-16-3 0,-14-15 0 0,16-31-1 0,-1 16 0 0,-30-18-9 0,-18 33-95 0,-15-17 40 0</inkml:trace>
  <inkml:trace contextRef="#ctx0" brushRef="#br0" timeOffset="19">17986 1207 13 0,'0'0'0'0,"0"-16"43"0,0-1-5 0,0-13-17 0,15 13-5 0,-15 34 1 0,0 13-6 0,-15 34-6 0,15 0-2 0,0 0-1 0,15-17-2 0,2-14-10 0,31-33-53 0,-32 0-23 0</inkml:trace>
  <inkml:trace contextRef="#ctx0" brushRef="#br0" timeOffset="20">18049 1111 24 0,'0'0'16'0,"-15"-17"28"0,15 17-39 0,-16 0-5 0,16 0-69 0</inkml:trace>
  <inkml:trace contextRef="#ctx0" brushRef="#br0" timeOffset="21">18430 1302 34 0,'0'0'24'0,"0"-17"7"0,17 2-16 0,-17-17-5 0,-17 16-6 0,2-15 2 0,-1 31-4 0,-16 0 4 0,-15 16 1 0,-1 15-4 0,31 16 1 0,2 17-3 0,47-17 1 0,-1-14 0 0,17-16-2 0,-17-17 3 0,-14 0-4 0,-1-33 1 0,-1-14 1 0,-15-1-2 0,0 0 1 0,0 16 2 0,0 1 0 0,17 31 3 0,-17 31-2 0,0 16-2 0,16 17 1 0,-1-17-6 0,16 3-60 0,-31-35-2 0</inkml:trace>
  <inkml:trace contextRef="#ctx0" brushRef="#br0" timeOffset="22">18684 1255 52 0,'0'0'45'0,"17"-17"-22"0,-1-14-11 0,15 15-5 0,17-1-1 0,-16 17-4 0,-1 33 1 0,-15 30-3 0,-16 2 3 0,-16-19-2 0,1-14 0 0,-1-16 2 0,32-49-3 0,-1 3-1 0,16-34 2 0,-14 17-4 0,-1-17 4 0,-1 32-1 0,-15 0 2 0,0 49 0 0,-15 13 2 0,15 34-1 0,0 0-2 0,15 0-2 0,2-1-15 0,14-46-93 0</inkml:trace>
  <inkml:trace contextRef="#ctx0" brushRef="#br0" timeOffset="23">19319 1285 50 0,'0'-15'51'0,"0"0"-25"0,17-18-12 0,14 2-6 0,17 31-3 0,-17 16-1 0,-14 47 0 0,-17 2 0 0,0-4 0 0,-17 4 2 0,17 14-4 0,0-16 2 0,33 17-4 0,46-1-3 0,-16-62 4 0,1-17 0 0,-32 0-1 0,-32-17 3 0,0 1-1 0,-32 16-5 0,-16 0 1 0,17 48 4 0,-2 15-1 0,2 17 1 0,14-16 1 0,17 16 1 0,0-2-2 0,-15 1 2 0,-1-14-1 0,1-4 0 0,-33-28 1 0,0-1-1 0,1-17 0 0,15 2-3 0,-1-17-8 0,2-17-138 0</inkml:trace>
  <inkml:trace contextRef="#ctx0" brushRef="#br0" timeOffset="24">5445 4349 24 0,'0'0'0'0,"-16"-63"53"0,16 63-22 0,0 16-15 0,16 16-1 0,0 31-2 0,0 17-5 0,0-1-2 0,-16 1 3 0,16-1-7 0,-16-16 0 0,0-48 1 0,15 2-1 0,1-17-1 0,32-17 0 0,15 2-1 0,1-1-5 0,-1 1-42 0,-31 15-59 0</inkml:trace>
  <inkml:trace contextRef="#ctx0" brushRef="#br0" timeOffset="25">6413 4238 67 0,'0'-63'24'0,"-15"0"-5"0,-49 31-12 0,-15 32-1 0,-1 32-1 0,33 14-2 0,31 19 0 0,32-19-2 0,31 4 1 0,17 13-2 0,-32 0 0 0,-1 2-1 0,-62-4 2 0,-33-28 2 0,1-33-1 0,31 0 0 0,16-33-2 0,32 3-2 0,16-1 3 0,-1 14-1 0,-15 48 0 0,0 49 5 0,0 15-2 0,-16 16 2 0,16 16-2 0,0-32 0 0,0-32-2 0,31-30-1 0,17-33-1 0,15 0-22 0,-47-33-73 0</inkml:trace>
  <inkml:trace contextRef="#ctx0" brushRef="#br0" timeOffset="26">6890 4652 50 0,'0'-16'46'0,"0"16"-15"0,31 0-17 0,1 0-8 0,15 0-3 0,1-15-1 0,-32-18-1 0,0 1-4 0,-32 0 4 0,-31 1-2 0,-1 15 2 0,0 32 1 0,17 15 1 0,-17 33 3 0,48 15 0 0,0 1 0 0,31-17-2 0,17-15 1 0,79-16-2 0,-48-64-4 0,-15 0-17 0,-32-1-99 0</inkml:trace>
  <inkml:trace contextRef="#ctx0" brushRef="#br0" timeOffset="27">7144 4064 65 0,'0'-32'27'0,"-17"1"10"0,17 16-20 0,-15 46-11 0,15 32 2 0,0 0-3 0,15 2-4 0,2-18-1 0,14-16-5 0,17-31-56 0,-48-17-3 0</inkml:trace>
  <inkml:trace contextRef="#ctx0" brushRef="#br0" timeOffset="28">7160 3906 38 0,'0'0'0'0,"-33"-17"48"0,66 34-104 0</inkml:trace>
  <inkml:trace contextRef="#ctx0" brushRef="#br0" timeOffset="29">7620 4064 50 0,'0'0'14'0,"0"-47"36"0,0 16-31 0,-32-2-11 0,-15 16-3 0,-17 17-1 0,32 33-1 0,1 30-1 0,15 17 1 0,47-1-1 0,1-15-1 0,15-33 0 0,-14-15 1 0,14-49-1 0,-15 2 1 0,0-16-1 0,-32-17 1 0,0 1-1 0,0 16-1 0,-17 16 2 0,17 92-1 0,17 4 0 0,-1-19 0 0,15 19-2 0,1-33-2 0,16-18-27 0,-17 3-54 0</inkml:trace>
  <inkml:trace contextRef="#ctx0" brushRef="#br0" timeOffset="30">7922 4047 28 0,'0'0'28'0,"0"-15"30"0,0 0-36 0,31-1-12 0,1 16-6 0,-1 46-3 0,-14 19-1 0,-17-2 1 0,-32 0-2 0,16-32 1 0,0-31 0 0,32 0 2 0,32-46-1 0,-17-2-1 0,-15-15 0 0,0-2 1 0,-16 4 1 0,-16 44-1 0,0 17 2 0,1 32 0 0,-1 47 0 0,16-16 1 0,31-15-4 0,1-1 0 0,15 1-11 0,17-32-115 0</inkml:trace>
  <inkml:trace contextRef="#ctx0" brushRef="#br0" timeOffset="31">8461 4032 53 0,'0'-15'21'0,"-16"-66"30"0,32 34-33 0,-16 33-14 0,16-3 6 0,16 1-5 0,-17 49-2 0,2 28-3 0,-1 4 0 0,-16 14 0 0,0-1 1 0,0-13 1 0,0 14-1 0,31-32-1 0,17 1 1 0,15-48 0 0,-31 16 0 0,-16-32-2 0,0-15 2 0,-48 14 0 0,0 17-1 0,-16 33 3 0,17 30 3 0,15 16 0 0,0 18 1 0,32-3-1 0,16 1-2 0,-17-15-1 0,-30-16-1 0,-17-17 1 0,0-31 0 0,-16-16-1 0,1 0-3 0,31-16-31 0,0-1-93 0</inkml:trace>
  <inkml:trace contextRef="#ctx0" brushRef="#br0" timeOffset="32">9811 4493 54 0,'0'0'29'0,"0"-16"12"0,0 16-21 0,47 0-6 0,16 0-6 0,1 0-6 0,-1 16-1 0,-15-16-7 0,-32 17-57 0,-16-17-2 0</inkml:trace>
  <inkml:trace contextRef="#ctx0" brushRef="#br0" timeOffset="33">9890 4667 45 0,'0'0'0'0,"-16"0"75"0,16 0-42 0,16 0-14 0,48 0-3 0,15-15-8 0,-16-1-5 0,1 1-5 0,-16 15-143 0</inkml:trace>
  <inkml:trace contextRef="#ctx0" brushRef="#br0" timeOffset="34">12224 4080 7 0,'0'-16'24'0,"0"-16"7"0,-17 32-4 0,2-15 1 0,-33 15-13 0,17 30-1 0,15 20-6 0,-16 11 1 0,32 50 0 0,15 33 0 0,18 14-1 0,-2 18-1 0,1-19-2 0,-1-13-1 0,-14-33-1 0,-17-31-2 0,0-17 0 0,0-15 0 0,-17-31-2 0,2 13-15 0,-33 1-42 0,32-14-49 0</inkml:trace>
  <inkml:trace contextRef="#ctx0" brushRef="#br0" timeOffset="35">12017 5780 58 0,'0'46'51'0,"48"-14"-13"0,0 16-20 0,-1-33-9 0,17-15-2 0,-1-30-1 0,-31-20-4 0,-17-28 0 0,-46 15 0 0,-48 15-2 0,-1 32 0 0,1 47 0 0,31 17-3 0,17 17-17 0,31-34-116 0</inkml:trace>
  <inkml:trace contextRef="#ctx0" brushRef="#br0" timeOffset="36">12715 3986 51 0,'0'-17'7'0,"0"-16"42"0,0 33-31 0,-15 17-15 0,-17 16 2 0,0 13-1 0,-16-31 1 0,17-15-1 0,-17-30-2 0,33-1-1 0,-1-19 1 0,32 3-1 0,15 0-1 0,32 15 1 0,-15 17 0 0,-16-2 0 0,-16 34 1 0,15 30 1 0,-14 32 2 0,30 1-2 0,16-17 0 0,1-63 1 0,-16 0-2 0,-16-63 0 0,-32-2-1 0,-17-13 0 0,-31 15 0 0,-14 30-1 0,-34 49-2 0,17 64-16 0,47-32-71 0</inkml:trace>
  <inkml:trace contextRef="#ctx0" brushRef="#br0" timeOffset="37">13335 4604 11 0,'0'0'0'0,"0"17"35"0,32-2-7 0,-1 1 2 0,17-1-11 0,0-30-8 0,-1-16-5 0,-32-2-3 0,2-14 1 0,-49 16-2 0,1 14 0 0,-33 17 2 0,16 17 0 0,0 44 0 0,17 4 5 0,31 31-4 0,16-18 0 0,32-15 0 0,-2-32-2 0,35-14-1 0,-18-34-2 0,-15 3-5 0,-17-18-27 0,-15 0-96 0</inkml:trace>
  <inkml:trace contextRef="#ctx0" brushRef="#br0" timeOffset="38">13477 4158 29 0,'-31'-15'28'0,"14"15"21"0,50-16-32 0,30 16-12 0,33 0-4 0,-1-15-5 0,-32 15-91 0</inkml:trace>
  <inkml:trace contextRef="#ctx0" brushRef="#br0" timeOffset="39">13970 3858 41 0,'0'-16'50'0,"-16"-1"-12"0,16 17-23 0,-17 17-5 0,34 62 0 0,-1 17-4 0,-1 30-2 0,2-31-3 0,-1-14-1 0,-16-34 1 0,0-31-1 0,-16-16 2 0,16-16-2 0,-32-175 2 0,16 128-2 0,16 15 0 0,31-15 1 0,33 31-2 0,-1 16 1 0,-15 32 0 0,-17 32 0 0,-14 15 0 0,-17-16-1 0,-17-16 2 0,-29-14-2 0,-2-1 2 0,-16-16-2 0,33 0-3 0,31 0-28 0,16-16-95 0</inkml:trace>
  <inkml:trace contextRef="#ctx0" brushRef="#br0" timeOffset="40">14445 3986 41 0,'0'0'0'0,"0"-33"61"0,17 1-31 0,14 17-16 0,2-2-3 0,-2 64-7 0,1 18-2 0,-32-2-1 0,-17 0-1 0,2-32 0 0,-1-14 1 0,16-1-1 0,0-32 1 0,31-32 0 0,2 1 0 0,-1-32-1 0,-16-1 1 0,-16 48-1 0,0 1 1 0,0 31-1 0,-16 0 1 0,-1 31 0 0,2 33 1 0,-1 15 1 0,47-14-1 0,2-4-3 0,13-44-3 0,2-1-102 0</inkml:trace>
  <inkml:trace contextRef="#ctx0" brushRef="#br0" timeOffset="41">15272 4604 15 0,'-17'0'41'0,"17"-16"-6"0,-15 16-6 0,30 16-12 0,18 16-7 0,13-1-3 0,19-31-3 0,-18 0 0 0,1-31-1 0,-16-1-2 0,-32-16-1 0,-17 16-1 0,-31 1 2 0,2 15 0 0,-18 32 0 0,16 15 0 0,17 16 2 0,-1 18 1 0,32-2 0 0,0 0 1 0,15 1-1 0,33-17 1 0,16-30-1 0,15-17-2 0,1-17-2 0,-1-13-9 0,-48-3-31 0,-14 1-61 0</inkml:trace>
  <inkml:trace contextRef="#ctx0" brushRef="#br0" timeOffset="42">15763 3969 50 0,'0'-16'26'0,"-15"-1"20"0,15 2-26 0,0 30-8 0,-16 50-2 0,-1-2-4 0,17 16-2 0,0-31-2 0,33-1-2 0,-1-47-3 0,15 17-23 0,-32-34-86 0</inkml:trace>
  <inkml:trace contextRef="#ctx0" brushRef="#br0" timeOffset="43">15763 3889 31 0,'0'0'18'0,"-15"-14"7"0,30 14-33 0,2 14-42 0</inkml:trace>
  <inkml:trace contextRef="#ctx0" brushRef="#br0" timeOffset="44">16192 4047 41 0,'0'0'25'0,"0"-46"26"0,0 14-33 0,0-1-8 0,-48 18-5 0,17 15-1 0,-17 0-1 0,17 48 0 0,14 30 0 0,17 2 0 0,17 1-1 0,14-51 0 0,17-13 0 0,0-17 1 0,-1-32-3 0,-32-16 1 0,2 0 0 0,-17-15-1 0,-17-15 1 0,17 45-1 0,-15 33 0 0,15 33 1 0,15 45-2 0,18 1 1 0,-1-31-1 0,-1-16-8 0,17 0-43 0,-32-32-8 0</inkml:trace>
  <inkml:trace contextRef="#ctx0" brushRef="#br0" timeOffset="45">16494 3953 53 0,'0'-17'33'0,"16"-30"28"0,32 47-54 0,-33 0-4 0,1 80-3 0,-16-2 0 0,-16-13 1 0,1-19-1 0,-1-46 1 0,32 0 0 0,15-31 0 0,-16-16-1 0,18-32 0 0,-18-1 1 0,-15 17 1 0,0 47 1 0,0-1 0 0,-15 67-1 0,15 28 0 0,0 1-2 0,15 1-1 0,49-34-6 0,-1-13-114 0</inkml:trace>
  <inkml:trace contextRef="#ctx0" brushRef="#br0" timeOffset="46">17224 4699 33 0,'0'0'0'0,"63"-32"67"0,-30 1-24 0,-33-17-29 0,-33 1-8 0,-15 16-2 0,-14 14-1 0,-3 34-2 0,19 29 2 0,30 19 1 0,-1-4-3 0,50 19 1 0,13-49-1 0,81-14-1 0,-62-49 1 0,-34-14 0 0,-15-34 1 0,-16-16-2 0,-16-15-1 0,1 0 2 0,-18 32 1 0,33 47 0 0,0 32 0 0,33 32 0 0,-18 32-1 0,1 47 1 0,-1-17-1 0,-15 3 1 0,0-36-2 0,33-11-6 0,-18-35-25 0,18 0-85 0</inkml:trace>
  <inkml:trace contextRef="#ctx0" brushRef="#br0" timeOffset="47">17574 4493 60 0,'0'-16'15'0,"15"-16"40"0,33 17-34 0,-17 15-13 0,2 47-3 0,-18 17-2 0,-15 16-2 0,-15-34 0 0,-1 2 0 0,-1-31 1 0,17-34 0 0,33-16-1 0,13-13 0 0,-13-34-2 0,-33-16 1 0,0 18 2 0,-16 30 3 0,-1 33 1 0,2 45-1 0,15 34-1 0,0 33 2 0,0-19 0 0,15-14-4 0,18-34-2 0,15 3 0 0,-2-16-29 0,-29-17-91 0</inkml:trace>
  <inkml:trace contextRef="#ctx0" brushRef="#br0" timeOffset="48">10700 7302 77 0,'0'-15'42'0,"16"0"-17"0,63 15-13 0,16 15-9 0,16-15-4 0,-31 0-24 0,-64 0-63 0</inkml:trace>
  <inkml:trace contextRef="#ctx0" brushRef="#br0" timeOffset="49">10843 7444 63 0,'0'0'37'0,"-16"33"11"0,47-33-30 0,65-16-12 0,31-15-6 0,-17 31-119 0</inkml:trace>
  <inkml:trace contextRef="#ctx0" brushRef="#br0" timeOffset="50">12795 7050 20 0,'0'0'0'0,"16"-65"56"0,-16 33-14 0,0 16-15 0,-32 16-12 0,-15 0-4 0,15 63-2 0,0 33-1 0,48 30 0 0,32 35 0 0,15 13-4 0,1 0-1 0,-2-15-1 0,-29-16-2 0,-33-47 1 0,-33-2 1 0,-13-30-3 0,-2-17-6 0,16-15-37 0,0-17-53 0</inkml:trace>
  <inkml:trace contextRef="#ctx0" brushRef="#br0" timeOffset="51">12700 8683 104 0,'0'0'32'0,"15"17"-11"0,18 14-8 0,30 2-4 0,16-18-3 0,-15-30-2 0,-16-35-1 0,-33 4-1 0,-46-19 0 0,-34 19-2 0,-14 31 0 0,-15 45-1 0,46 34-5 0,32-17-51 0,16-30-25 0</inkml:trace>
  <inkml:trace contextRef="#ctx0" brushRef="#br0" timeOffset="52">12986 6637 18 0,'16'0'26'0,"-32"-17"9"0,-1 34-14 0,-31-2-2 0,2-15-4 0,13-15-8 0,-14-18-3 0,15-15 0 0,17 1-2 0,30-16 1 0,33 32 1 0,0-2 0 0,-1 16-4 0,-32 17 2 0,50 33 0 0,-34 30-1 0,17 2 0 0,0-19 0 0,-1-31 1 0,1-15 4 0,-33-46-2 0,2-34-2 0,-49 17 1 0,-32 15-7 0,1 33-1 0,-16 78-112 0</inkml:trace>
  <inkml:trace contextRef="#ctx0" brushRef="#br0" timeOffset="53">13970 7620 36 0,'0'0'0'0,"0"-15"65"0,32 30-23 0,15 17-33 0,16-32-5 0,-15 0-1 0,0-32 0 0,-32 0-2 0,-16-15 1 0,-33 15-1 0,-13 17 0 0,-2 15 0 0,-16 30 2 0,16 3 1 0,17 45 1 0,14 3 1 0,17-18 1 0,33 0-3 0,-1-15 1 0,15-16-3 0,16-32-1 0,16-32-4 0,17-16-43 0,-80 32-46 0</inkml:trace>
  <inkml:trace contextRef="#ctx0" brushRef="#br0" timeOffset="54">13891 6889 32 0,'0'-15'36'0,"-33"0"21"0,18-2-27 0,15 1-16 0,32 16-8 0,63 0-5 0,-1 0-2 0,18 16-22 0,-32-16-107 0</inkml:trace>
  <inkml:trace contextRef="#ctx0" brushRef="#br0" timeOffset="55">14811 6446 24 0,'0'-31'43'0,"0"-2"16"0,-16 16-37 0,16 17-10 0,-31 33-2 0,-1 30 0 0,-1 48 1 0,18 32-5 0,15-16-3 0,0-32-2 0,48-15-1 0,15-16-4 0,-15-34-34 0,-17-13-54 0</inkml:trace>
  <inkml:trace contextRef="#ctx0" brushRef="#br0" timeOffset="56">15207 6526 79 0,'0'0'0'0,"0"-50"55"0,0 20-29 0,-15 45-16 0,15 50 3 0,0 46-3 0,32 0-5 0,-16 0-4 0,16-33-1 0,-16-15 0 0,-16-13-2 0,0-36-9 0,-16 3-22 0,-1-48-96 0</inkml:trace>
  <inkml:trace contextRef="#ctx0" brushRef="#br0" timeOffset="57">15224 6748 30 0,'0'-33'37'0,"16"-15"18"0,16 18-30 0,30 13-13 0,3 49-3 0,-34 14-5 0,0 19-3 0,-31-19 0 0,-46 4-1 0,-2-35 1 0,-16 0-1 0,16-15-9 0,33 17-64 0,-1-17 11 0</inkml:trace>
  <inkml:trace contextRef="#ctx0" brushRef="#br0" timeOffset="58">15653 6778 72 0,'0'0'0'0,"0"0"56"0,31-15-33 0,17 15-19 0,16 0-6 0,-18 0-53 0,-29 0-9 0</inkml:trace>
  <inkml:trace contextRef="#ctx0" brushRef="#br0" timeOffset="59">16050 6604 50 0,'15'-17'18'0,"16"-14"45"0,-14 16-34 0,-17 15-18 0,0 46-2 0,-17 19 0 0,17-2-4 0,17 17-4 0,14-49-1 0,2 2-3 0,13-18-20 0,-13-30-74 0,-33 15 45 0</inkml:trace>
  <inkml:trace contextRef="#ctx0" brushRef="#br0" timeOffset="60">16096 6461 43 0,'0'-15'32'0,"17"-2"-13"0,-17 17-22 0,31 17-65 0</inkml:trace>
  <inkml:trace contextRef="#ctx0" brushRef="#br0" timeOffset="61">16558 6587 34 0,'15'0'35'0,"1"-31"23"0,-1 1-37 0,-30 13-13 0,-16-16-2 0,-17 33-1 0,0 0-2 0,1 50-2 0,30 28 0 0,17 16 1 0,17-29-2 0,14-19 0 0,17-29 1 0,0-1-1 0,-17-49 1 0,0-13 0 0,-14-19 0 0,-17 4 1 0,0-20-2 0,-17 34 0 0,17 31 2 0,0-1 0 0,0 67 0 0,17 28 0 0,14-15-2 0,2 18 0 0,-2-51-1 0,1 1-11 0,16-14-53 0,-48-17-5 0</inkml:trace>
  <inkml:trace contextRef="#ctx0" brushRef="#br0" timeOffset="62">16843 6350 66 0,'0'-32'29'0,"0"-15"21"0,32 30-28 0,-1 17-11 0,17 81-3 0,0 13-1 0,-32 18-4 0,-1-1-3 0,-30-15-1 0,-1-35 0 0,-16-28-7 0,16-16-26 0,16-2-99 0</inkml:trace>
  <inkml:trace contextRef="#ctx0" brushRef="#br0" timeOffset="63">17287 6476 47 0,'0'-15'37'0,"17"-17"15"0,14 32-32 0,17 0-12 0,-17 64-4 0,-31 15-3 0,0 1-1 0,-31-34 0 0,14-13 0 0,17-33 0 0,17 0 0 0,14-48 0 0,2-15 1 0,13-31 0 0,-29 14-1 0,-17 32 0 0,-17 15 2 0,17 33 1 0,0 17-1 0,-31 173 14 0,47-125-15 0,16-19 0 0,16 2-8 0,14-16-140 0</inkml:trace>
  <inkml:trace contextRef="#ctx0" brushRef="#br0" timeOffset="64">17970 7605 24 0,'16'-48'39'0,"-1"15"6"0,-15-14-24 0,-15 14-8 0,-16 19-4 0,-33 14-4 0,32 0 0 0,-15 31 0 0,15 32-1 0,16 33 0 0,16 0-2 0,31-66 0 0,33 3 0 0,-16-33 0 0,15-33-2 0,-32-14 2 0,2-32-2 0,-33-17 0 0,0-15 1 0,-16-15 0 0,-1 30-1 0,17 49 0 0,-15 31 0 0,15 49 1 0,15 45 2 0,2 33 2 0,-1 16-4 0,-1-16-2 0,18-14 2 0,-2-51-5 0,1-14-17 0,16-16-91 0</inkml:trace>
  <inkml:trace contextRef="#ctx0" brushRef="#br0" timeOffset="65">18320 7444 66 0,'16'-31'49'0,"47"-16"-15"0,1 31-21 0,-1 49-6 0,-32 28-3 0,-31 19-3 0,-15 16 0 0,-1-48 0 0,-1-17 0 0,17-31 1 0,48-14-1 0,0-51 0 0,-17-14 0 0,2-1 0 0,-33 2 0 0,-16 13 0 0,-16 49 1 0,1 16 2 0,15 81 0 0,16-3 1 0,31 18-2 0,17-18-2 0,16-28-1 0,-1-19-30 0,-15-31-96 0</inkml:trace>
  <inkml:trace contextRef="#ctx0" brushRef="#br0" timeOffset="66">11191 10175 41 0,'0'-15'16'0,"0"-17"38"0,0 32-30 0,33 0-10 0,46-16-9 0,32 1-5 0,-16 15-14 0,-63 15-94 0</inkml:trace>
  <inkml:trace contextRef="#ctx0" brushRef="#br0" timeOffset="67">11255 10414 35 0,'0'0'52'0,"0"0"-6"0,48 0-26 0,111-32-11 0,-96 16-115 0</inkml:trace>
  <inkml:trace contextRef="#ctx0" brushRef="#br0" timeOffset="68">13970 10414 26 0,'0'0'31'0,"32"0"35"0,-16 0-52 0,30 16-6 0,2-16-2 0,-15-16-5 0,-2-1 1 0,-16-14 0 0,2-32-1 0,-34 31 0 0,-14 0 0 0,-17 18 1 0,0 44-1 0,-14 1 3 0,14 34 2 0,31 14-2 0,2-1 1 0,30-13-1 0,33-2-1 0,16-30 0 0,32-33-2 0,-17 0-3 0,15-17-18 0,-29 1-129 0</inkml:trace>
  <inkml:trace contextRef="#ctx0" brushRef="#br0" timeOffset="69">14002 9858 72 0,'0'0'0'0,"-32"-31"41"0,32 31-18 0,79-15-15 0,17 15-6 0,15-17-9 0,-1 17-108 0</inkml:trace>
  <inkml:trace contextRef="#ctx0" brushRef="#br0" timeOffset="70">14795 9573 42 0,'-15'-16'12'0,"-18"-31"37"0,33 14-17 0,-31 18-15 0,-1 15-6 0,-15 31-1 0,30 33-1 0,2 30-4 0,15 2-3 0,15-64-2 0,81 206-4 0,-48-221-20 0,-1-2-90 0</inkml:trace>
  <inkml:trace contextRef="#ctx0" brushRef="#br0" timeOffset="71">15097 9557 88 0,'0'-17'28'0,"0"2"4"0,16 15-21 0,-16 48-1 0,15 47-2 0,-15-1-3 0,0 2-4 0,0-16-1 0,17-17-1 0,-17-30-8 0,0-18-20 0,0-15-95 0</inkml:trace>
  <inkml:trace contextRef="#ctx0" brushRef="#br0" timeOffset="72">15097 9731 39 0,'16'-30'26'0,"32"-20"28"0,15 19-30 0,1 31-13 0,-18 48-6 0,-13 0-3 0,-33 15-2 0,-48-15 0 0,1-17 1 0,-18-16-1 0,19 2-2 0,46-17-19 0,0 0-92 0</inkml:trace>
  <inkml:trace contextRef="#ctx0" brushRef="#br0" timeOffset="73">15573 9747 65 0,'0'0'49'0,"15"0"-24"0,50 0-19 0,-3 0-11 0,-14-16-99 0</inkml:trace>
  <inkml:trace contextRef="#ctx0" brushRef="#br0" timeOffset="74">15969 9590 64 0,'0'0'14'0,"-15"-33"42"0,-1 33-35 0,16 33-11 0,-15 13 0 0,15 19-3 0,15-4-4 0,1-11-3 0,-1-20-1 0,18-14-14 0,-1-16-103 0</inkml:trace>
  <inkml:trace contextRef="#ctx0" brushRef="#br0" timeOffset="75">15954 9477 49 0,'0'-15'14'0,"-16"15"-1"0,47 0-38 0,-31 0-11 0</inkml:trace>
  <inkml:trace contextRef="#ctx0" brushRef="#br0" timeOffset="76">16431 9604 60 0,'0'0'0'0,"0"-14"59"0,0-3-39 0,0-16-11 0,-16 18-4 0,-32 15 0 0,0 0-1 0,0 15 0 0,17 35-1 0,31 11 0 0,0 4-1 0,31-2-1 0,2-30 0 0,-2-18-1 0,17-15 1 0,-16-15-1 0,15-35 1 0,-32 4-1 0,-15-19 1 0,0 18 0 0,0 0-1 0,0 30 1 0,0 17 2 0,0 64-2 0,17 0 1 0,-1-1-2 0,16 1-2 0,-16-32-7 0,15-17-97 0,-16 1 53 0</inkml:trace>
  <inkml:trace contextRef="#ctx0" brushRef="#br0" timeOffset="77">16685 9429 73 0,'15'-30'35'0,"16"-20"10"0,2 50-30 0,-1 33-7 0,-1 62 1 0,0 1-3 0,2-1-4 0,-33-1-2 0,-33 2-3 0,-46-16-124 0</inkml:trace>
  <inkml:trace contextRef="#ctx0" brushRef="#br0" timeOffset="78">14145 11082 50 0,'0'0'0'0,"-33"-17"52"0,2 17-18 0,31-16-14 0,48-1-6 0,47 17-3 0,64 0-1 0,95-31-1 0,95 1-2 0,32-3-3 0,-64 16-1 0,-94 2-3 0,-65 15 0 0,-62-16 1 0,-49 16-2 0,-32 0-2 0,-46 0-30 0,-17 16-85 0</inkml:trace>
  <inkml:trace contextRef="#ctx0" brushRef="#br0" timeOffset="79">14589 11556 44 0,'0'0'0'0,"0"-31"59"0,0 1-21 0,0 30-20 0,0 14-7 0,0 83 1 0,31 14-3 0,-14 0-5 0,-1 15-1 0,-16-47-2 0,0-15-2 0,0-48 2 0,0 1 0 0,0-17 0 0,0-33-2 0,0-14 2 0,-16-17-1 0,-1-16 0 0,2 2 0 0,15 13-1 0,0 19 2 0,15 13-1 0,49 16 0 0,-16 17-1 0,-16 33 1 0,-1 14 1 0,-31 17-2 0,0-32 2 0,-31 0-2 0,-17-18 1 0,16 3-2 0,-15-1-10 0,30-16-37 0,34 0-55 0</inkml:trace>
  <inkml:trace contextRef="#ctx0" brushRef="#br0" timeOffset="80">15113 11843 59 0,'0'0'16'0,"32"0"35"0,-1-15-34 0,33 15-13 0,-32-17-7 0,30 17-43 0,-45 17-37 0</inkml:trace>
  <inkml:trace contextRef="#ctx0" brushRef="#br0" timeOffset="81">15669 11667 39 0,'-16'-15'40'0,"-1"-1"11"0,2 16-27 0,-1 16-8 0,-1 32-4 0,17 15-4 0,-15 2-2 0,30-18-5 0,18 0-2 0,78-47-152 0</inkml:trace>
  <inkml:trace contextRef="#ctx0" brushRef="#br0" timeOffset="82">15684 11541 49 0,'-48'-16'40'0,"33"0"-23"0,15 16-21 0,32 16-81 0</inkml:trace>
  <inkml:trace contextRef="#ctx0" brushRef="#br0" timeOffset="83">16177 11684 49 0,'0'0'33'0,"0"-17"-9"0,0-14-5 0,-33 1-3 0,2 13-6 0,-17 1-4 0,17 16-1 0,-17 16 0 0,31 47-2 0,17 2 1 0,0 13-1 0,17-15-2 0,14-15-1 0,17-32 1 0,0 1-1 0,0-50 0 0,-17 2 0 0,-15-1 1 0,-1-33 0 0,-15 4 0 0,-15 28-1 0,15 1 1 0,0 32 1 0,0 15 4 0,32 18-3 0,-1 30 1 0,-14 2-1 0,14-18-2 0,0-16 0 0,17-31-2 0,0-17-19 0,-17 3-98 0</inkml:trace>
  <inkml:trace contextRef="#ctx0" brushRef="#br0" timeOffset="84">17589 10001 11 0,'0'-31'39'0,"-15"14"13"0,15 2-14 0,0 47-7 0,31 47-20 0,-16 47-1 0,18 50-2 0,-1 14-1 0,-1 16-3 0,-31 351 3 0,0-446-6 0,0-48 0 0,16-32-2 0,-1-15 2 0,2-16-3 0,-1-30-14 0,-1-3-37 0,2 16-57 0</inkml:trace>
  <inkml:trace contextRef="#ctx0" brushRef="#br0" timeOffset="85">18097 11367 64 0,'0'-16'38'0,"16"32"-2"0,-16 15-18 0,0 1-7 0,15 16-3 0,18-1-2 0,15-31-1 0,-2-1-1 0,19-30-1 0,-18-31-1 0,-32-4 1 0,-15-13-3 0,-46 0 1 0,-18 15-1 0,-15 48 0 0,14 16-2 0,19 31-6 0,30-14-32 0,16-33-63 0</inkml:trace>
  <inkml:trace contextRef="#ctx0" brushRef="#br0" timeOffset="86">18303 9684 14 0,'0'0'12'0,"0"0"27"0,0-16-15 0,0 16 1 0,0 16-10 0,-15 1-5 0,-1 13-3 0,-16 1-2 0,1 2-2 0,-2-16-1 0,2-2-2 0,-17 0 2 0,17-15-1 0,14-15-1 0,2 0 1 0,15-18-1 0,0-15 1 0,0 18 0 0,15-3-1 0,2 1 2 0,14 0-2 0,0 18 3 0,2-3-2 0,-1 17 1 0,-16 0-1 0,-1 0 0 0,1 31 1 0,16 1-1 0,-16 0 2 0,32 16-1 0,-2-17-1 0,-13 1 0 0,-1 1 0 0,15-33 1 0,1 0-1 0,-16 0 1 0,-1-33 1 0,-15-15-2 0,-32 1 0 0,-15-1-1 0,-34 16 1 0,-29 18-3 0,-33 44-30 0,94-14-60 0</inkml:trace>
  <inkml:trace contextRef="#ctx0" brushRef="#br0" timeOffset="87">13637 11906 12 0,'0'-17'16'0,"-33"-14"36"0,33 16-11 0,17 15-21 0,30 0-6 0,33 0-5 0,30-15-4 0,-31 15-3 0,-46 0 0 0,-33 0-1 0,-48 0 0 0,-31 0-1 0,-16 15 0 0,63 0-1 0,16-15-5 0,32 17-53 0,-1-17-11 0</inkml:trace>
  <inkml:trace contextRef="#ctx0" brushRef="#br0" timeOffset="88">14414 11398 27 0,'-31'-16'44'0,"14"1"-1"0,2 15-17 0,-1 0-10 0,-1 31-3 0,2 16-2 0,-16 17-1 0,15 48-2 0,-16 14 0 0,32 16-1 0,0-14-2 0,32-15-5 0,15-19 0 0,33-31-4 0,15-31-50 0,-80-32-42 0</inkml:trace>
  <inkml:trace contextRef="#ctx0" brushRef="#br0" timeOffset="89">16494 11382 18 0,'0'-15'32'0,"-17"-1"12"0,17-1-12 0,0 2-16 0,17 15 6 0,-1 15-13 0,16 18-1 0,-1-2-1 0,0 33-1 0,2 15-1 0,15 16-2 0,-33 1 0 0,1 15-2 0,-47-15 1 0,-50 15-6 0,-46-1-149 0</inkml:trace>
  <inkml:trace contextRef="#ctx0" brushRef="#br0" timeOffset="90">21049 10128 40 0,'0'0'0'0,"-15"-64"56"0,30 34-24 0,-15 13-12 0,17 49-8 0,-1 47 1 0,16 64-3 0,-16 16-5 0,-16-31-2 0,0-17-1 0,0-33-2 0,0-15 0 0,0-46-2 0,15-1-10 0,1-32-18 0,-16-31-80 0</inkml:trace>
  <inkml:trace contextRef="#ctx0" brushRef="#br0" timeOffset="91">21145 10430 29 0,'0'-33'33'0,"0"-13"19"0,31 31-30 0,2-2-10 0,30 17-3 0,16 47-3 0,-46 17-4 0,-18 14-1 0,-30-28 0 0,-33-3 0 0,-16-33 0 0,1-14-1 0,47 0-3 0,16-31-23 0,48 1-90 0</inkml:trace>
  <inkml:trace contextRef="#ctx0" brushRef="#br0" timeOffset="92">21732 10303 64 0,'0'-17'14'0,"0"2"34"0,0 15-30 0,17 0-7 0,45 32-2 0,19 1-3 0,-2-3-3 0,-31 1-3 0,-17-14 1 0,-31-1-1 0,0-16 1 0,-16 17-1 0,-15 13 0 0,-17 34 1 0,16 0-1 0,1-33 0 0,-2 2-2 0,18-18-11 0,30-15-38 0,2 0-47 0</inkml:trace>
  <inkml:trace contextRef="#ctx0" brushRef="#br0" timeOffset="93">22463 10303 68 0,'0'-17'24'0,"-32"2"5"0,16 15-18 0,1 0-1 0,-1 0-1 0,-16 0-1 0,-1 15-1 0,18 35-1 0,-1-20-1 0,1 18 1 0,15 15-1 0,0-15-3 0,31 15 0 0,1-32 0 0,-1 2-1 0,33-16-1 0,-1-17 0 0,-15-17 1 0,0 1 0 0,-32-47 0 0,-16-2 2 0,0-13 0 0,-33-1-3 0,-29 14-1 0,-34 65-38 0,65 17-60 0</inkml:trace>
  <inkml:trace contextRef="#ctx0" brushRef="#br0" timeOffset="94">12541 13637 41 0,'-32'-32'36'0,"1"-1"9"0,31 18-22 0,0-1-9 0,47 1-6 0,16 0-5 0,33-2-4 0,-17 17-14 0,-47 17-94 0</inkml:trace>
  <inkml:trace contextRef="#ctx0" brushRef="#br0" timeOffset="95">12573 13794 85 0,'0'0'0'0,"0"-31"39"0,15 16-23 0,49 15-11 0,-1-15-9 0,33 30-111 0</inkml:trace>
  <inkml:trace contextRef="#ctx0" brushRef="#br0" timeOffset="96">14953 13192 50 0,'0'-16'27'0,"-15"-32"15"0,15 33-18 0,0 15-14 0,0 32-2 0,0 32 1 0,15-1-3 0,18 15-4 0,-18-14-3 0,-15-17 0 0,0-14-9 0,-31-16-55 0,31-2 0 0</inkml:trace>
  <inkml:trace contextRef="#ctx0" brushRef="#br0" timeOffset="97">14399 13733 67 0,'0'0'0'0,"-33"0"42"0,18 0-20 0,30 0-9 0,33 0-2 0,48 0-1 0,14-17 0 0,65 1-1 0,16-1 0 0,15 2-1 0,-31 15-4 0,-16 0 0 0,-16 0-1 0,-32-16-2 0,-49 16-1 0,-45 0 0 0,-17 0-1 0,-32 0-17 0,-32 16-123 0</inkml:trace>
  <inkml:trace contextRef="#ctx0" brushRef="#br0" timeOffset="98">14256 14146 8 0,'0'0'0'0,"0"-17"36"0,0 1-13 0,0-16 31 0,0 16-36 0,0 16-9 0,0 0-1 0,-17 31 0 0,34 19 0 0,-1 28 0 0,15 16-4 0,-16 3 0 0,18 14-3 0,-18-17 2 0,2-30-1 0,-17-17-1 0,0-30-1 0,0-1-2 0,0-16-2 0,16-33-12 0,-16-14-32 0,15 16-44 0</inkml:trace>
  <inkml:trace contextRef="#ctx0" brushRef="#br0" timeOffset="99">14318 14287 37 0,'0'-15'24'0,"17"-33"23"0,14 31-22 0,17 17-10 0,16 17-6 0,-16 31-2 0,-17 15-3 0,-31 0-2 0,-16-32 1 0,-32 19-1 0,-15-35-1 0,16 0-1 0,-1-30-3 0,48-17-25 0,16 16-89 0</inkml:trace>
  <inkml:trace contextRef="#ctx0" brushRef="#br0" timeOffset="100">14826 14415 53 0,'0'-17'22'0,"-15"17"25"0,30 0-25 0,33 0-11 0,16-15-8 0,-1 15-3 0,-15 0-22 0,-32 0-72 0</inkml:trace>
  <inkml:trace contextRef="#ctx0" brushRef="#br0" timeOffset="101">15334 14224 92 0,'-15'-17'39'0,"15"2"-14"0,0 15-14 0,0 15-2 0,15 35 1 0,2 28-3 0,-17-15-3 0,16 1-3 0,16-17-1 0,-1-14-2 0,17-33-9 0,-17-16-29 0,-14-16-72 0</inkml:trace>
  <inkml:trace contextRef="#ctx0" brushRef="#br0" timeOffset="102">15288 14096 37 0,'0'-15'54'0,"0"-1"-7"0,0 16-37 0,0 0-9 0,15 16-12 0,1-1-95 0</inkml:trace>
  <inkml:trace contextRef="#ctx0" brushRef="#br0" timeOffset="103">15890 14287 16 0,'0'0'25'0,"0"-15"18"0,17 0-7 0,-17-18-14 0,0 1-9 0,-32 16-3 0,-1 1-5 0,-13 0-3 0,13 15 1 0,2 15-1 0,-1 16 2 0,1 1 0 0,15 16-1 0,-1 15 1 0,34 0-2 0,-1-15 0 0,15-15-2 0,17-3 2 0,0-30-3 0,-2-15 2 0,2-17 0 0,-15-15-1 0,-33 0 0 0,0-18 1 0,0 19-1 0,-16-4 0 0,16 35 0 0,0 15 1 0,0 0 1 0,16 32-1 0,-16 1 2 0,15 28-1 0,1 4 0 0,-1-2 0 0,18-30-3 0,15-18 2 0,15-15-12 0,-32-32-120 0</inkml:trace>
  <inkml:trace contextRef="#ctx0" brushRef="#br0" timeOffset="104">17224 13209 12 0,'-31'-17'36'0,"15"1"7"0,16 16-8 0,-17-17-14 0,17 17-8 0,17 0-5 0,30-14-4 0,1 14-1 0,15 0-3 0,1-17 0 0,-1 17-11 0,-32 17-90 0,-31-17 53 0</inkml:trace>
  <inkml:trace contextRef="#ctx0" brushRef="#br0" timeOffset="105">17272 13335 51 0,'0'0'12'0,"-16"0"34"0,16 0-24 0,16 0-7 0,16 0-3 0,15 0-5 0,-15-15 0 0,16 15-3 0,-17-17-1 0,-15 17-1 0,-16 0-3 0,15 0-4 0,-15 17-57 0,17-2-11 0</inkml:trace>
  <inkml:trace contextRef="#ctx0" brushRef="#br0" timeOffset="106">19669 12637 1 0,'0'0'0'0,"0"-33"23"0,16 3 10 0,-16-20 6 0,0 36-9 0,0-3-12 0,15 65 4 0,2 48-14 0,-1 46-1 0,15 16-4 0,-16-14 0 0,-15-66-3 0,0-13 0 0,0-33 0 0,0-16-4 0,0-16-14 0,-15-33-44 0,15 18-4 0</inkml:trace>
  <inkml:trace contextRef="#ctx0" brushRef="#br0" timeOffset="107">19764 12826 42 0,'0'0'0'0,"15"-61"49"0,18 44-18 0,15 1-16 0,15-1-5 0,16 17-3 0,-31 50-2 0,-17 44-3 0,-31-16-2 0,-63 2 1 0,-1-49 0 0,16-14 1 0,2-1-2 0,30-16-7 0,47-16-75 0,-15 16 27 0</inkml:trace>
  <inkml:trace contextRef="#ctx0" brushRef="#br0" timeOffset="108">20495 12970 66 0,'0'0'48'0,"15"-16"-25"0,49-1-9 0,15 2-6 0,1-1-6 0,-18 1-4 0,-14 15-6 0,-48 15-70 0,0-15 25 0</inkml:trace>
  <inkml:trace contextRef="#ctx0" brushRef="#br0" timeOffset="109">20606 12795 50 0,'0'-16'25'0,"0"-15"17"0,0 15-24 0,16 16-4 0,-16 47-6 0,0 33-2 0,0 15-3 0,0-1-2 0,15-44-1 0,1-20-1 0,-1-13-13 0,33-3-112 0</inkml:trace>
  <inkml:trace contextRef="#ctx0" brushRef="#br0" timeOffset="110">21193 12765 70 0,'0'0'0'0,"16"-50"47"0,-16 35-26 0,0 15-10 0,0 48-2 0,0 15-2 0,0 17-4 0,15-1-2 0,2-47-1 0,14-1-3 0,0-31-29 0,-14-16-65 0</inkml:trace>
  <inkml:trace contextRef="#ctx0" brushRef="#br0" timeOffset="111">21241 12541 62 0,'0'0'12'0,"-32"-17"19"0,32 17-28 0,32 17-35 0,-16-17-19 0</inkml:trace>
  <inkml:trace contextRef="#ctx0" brushRef="#br0" timeOffset="112">21765 12795 52 0,'0'-16'22'0,"31"-31"21"0,-16 15-27 0,-30-16-5 0,-16 33-5 0,-33-1 0 0,16 16-2 0,-15 31-2 0,30 17 2 0,33 47 0 0,0-14-2 0,48-20 0 0,-15-28-2 0,13-16 1 0,-13-34-1 0,15-16 0 0,-17-13 2 0,-16-19-1 0,-15-13-1 0,17 15 0 0,-17 15 2 0,0 48 2 0,0 15-4 0,0 65 4 0,0-1-2 0,0-14 1 0,31-19-3 0,17-14 0 0,31-32-9 0,-31 16-121 0</inkml:trace>
  <inkml:trace contextRef="#ctx0" brushRef="#br0" timeOffset="113">19398 13511 46 0,'0'0'0'0,"-15"-33"46"0,30 33-16 0,50-17-13 0,-3 17-2 0,34 0-6 0,47 0-1 0,32 0-1 0,63 0-2 0,16-15 0 0,0-1-4 0,-17 16-1 0,-14-16 1 0,16-15 1 0,15-2-2 0,-16 18 0 0,-95 0 2 0,-80 15-2 0,-32 0 0 0,-31 0-2 0,-31 0-10 0,-65 15-124 0</inkml:trace>
  <inkml:trace contextRef="#ctx0" brushRef="#br0" timeOffset="114">20050 13891 32 0,'16'-32'45'0,"-1"17"4"0,-15-2-28 0,17 34-8 0,-17 61-1 0,16 18-1 0,15 15-4 0,-16 0-3 0,2 0-2 0,-17-47-2 0,16-33 1 0,-16-15-4 0,0-16-3 0,-16 0-21 0,-16-47-50 0,16 47 19 0</inkml:trace>
  <inkml:trace contextRef="#ctx0" brushRef="#br0" timeOffset="115">20114 14113 46 0,'0'-17'13'0,"15"-30"34"0,16 16-20 0,17 15-13 0,16 16-6 0,-32 33-2 0,-1 13-3 0,-31 2-1 0,-15-1 1 0,-33-16-1 0,-16-14-1 0,16-1-1 0,17-16-2 0,31-16-16 0,0-1-95 0</inkml:trace>
  <inkml:trace contextRef="#ctx0" brushRef="#br0" timeOffset="116">20431 13844 48 0,'0'-50'53'0,"31"19"-21"0,2 1-17 0,13 13-8 0,-13 34-5 0,-18 30-1 0,-30 17 0 0,-1 14 0 0,-16-30-1 0,1-33 0 0,15 2 1 0,32-17 0 0,30-17 0 0,19-14-1 0,14-1-1 0,0-16-9 0,-48 48-102 0</inkml:trace>
  <inkml:trace contextRef="#ctx0" brushRef="#br0" timeOffset="117">20795 14240 77 0,'0'0'0'0,"17"-16"49"0,14-1-29 0,33-14-7 0,16 16-4 0,15 0-4 0,-16 15-4 0,-31 0-3 0,-33 0-9 0,-15 0-64 0,0 0 16 0</inkml:trace>
  <inkml:trace contextRef="#ctx0" brushRef="#br0" timeOffset="118">20970 14049 43 0,'0'-14'15'0,"0"-19"41"0,17 1-30 0,-1 32-8 0,-1 32-7 0,-15 31-3 0,16 18-2 0,-16-3-2 0,15 1-2 0,-15-14-2 0,17-35 0 0,-1-30-3 0,-16 17-17 0,32-34-103 0</inkml:trace>
  <inkml:trace contextRef="#ctx0" brushRef="#br0" timeOffset="119">21749 14161 67 0,'0'-32'38'0,"16"16"-15"0,-32-1-11 0,-1-14-2 0,-14 1-4 0,-17 13-2 0,-15 17-3 0,30 0 2 0,2 17-1 0,0 13 1 0,-1 18-1 0,32 15-1 0,15 1 2 0,81 14-1 0,-48-61-2 0,-1-34 0 0,-15 2 0 0,-1-16 0 0,-14-34 0 0,-17 4 1 0,0-4 0 0,0 33-1 0,0 1 1 0,0 31 1 0,0 31 3 0,16 16-2 0,-1 18 0 0,1-2-1 0,16-30-2 0,16-3 0 0,-1-30-8 0,-15 0-36 0,-16-15-86 0</inkml:trace>
  <inkml:trace contextRef="#ctx0" brushRef="#br0" timeOffset="120">21811 13748 32 0,'0'-32'34'0,"0"-1"7"0,0 2-17 0,17 16-8 0,14 0-7 0,2-2-3 0,13 34-3 0,-29 13-2 0,-17 18 0 0,0 15-1 0,-32-32 1 0,16 2 0 0,-15-1 0 0,-1-17 1 0,32 2 0 0,-16-17 1 0,47 0 1 0,17-17 0 0,0-13-2 0,16-3 0 0,-18 16-3 0,-29 3-25 0,-17 14-53 0</inkml:trace>
  <inkml:trace contextRef="#ctx0" brushRef="#br0" timeOffset="121">5175 15638 26 0,'0'0'10'0,"-47"-50"31"0,31 35-7 0,16-1-11 0,0 32-11 0,0 49-4 0,0 29-1 0,16 17-1 0,-16-31-2 0,0-17 0 0,0-48-3 0,15 2 1 0,-15-17 1 0,16 0 0 0,16 0 0 0,32-17-1 0,15 17-3 0,-16 0 2 0,1 0-5 0,-16 0-17 0,-33 0-97 0</inkml:trace>
  <inkml:trace contextRef="#ctx0" brushRef="#br0" timeOffset="122">6112 15494 71 0,'0'0'0'0,"0"-78"27"0,-16 13-7 0,-32 2-7 0,1 47-5 0,-17 16-3 0,1 33-3 0,15 13 2 0,16 34-1 0,48-17-1 0,32 0-1 0,15 1 0 0,1 14 0 0,-32 2-2 0,-48-16 0 0,-32 0 2 0,-15-31-2 0,-17-19 2 0,48-14 0 0,17 0-1 0,30-31 1 0,33 15-1 0,0-1 1 0,-17 50-2 0,-15 45 4 0,0 33 3 0,0 17-1 0,48 221 5 0,-1-349-11 0,16-47-24 0,-31 15-86 0</inkml:trace>
  <inkml:trace contextRef="#ctx0" brushRef="#br0" timeOffset="123">6779 15668 31 0,'0'-47'39'0,"0"14"3"0,0 18-17 0,0 30-13 0,15 35-3 0,1-3-5 0,0 0-1 0,16-15-1 0,-17-32 0 0,-46-143 1 0,-1 110-3 0,1 33 1 0,-2 33-1 0,18 31-2 0,-1 47 5 0,32-17 1 0,32-30-3 0,15-17 1 0,16-30-2 0,0-17 3 0,-15-32-3 0,-16-14 0 0,-33-19 0 0,-15 2 1 0,0 0 0 0,-15 30-2 0,15 33 1 0,0 63 0 0,15 17 1 0,18-16 0 0,-2-17 0 0,49-31 0 0,-1-32 1 0,-15 0-2 0,-33-31 1 0,-47 15-1 0,-32-31 1 0,-15 0-1 0,-1-1 0 0,17 32 0 0,0 32 0 0,31 15 0 0,-1 33-1 0,34 0 0 0,46-16 0 0,32-16 0 0,17-32 1 0,-1-48-1 0,-32 0 0 0,-48 17 2 0,-31 14-1 0,0 33 0 0,-31 17 1 0,15 31-1 0,16 31-1 0,47-15 0 0,1-17 2 0,0 0-1 0,-17-30 0 0,-31 16 0 0,-15-33 0 0,-33 14 0 0,1-14 0 0,-17-14-4 0,32-3-38 0,32 1-77 0</inkml:trace>
  <inkml:trace contextRef="#ctx0" brushRef="#br0" timeOffset="124">8255 15812 19 0,'0'-16'43'0,"15"-16"9"0,-15-33-25 0,-15 4-15 0,-33 28-6 0,1 1-2 0,-1 16-1 0,16 32-1 0,-15 32 3 0,30 30-3 0,34 19 0 0,14-18-1 0,17-47-1 0,16-16 1 0,-33-16 0 0,1-33 0 0,-1 2 0 0,-14-32 0 0,-17-17 0 0,-17 17 0 0,17 31-1 0,0 16 1 0,17 143 2 0,-1-63-2 0,15-1-3 0,17-15 1 0,0-32-26 0,-1-16-102 0</inkml:trace>
  <inkml:trace contextRef="#ctx0" brushRef="#br0" timeOffset="125">8557 15668 60 0,'-33'-30'48'0,"18"-3"-14"0,63 1-20 0,-1 32-7 0,-15 48-4 0,-17 16-3 0,-15 15 1 0,-31-16 0 0,15-15-1 0,0-33 1 0,16-15-1 0,32-47 1 0,16-17-1 0,-17-16 2 0,-15 2-3 0,0 30 2 0,-16 32 0 0,-16 1 0 0,0 30 0 0,1 33 2 0,-1 32 0 0,16 14 0 0,31-14-3 0,33-49-1 0,-1-14-8 0,33-34-119 0</inkml:trace>
  <inkml:trace contextRef="#ctx0" brushRef="#br0" timeOffset="126">9112 15305 66 0,'-32'-65'48'0,"32"17"-12"0,16 17-24 0,16 31-7 0,-1 16-2 0,2 31-2 0,-2 34 0 0,-31 13 3 0,16 1-1 0,-16-16-4 0,16 1 2 0,15-34 1 0,2 4-3 0,-2-50 1 0,1 0 1 0,-32-33-1 0,0 16 1 0,-32 3-1 0,-15 45 2 0,30 17 3 0,2 31 1 0,30 18-2 0,18-19-1 0,14 1-1 0,-31 1-1 0,-16-17 2 0,-16-30 0 0,-16-3-2 0,-16-13 0 0,1-17-4 0,15 0-24 0,32-32-105 0</inkml:trace>
  <inkml:trace contextRef="#ctx0" brushRef="#br0" timeOffset="127">10287 15812 77 0,'0'0'0'0,"-32"-33"53"0,48 3-36 0,48-3-9 0,15 16-9 0,-64 50-28 0,-15-16-61 0</inkml:trace>
  <inkml:trace contextRef="#ctx0" brushRef="#br0" timeOffset="128">10302 15907 26 0,'0'0'0'0,"-31"16"86"0,15 1-40 0,16-17-30 0,47 0-8 0,17-33-10 0,32 16-104 0</inkml:trace>
  <inkml:trace contextRef="#ctx0" brushRef="#br0" timeOffset="129">11541 15288 58 0,'0'0'0'0,"0"-16"59"0,0 16-35 0,0 63-7 0,48 159 4 0,-32-94-15 0,-16-17-2 0,0-32-2 0,0-31-1 0,0-31 0 0,0-17 0 0,-16-17 1 0,-1-47-3 0,2 1 1 0,-1-34 1 0,16 3-1 0,16 31 0 0,47 15 0 0,1 31 1 0,-16 17-2 0,-17 50 0 0,-15-4 3 0,-48 2-3 0,1-16-1 0,-17-17 4 0,0 2-3 0,17-3-4 0,14 3-50 0,17-17-26 0</inkml:trace>
  <inkml:trace contextRef="#ctx0" brushRef="#br0" timeOffset="130">11191 16129 77 0,'-63'0'41'0,"16"0"-7"0,47 0-19 0,79 0-2 0,96 0-2 0,47-32 0 0,32 16-4 0,-48 1-5 0,-95 15-2 0,-47 15-2 0,-49 1-4 0,-15-1-18 0,-47 2-62 0,15-1 23 0</inkml:trace>
  <inkml:trace contextRef="#ctx0" brushRef="#br0" timeOffset="131">11033 16494 78 0,'0'-16'39'0,"0"0"-7"0,0 1-16 0,16 30-1 0,16 48-2 0,-1 33-4 0,17-1-4 0,-32-14-3 0,-1-3-3 0,2-15 0 0,-17 1-1 0,-17-17-5 0,2-30-18 0,-1-1-15 0,16-49-68 0</inkml:trace>
  <inkml:trace contextRef="#ctx0" brushRef="#br0" timeOffset="132">11112 16764 17 0,'0'0'0'0,"0"-32"54"0,0-31-10 0,32-1-13 0,0 34-13 0,31-3-6 0,-15 33-6 0,0 47-4 0,-32 17-2 0,-16 15 1 0,-48-14-1 0,0-35 1 0,1-14-4 0,15-16-16 0,32-16-119 0</inkml:trace>
  <inkml:trace contextRef="#ctx0" brushRef="#br0" timeOffset="133">11366 16384 94 0,'0'0'25'0,"0"-33"8"0,32 16-23 0,15 17-7 0,-30 17-2 0,-1 16-2 0,-16 14 2 0,-16 0-1 0,-16-15 2 0,16 0 1 0,16-32-1 0,31 0-1 0,33-48-2 0,-1 16-19 0,-15 17-102 0</inkml:trace>
  <inkml:trace contextRef="#ctx0" brushRef="#br0" timeOffset="134">11716 16780 96 0,'-17'0'38'0,"2"-16"-14"0,30 16-12 0,65-17-6 0,0 2-3 0,14-1-3 0,-30-14-6 0,-32 30-19 0,-16 0-98 0</inkml:trace>
  <inkml:trace contextRef="#ctx0" brushRef="#br0" timeOffset="135">11890 16605 31 0,'-16'0'32'0,"1"-30"21"0,15 13-23 0,-16 1-15 0,16 32-5 0,16 31-3 0,-16 34-4 0,0-3-3 0,0-15-1 0,15 1-6 0,1-32-54 0,0-17-11 0</inkml:trace>
  <inkml:trace contextRef="#ctx0" brushRef="#br0" timeOffset="136">12430 16780 60 0,'0'0'28'0,"0"-33"8"0,0 2-23 0,16-16-2 0,-32-1-1 0,0 16-3 0,-16 1-3 0,1 31 1 0,-17 31 0 0,0 1-2 0,17 33 0 0,14 13-1 0,17-15-2 0,17-15 0 0,30-32 0 0,1-16 1 0,-16-16 0 0,15-16-1 0,-31-14 2 0,0-4 0 0,-16-11-1 0,0 11 1 0,0 50 0 0,0 17 2 0,0 31-3 0,0-2-1 0,16 4-1 0,-1-35-4 0,2 0-23 0,14 1-60 0,-15-16 32 0</inkml:trace>
  <inkml:trace contextRef="#ctx0" brushRef="#br0" timeOffset="137">12541 16414 50 0,'0'-15'34'0,"32"-17"14"0,0 32-28 0,-1-16-13 0,-31 49-5 0,16-3-2 0,-16 34 1 0,-47 0 1 0,30-17-1 0,-14 0 3 0,31-47 0 0,16 0 0 0,32-31-2 0,15-16-10 0,1 14-109 0</inkml:trace>
  <inkml:trace contextRef="#ctx0" brushRef="#br0" timeOffset="138">14874 15764 85 0,'0'0'0'0,"-15"-65"46"0,15 65-32 0,0 17-4 0,32 46-1 0,-16 17-1 0,-1 15-2 0,-15-15-2 0,0-17-1 0,0-15-1 0,0-16-1 0,0-17 1 0,48-30-2 0,31-17 0 0,17 32-3 0,-17-16-13 0,16-1-120 0</inkml:trace>
  <inkml:trace contextRef="#ctx0" brushRef="#br0" timeOffset="139">15748 15653 75 0,'0'0'0'0,"-48"-65"44"0,17 19-31 0,15 46-10 0,-32-15 8 0,16 15-4 0,-47 111 7 0,94-33-13 0,49-15 0 0,-32 1-2 0,-16 0 0 0,-1-17 1 0,-63-15 0 0,2-17 1 0,13 2-1 0,18-34 0 0,30-14 0 0,33 1 0 0,-17 13 1 0,2 34-1 0,-18 44 0 0,-15 35 2 0,-15-1 4 0,15-31 1 0,0 14-2 0,0-13-2 0,48-33-2 0,15-16-2 0,16-49-21 0,-48 3-105 0</inkml:trace>
  <inkml:trace contextRef="#ctx0" brushRef="#br0" timeOffset="140">13652 15812 30 0,'0'0'0'0,"64"-16"57"0,-49-1-13 0,2 17-26 0,-34 0-13 0,-14 33-7 0,-1 14-107 0</inkml:trace>
  <inkml:trace contextRef="#ctx0" brushRef="#br0" timeOffset="141">13700 16145 80 0,'0'0'19'0,"31"0"23"0,2 17-25 0,-2 44-8 0,-16-11-4 0,2 11-4 0,-34 19-2 0,2 0-48 0,15-64-28 0</inkml:trace>
  <inkml:trace contextRef="#ctx0" brushRef="#br0" timeOffset="142">16034 16097 44 0,'0'-16'28'0,"-32"-14"22"0,47-3-29 0,64-31-7 0,2-15-5 0,-18-17-7 0,-32 2-1 0,-31 47-1 0,-15 30 0 0,-33 49 0 0,17 14 0 0,31 34-1 0,31-16 0 0,32 0 1 0,64 80-2 0,-127-114 2 0,-48 1 1 0,2-14 1 0,-35-17-1 0,35-17-3 0,30-14-10 0,32 1-84 0</inkml:trace>
  <inkml:trace contextRef="#ctx0" brushRef="#br0" timeOffset="143">16637 15812 77 0,'0'0'0'0,"-64"-33"52"0,33 33-35 0,31 0-5 0,-17 64-6 0,34 0 0 0,14 15-4 0,-15-14-1 0,-1-19-1 0,2-31 0 0,-1 2 1 0,-1-49 0 0,-15-31-1 0,17-1 1 0,-1 1-1 0,30 31 0 0,2 16-1 0,0 16 2 0,-17 48-1 0,17-1-1 0,-48 17 0 0,0-31 1 0,0-3 1 0,0-30-1 0,0-15 1 0,0-33 0 0,17 0-1 0,-1-15 1 0,30 15-1 0,2 32 0 0,-31 32 1 0,-1 32-2 0,-1 15 1 0,-15 1-1 0,0-1-2 0,31-31-14 0,2-16-100 0</inkml:trace>
  <inkml:trace contextRef="#ctx0" brushRef="#br0" timeOffset="144">17574 15923 56 0,'0'0'0'0,"0"-33"56"0,15 18-31 0,-15-17-13 0,-31 1-4 0,-17 15-2 0,-15 16-1 0,15 47-1 0,0 17 0 0,48 15-2 0,15 1-2 0,18-34 0 0,-1-29 0 0,15-17 0 0,1-32 1 0,-16-14-1 0,-16-19 2 0,-16 2-2 0,0 30 0 0,0 18 1 0,-16 47 1 0,16 15 0 0,0 17-1 0,16-1 0 0,30-47-3 0,19-1-24 0,-3-15-108 0</inkml:trace>
  <inkml:trace contextRef="#ctx0" brushRef="#br0" timeOffset="145">17891 15827 83 0,'-17'-15'16'0,"2"-18"27"0,30 33-28 0,33 0-8 0,0 33-4 0,-32 14-4 0,-16 17 1 0,-16-1-1 0,-15-15 2 0,-1-31-1 0,16-17 0 0,32-17 0 0,32-31-1 0,-17-15 2 0,17-1 0 0,-33 1 0 0,-15 31 0 0,0 32-1 0,-48 143 8 0,48-64-9 0,33-14-1 0,15-35-5 0,46-14-130 0</inkml:trace>
  <inkml:trace contextRef="#ctx0" brushRef="#br0" timeOffset="146">18367 15510 74 0,'0'0'0'0,"-31"-79"52"0,62 47-31 0,1-1-12 0,-1 33-4 0,-14 65-2 0,-17 14 0 0,-17 16 1 0,17 16-1 0,-15-15-1 0,47-18-3 0,15-28 1 0,1-36 0 0,-16-28 0 0,-16-19 1 0,-16-15-1 0,-33 16 2 0,-15 48 0 0,2 31 4 0,30 33-2 0,16 16-1 0,16 15-1 0,-1-32 2 0,1-15 0 0,-32 0-3 0,-15-1 0 0,-34-16-1 0,19-31-6 0,-2-32-125 0</inkml:trace>
  <inkml:trace contextRef="#ctx0" brushRef="#br0" timeOffset="147">19304 15699 62 0,'-16'0'20'0,"-16"-31"29"0,16 16-27 0,64 15-12 0,47-15-8 0,32 15-4 0,-47 0-23 0,-49 15-89 0</inkml:trace>
  <inkml:trace contextRef="#ctx0" brushRef="#br0" timeOffset="148">19431 15827 38 0,'0'0'0'0,"-64"16"59"0,49 0-25 0,15-16-22 0,63 16-7 0,47-16-12 0,-14 0-99 0</inkml:trace>
  <inkml:trace contextRef="#ctx0" brushRef="#br0" timeOffset="149">21145 15685 24 0,'0'0'0'0,"16"-17"28"0,47 2-4 0,-15-33 8 0,-32 16-9 0,-32-14-11 0,-32 13-5 0,-15 16-1 0,-1 17 0 0,16 17-2 0,2 31 1 0,13-2 0 0,18 51-3 0,47-33 0 0,-1-17-1 0,17-16 0 0,0-46-1 0,-1-1 1 0,-15-31-1 0,-16-34 1 0,-1 18-1 0,-15 0 1 0,-15 31-1 0,15 32 1 0,-16 63-1 0,16 17 1 0,31-1-1 0,33-15 0 0,-1-33-3 0,16-15-15 0,-14 0-122 0</inkml:trace>
  <inkml:trace contextRef="#ctx0" brushRef="#br0" timeOffset="150">20399 16097 60 0,'0'0'0'0,"-95"-16"70"0,78 16-45 0,82 0-14 0,93 0-2 0,96 0-1 0,48-15-2 0,31-17 0 0,-94 16 0 0,-97 16-7 0,-94 16 0 0,-32 1-2 0,-16-17-1 0,-33 15-25 0,-13-15-70 0</inkml:trace>
  <inkml:trace contextRef="#ctx0" brushRef="#br0" timeOffset="151">20241 16605 56 0,'0'0'0'0,"-16"-30"45"0,-1-20-10 0,17 19-17 0,0 31-5 0,0 0-3 0,0 48-2 0,17 63-3 0,-17-32-5 0,16 47 0 0,-1-29-3 0,-15-18 2 0,0-47-3 0,0-16-10 0,16-16-28 0,-16-33-72 0</inkml:trace>
  <inkml:trace contextRef="#ctx0" brushRef="#br0" timeOffset="152">20241 16812 34 0,'0'0'0'0,"-16"-48"53"0,16-15-13 0,0 31-22 0,31 16-6 0,33-1-6 0,-1 50-3 0,-15 14-1 0,-32 1 0 0,-32-15-2 0,-32 13 1 0,-31-31-2 0,16 2-1 0,47-1-11 0,-1-16-116 0</inkml:trace>
  <inkml:trace contextRef="#ctx0" brushRef="#br0" timeOffset="153">20495 16494 82 0,'0'0'0'0,"0"-47"49"0,0-1-29 0,15 33-12 0,16-2-5 0,-14 34-1 0,-1 46-2 0,-32 0 1 0,-32-15 1 0,17-1 1 0,31-31 0 0,16-16-2 0,30 0 0 0,35-32-1 0,-18-32-9 0,1 49-54 0,-49 15-4 0</inkml:trace>
  <inkml:trace contextRef="#ctx0" brushRef="#br0" timeOffset="154">20843 16780 43 0,'0'0'37'0,"-15"0"10"0,-1-16-28 0,47 16-10 0,33 0-1 0,16-17-2 0,15 2-5 0,-32-1-4 0,-47 16-20 0,-1 0-87 0</inkml:trace>
  <inkml:trace contextRef="#ctx0" brushRef="#br0" timeOffset="155">20970 16621 35 0,'0'-16'26'0,"-15"0"28"0,-1 2-30 0,16-3-10 0,0 48-5 0,0 49-1 0,0-2-3 0,0-13-5 0,16-2 0 0,-16 0-3 0,0-32-5 0,15-14-59 0,-15-17 2 0</inkml:trace>
  <inkml:trace contextRef="#ctx0" brushRef="#br0" timeOffset="156">21653 16747 40 0,'0'0'0'0,"0"-46"60"0,0 14-40 0,16 16-8 0,-16-16-2 0,0 16-1 0,-31 0-2 0,-2 2-2 0,2-3-2 0,-17 34 1 0,17 13-1 0,-1 18 0 0,16 15-1 0,-1 1-1 0,17-1 0 0,65-15-2 0,-18-31 2 0,1-34-1 0,-16 1 2 0,-1-16-2 0,-31-14 1 0,0-19 1 0,-15-31 0 0,-1 96 0 0,16 33 1 0,16 14-2 0,-1 1-1 0,16 0-1 0,2-17-1 0,-1-16-9 0,15-15-33 0,-32 0-53 0</inkml:trace>
  <inkml:trace contextRef="#ctx0" brushRef="#br0" timeOffset="157">21844 16384 51 0,'0'-33'43'0,"32"-15"-10"0,-1 1-18 0,0 47-6 0,-14 0-4 0,-17 17-2 0,0 44-1 0,-17-11 1 0,2 13-3 0,-1-16 3 0,1 1 1 0,-1-32 1 0,32 1 1 0,15-50-1 0,32 1-4 0,-15 0-4 0,-17 1-115 0</inkml:trace>
  <inkml:trace contextRef="#ctx0" brushRef="#br0" timeOffset="158">21003 11112 6 0,'0'-63'19'0,"0"31"2"0,0 1-1 0,-16 31-11 0,-1 0 3 0,17 46-1 0,33 4 1 0,-2-4-5 0,32-14 3 0,16 1-3 0,2-3-6 0,13-30 1 0,18-15 0 0,15-50-1 0,0 19-2 0,-16-2 2 0,-16 0 1 0,1-15-2 0,-17 46 1 0,-31 2-1 0,-17 63-1 0,1 15 0 0,16 17 0 0,14-1 1 0,3-15 0 0,14-50 0 0,0-14 1 0,0-31-1 0,-15 1-2 0,-32 30-82 0</inkml:trace>
  <inkml:trace contextRef="#ctx0" brushRef="#br0" timeOffset="159">17081 9510 3 0,'16'0'6'0,"-16"0"6"0,15 0 11 0,-15-17-7 0,17 17 6 0,-17 0-7 0,0 0-8 0,-17 0-1 0,-14 0 0 0,16 17 2 0,-1-17 0 0,-1 0 1 0,17-17-1 0,0 17-2 0,0 0-2 0,-15 0-1 0,15 0 0 0,0 0 0 0,15 0 3 0,18 0-5 0,-2 0 0 0,1 17 1 0,-16 13-2 0,-1 20 1 0,-15-4-1 0,0 19 1 0,-15-19 0 0,-1-14 0 0,-1-32-1 0,2 16 5 0,-1-32-4 0,32-16-1 0,-1-14 0 0,18-4 0 0,-1 35 0 0,-16-17 0 0,-1 18 1 0,1-19-2 0,-1 16 1 0,-15 2 1 0,0 0-1 0,0 15 0 0,-15-17 1 0,15 17 0 0,0 0-1 0,0 17 0 0,-16-2 1 0,16 17 0 0,0 15 0 0,-15-15 0 0,30 16 0 0,-15-31 0 0,16 13 1 0,16 1 0 0,-16-14 0 0,16-1-1 0,-1-16 1 0,0 0-1 0,-14-16 0 0,-1-1-2 0,-16 2-8 0,-16 15-132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22-11-23T05:34:19.52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18386 17308 240 0,'-2'0'46'0,"-2"-3"-5"16,4 2 3-16,-1 1 3 16,1 0-3-16,0 0-3 15,0 0-15-15,0 4-8 0,0 5 3 16,1 6-1-16,5 5 1 15,-1 3 2-15,-2 4-3 16,2 1-5-16,0 1-3 16,-2-1-3-16,1-1-4 15,-1-3-3-15,3 2-1 16,-3-6-1-16,1-5 1 0,0 0-3 16,-2-6-4-16,-2-2-4 15,0-1-5-15,0-5-12 16,0-1-16-16,0 0-40 15,0-1-35-15,-4-12-110 16</inkml:trace>
  <inkml:trace contextRef="#ctx0" brushRef="#br0" timeOffset="18853.14">3950 4186 193 0,'-4'-9'35'0,"1"0"-7"0,1-2 18 31,0 3-3-31,1-2-16 16,-3 3-1-16,2-1-3 0,1 2-2 15,-1 1-3-15,2 3-1 16,-2 2-2-16,2-2-4 15,0 2-6-15,0 0-5 16,0 8 0-16,0 6 1 16,0 5 2-16,0 6 6 0,0 4 1 15,0 3 0-15,2 1-1 16,-2 0-1-16,2 1-2 16,-1-4-1-16,3-3-2 15,-2-2 2-15,-2-4-1 0,1-1 1 0,-1-4 3 16,0-4-1-16,0-1-1 15,0-6 0-15,0 1-2 0,0-4 1 16,0 0 0 0,0-1 0-16,0-1 0 0,0 0 2 15,0 0-2-15,0 0-1 16,2 0-1-16,5 0-3 16,3 0 1-16,4 0 0 15,2 0 2-15,3 0-2 0,3 0 1 16,0 0-3-16,-1-1 1 15,1 1 1-15,-2 0-1 16,-3-2 0-16,-2 2 0 16,-1 0 0-16,-4-2 1 15,-3 0-1-15,-2 2-1 0,-3 0 1 16,1-2-8-16,-3 0-11 16,0-1-14-16,2 0-28 15,-2-7-44-15,2-2-91 16</inkml:trace>
  <inkml:trace contextRef="#ctx0" brushRef="#br0" timeOffset="19840.07">4786 4043 80 0,'3'-6'136'0,"1"-2"-128"16,-3-3 21-16,1 3 15 0,-2-6-13 16,2 5 4-16,0-4-10 15,-2 2-12-15,0-2-3 16,0 1 2-16,-4-1 1 16,-1 5-3-16,-5-1-1 15,1 0-1-15,-3 3 0 16,-4 5-6-16,-2 1-2 0,-5 0 1 15,3 1-1-15,-2 8 0 16,3 2 2-16,2 0 1 16,3 2 0-16,4-1-1 15,2 2-1-15,4 0 0 0,4 1 0 16,0-1 0-16,0 2 0 16,7-1 1-16,8-2 2 15,-3 1 3-15,5 3 1 16,0-2-5-16,2 2-1 15,-4-1-1-15,0 4 0 16,-3-1-1-16,-2 0 0 0,-3 3 0 16,-7-2 0-16,0 0 0 15,0-3 0 1,-7 1 1-16,-4-2 0 16,-3-3 0-16,-1-1-1 15,1-3 2-15,-3-2 4 16,5-3 5-16,-3-1 0 15,5-1-3-15,1-2-2 0,2 0 0 16,1 0-3-16,4 0 0 0,2-5-1 0,0 1 1 16,0-3 1-16,6 0-1 15,3-1-3-15,3 3 0 16,0 2 0-16,2 3 0 16,-2 0 0-16,3 0-1 0,-3 3 1 15,3 10 0-15,-5 1-1 16,3 1 1-1,-4 4 0-15,-2 2 0 0,-2 1 0 16,-3 5 1-16,-2 1 1 16,2 2 6-16,-2 4 7 15,-4 0 3-15,-3 0-1 32,2 0-2-32,-2-4 0 0,1-1 1 0,2-2-4 15,3-4-4 1,-1 0 2-16,4-5-2 0,-2 0-3 15,0-4-1-15,1-1-2 16,7-3 1-16,-1-2-2 16,2-3 2-16,4-2-1 15,1-3 3-15,0 2-2 16,6-2-1-16,0-7-2 16,-1 0 0-16,1-2-4 0,0-1-32 15,-6-2-51-15,-3-5-102 16</inkml:trace>
  <inkml:trace contextRef="#ctx0" brushRef="#br0" timeOffset="20755.04">5548 4469 206 0,'-3'4'16'16,"-1"-4"9"-16,4 0 12 0,0 0-20 15,4 0 13-15,7 0 14 16,3-10-6-16,4-5-11 15,1-2-3-15,5-5-3 0,0-5-5 16,-5-1-7-16,-1-5-3 16,-2 3-3-16,-7-2-1 15,-3 2 0-15,-5 3 0 16,-1 4-2-16,0 3 1 16,0 6 1-16,-3 5-2 0,-2 5 0 15,-3 4 1-15,-3 0-2 16,4 10 1-16,0 2-3 15,1 6 1-15,4-1 1 16,2 3 0-16,0 2 1 16,7-3-1-16,3 0 2 15,6-2-2-15,0-1 1 16,3-2 0-16,-2 2 1 0,1-5-1 16,0 3 0-16,-2-3 0 15,-5 3 1-15,-1 0-1 16,-4-1-1-16,-4-1 2 15,-2 3-1-15,0-4-1 0,-5-1 2 16,-5 1 0-16,-2-4 4 16,-3 0 0-16,0-2 0 15,-2-1-1-15,3-2 1 16,-3-2-3-16,4-2-1 16,0 2 1-16,0 0-2 15,5-2 1-15,1-5-2 0,0-2-13 16,7-1-22-16,0-1-32 15,5-2-42-15,7-1-117 16</inkml:trace>
  <inkml:trace contextRef="#ctx0" brushRef="#br0" timeOffset="21567.37">6019 4256 330 0,'-4'-4'10'16,"-1"-5"9"-16,-2 3 29 16,1 3-15-16,1 0-11 15,3 3-3-15,1 0-8 16,-1 0-8-16,-1 10-3 16,3 6-3-16,0 4 6 15,0 3 1-15,0 4 0 0,0 0 3 16,3 0-1-16,2-2-2 15,0-6 1-15,1-1-2 16,1-4 0-16,-1-3 1 16,1-6 0-16,-4-1 1 0,4-4 1 15,0 0 1-15,3 0-2 16,-2-11 0-16,3-3-3 16,0-2-1-16,0-4 0 15,-3 2-2-15,1-5 1 16,1 5 0-16,-3-2 0 0,3 1-2 15,-2 3 0-15,-1 1 2 16,2 7-1-16,1 1 0 16,2 3 1-16,0 4-1 15,3 0-1-15,-1 6 0 16,0 6 0-16,2 4 2 0,-1 1-1 16,-3 5 1-16,-1-4 0 15,-2 2-1-15,-4-1 2 16,-1-3-1-16,-2 1 0 15,-1-5 0-15,-1-2 1 16,0 0 1-16,0-4 0 16,0-2-1-16,0-2 0 15,0 0 0-15,0-2 2 0,0 0 3 16,0-4 6-16,0-6-5 16,0-3-4-16,-3-5-1 15,1 0-1-15,2-3-1 16,0-3 1-16,0 1-1 0,0 2 0 15,5 0 0-15,2 3 1 16,7 1 1-16,-2 2 0 16,1 4 1-16,2 4 0 15,2 2-2-15,-3 3 0 0,-2 2-1 16,0 0-1-16,-2 8 0 16,-3 7 1-16,-1 1-1 15,-1 3 1-15,-1 3 0 16,-4 1-1-16,0-1 2 15,2-3-2-15,-2 1 2 16,1 0-2-16,1-6 2 0,3 0-5 16,1-3-20-1,3-2-14-15,5-6-35 0,-1-1-16 16,3-2-88-16</inkml:trace>
  <inkml:trace contextRef="#ctx0" brushRef="#br0" timeOffset="22129.72">6625 4295 346 0,'-7'-9'39'0,"6"-2"5"0,1 2 15 16,-2 0-11-16,2 2-22 15,0 0-13-15,5 3-7 16,6 4-3-16,-2 0-3 15,5 2 0-15,-1 9-1 0,1 3 0 16,-2 4 1-16,2 2-1 16,-7 3 1-1,-2-2-1-15,-3 0-1 0,-2 3-4 16,0-4 1-16,-6-4 2 16,-1-2 1-16,-3-1 2 15,2-5 1-15,3-3 0 16,0-1 0-16,3-4 0 0,2 0 6 15,0-4 7-15,0-8-7 16,9-2-5-16,4-4-3 16,1 0 1-16,0-3-1 15,2-4-3-15,1 1 2 0,-5 1 0 16,-2 2 2-16,0 2-1 16,-3 2 2-16,-4 3-1 15,-3 3 1-15,2 3 4 16,-2 2 0-16,0 2 3 15,0 3 0-15,-2 1-3 0,-3 0-3 16,-2 3-1 0,4 10-1-16,-7 4 2 0,5 5 2 15,-2 1 3-15,3 2 3 16,3 0-2-16,1-2-2 16,0-1-3-16,0-2-2 15,7-7 0-15,5 0 0 0,6-4-1 16,6-3-18-16,0-6-40 15,7 0-97-15,1-13-251 16</inkml:trace>
  <inkml:trace contextRef="#ctx0" brushRef="#br0" timeOffset="23551.97">7414 4163 302 0,'-3'4'17'0,"1"1"-10"16,2 2 10-16,-2 3-7 0,2 3 0 15,0-2 4-15,0 0-7 16,2-3 0-16,1-1 1 16,1-1 3-16,-2-5 3 15,1-1 7-15,-1 0 5 16,0-1 6-16,-2-8-12 0,0-2-11 16,0-1-5-16,0-2-2 15,0-1-1-15,-4 1-1 16,-3 1 0-16,-2 2 0 15,-2 2-1-15,-1 6 1 16,-1 3-2-16,-3 0 1 0,-1 5 1 16,0 10 0-16,-1 3 0 15,2 5 2-15,3 4 2 16,4 5 1-16,4-2 4 16,5 0-2-16,0 1-3 15,7-5 0-15,7-2 1 0,8-6 0 16,0-6-1-16,3-3 2 15,4-6 9-15,-2-3-5 16,-1 0-5-16,-1-3-3 16,-3-8-1-16,-6-3 0 15,0 0 2-15,-5-4-3 16,-2-2 2-16,-3 0 0 0,1-3-2 16,-4 4 0-16,-3 1 0 15,2 2 0-15,-2 5 0 16,0 4 1-16,0 7-1 15,0 0-1-15,0 6-3 16,0 8 2-16,0 4 1 0,0 1 1 16,3 5 0-1,2-3 0-15,5-2 0 0,1-1 0 16,2-4 1-16,1-1-1 16,2-3 2-16,2-4-2 15,-2 0 0-15,0-6 1 0,-1 0 0 16,-1 0 1-16,1-8-1 15,-5-2 0-15,2-3 1 16,-4-1-1-16,-1-4 0 16,-5 2-1-16,1-2 0 15,-3-2 0-15,0-1 0 16,-3 3-1-16,-9 2-1 0,2 0 1 16,-2 4-1-16,-5 1-1 15,1 5 2-15,-2 1-2 16,-2 5 1-16,1 0 0 15,2 0 1-15,2 2 0 16,0 7 0-16,4 3-1 0,3 1 0 16,4 3 0-16,1 0-2 15,3 0-2-15,0 0 0 16,12-4 1-16,5 1 2 16,5-6 1-16,5-7 1 0,4 0-1 15,1 2-1-15,2-9 1 16,0-5 1-16,-2-3 1 15,-5-1 0-15,-5 2 0 16,-8-1 1-16,-1 1-1 16,-4-2 0-16,-4 2 1 15,-3 1-2-15,-2 2 2 0,0 1-2 16,0 5 0-16,0 1-1 16,-2 4-5-16,-3 0-4 15,0 0 0-15,1 5 3 16,-1 9 3-16,0-1 2 15,5 7 2-15,0 0 1 0,0 0 0 16,10 0 0-16,-1 2 0 16,1-2 0-16,2-5 0 15,-4 2 1-15,1-3 0 16,-1-2 1-16,-4 1 1 16,-3-4-2-16,-1-1 2 15,0 2 0-15,-3-3 3 0,-9-2 3 16,-2 1-3-16,0-3 1 15,-4-1-1-15,2-2-4 16,2 0-1-16,0 0-1 16,6-2-5-16,3-9-31 15,5-3-52-15,0-5-108 0</inkml:trace>
  <inkml:trace contextRef="#ctx0" brushRef="#br0" timeOffset="24166.48">8149 4195 373 0,'0'-11'16'15,"0"1"10"-15,0-3 18 16,1 1-17-16,8 0-1 15,2 4-13-15,3 1-10 16,2 2-2-16,1 2 1 16,1 3-2-16,-2 3 0 0,-1 5-1 15,-5 9 0-15,-1-2 0 16,-6 3-1-16,-1 2-14 16,-2-2-1-16,0-2 1 15,-7 0 6-15,-5-5 6 0,0-1 4 16,2-2 1-16,-2-3 0 15,2-2 1-15,3-1 2 16,2-2 2-16,0 0 0 16,3 0-1-16,2 0 2 15,0 0-2 1,0-3 0-16,5-1-3 16,4 1-1-16,1 1-1 0,2 2 1 15,2 0 0-15,2 0 0 0,-2 3 2 0,3 8-1 16,0 3 0-16,-2 0 0 15,-3 3-1-15,-2-2-1 16,-3 3 0-16,-4-3 0 16,-3-1 0-16,0-1 1 15,-13-3 5-15,-2-1 3 0,-4 0 3 16,-2-4 1 0,-2-3 0-16,3 0-1 0,-1-2 2 15,1 0-2-15,3 0-5 16,5-2-5-16,2-5-1 15,0-2 0 1,6 0-9-16,4-5-26 0,0-2-34 0,4-6-62 16,9-1-199-16</inkml:trace>
  <inkml:trace contextRef="#ctx0" brushRef="#br0" timeOffset="24694.43">8488 4182 394 0,'5'-12'27'0,"1"-2"17"15,2 3 9-15,4 2-22 16,0 2-9-16,3 7-10 16,0 0-9-16,2 5-1 15,2 10-2-15,-2 4 0 16,-2 6-1-16,-1 0 1 15,-6 3 0-15,-6-2 0 0,0-2-1 16,-1-2-3-16,-4-3 1 16,-4-4 1-16,-3-3 2 15,2-5 0-15,1 1-1 16,3-5 3-16,2-3 3 16,2 0-1-16,0 0 5 0,2-7 1 15,5-4-5 1,6-5-5-1,1-1 0-15,0-7 1 0,1 1-1 0,-1-4 0 16,-3 1 0-16,-2 1 0 16,-4 1 1-16,-3 3-1 15,-2 5 0-15,0 3 0 16,0 6 1-16,-2 4 0 0,-1 3 4 16,-2 3-3-16,-2 14-3 15,0 2 2-15,-1 7 6 16,2 3 11-16,1 4-5 15,4-5 2-15,1-3-8 16,0 0-5-16,0-7-1 16,5 0 0-16,7-8-2 15,6 1-4-15,4-4-23 0,7-7-29 16,5 0-72-16,9-5-172 16</inkml:trace>
  <inkml:trace contextRef="#ctx0" brushRef="#br0" timeOffset="25178.81">9549 4236 222 0,'-4'1'141'15,"3"-1"-106"-15,1 0 20 16,0 0-7-16,10 0-19 0,8-1-6 16,8-1-4-16,3-1-6 15,5-1 0-15,0-1 2 16,-2 1-8-16,0-1-5 15,-3 1-2-15,-5-1 0 16,-5 0-4-16,-4 1-24 0,-3 0-15 16,-5 0-26-16,-6 1-16 15,-1 0-64-15</inkml:trace>
  <inkml:trace contextRef="#ctx0" brushRef="#br0" timeOffset="25460.89">9741 4079 310 0,'-5'-2'43'15,"-2"0"0"-15,3 2 14 16,1 0-17-16,1 4-17 0,2 10-10 16,0 6 7-16,0 4 2 15,0 6 1-15,0 2-6 16,2 0-3-16,-1 0-6 15,-1-2-2-15,0-4-1 0,0-4-2 16,0-2-2-16,0-4 0 16,0-4 0-16,4-3-1 15,-2-3 0-15,1-3-14 16,2-3-37-16,-1 0-68 16,2-14-172-1</inkml:trace>
  <inkml:trace contextRef="#ctx0" brushRef="#br0" timeOffset="26332.56">10823 4070 330 0,'-5'-7'14'15,"0"1"17"-15,2 3 24 16,1 3-28-16,0 0-15 15,0 9-10-15,2 5-1 16,0 4 4-16,0 0 0 16,0 3 1-16,2-3-2 0,-2 0-1 15,2-4-3-15,1-3 1 16,-3-2 0-16,0-4-1 16,0-3 0-16,0-2 3 15,2 0 3-15,-2 0 14 0,5-5-9 16,1-6-10-16,3-2 0 15,5-1-1-15,1 2 0 16,4 1 0-16,3 2-1 16,0 5 1-16,3 4 0 15,-4 0-1-15,1 10 1 16,-2 5-1-16,-5 7 1 0,-1 1-1 16,-9 4 2-16,-3-2-2 15,-2-2 1-15,-9 0 0 16,-8-4-1-16,-6-2 1 15,0-5 1-15,-4-3 0 16,2-2 4-16,-1-3 1 16,6-4-2-16,5 0 1 0,4 0-2 0,5-4 0 15,4-4 0-15,2-7-2 16,0 5-1-16,10-5 0 16,-1 6 0-16,1-2 0 15,0 8-1-15,0 3 0 16,-1 0 0-16,1 2 0 0,2 9 0 15,-2 1 1-15,2 2 0 16,-2-3 0-16,-1 0 0 16,-1-2 0-16,0-3 0 15,-4 0-11-15,-1-2-11 0,-1-4-19 16,-2 0-13-16,0 0-6 16,-2-6-37-16,-8-6-54 15</inkml:trace>
  <inkml:trace contextRef="#ctx0" brushRef="#br0" timeOffset="26520.12">10818 4042 194 0,'-7'-13'101'16,"2"1"-32"-16,3 2-11 16,2 3-7-16,11 0-33 0,11 2-14 15,8 2-2 1,6-1-2-16,11 2 2 0,3 0-28 15,4 4-27-15,3-2-66 16,-4 0-169-16</inkml:trace>
  <inkml:trace contextRef="#ctx0" brushRef="#br0" timeOffset="26983.16">11603 4182 307 0,'-6'9'54'16,"4"-9"-34"-16,2 0 21 15,0 0-6-15,3 0-12 16,6-5-8-16,1 0-5 0,5-4-5 16,-1 0-3-16,1-2 0 15,-5 1 1-15,-1-3-3 16,-1 1 1-16,-4 1-1 15,-4-2 1-15,0 1-1 16,0 3-1-16,-12 0 1 0,3 2-1 16,-3 1 0-16,-4 5-1 15,2 1 1-15,-3 0 0 16,2 7 1-16,-2 5-1 16,3 2 2-16,3 6 1 15,0 0 6-15,6 1 7 0,1 3 4 16,4-4 0-1,0 2 0-15,6 0-4 0,6-4 0 16,4-3-1-16,0 0-2 16,2-5-2-16,4 0-5 15,-1-3-1-15,1-4-3 0,2-3 1 16,-1 0-2-16,-2-3 1 16,3-8 0-16,-3-5-10 15,-1 0-19-15,-4-6-15 16,-4-3-17-16,-5 0-30 15,-4-5-81-15</inkml:trace>
  <inkml:trace contextRef="#ctx0" brushRef="#br0" timeOffset="27219">11587 3855 363 0,'-7'0'38'15,"3"0"-1"-15,4 0 17 16,0-5-8-16,7 0-28 16,10 2-10-16,4-2-4 15,4-1-2-15,2 3-1 0,2-1-1 16,-2 0-10 0,-2 4-43-16,1-3-39 15,-5-1-81-15</inkml:trace>
  <inkml:trace contextRef="#ctx0" brushRef="#br0" timeOffset="27829.09">11980 3730 345 0,'-1'-12'25'0,"1"2"-5"15,0 1 22-15,0-2-9 0,3 4-10 16,6 0-8 0,2 4-8-16,3-1-4 0,-1 4-1 15,-1 0-2-15,2 6-1 16,-6 6 1-16,1 4 0 16,-4 1-1-16,-1 2 0 0,-3 0 2 15,-1 1-1-15,0-3 0 16,-7-2-1-16,0-1 2 15,0-5-1-15,1 0 2 16,-1-4 2-16,4-1 2 16,1 0-2-16,2-4-2 0,0 0 2 15,0 0 6-15,7-10 1 16,4 2-9-16,2-3-2 16,2-3 1-16,-3-3-1 15,-2 2 2-15,3-1-2 16,-2-1 0-16,-3 0 0 15,-1 1 1-15,-4 3-1 0,1 1 0 16,-4 3 0-16,0 4 1 16,0-1-1-16,0 2 1 15,0 4 0-15,-4 0-1 16,-1 0 0-16,-1 6-1 16,-1 5 1-16,2 5 0 15,1 1 2-15,1 4 3 0,1 1 5 16,2 2 3-16,0-1-5 15,0-2-1-15,3-3-1 16,4 2-1-16,2-8-1 16,2-1-1-16,0-1-2 0,5-5 1 15,0 0-1-15,4-5-1 16,5 0-18-16,-4 0-44 16,-1-13-93-16</inkml:trace>
  <inkml:trace contextRef="#ctx0" brushRef="#br0" timeOffset="28670.02">13038 4272 298 0,'-2'0'55'0,"2"0"-36"16,0 0 17-16,11-3-13 16,10-2-5-16,4 0 4 15,9 0-4-15,5 1-8 16,-2-1-6-16,1-1-2 0,-4 4-1 15,-7 1-1-15,-3-1 0 16,-5 2-14-16,-6 0-14 16,-6 0-27-16,-5 0-49 15,-2 0-51-15</inkml:trace>
  <inkml:trace contextRef="#ctx0" brushRef="#br0" timeOffset="28966.6">13236 4111 306 0,'-2'-5'24'0,"-1"-1"18"16,1 1 7-16,0 2-4 16,2 3-8-16,0 0-11 15,0 7-23-15,2 3 1 16,3 6 8-16,0 5 8 15,0 5-2-15,1 1-5 0,0-1-3 16,-3 1 1-16,-1-2-4 16,0 0-3-16,0-3-3 15,-2-5 0-15,0-1-1 16,0-2 0-16,1-3-2 0,3-2-23 16,-3-4-31-16,5-5-72 15,-1 0-156-15</inkml:trace>
  <inkml:trace contextRef="#ctx0" brushRef="#br0" timeOffset="29764.2">14283 4150 305 0,'-4'-7'34'0,"2"-2"-4"16,2-3 12-16,2 4-15 0,10 3-15 15,5 2 0-15,2 1-2 16,3 2-1-16,2 3-5 15,-4 8-2-15,2 7-2 16,-5 3 0-16,-3 4 0 16,-6 0 1-16,0 2-1 15,-6-2-1-15,-2-3 2 0,0-3-1 16,-7-3 0-16,-1-1 3 16,1-7 5-16,0-2 13 15,2-3-3-15,3-1-8 16,1-2-2-16,1 0 2 15,0-5 2-15,1-4-9 0,6-6-2 16,2-2 0-16,4-5-1 16,-2 1 1-16,1-4-1 15,-1-2 0-15,1 0-1 16,-3 2 0-16,-1 2-1 16,-1 2 1-16,-2 7 0 15,-5-1 1-15,0 5 0 0,0 4 0 16,0 2 0-16,-2 3-1 15,-5 1 1-15,-1 0 0 16,-2 7 1-16,3 7 1 16,0 4 1-16,1 2 2 0,4 3 4 15,2 2 0-15,0 0-2 16,2-2-3-16,9 2-2 16,-2-5 0-16,4-2-1 15,5-6 0-15,0 1 0 16,1-8 2-16,5-2-3 0,3-3-11 15,-2 0-19-15,2-5-35 16,-4-9-43-16,0-7-97 16</inkml:trace>
  <inkml:trace contextRef="#ctx0" brushRef="#br0" timeOffset="30232.84">14707 3678 326 0,'-2'0'40'0,"2"-2"9"16,0 0-1-16,0 1-25 16,10-3-7-16,1 1-3 15,2-1 0-15,3 0-4 16,-3 2 0-16,-3 1-4 0,-3 1-3 16,0 0-2-1,-1 0 0-15,-4 0 0 0,0 3 0 16,-1 8 0-16,-1 1 0 15,2 10 3-15,-2 1 2 16,2 2-1-16,-2 2 2 0,2 0-2 16,-1-1-1-16,-1-2-2 15,0-4 0-15,2-2-1 16,-2-3 1-16,0-5-2 16,0-3-13-16,0-5-23 15,0-2-26-15,-2 0-2 16,-3-9-63-16,-2-7-129 0</inkml:trace>
  <inkml:trace contextRef="#ctx0" brushRef="#br0" timeOffset="30420.29">14676 3796 279 0,'-6'0'41'0,"2"0"2"0,4 0-3 15,0-1-17-15,10-1-5 16,7-1-10-16,9 0-4 15,6 1-3-15,6-3-1 0,7-1-6 16,-2 0-20-16,-1 1-19 16,-7 0-8-16,-2-2-42 15,-11-1 16-15,-3 0-3 16</inkml:trace>
  <inkml:trace contextRef="#ctx0" brushRef="#br0" timeOffset="30706.07">15051 3706 35 0,'0'-10'91'15,"0"-2"-19"-15,0 1-12 0,0 1-6 16,0 2-8-16,0 1-5 15,-3 1-2-15,1 4-8 16,-1 0-5-16,-4 2-10 16,2 0-6-16,-2 8-1 15,0 4-2-15,-1 4 7 0,1 3 6 16,4 6-2-16,-1 5 2 16,3-2-5-16,-1 4-2 15,2 0 0-15,0-2-5 16,0-1 0-16,0-3-5 15,0-5-1-15,0 0-2 16,-2-4 1-16,2-5-1 0,-2-1 0 16,2-1-2-16,0-5-13 15,0 0-15-15,0-3-16 16,0-2-24-16,2 0-13 16,7-5-37-16,1-6-140 0</inkml:trace>
  <inkml:trace contextRef="#ctx0" brushRef="#br0" timeOffset="31080.99">15160 3828 110 0,'5'-10'254'16,"-2"2"-207"-16,2-3 11 0,2 0-2 16,2 3-24-16,4-2-14 15,-1 6-3-15,5 0-5 16,-3 4-6-16,3 0-3 15,-5 10-1-15,-5 8-1 16,1 2 0-16,-7 1 0 16,-1 3 0-16,0-2-6 15,-9 0-1-15,-4-3 6 0,-5 1 1 16,4-8 2-16,-4 1-2 16,4-6 2-16,1-2 0 15,4 1 4-15,2-2 1 16,5-2-2-16,2 1-2 0,0-3 0 15,0 0 5-15,6 0 11 16,7 0 0-16,4 0-5 16,5-5-5-16,2-3-6 15,5 1-2-15,0 1 0 0,-4 2-2 16,-3-2-33-16,-6-3-59 16,-7 1-152-16</inkml:trace>
  <inkml:trace contextRef="#ctx0" brushRef="#br0" timeOffset="31728.74">15906 4332 216 0,'0'-3'10'0,"0"-2"21"16,0-3 18-16,4 3-15 15,-4 0-2-15,1-1 0 0,3 2 2 16,-4 3-1-16,2-3-4 16,1 2-1-16,2 2-9 15,5-2-4-15,4 2-2 16,4 0 2-16,5 0-1 15,7 0-2-15,3 0-1 16,1-1-4-16,1-3 0 0,-1 1-3 16,-7-1-3-16,-5 1-1 0,-2-1 0 15,-6 2 0-15,1-1-9 16,-8 1-14-16,-2-2-15 16,-3 1-21-16,-2-1-25 0,0-3-47 15,-5-2-150-15</inkml:trace>
  <inkml:trace contextRef="#ctx0" brushRef="#br0" timeOffset="32047.38">16117 4145 291 0,'-3'-3'16'0,"-1"-2"16"15,1 2 17-15,3 3-11 0,0 0-14 16,0 0-3-16,0 0-15 16,0 11-5-16,0 1 2 15,0 8 12-15,0 3 7 16,0 6-2-16,0-1-2 16,0 1-3-16,0-1-2 15,0 1-2-15,0-4-4 0,0-4-2 16,0-4-3-16,0-4 0 31,0-3-2-31,0 0 1 16,0-2-1-16,2-5 0 0,3-1-25 15,1-2-41-15,-1-4-68 0,4-12-253 16</inkml:trace>
  <inkml:trace contextRef="#ctx0" brushRef="#br0" timeOffset="32765.99">17106 4184 317 0,'0'0'38'0,"0"0"-18"16,2-2 20-16,-1 2-10 16,4 0-17-16,4 0-9 15,0 0-2-15,4-1-2 16,1-1 1-16,1 0 0 16,2-1 0-16,0-3 0 15,-3-1 0-15,-1 2-1 0,-3-6 0 16,-3 2 1-16,-3 0 0 15,-4-4-1-15,0 6 1 16,0-1 0-16,-5-5 0 16,-6 6 4-16,2 2 0 15,-5-1-3-15,1 5-1 0,-3 1 0 16,-2 0 0-16,3 1 5 16,0 8 7-16,0 4 7 15,3 3-7-15,2 0-4 16,3 7 3-16,0 0 0 15,5 0-1-15,2 2 2 0,2 0 1 16,-2-2-2-16,7-3 1 16,3-2-1-16,0-2-1 15,4-3-3-15,3-5 2 16,0-2 0-16,3-3 1 16,2-3-7-16,0 0-1 0,-1-2-2 15,2-7-1-15,1-1-5 16,-1-4-21-16,-2-4-20 15,-2-2-23-15,-2-3-36 16,-4-5-96-16</inkml:trace>
  <inkml:trace contextRef="#ctx0" brushRef="#br0" timeOffset="33033.98">17183 3837 355 0,'-11'-3'36'0,"6"0"2"0,5 2 11 16,0 1-28-16,3 0-9 15,10-2-4-15,3 2-2 16,3 0-3-16,5-2 0 15,1 0-3-15,0 0-1 0,2 0-36 16,-2 0-32-16,2-3-67 16,-2 0-126-16</inkml:trace>
  <inkml:trace contextRef="#ctx0" brushRef="#br0" timeOffset="33627.36">17579 3735 66 0,'-3'-1'248'15,"3"-9"-204"-15,0 2 3 0,0-3-10 16,3 2-15-16,8-2-5 16,0 2-5-16,1 4-2 15,3 0-5-15,-1 1-1 16,-2 4-2-16,2 0-1 15,-2 0-2-15,-4 9 1 0,2 1-2 16,-5 2 2-16,-3 3-1 16,-2 0-4-16,0-3-2 15,0 1 0-15,-9-1 4 16,-2-4 2-16,1 0 1 16,-1-3 0-16,1 1 0 0,2-5 1 15,1 1-1 1,3 0 0-16,1-1 0 0,1-1 0 15,2 0 0-15,0 0 0 16,0 0 1-16,7 0-1 16,3 0 1-16,4 0-1 15,-2 0 0-15,3 0 0 0,-1 0 1 16,-2 6 2-16,1 3-3 16,-3 3 0-16,1 3 0 15,-3 0 0-15,-3 2 0 16,-3 1 0-16,-2-4 0 0,0 0 1 15,-9-5-1-15,-4 3 6 16,-3-4 5-16,0-5 1 16,-5 2 0-16,1-3-2 15,-1 2 0-15,4-4-2 16,0 0-5-16,5 0-1 0,1 0-1 16,6 0 0-1,3-4 0-15,2-2-3 0,0-2-23 16,5-5-26-16,8 0-30 15,3-6-101-15</inkml:trace>
  <inkml:trace contextRef="#ctx0" brushRef="#br0" timeOffset="34249.18">17946 3767 346 0,'-2'-11'26'15,"2"0"0"-15,0 0 22 0,2 0-8 16,3 1-14-16,2 5-9 16,3 0-10-16,-2 5-2 15,5 0-4-15,-4 3 0 16,0 9-2-16,0 7-1 15,-2 2 2-15,-1 1 0 16,-4 1 0-16,-2 0 0 0,0-3 0 16,0-2 0-16,-7-1-1 15,2-5 1-15,-2 0-1 16,2-5 1-16,1-5 1 16,1 1-1-16,3-3 1 15,0 0 2-15,0 0 10 0,0-7-4 16,3-7-8-16,6 5 0 15,2-6-1-15,0-1 0 16,1-2 1-16,0 0-1 16,2-1 0-16,-6 2-1 15,4-4 2-15,-7 3-1 16,-2 4-1-16,1 1 1 16,-2 3 1-16,-2 5-2 15,0 0 1-15,0 3-1 0,0 2 1 16,-4 0 0-16,-3 5-1 15,2 4 1-15,-1 4 1 16,-1 2 0-16,2 5 2 16,-1-2 0-16,1 2 3 15,2 1 2-15,3 0 1 0,0 1 0 16,0-5-4-16,0 1-1 16,10-1-2-16,2-4-1 15,7-1 1-15,4-4-4 16,3-4-31-16,5-4-78 15,4 0-201-15</inkml:trace>
  <inkml:trace contextRef="#ctx0" brushRef="#br0" timeOffset="40625.9">18748 4313 189 0,'-1'0'114'15,"1"0"-77"-15,0 0 4 16,3-4-7-16,13-1-10 16,6-3 4-16,3 3-6 15,6-2-6-15,4 2-3 0,-1 0-2 16,2 3-8-16,-4-1-2 16,-1 3-1-16,-4-1 0 15,-5 1-8-15,-2 0-28 16,-8-2-14-16,-3 2-8 15,-6-3-55-15,0-4-49 0</inkml:trace>
  <inkml:trace contextRef="#ctx0" brushRef="#br0" timeOffset="40925.67">18971 4143 316 0,'-2'-1'34'0,"-1"1"2"0,3 0 10 16,-2 0-18-16,2 0-8 15,0 4-7-15,0 9 4 16,0 5 7-16,3 4-5 16,1 3-2-16,-2 3-3 15,-1 1-2-15,3-3-2 0,-4-1-2 16,0-5-4-16,2-3-3 15,-2 0 1-15,0-5-2 16,0-3 1-16,0 0-1 16,0 0-15-16,1-3-41 0,6-5-51 15,-2-1-124-15</inkml:trace>
  <inkml:trace contextRef="#ctx0" brushRef="#br0" timeOffset="41772">19930 4072 148 0,'1'-5'44'0,"-1"-1"0"15,0 1 9-15,0-1-17 0,0-1-10 16,-1 1-7-16,-5-2-2 16,0 3-3-16,-6-1-6 15,2 5-5-15,-4 1-3 16,-3 0 1-16,2 0-1 16,-2 3 0-1,1 4 0-15,3 3 1 16,1 2 1-16,2 0 0 0,3 2 0 0,4-1-1 15,1 3 0 1,2-6 1-16,0 5 0 0,9-2 1 16,2-3-1-1,0-1 0-15,5 0 3 0,0-4 0 16,-1 2-1-16,0-2-1 0,2 3-1 16,-3-1-1-16,-2 0 1 15,1 0-1-15,-2 2-2 16,-3 2 1-16,-3-1 0 15,-2 1 0-15,-3 1 0 0,0 0 0 16,0-4 1-16,-5 2-1 16,-8-2 1-16,-1-1 0 15,-3-2 4-15,-2 1 5 16,-3 0 5-16,1-5 0 16,-3-2-5-16,3 1-1 0,1 0-6 15,2 0-2-15,4-2 1 16,7-8-2-16,3 0-6 15,4-3-21-15,0-2-22 16,9-2-40-16,9-2-103 0</inkml:trace>
  <inkml:trace contextRef="#ctx0" brushRef="#br0" timeOffset="42463">20062 4109 370 0,'-8'-5'21'16,"2"1"7"-16,3 0 16 15,1 4-27-15,2 0-11 16,-2 10-6-16,1 4-1 0,1 8 1 16,0 3 1-16,0 1 0 15,0-1 0-15,0 2 1 16,1-6-2-16,5-3 1 15,-1-3 1-15,2-5 1 16,2-5 5-16,0-3 8 0,0-2 4 16,2-2-7-16,0-12-5 15,1-2-3-15,-1-4-1 16,0-3-2-16,2-2-1 16,-3 4-1-16,1-2 1 15,-2 7-1-15,2 2 0 16,-4 3-1-16,-2 7 2 0,3 4-3 15,-3 2 1-15,4 14-1 16,-2 0 1-16,2 5 1 16,0 4-1-16,-2 0 1 15,-2-3 1-15,2-1-1 16,-2-3 0-16,0-5 0 16,-2-5 0-16,-1-3 0 0,-2-3 0 15,0-2 4-15,0-2 18 16,0-8 6-16,2-4-22 15,0-6-3-15,1-1-2 16,2-4 0-16,5 0-2 16,-1-2 2-16,3 2-2 0,5 0 1 15,-2 5 0-15,2 5-1 16,-2 5 1-16,0 5-2 16,-1 5 2-16,-1 0-2 15,-2 11 0-15,-1 5 2 0,0 2-1 16,-1 5 0-16,-2 0 1 15,-2 0 0-15,-1 2 0 16,-2-2 0-16,0-5 0 16,-1 2 0-16,-1-6 0 15,2-1-10 1,3-4-19-16,2-4-18 16,5-4-25-16,0-1-17 0,6-5-99 15</inkml:trace>
  <inkml:trace contextRef="#ctx0" brushRef="#br0" timeOffset="42948.28">20708 3949 394 0,'0'-12'19'16,"-3"2"27"-16,2 5 18 16,-3 5-26-16,1 0-28 15,-1 16-10-15,2 4 2 16,-1 7 3-16,1 5 6 0,2 5-2 15,0 1-4-15,0-1-3 16,0 2-1-16,0-1-1 16,0-7 0-16,0-2 1 15,0-8-1-15,0-2 1 16,0-7-1-16,0-5 1 0,0-3-1 16,0-4 2-16,-2 0 1 15,2-8 7-15,0-4-1 16,0-6-8-16,2-4 0 15,7-1-2-15,0 1 2 16,4-2-2-16,-1 3 1 16,4 3-1-16,-2 3 0 0,3 5 0 15,-1 3 1-15,-1 3-1 16,-2 3 1-16,1 1 0 16,-2 3-2-16,-2 9 1 15,2 5 1-15,-4 1 0 16,-1 3-2-16,-2-2 2 15,0 3 0-15,-3-1 0 0,-1-3 0 16,-1 0 0-16,0-4-7 16,0-2-16-16,2 0-5 15,2-7-29-15,3-4-19 16,1-1-33-16,7-6-129 0</inkml:trace>
  <inkml:trace contextRef="#ctx0" brushRef="#br0" timeOffset="43541.92">21183 4012 372 0,'0'-6'17'0,"0"4"13"16,0 2 13-16,0 0-34 15,-1 10-7-15,-3 3 3 16,2 5 4-16,1-2-1 0,-3 4-6 15,4-5 0-15,-3 0-2 16,3-4 0-16,0-1 0 16,-1-3 1-16,1-3-1 15,0-2 0-15,0-2 1 16,0 0 1-16,0 0 2 0,4-2-3 16,3-5 0-16,5-2-1 15,1 4 0-15,1-3 0 16,3 7 0-16,-1 1 0 15,0 0 0-15,-4 1 0 16,3 10 2-16,-4 3-1 0,-3 4 2 16,-1 0-2-1,-2 2 0-15,-3-2-1 0,-2-2 0 16,0 0 1-16,-7-4-1 16,-1-1 0-16,-6-2 1 0,-3-4 2 15,3-1 4 1,-1-3 0-16,2-1-1 0,-1 0 0 15,6 0-3-15,1-1-1 16,1-8 0-16,0 1-1 16,5-2 0-16,1 1-1 15,0 2-1-15,0 0 1 0,6 2 0 16,2 3-1-16,1 2 1 16,0 0 0-16,4 0 0 15,-3 8-2-15,4 1 2 16,-4 1 0-16,-1-3 0 15,0-1-2-15,-3 2-24 0,-1-4-17 16,-2-3-24-16,-3-1-58 16,0 0-73-16</inkml:trace>
  <inkml:trace contextRef="#ctx0" brushRef="#br0" timeOffset="43738.15">21183 4010 348 0,'0'-4'38'0,"0"-2"3"15,11 2 5-15,5 1-20 16,10-2-12-16,4 4-8 16,4-2-5-16,2 3-1 15,-2 0-10-15,-2 0-75 16,-3 0-148-16</inkml:trace>
  <inkml:trace contextRef="#ctx0" brushRef="#br0" timeOffset="44354.48">21555 4090 361 0,'-5'-6'31'0,"1"-1"-3"16,4-3 30-16,0-1-13 0,0 4-16 15,7 0-14-15,5 2-5 16,2 0-5-16,-2 4-2 16,3 1-1-16,-3 1-2 15,3 10 0-15,-7 3 0 16,1 4 0-16,-4 2-1 15,-1 3 1-15,-4 1-3 16,0-3-5-16,0 0-2 0,-7-1 0 16,-4-6 5-16,0-1 3 15,2-5 2-15,2-2 0 16,-1-5 1-16,4-1 2 0,1 0 6 16,3 0 4-1,0-7-5 1,3-1-5-16,9-3-2 0,-1-3-1 0,2-1 0 0,1-2 1 15,1-1-1-15,-1-4 0 16,-4 2 0-16,0 2-1 16,-3-1 1-16,-2 1 0 0,-3 4 1 15,-2 3-1-15,0 4 0 16,0 4 0-16,0 3 1 16,-4 0 0-16,-3 5 0 15,-1 8 1-15,-2 4 8 16,1 3 0-16,0 3 2 0,4-1 0 15,3 3 0-15,2-4-4 16,0 2-3-16,4-3 0 16,6-4-2-16,3 0-1 15,3-5 0-15,2-1-1 16,2-4-1-16,0-3-5 16,-1-3-23-16,-2 0-38 15,-2-3-70-15,-3-13-178 0</inkml:trace>
  <inkml:trace contextRef="#ctx0" brushRef="#br0" timeOffset="45262.1">22254 3676 403 0,'7'-14'2'0,"2"-2"3"0,2 0 23 0,3 3-4 15,4 1-3-15,0 5-2 31,0 1-6-31,1 5-6 16,-1 1-4-16,-1 3-3 16,-3 8 0-16,-4 7 0 0,0-3 0 15,-3 7 0-15,-3-1 0 16,-1 4 0-16,-3 3 0 16,0 1 1-16,0 1 2 15,-5 3 7-15,0-1 0 16,-2-2 5-16,0 0 0 15,4-3 0-15,3 0-5 16,0-3 1-16,0-2-1 0,5-3-2 16,7-6-4-16,3 0 2 15,2-4 1-15,2-4-1 16,1-5-2-16,0 0-2 16,-6 0-2-16,1 0 2 0,-8-3-2 15,0-4 1 1,-5 1 0-16,-2-1 0 0,0 3-1 15,-6-1-1-15,-2 3 1 16,-4 2-1-16,2 0 0 16,-2 3 0-16,-1 8 1 15,2 4 0-15,1 3 0 0,0 3 1 16,3 2 0-16,0 6 2 16,2 1 3-16,3 4 3 15,-1 2 7-15,3 0-1 16,0 2-1-16,0-4-4 15,0 2-2-15,0-4 0 16,0-2-1-16,0-1-1 0,-5-2-2 16,0-4-1-16,-2-2 0 15,-3-1 3-15,-4-4 0 16,2 0 2-16,-1-5 0 16,-3-2 1-16,2-2-1 0,-2-5-4 15,-2-2-1-15,0 0-3 16,-2 0 1-16,-3-9-5 15,-1 0-22-15,0-2-30 16,-5-1-50-16,0-6-105 16</inkml:trace>
  <inkml:trace contextRef="#ctx0" brushRef="#br0" timeOffset="62396.33">3266 5838 316 0,'-5'0'15'0,"1"0"2"0,2 0 9 16,2 0 6-1,2-2-14-15,9 0-3 0,7-1-5 16,5-1-2-16,2-1-5 16,2 1 0-16,-2 1-1 15,1 1-2-15,-6 0 0 0,-6 2 0 16,-4 0-8-16,-2 0-20 15,-6 4-21-15,-2 3-27 16,-4 3-38-16</inkml:trace>
  <inkml:trace contextRef="#ctx0" brushRef="#br0" timeOffset="62583.78">3284 5957 265 0,'-5'2'65'0,"3"-2"-6"16,2 0-8-16,0 0-12 16,9 0-2-16,5-2-12 15,6-1-8-15,4-2-9 0,1 1-4 16,4 0-3-16,5 2-2 16,-7 2-29-16,2-3-89 0,0-1-118 15</inkml:trace>
  <inkml:trace contextRef="#ctx0" brushRef="#br0" timeOffset="63212.59">4760 5592 276 0,'0'-7'2'15,"0"-3"17"-15,0 2 31 16,0 2-4-16,-3 1-9 16,3 3 0-16,0 2-7 0,0 0-8 15,0 0-16-15,0 9-5 16,0 7 3-16,0 5 7 15,0 6-1-15,-2 3 2 16,2 5-5-16,0-2 3 0,0-1-2 16,-3 0 0-1,3-5-3-15,0-4 2 16,0-5-2-16,0-2 1 0,5-3-1 16,2-6 1-16,1 0 1 15,3-3 3-15,4-1-1 16,2-3-2-16,5 0-1 15,0 0-3-15,5 0 0 0,-2-2-3 16,0-3 0-16,-2 4 0 16,-3-1 0-16,-4 0-9 15,-1 2-17-15,-7 0-17 16,1 0-23-16,-3 0-42 0,0 0-33 16,-1-6-113-16</inkml:trace>
  <inkml:trace contextRef="#ctx0" brushRef="#br0" timeOffset="63884.31">5349 5508 341 0,'5'-16'3'15,"-3"-1"11"-15,-2 2 19 16,0-2-12-16,-3 3-4 0,-4 3-10 15,-3-3-2-15,0 5 0 16,-3 2-2-16,-1 1-3 16,-2 5 0-16,-2 1 1 15,-1 0-1-15,3 11-1 0,4 1 1 16,-1 2-1-16,8 3 1 16,0-3-1-16,6 5 1 15,-1 1 0-15,6 2 0 16,4-3 1-16,3 6-1 15,-1-2 0-15,0 0 1 16,0 2-1-16,-5-1 0 0,-4-3 0 16,-3-5 0-16,0 0 0 15,-5-1 1-15,-9-7 4 16,-1-1 9-16,-2-3 3 16,0-2-2-16,2-2-6 15,3 0 0-15,4 0-2 16,1-2-4-16,3-3-1 0,4-1-1 15,0-1-1-15,0 4 1 16,9-1-2-16,1 2 0 16,2 2 1-16,2 0-1 15,-2 2 0-15,3 9 2 0,-3 1-2 16,-1 4 1-16,0 4-1 16,-1-1 1-16,-2 5 0 15,-4-1 1-15,-1 0-1 16,-3 2 3-16,2 0 5 15,-2 0 3-15,0 2 2 0,-2 0 2 16,-1-4 0-16,-1 0-1 16,4-3-4-16,0-3-1 15,0-4 0-15,0-2-2 16,0-1-1-16,7-4-1 16,4-4 1-16,3-2-2 15,4 0-2-15,7-4-1 16,0-10-3-16,6-3-31 0,1-6-36 15,-3-7-67-15</inkml:trace>
  <inkml:trace contextRef="#ctx0" brushRef="#br0" timeOffset="64609.41">5868 5793 301 0,'-3'0'27'0,"0"0"-4"0,3-4 31 15,0-8-25-15,10-6-7 16,4-5-4-16,4-4-3 16,1-3-4-16,1 0-2 0,-1-2-2 15,-5 1-5-15,-3 3-2 16,-6 2 1-16,0 7-1 16,-5 3 0-16,0 5-1 15,0 4-2-15,-5 7-1 16,-3 0-5-16,1 3-1 15,0 8 6-15,2 6 3 16,3-2-1-16,2 3-1 0,0 0 3 16,7 0 0-16,4-2 0 15,4 0 0-15,0 0 1 16,0 0-1-16,3 2 0 16,-4-2 0-16,-1 0 0 0,0 0 0 15,-6-2 0-15,-4 1 0 16,-3-4 0-16,0-1 3 15,0-1 10-15,-9-4 2 16,-4 1 1-16,1-3-3 16,-4-1-3-16,0 0-2 0,-1-2-6 15,2 0-2-15,-2 0 1 16,7 0-1-16,-1 0-9 16,3 0-20-16,6 0-15 15,2-5-15-15,4-3-57 16,13-4-68-16</inkml:trace>
  <inkml:trace contextRef="#ctx0" brushRef="#br0" timeOffset="65261.36">6252 5570 356 0,'0'-7'14'0,"-2"-2"12"0,1 2 15 15,-1 3-7-15,0 4-5 16,2 0-13-16,0 6-16 15,0 8-1-15,0 4 2 16,4 3 2-16,3 2-1 16,-1 2 2-16,2 0-3 0,1-5 1 15,0-2-2-15,-1-2 0 16,-3-5 1-16,0-2 0 16,0-6 1-16,1-3 2 15,-3 0 9-15,3-5 3 16,0-8-8-16,0-3-6 15,3-3-2-15,1-1 0 0,2-4 1 16,-2 4-2-16,2-2-2 16,-2 6-2-16,1 1 1 15,0 7 2-15,0 4 0 16,-1 4 1-16,1 0-1 0,0 11-1 16,1 5 2-16,3 5 1 15,-5 3 0-15,3 1-1 16,0 1 1-16,0-2 0 15,-5-1 0-15,-1-6 0 16,-1-4 0-16,-5-4 0 16,3-6 1-16,-4-3 2 0,0-1 19 15,2-13-2-15,0-3-17 16,2-4-2-16,-1-4-1 16,2 0 0-16,2-4 0 15,5 2 0-15,-3 3-1 16,-3 2-2-16,1 5 0 0,0 4 3 15,0 4 0-15,-2 7 0 16,-2 2-4-16,4 2 1 16,0 10 1-16,3 5 1 15,-1 4 1-15,-1 2 0 16,2 2 1-16,-3 0-2 0,0 0 1 16,-4-4 0-16,1-1 1 15,-1-4-1-15,2-2-1 16,-5-3-15-16,3-2-29 15,1-5-32-15,3-4-27 16,-2 0-73-16</inkml:trace>
  <inkml:trace contextRef="#ctx0" brushRef="#br0" timeOffset="65750.6">6817 5595 385 0,'0'-10'49'16,"0"-1"-5"-16,8-2 3 16,3 6-29-16,-3 5-9 15,6 0-2-15,-2 2-5 0,1 8-4 16,-3 6 2-16,2 7-1 16,-4 3 1-16,-1 1-1 15,-3 0-5-15,-2 0-2 16,-2-4 1-16,0-3 2 15,0-4 4-15,-2-5 1 0,-3-2 1 16,3-3-2-16,0-4 2 16,0 0 3-16,2-11-1 15,0-3-1-15,6-4-1 16,1-4-1-16,3 1 0 16,0-3 0-16,-2 0-1 15,-2 1-2-15,-1 0-1 16,-3 3 0-16,-2 4 3 0,0 2 2 15,0 6 0-15,0 3 3 16,-4 3 2-16,1 2-2 16,-1 5-4-16,1 12 1 15,1 2 1-15,2 5 3 0,0 4 2 16,0 1-2-16,3 1-4 16,8-3 0-1,2-1-1 1,1-4 1-16,6-2-24 0,2-10-42 15,4-5-51-15,4-5-136 16</inkml:trace>
  <inkml:trace contextRef="#ctx0" brushRef="#br0" timeOffset="66906.58">7392 5500 373 0,'-8'-3'49'0,"4"-1"-34"16,-1 3 6-16,-1 1 1 16,6 0-18-16,0 5-3 15,0 4 1-15,0 3-2 16,0 1 1-16,6-1-1 16,-1-1 0-16,2 0 1 0,-3-4-1 15,-1-2 0-15,1-3 0 16,-3-2 0-16,1 0 2 15,-2 0 0-15,0-7 0 16,0-4-2-16,-5 2 0 16,0-3 0-16,-4 3 0 0,0 2 0 15,0 1 0-15,-2 6 0 16,1 0-2-16,-4 2 1 16,2 9 0-16,1 5 1 15,4 5-1-15,0 3 1 16,5 2 2-16,2 1 2 0,0 1 1 15,11-4-1 1,5-1 0-16,2-3-1 16,2-6-1-16,5-1 1 0,-1-8-1 15,2-4 0-15,-1-1 3 16,-1-3-1-16,-2-8-1 16,-3-5 0-16,-1-4-1 0,-4-1-1 15,-3 1-1-15,-2-3 0 16,-4 0 0-16,-3 5 0 15,-2 2 0-15,0 6-1 16,0 3 2-16,0 3-2 16,-3 4 1-16,-3 1 0 0,3 10 0 15,1 4 1-15,2 0 1 16,0 4 2-16,0 0 2 16,2 1 0-16,7-4-2 15,1 2-3-15,7-2 1 16,-1-4-1-16,2-3 1 15,0-4-1-15,-2-1 0 0,4-4 1 16,-6 0 1-16,2-7 0 16,-5-4 0-16,0-5 2 15,-4-2-3-15,-3-5 0 16,-3 0-1-16,-1-2-1 16,0-2 0-16,-8 2 2 0,-4 0-6 15,-2 2-2-15,-4 5 2 16,2 4 2-16,-4 5 0 15,0 5 1-15,-1 4 0 16,3 0 1-16,-1 6-1 0,6 6 1 16,4 2-2-16,4 3 2 15,5 1-1-15,0-1 1 16,14-2-1-16,6-2 2 16,5-3-3-16,4-5-6 15,0-5-4-15,5 0-4 16,-2-3-2-16,2-12 9 0,-5-1 5 15,-1-3 4-15,-3-1 1 16,-7-2 2-16,-2 3 3 16,-7 3 3-16,-5 1-1 15,-4 7-2-15,0 1 3 16,0 7-6-16,-4 0-3 0,-1 1-1 16,-3 12 0-16,5 1 1 15,1 4 0-15,2 1 0 16,0 1 0-16,7 0 0 15,8-3 0-15,-1 3 0 16,2-2 1-16,2-2-1 0,0 0 1 16,-3 0-1-16,-3-2 0 15,-3-1 0-15,-6-1 0 16,-3-2 0-16,0 0 0 16,-8-5 4-16,-6 1 7 15,-6-6 1-15,1 0 2 0,-3 0-1 16,0 0-9-16,5 0-4 15,3-2 1-15,6-3-3 16,3-1-34-16,5-6-30 16,0-1-77-16</inkml:trace>
  <inkml:trace contextRef="#ctx0" brushRef="#br0" timeOffset="67444.67">8130 5510 389 0,'6'-13'8'0,"-1"2"15"16,4 0 21-16,-2 4-12 16,2 4-16-16,1 3-8 0,0 0-7 15,-1 0 0-15,2 10-1 16,-2 3-1-16,-4 1 1 15,-1 1-1-15,-4-1-3 0,0 2-6 16,-2-2-5-16,-8-3 1 16,-2-1 5-16,0 1 7 15,2-4 1-15,0-2 0 0,3 0 1 16,3-4 0-16,3 1 0 16,1-2 0-16,0 0 0 15,3 0 0-15,6 0-1 16,4 0 0-16,1 0-1 15,4 0 1-15,-2 0 1 16,-1 2 1-16,-1 5-2 0,-1 3 4 16,-1 3-3-16,-2 1 3 15,-3 2 1-15,-4 1-1 16,-3-2-2-16,0 0 2 16,-10-3-1-16,-2-1 0 0,-8-4 11 15,-1-2-1-15,-2-1-1 16,1-4 5-16,3 0-4 15,0 0-3-15,3-4-4 16,7-3-2-16,2 0-3 16,7-2 0-16,0-3-24 0,5-1-41 15,10-6-48-15,4-3-166 16</inkml:trace>
  <inkml:trace contextRef="#ctx0" brushRef="#br0" timeOffset="67932.48">8513 5524 350 0,'0'-7'31'0,"0"0"7"16,0 1 3-16,2 4-15 0,5 2-7 15,0 0-12-15,3 0-5 16,2 9-2-16,-2 5 1 15,1 3-1-15,-2 2 0 16,-5 1 0-16,-4 1-1 16,0 0 2-16,0-1-2 15,-4-2 0-15,-1-2 1 16,-3-5-1-16,3-2 1 0,2-2 1 16,1-4-1-16,2-1 1 15,0-2 0-15,0 0 3 16,9-5-1-16,2-4-3 15,1-4 0-15,3-2 0 16,-3-5 1-16,0 0-1 0,-2-3 0 16,-3 1-1-16,-2 1 0 15,-3 3-1-15,1 6 2 16,-4 1 1-16,1 4 4 0,0 7 5 16,-4 0-6-16,-3 4-2 15,0 8 2-15,-1 6 4 16,3 2 0-16,3 1-1 15,2 2-1-15,0 1-4 0,2-4-1 16,10 0 0-16,1-2 0 16,3 0-7-16,2-6-21 15,4-1-35-15,-1-7-36 16,-1-4-53-16</inkml:trace>
  <inkml:trace contextRef="#ctx0" brushRef="#br0" timeOffset="68504.98">8829 5292 392 0,'0'-14'27'0,"0"-1"6"16,2 4 15-16,8-3-23 15,2 5-12-15,3 4-8 0,0 2-3 16,-1 3-1-16,0 0-2 15,-1 2 1-15,-6 7-1 16,-3 8 0-16,-3 4 0 16,-1 3 0-16,0 3 1 15,0 1 0-15,-3-1 0 0,0 3 0 16,3-4 2-16,0-2-1 16,0-1 1-1,1-2 0-15,8-4-2 0,2-5 2 16,3-1-2-16,1-6 1 15,-3-1 1-15,3-3 1 16,-4-1-2-16,-4 0-1 0,-4-3 1 16,1-2 0-1,-4 1 1-15,0 2-2 0,-4 2-3 16,-3 0 4-16,-2 7 1 16,-2 8 3-16,4 2 0 15,0 7 0-15,2 0-1 0,1 5 0 16,4 3 0-16,0-1 2 15,0 3 3-15,4-2-1 16,3-2-3-16,-2-2 2 16,0-4-3-16,1-3 0 15,-6-5 0-15,0-3 4 0,-4-3 0 16,-6-2 1-16,-9-1-1 16,-3-4 2-16,-9-1-5 15,-3-2-3 1,-4 0-1-1,-3 0-47-15,-2-9-95 0,6-7-302 0</inkml:trace>
  <inkml:trace contextRef="#ctx0" brushRef="#br0" timeOffset="69020.48">9734 5629 334 0,'-5'0'26'15,"5"-2"-5"-15,0-5 27 16,7 2-22-16,11-2-12 16,6 1 6-16,2-1-7 15,7 2-7-15,-1 0-3 16,0 2-3-16,-6 2 0 0,-2-1-11 15,-4 2-40-15,-8-2-37 16,-4-1-83-16</inkml:trace>
  <inkml:trace contextRef="#ctx0" brushRef="#br0" timeOffset="69286.05">9878 5468 201 0,'-4'-5'86'0,"-1"-2"-43"0,1 4 5 16,2-1-2-16,2 2-14 16,0 2-2-16,0 0-15 15,0 13-12-15,0 2 5 16,0 7 9-16,2 3-1 16,2 3-6-16,0 1-4 15,-3-3-5-15,3 4-1 0,-1-6 1 16,1-1 0-16,1-3-1 15,3-2-2-15,-1-4-20 16,3-6-32-16,10-3-21 16,3-5-53-16,4-4-155 0</inkml:trace>
  <inkml:trace contextRef="#ctx0" brushRef="#br0" timeOffset="69879.67">10582 5422 419 0,'7'-2'6'0,"-5"0"10"15,-2-1 10-15,3 3-3 16,1 0-22-16,-1 11 3 16,-1-1 1-16,4 7 0 15,-3 2-1-15,-1-1-3 0,-2 2 0 16,0-5-1-16,0-2 1 15,0-1-1-15,0-2 1 16,0-5 0-16,0-2-1 16,0-3 2-16,0 0 2 0,0-1 1 15,0-8-4-15,7-2 1 16,4-1-2-16,2 1-2 16,2 0 2-16,7 2 0 15,-3 5 0-15,0 4-1 16,1 0 1-16,-1 6-2 0,-1 10 2 15,-3 2 0-15,-4 3 2 16,-3 3-2-16,-6-1 0 16,-2-2 0-16,0 0 0 15,-7-4 1-15,-7-2-1 16,-1-4 3-16,-5-4 6 16,3-2-2-16,0-3-2 0,3-2-3 15,-1 0 1-15,7 0-2 16,1-7 0-16,1-1 0 15,5-2 0-15,1 3-1 16,0-1 0-16,0 2-1 16,3 0 0-16,6 6 0 0,0 0 1 15,2 0-1-15,-1 8-1 16,1 1 2-16,2 1 0 16,-3-2 0-16,1 1 0 15,-3-1-4-15,-3-2-22 16,-1-4-15-16,-3 0-16 0,-1-2-24 15,-3-4-26 1</inkml:trace>
  <inkml:trace contextRef="#ctx0" brushRef="#br0" timeOffset="70067.23">10542 5382 380 0,'0'-6'38'0,"0"0"-8"16,18 1 7-16,9 1-19 0,7 3-12 16,7-1-4-16,6 2-1 15,-1 0-17-15,3 0-39 16,-3 0-63-16,0 2-197 16</inkml:trace>
  <inkml:trace contextRef="#ctx0" brushRef="#br0" timeOffset="70410.82">11227 5350 345 0,'0'0'32'0,"0"0"5"16,0 0 11-16,0 4-29 0,1 7-9 15,-1 2 15-15,2 6 2 16,0 1-7-16,0 1-4 15,-1 4-5-15,1 0 3 16,-2 0-4-16,2 0-5 0,0-2 1 16,-1-3-1-16,3-2 0 15,-3-2-3-15,3-4 1 16,2-3 2-16,-1 0-1 16,4-5 0-16,6-3 3 15,2-1 0-15,3 0-5 0,6 0-1 16,3-5-1-16,1 0 1 15,2 0-5-15,-1-1-23 16,1-1-29-16,-1-2-35 16,-1 0-44-16,1-3-201 15</inkml:trace>
  <inkml:trace contextRef="#ctx0" brushRef="#br0" timeOffset="70988.78">11871 5354 355 0,'0'-18'6'0,"-1"-1"24"16,-7 1 8-16,-3 4 6 15,-1 2-22-15,-3 4-14 16,-3 3-7-16,0 1 0 16,-2 4-1-16,3 0 0 15,2 5 0-15,5 7-1 0,1 0-1 16,4 5 1-16,5-1 2 15,0 4-1-15,5 3 0 16,5 1 0-16,6-1 0 16,1 1 0-16,-2 0-1 15,0 2-1-15,-4-4-8 16,-3 1-2-16,-5-3 0 0,-3-2 4 16,-2-4 4-16,-9-5 6 15,-3 0-2-15,-3-4 2 16,0-3 3-16,2-2 2 15,3 0 5-15,3 0 0 0,-1 0-2 16,7-2-4-16,3-3-2 16,0 0 1-16,0-1-4 15,3 1 0-15,7-1 0 16,-1 3-1-16,0 3 0 16,-1 0 2-16,2 0 6 0,0 5-2 15,-1 6 0-15,-1 6 6 16,-1 3 2-16,-2 4-1 15,-3 2-3-15,0 1-3 16,-2 2 0-16,0-1-2 16,0 1-1-16,0-4-2 15,0-4 0-15,3-3-1 0,2-4-1 16,5-1 1-16,4-8 0 16,3-1-2-16,3-4-16 15,4 0-23-15,1-4-41 16,1-8-36-16,-1-8-86 0</inkml:trace>
  <inkml:trace contextRef="#ctx0" brushRef="#br0" timeOffset="71438.64">12142 5520 312 0,'1'-3'68'15,"-1"-1"-37"-15,2 2 10 16,3 2-11-16,0 0-26 15,0 2 3-15,5 3 3 16,5 1-3-16,1-1-4 0,2-2-1 16,-2-3-1-1,1 0 0-15,-3 0 0 0,-5 0-1 16,-2-5 1-16,-5-4-2 16,-2 1 2-16,0-3-2 15,0 0 0-15,-9 2 1 16,0 0-1-1,0 2 1-15,-3 2 0 0,-3 5 0 0,4 0-1 16,-4 0 1-16,3 7 1 0,0 6 1 16,1 2 6-16,0 3 1 15,4 2 5-15,6 3 1 16,-1-2-1-16,2 1-3 16,2-2 0-16,6-2-1 15,6-3-4 1,-1-2-3-16,5-4-2 15,0-2 0-15,2-5 1 0,1-2-2 16,-1 0 1-16,0-2-8 16,-4-5-21-16,1-8-12 15,-7 1-36-15,-1-7-53 0,-1-4-154 16</inkml:trace>
  <inkml:trace contextRef="#ctx0" brushRef="#br0" timeOffset="71623.22">12178 5302 207 0,'-8'-4'153'0,"7"-4"-117"16,1 0 1 0,8 2 9-16,7 1-28 15,5 1-13-15,7 0-4 16,-4 4-2-16,4-2-31 15,0 2-27-15,-3-1-78 0</inkml:trace>
  <inkml:trace contextRef="#ctx0" brushRef="#br0" timeOffset="72123.1">12503 5178 327 0,'0'-8'23'16,"0"-4"19"-16,7 7 9 16,3-2-20-16,-4 5-10 0,5 2-10 15,0 0-6-15,0 4-4 16,-4 8-2-16,0 4 1 16,-1 4 0-16,-4-3-1 15,-2 5-1-15,0-3-7 16,-8-2-4-16,1-3 4 15,0-3 5-15,0-4 4 0,2-2 0 16,2-5 0-16,3 0 1 16,0 0 3-16,0-9-2 15,10-2-2-15,0-3 0 16,5 0 0-16,-3-6 0 16,2 4 0-16,1 0 0 0,-5 0 0 15,2-2 0 1,-5 5 0-16,-2 4 1 0,-3-1 1 15,-2 5 5-15,0 3 2 16,0 2-5-16,-2 0-3 16,-5 2 1-16,0 7 2 0,1 6 3 15,1 2 1-15,3 4-2 16,2 0-1-16,0-1-2 16,7 3-2-16,6-4 0 15,-1 1 0-15,5-5-7 16,-3-3-33-16,4-3-26 15,-1-5-42-15,3-4-94 0</inkml:trace>
  <inkml:trace contextRef="#ctx0" brushRef="#br0" timeOffset="72638.61">12902 5102 55 0,'7'-13'292'15,"2"0"-257"-15,2 1-1 16,3 2 12-16,4 4-22 16,-4 4-10-16,2 2-7 0,-2 0-1 15,0 7-3-15,-8 7-3 16,0 4 0-16,-6 3-1 16,0 4 1-16,0 0 0 15,-6 1 3-15,1 3 7 16,0-2-1-16,2-2-3 0,3-2-3 15,0-1-1-15,1-6 0 16,8-2 0-16,1-4-1 16,4-4 2-16,-2-4-2 15,1-2 0-15,-4 0-1 16,-1 0 1-16,-3 0-1 0,-3-6 2 16,-2 4-2-16,0 0 0 15,-2 2-2-15,-6 0 2 16,1 8 2-16,-3 6 3 15,3 8 4-15,2 3-1 16,2 3-2-16,1 3 1 16,2 1-1-16,0 0 3 15,0 2 2-15,7-4-1 0,-2 0-1 16,0-1-1-16,1-4-3 16,-6-2-1-16,0-5-1 15,0-2-1-15,-11-2 2 0,-5-3 0 16,-6-2-2-16,-1-2 0 15,-6-2-2-15,-3-2-26 16,1-3-55-16,4-15-108 16</inkml:trace>
  <inkml:trace contextRef="#ctx0" brushRef="#br0" timeOffset="73238.34">13702 5388 24 0,'-8'4'223'15,"3"-1"-165"-15,0-3 0 16,3 0-9-16,2 0-14 16,5 0 3-16,9 0-4 15,9-2-11-15,6-3-12 16,7-2-3-16,0 0-8 0,1 1 1 16,-1 1-1-16,-7 2-15 15,-4-3-22-15,-7 2-27 16,-7 2-13-16,-6-4-52 15</inkml:trace>
  <inkml:trace contextRef="#ctx0" brushRef="#br0" timeOffset="73519.05">13862 5244 304 0,'-5'-6'39'16,"1"4"-1"-16,3-2 14 15,1 4-23-15,0 0-10 16,0 0-5-16,0 8-12 16,0 5 6-16,0 4 1 15,0 3 2-15,3 5 1 16,1 3-1-16,-3 2 0 0,3 0-5 16,-1-2-3-16,2-1-2 15,0-3 0-15,-2-4-1 16,3-2 0-16,1-3-7 15,4-7-14-15,3-1-21 16,3-3-21-16,2-4-34 0,6-2-84 0</inkml:trace>
  <inkml:trace contextRef="#ctx0" brushRef="#br0" timeOffset="73876.48">14543 5244 404 0,'0'-4'8'0,"0"2"10"0,0 2 25 15,0 0-28-15,1 6-13 16,1 4 11-16,4 6 0 16,-1 0 3-16,-1 6-6 0,-2-1 0 15,-1 3 0-15,-1-3-3 16,0 2-1-16,0 0 0 15,0-5 1-15,0 0 1 16,0-4-1-16,2-2 1 16,-2-1-2-16,0-4-3 15,5-3 1-15,9-2 1 16,1-2 4-16,10 0-1 0,3 0-6 16,2-2-1-16,4-2-1 15,4-1-6-15,-4 0-22 16,0 0-25-16,1-2-39 0,-3-3-33 15,-2-2-134-15</inkml:trace>
  <inkml:trace contextRef="#ctx0" brushRef="#br0" timeOffset="74451.1">15199 5238 370 0,'5'-14'9'16,"-2"0"17"-16,-3 2 17 31,0-1-5-31,0 4-17 0,-5 3-10 0,-5 0-4 0,-2 2-6 16,-3 4-1-16,-2 0 0 15,3 0 0-15,-1 4 0 16,3 3 0-16,4 3 0 16,6 3 0-16,1 1-1 15,1 4 2-15,3 2-1 0,10 1 0 16,-1 4 0-16,3 0 0 15,-2 1 0-15,0-1 0 16,-5-1 0-16,-1-3 0 16,-5-3 0-16,-2-2 0 15,0-5 0-15,-2-2 0 16,-6-2 2-16,-4-3-2 16,4-3 0-16,1-1 0 0,1 0 1 15,1 0-1-15,2 0 2 16,3 0-1-16,0-5 1 15,0-1-3-15,7 3 1 0,0 1 0 16,0 0 0-16,-1 2 0 16,2 0 0-16,-1 6-1 15,-1 6 1-15,-3 2 2 16,-1 6 2-16,0 2 5 16,-2 3 5-16,0 1-3 15,0 3-1-15,0-2 2 0,0-1-3 16,1-2-2-16,4-5-2 15,3-3 0-15,1-5-1 16,3-4 1-16,7-2-2 16,3-5-2-16,-2 0-2 15,7 0-29-15,2-7-30 0,-3-5-44 16,1-6-86 0</inkml:trace>
  <inkml:trace contextRef="#ctx0" brushRef="#br0" timeOffset="74973.72">15608 5354 369 0,'2'-14'20'0,"3"-2"9"16,3 2 10-16,4 3 0 0,-2 4-14 15,5 3-9-15,-1 4-9 16,4 0-4-16,-4 2-1 15,1 10-2-15,-3 3 1 16,-1 3-2-16,-3 1 2 0,-5 1-1 16,-3 1-1-16,0-3 1 15,0-2 0-15,-8-3-1 16,0-1 0-16,1-5 2 16,1 0-1-16,3-3 0 0,0-2 0 15,3-2 0-15,0 0 0 16,0 0 2-16,1-7-1 15,6-4-2-15,4-5 1 16,-3 0 0-16,4-4 0 16,-4-3 0-16,3 0-3 0,-3 0 1 15,-1-1 1-15,-4 7-1 16,2 1 3-16,-1 5-1 16,-4 4 0-16,0 5 4 15,0 2 1-15,0 3-4 16,0 10-1-16,0 5 4 0,-4 3 6 15,3 4 2 1,1-2 3-16,0 2-5 0,0-3-5 16,1-2-3-16,8-3-2 15,3-2 1-15,0-3 0 16,3-3-1-16,-1-4-7 0,6-1-20 16,-5-4-19-16,4 0-39 15,-4-8-42-15,-2-7-77 16</inkml:trace>
  <inkml:trace contextRef="#ctx0" brushRef="#br0" timeOffset="75307.08">15935 5053 348 0,'-6'-9'24'16,"6"2"1"-16,0-2 16 15,2 4-12-15,11-1-15 0,2 3-7 16,2-1-5-16,-1 3-2 16,0-1 0-16,-2 2 1 15,-4 0-1-15,-7 0 0 16,1 0 0-16,-2 0 0 16,-1 0-1-16,-1 5 1 15,0 7 0-15,0 1 1 0,0 6 4 16,2 4 3-16,1 1 1 15,1-1-2-15,-2 0-5 16,-1-1-1-16,1-4-1 16,-2 1-1-16,0-4-25 0,0-3-21 15,-2-3-23-15,-1-5-61 16</inkml:trace>
  <inkml:trace contextRef="#ctx0" brushRef="#br0" timeOffset="75486.34">15963 5144 269 0,'0'-3'35'16,"8"-1"-9"-16,7-1 5 16,6 4-17-16,6-1-12 0,1-1-2 15,5 1-14-15,-1-1-43 16,-2-2-45-16,-2-3-51 15</inkml:trace>
  <inkml:trace contextRef="#ctx0" brushRef="#br0" timeOffset="75720.65">16258 5028 101 0,'0'-11'109'16,"0"4"-50"-16,0 0 3 0,0 6-3 16,0 1-16-16,-2 0-10 15,-1 3-21-15,1 8-3 16,0 7 12-16,-1 1 1 15,1 4-5-15,-3 3-1 0,2 0-7 16,-1-1-4-16,1 0-3 16,-2 0-1-16,0-2 0 15,1-1-1-15,1-3-7 16,3-4-22-16,-3 1-29 16,3-8-15-16,0-1-41 15,0-5-97-15</inkml:trace>
  <inkml:trace contextRef="#ctx0" brushRef="#br0" timeOffset="76050.69">16392 5148 332 0,'10'-9'36'16,"0"1"9"-16,-1 3 8 15,2 2-16 1,-2 3-19-16,0 0-9 0,-1 3-8 0,-3 10-1 15,-3 0-1-15,-2 2 1 16,0 3 0-16,-2 0-4 16,-6-4-9-16,-4 1 6 15,1-1 3-15,0-4 3 0,-1-1 0 16,1-3 1 0,2-3 2-16,5-1 6 0,1 0 7 15,1-2 1-15,2 0 8 16,2 0-3-16,8 0-8 15,3 0-12-15,5 0-1 0,2-2-3 16,2 0-24-16,0 1-42 16,3-2-57-1,1-4-223-15</inkml:trace>
  <inkml:trace contextRef="#ctx0" brushRef="#br0" timeOffset="76549.89">16764 5067 393 0,'6'-14'19'0,"3"-2"22"15,1 5 14-15,5 5-25 0,-3 0-18 16,3 2-5-16,-3 4-3 16,-3 2-4-16,-1 10 0 15,-3 5 0-15,-3 6 0 16,-2 2-2-16,0 3 2 15,-4 1 0-15,-4 1 0 0,0 0 0 16,1-1 0 0,3 1 0-16,1-5 0 15,3 0 0-15,0-2 2 0,3-3-2 16,8-5 0-16,4-3 0 16,0-5 1-16,4-4-1 15,-4-3 1-15,2 0-1 0,-7-2 0 16,-1-5 0-16,-3-3 0 15,-4 2 0-15,-2 1-1 16,0 4 0-16,-2 3-1 16,-8 0 2-16,5 5 0 0,-2 8 2 15,2 8 2-15,3 2 0 16,-1 4 0-16,3 4 2 16,0 1 1-16,0 0 4 15,5 0-1-15,-3-1 0 16,1-1-5-16,-3-4-2 15,0-3 0-15,-7-3-1 0,-4-4 0 16,-3-2 1-16,-4-6-1 16,-3-1-1-16,-6-6-6 15,0-1-38-15,-2-3-90 16</inkml:trace>
  <inkml:trace contextRef="#ctx0" brushRef="#br0" timeOffset="77081.02">17527 5385 113 0,'0'-6'201'0,"0"0"-182"15,4-2 24-15,4-1 1 16,2 1-19-16,4 2-3 0,6-1-4 15,4 0-8-15,1 2-5 16,2 0-4-16,1 2-1 16,-3 1 0-16,-1 0-5 15,-4 1-21-15,-6-1-15 16,-4 0-25-16,-5-1-66 16,-5-1-89-16</inkml:trace>
  <inkml:trace contextRef="#ctx0" brushRef="#br0" timeOffset="77332.98">17678 5244 284 0,'-2'-6'47'0,"2"3"-3"16,0 0 4-16,0 2-11 16,0 1-12-16,0 0-8 0,0 4-14 15,2 9-3-15,3 2 7 16,0 7 9-16,3 1-4 15,-2 4-3-15,-1-1-5 16,-2 1-2-16,3-2-1 16,-3-2 0-16,3-1-1 0,-2-6 1 15,-1-2-2-15,4-5-12 16,2-4-20-16,4-3-23 16,4-2-42-16,7-7-152 15</inkml:trace>
  <inkml:trace contextRef="#ctx0" brushRef="#br0" timeOffset="77661.03">18263 5174 397 0,'0'-1'22'15,"0"1"9"-15,0 0-5 16,6 1-25-16,-5 10 8 15,7 6 10-15,-2-2-1 16,0 6-4-16,0 4-4 0,-5-2-1 16,1 2-3-16,0 2-1 15,-2-2-1-15,0-2 0 16,0-3 0-16,0-4 0 16,2-2-1-16,-1-5 3 15,6-4-1-15,0-1-1 16,5-4 3-16,4 0 2 15,3 0-7-15,5 0-2 0,1-5-1 16,2-2-23-16,2-3-20 16,0 0-37-16,2-6-69 15</inkml:trace>
  <inkml:trace contextRef="#ctx0" brushRef="#br0" timeOffset="78227.27">18891 5173 347 0,'0'-13'24'0,"0"2"19"0,-6 3 5 15,-1-1-25-15,-2 3-6 16,-3 3-10-16,0 1-5 16,0 2-2-16,-4 0 0 15,5 0 0-15,0 0 0 16,2 7 0-16,2 2-1 0,5 2-1 15,2 1 3-15,0 4-1 16,6 4 0-16,6 0 0 16,1 2-1-16,1 1 1 15,1 1 0-15,-5-1-4 0,-3 0-7 16,-4-1-5-16,-3-5 2 16,0-1 7-16,-12-5 4 15,-2-4 5-15,-2-1-1 16,-3-6 1-16,7 0 3 15,2 0 5-15,-2 0-1 16,9-6-3-16,-1-1-1 0,4 2 1 16,0-2-3-16,0 1-2 15,4 3 0-15,3 0-2 16,-1 3 2-16,1 0 1 16,0 3-1-16,2 11 0 15,-1 0 3-15,-1 6 4 16,0 1 1-16,3 4 0 0,-6 2 1 15,2 0 0-15,-1-1-2 0,-3 1-3 16,1 0-3-16,-1-4-1 16,0-1 0-16,-1-4 0 15,3-3-1-15,0-4 0 16,3-4 1-16,2-2-1 16,6-1-10-16,6-4-22 0,2-2-44 15,6-8-78-15</inkml:trace>
  <inkml:trace contextRef="#ctx0" brushRef="#br0" timeOffset="78664.7">19317 5350 375 0,'-1'-2'23'0,"1"-3"2"15,0 2 14-15,6 1-15 16,2-1-9-16,5-3-9 0,-2 1-4 16,3-1-1-16,-5 1 1 15,2-2-2-15,-6 0 1 16,-1-2-1-16,-4-2 0 16,-2 3-1-16,-2-3 0 0,-5 3-2 15,-2 2 1-15,-3 2 1 16,1 2 0-16,-2 2 0 15,0 6 1-15,1 6 0 16,-1 3 1-16,3 2 6 16,1 4 4-16,3 3 3 0,7-1 1 15,1-2-2-15,0 3-3 16,1-5-2-16,9 1-2 16,4-4 0-16,1-2-3 15,2-4-1-15,2-2 0 16,0-5-1-16,1-3 1 15,0 0-2-15,-4 0-10 16,-1-3-21-16,-2-9-27 0,-4-5-22 16,-3-4-58-16</inkml:trace>
  <inkml:trace contextRef="#ctx0" brushRef="#br0" timeOffset="78872.23">19305 5067 332 0,'-5'-8'29'16,"1"-2"18"-16,4 3 0 31,2 0-19-31,9 1-16 0,3 3-10 16,6 0-2-16,1 1 0 15,3 2-8-15,-3 0-34 16,1 0-24-16,0 0-58 15,-5-4-79-15</inkml:trace>
  <inkml:trace contextRef="#ctx0" brushRef="#br0" timeOffset="79325.25">19556 4916 272 0,'4'-11'17'15,"-1"0"30"-15,5 2 9 16,-1 4-15-16,2 0-15 0,1 3-14 15,2 2-6-15,-2 0-3 16,2 4-3-16,-2 6 0 16,-3 1-1-16,-2 3 1 15,-3 1 0-15,0-1-1 16,-2 0 0-16,-4-2-8 0,-5-1 3 16,-4-4 1-16,1 0 4 15,2-1 2-15,1-5 0 16,3 2 0-16,2-2-2 15,4-1 2-15,0 0-1 16,0 0 0-16,7 0-1 0,3 0-1 16,0-1 2-16,4 1 0 15,-2-3 0-15,0 3 0 16,-1 0 1-16,0 0-1 16,-1 6 2-16,-2 3-1 15,-1 1-1-15,-3 3 0 16,-1 2 2-16,-3-3-2 0,0-3 1 15,-5-1 1-15,-4 0 5 16,-6-3 5-16,0 0-1 16,-2-1-1-16,3-3-4 15,-1-1-4-15,1 0-1 0,3 0-2 16,6 0-8-16,3 0-32 16,2 0-29-16,2-8-112 15</inkml:trace>
  <inkml:trace contextRef="#ctx0" brushRef="#br0" timeOffset="79794.11">19840 4930 331 0,'6'-10'29'0,"1"0"12"15,2 3 5-15,3 2-16 0,4-1-12 16,0 5-7-16,4 1-3 15,-3 0-1-15,-5 3 0 16,-2 8-6-16,-3 5-1 16,-6 2 0-16,-1 2 0 0,0-1 0 15,-8-3-1-15,0 2 1 16,-1-6 0-16,-1-1-2 16,2-2 2-16,2-1 0 15,3-7 2-15,3-1-2 16,0 0 0-16,2-1 1 0,8-9 0 15,0-3-1-15,2 0 0 0,-2-5 0 16,2-2 0-16,-2 1 0 16,-1-1 0-16,-3 2 0 0,1 4 0 15,-5 5 0-15,1 2 0 16,-3 5 1 0,0 2 0-1,0 3-1-15,-3 10 0 0,-1 5 0 16,1 5 1-16,1 1 0 15,2 0-1-15,0 2 0 16,0-4 1-16,9 0-3 16,1-7-27-16,5 0-28 0,1-5-33 15,0-8-87-15</inkml:trace>
  <inkml:trace contextRef="#ctx0" brushRef="#br0" timeOffset="80290.58">20201 4894 167 0,'5'-23'104'16,"2"4"-43"-16,1 2 3 16,1 5-15-16,5 5-14 15,-1 3-13-15,-3 4-9 16,2 0-7-16,-4 4-1 0,-2 12-6 16,-5 2-1-16,-1 7 4 15,0 3-1-15,0 3-2 16,-1 1 1-16,-3 1 1 15,-1 0 3-15,3-3 1 16,2-1 0-16,0-4-1 16,0-6-1-1,9-5 0-15,3-3-1 0,3-4 1 16,1-4-2-16,0-3 1 0,-4 0-2 16,0-4 1-16,-7-4 1 15,-3-1-2-15,-2 1 1 16,0 2-1-16,-5 2 1 15,-5 4 2-15,-1 0 1 16,3 6 4-16,-2 10 1 16,3 4 1-16,2 9 0 0,3 1-3 0,2 12 0 15,2 2 0-15,-2 5 0 16,3-3 1-16,1-1 4 16,-1-4-3-16,-3-5-5 15,0-6-1-15,-5-7-1 0,-5-1-1 16,-7-9 1-1,-2-4 1-15,-3-1-1 0,-5-6-1 16,0-2-8-16,0-2-46 16,3-15-81-16,3-7-253 15</inkml:trace>
  <inkml:trace contextRef="#ctx0" brushRef="#br0" timeOffset="80832.86">20774 5244 159 0,'-8'0'131'0,"3"0"-79"16,5 0 2-16,4-6-2 15,12 4-22-15,6-2-7 0,4 3-4 16,9 1-4-16,-1-2-8 16,0 2-5-16,-2 0-1 15,-3 0-1-15,-3 0-5 16,-7 0-23-16,-4-3-33 16,-5 1-21-16,-1-2-63 15</inkml:trace>
  <inkml:trace contextRef="#ctx0" brushRef="#br0" timeOffset="81082.83">20953 5146 275 0,'-2'-2'61'0,"1"0"-10"16,1 2-8-16,-2 0-13 15,2 0-10-15,0 11-9 16,0 2 12-16,2 6-3 0,4 2-4 15,-3 2-4 1,-1 4-7-16,1-1-3 16,1 0-1-16,-2 1-1 0,-1-4 0 15,1-3-5-15,3-1-18 16,2-8-19-16,3-4-20 16,4-5-22-16,6-2-67 0</inkml:trace>
  <inkml:trace contextRef="#ctx0" brushRef="#br0" timeOffset="81397.23">21451 5089 416 0,'4'-5'15'16,"-3"-1"18"-16,1 6 9 15,2 0-27-15,-1 7-5 16,1 7 3-16,-3 7-1 0,1-2-1 15,2 6 2-15,-2 0-3 16,-2-1-2-16,0 3-3 16,0-4-2-16,0-1 1 15,0-4 0-15,0-4 0 0,2-3 1 16,3-3-1 0,2-2 0-16,5-5-1 0,7-1 0 15,3 0-1-15,5 0-2 16,0 0 0-16,7-1-18 15,0-5-22-15,0-2-25 0,-2-2-46 16,0-2-96-16</inkml:trace>
  <inkml:trace contextRef="#ctx0" brushRef="#br0" timeOffset="81943.98">22090 5005 324 0,'-11'-14'20'0,"-3"-1"9"16,1 5 6-16,-2 1-7 16,0 4-11-16,-1 2-5 0,-1 3-5 15,7 0 0-15,-1 0-4 16,5 8-2 0,5 5-1-16,1-1-1 0,0 4 0 15,0 3 1-15,8 3 1 16,2 1 0-16,0 2-1 15,-1 0 1-15,-1-2-1 0,-3 0-1 16,-1-2-2-16,-4-1 1 16,0-6 1-16,-2 1 1 15,-7-5 1-15,-2-2 0 16,-1-2 0-16,-1-6 2 16,2 0-2-16,3 0 2 0,1 0 0 15,5-3-1-15,2-6 1 16,0 1-5-16,3 2 1 15,8 1-1-15,-1 0 2 16,3 2 0-16,-1 3 0 16,2 0 0-16,-2 4 1 15,-2 11 0-15,0 5 2 16,-1 4 5-16,-4 3 7 0,-3 5 6 16,1 1-1-16,-3 3-4 15,0-2 3-15,0 2-1 16,0-4-3-16,0-2-6 15,0-5-1-15,2-4-3 0,3-1-2 16,5-7-1-16,2-3 0 16,3-4-1-16,6-5 0 15,4-1-18-15,0-7-42 16,4-10-77-16,0-9-159 0</inkml:trace>
  <inkml:trace contextRef="#ctx0" brushRef="#br0" timeOffset="82662.64">22482 5071 213 0,'10'0'9'0,"0"-4"11"15,0-4 29-15,-1-2-9 16,2 2-2-16,-7-4-4 16,1 3-11-16,-3-1-3 15,-2 2-8-15,0-3-7 0,-7 5-3 16,-4 1-2-16,-2 3 0 15,-1 2 0-15,-4 0 0 16,4 4 1-16,1 5 0 16,1 2 1-16,5 1 1 15,0 0-1-15,7 4 1 16,0-2-2-16,0 4 2 0,10-1 0 16,4 0 1-16,1-2 3 15,1 1-6-15,2-2 0 16,-4 0 1-16,1 0-2 15,-3 1 1-15,-3-3-1 16,-3 1-1-16,-5-3 1 0,-1-3 0 16,0 3-2-16,-9-6 4 15,-5-3-2-15,-3-1 1 16,0 0-1-16,-3 0 1 16,0 0-1-16,-1-5 0 15,2 1 1-15,2 0-1 0,0 2-1 16,4 2-3-16,3-2-10 15,6 2-6-15,4 0-12 16,4-4-29-16,12 1-26 16,5-3-30-16</inkml:trace>
  <inkml:trace contextRef="#ctx0" brushRef="#br0" timeOffset="83303.03">22706 5079 169 0,'4'-8'141'0,"-2"1"-95"16,-2-1 3-16,0 6-5 16,2 2-15-16,-2 0-8 0,3 8-18 15,1 6-1-15,-1 4 2 16,2 4 2-16,-1-1-3 16,1 0-1-16,1 2-1 15,-2-2-1-15,-1-6 1 0,1 0-1 16,-1-3 0-16,-1-3 1 15,1-4-1-15,1-3 3 16,-1-2 0-16,2 0 2 16,0 0 1-16,0-8-5 15,2-4 0-15,3 1-1 0,0-5 1 16,1 5-1-16,5-6 0 16,-5 3 0-16,5 1-3 15,-2 4-1-15,1 2 0 16,-3 6 3-16,-1 1 0 15,0 0 0-15,-4 11-1 0,2 3 1 16,-2 2-1-16,1 4 1 16,-3-2 1-16,0-2 0 15,-3 0 0-15,1-3 0 16,-1-5 0-16,-2-3 0 16,0-2 1-16,0-3 4 0,2 0 16 15,1-7-1-15,-1-4-15 16,6-4-3-16,-1-2-2 15,5-1 1-15,3 1-1 16,2-3 0-16,2 2 0 16,-1 2-1-16,1 3-1 0,-2 1 1 15,-2 5 1-15,0 5 0 16,-6 2 0 0,0 0 0-16,-1 9-2 0,-1 5 1 15,-2 1 1-15,-2 5 0 16,-1-4-1-16,2 5 2 15,-3-1-3-15,-1-3-13 0,2 1-8 16,-2-2-17-16,5-4-10 16,0-2-8-16,3-3-36 15,3-6-67-15</inkml:trace>
  <inkml:trace contextRef="#ctx0" brushRef="#br0" timeOffset="83809.78">23459 4973 370 0,'0'-14'40'15,"0"4"12"-15,0 7 1 16,-2 3-17-16,2 3-25 16,0 12-3-16,0 6-1 15,0 4 4-15,0 6 3 16,0-1-4-16,0 2-2 0,0-4-1 15,2-1-5-15,-1-4-1 16,1-1 0-16,0-4 0 16,0-7-1-16,-1 1 0 15,1-4 1-15,-2-6-1 16,2 0 1-16,-2-2 1 16,3 0 2-16,-3-3 0 0,4-6-3 15,2-3 0-15,-1 0 0 16,4-4-1-16,1 1 0 15,2 0-1-15,2 1-5 16,2 3-1 0,-2 3 3-16,5 2 3 15,-6 3 0-15,2 3 1 0,-3 0 0 16,0 10-2-16,-2 1 1 16,-3 6 0-16,-2-2 1 15,-1 3-1-15,-2-1 1 16,0-1 0-16,-2 1 0 15,0-3 0-15,0-2 0 0,0-1-2 16,0-3-12-16,0-4-12 16,0-3-18-16,2-1-22 15,10 0-8-15,2-7-62 16,6-7-122-16</inkml:trace>
  <inkml:trace contextRef="#ctx0" brushRef="#br0" timeOffset="84342.24">23973 5002 363 0,'5'-3'12'15,"-2"-2"20"-15,-1 5 13 0,0 0-26 16,-1 5-10-16,-1 6 6 16,0 3-3-16,0 4-4 15,0-4-2-15,0 4-2 16,-1-5-3-16,-1 2 1 0,0-5-2 15,2-2 0-15,0-5 0 16,0 0 1-16,0-3 0 16,5 0 2-16,4 0-1 15,3 0-2-15,3-3 0 16,0 0 1-16,1 0-1 16,-1 2 0-16,-1 1 0 0,0 0 0 15,-1 8 0-15,-5 3 0 16,4 3 0-16,-5 3-1 15,-4-2 1-15,1 2 0 16,-4-4 0-16,0 0 0 16,-6-2-1-16,-4-4 1 0,-3 0 0 15,-1-4 1-15,-1-1 0 16,5-2 0-16,-4 0 0 16,4 0-1-16,3-1 2 15,4-4-2-15,-1-3 2 16,4 0-1-16,0 2-1 0,0 1 1 15,4 0-1-15,3 2 1 16,3 3 0-16,0 0 5 16,0 0 3-16,0 10-8 15,5-4 0-15,-4 1-1 16,-1 3 1-16,0-4-1 0,-5-2-15 16,-1-2-30-16,-4-2-30 15,0 0-42-15,0-6-93 16</inkml:trace>
  <inkml:trace contextRef="#ctx0" brushRef="#br0" timeOffset="84526.46">24008 5026 330 0,'0'-5'52'0,"0"-2"-3"15,9 0 6-15,5 2-10 16,6 1-21-16,4 0-14 0,3 1-8 0,0 3-2 0,-1 1-17 15,1-1-48-15,-2 0-64 16,-1 0-164-16</inkml:trace>
  <inkml:trace contextRef="#ctx0" brushRef="#br0" timeOffset="85057.26">24412 5064 365 0,'0'-4'32'0,"0"-3"2"0,0-2 16 15,9 2-8-15,0 2-15 16,4 2-12-16,-5 2-9 31,3 1-1-31,0 4-4 0,-2 8-1 16,-2 6-1-16,-4-1 1 15,-1 7 0-15,-2-3 0 16,0-1-1-16,-2-3-4 16,-3 0-4-16,-2-4-3 15,0-5 6-15,0-1 5 0,1-2 1 0,6-3 0 16,0-2 1-16,0 0 0 16,0 0 1-16,8-2-2 15,2-3 1-15,3-3-1 0,2-1 0 16,-2-2 1-16,1-1-1 15,-2-1 0-15,1-3 0 16,-3 0 0-16,-1-2 0 0,-4 0 0 16,0 3 0-16,-2 1 0 15,-3 6 1-15,0 1-1 16,0 5 2-16,0 2 2 16,-4 2-2-16,-3 9 2 15,2 1-1-15,-1 3 1 0,1 4 0 16,5-1-1-1,0-2-1-15,0 1-1 0,2 0 0 16,7-4-1-16,1 0-3 16,5-2-20-16,-1-6-35 15,2-3-45-15,2-2-109 16</inkml:trace>
  <inkml:trace contextRef="#ctx0" brushRef="#br0" timeOffset="85697.73">24840 4805 412 0,'0'-16'14'0,"7"4"6"16,8-1 14-16,2 6-1 15,1 3-10-15,-2 3-10 0,1 1-7 16,-5 3-5-16,-5 12-1 15,-4 2-3-15,-3 5 3 16,0 1 0-16,-2 5-1 16,-6 1 1-16,-3-1 0 15,2 1 0-15,2-2 0 0,0-2 1 16,3 0 1 0,4-4-1-16,0-3 0 0,4-2 1 15,6-3 0-15,3-5 1 16,1-1 3-16,3-5-2 15,-3-2-1-15,-1 0-2 0,-3 0 0 16,1-4 0-16,-4-2 0 16,-6-1 1-16,2 1 0 15,-3 2 0-15,0 1 1 16,-6 3-1-16,-3 0-4 16,1 1 4-16,-1 12 0 0,-3 3 0 15,4 2 1-15,1 4-2 16,1 1 1-16,2 2-2 15,1 0 1-15,1 3 0 16,0 1 2-16,0-1 2 16,-3 2 1-16,4 1-2 15,-5-3-1-15,3-1 2 16,-3-4 2-16,0 0 2 16,-1-1-1-16,1-6 1 0,0-2-2 15,-2-3 0-15,0 0 2 16,-1-4-1-16,-1-2 1 15,0-1-1-15,-2-2 1 0,-1-2-2 16,-1 0-4-16,-1 0-1 16,-1 0-2-16,-1-6 0 15,-2 1-18-15,-1-6-36 16,-5-5-71-16,0-9-184 16</inkml:trace>
  <inkml:trace contextRef="#ctx0" brushRef="#br0" timeOffset="91290.02">18183 7281 83 0,'0'-2'109'0,"2"0"-97"15,-2 0 2-15,2 2 9 0,-2 0-14 16,0 0 5 0,1 4 8-16,-1 3-1 15,0 4-1-15,0 1-1 16,0 6-4-16,0 0-4 0,-3 5 1 15,-3 2 0-15,1 6 2 16,-2 1 0-16,-2 3-2 16,1 6 1-16,1 6 0 0,-2-1-2 15,4 4 4-15,3 3-3 16,-1 3-3-16,1-1-2 16,4 4-1-16,-2 3 2 15,0 2-2-15,0-2 4 16,2 3-1-16,1 3-2 0,2 0 1 15,2 1 1-15,-2 4-4 16,2 2 0 0,-4 2-2-16,1 2-1 0,-1-1-1 15,-3 1 1-15,2 3 2 16,-2 1 1-16,2 2 1 16,-2-3-1-16,0 5-1 0,3 2 2 15,4 0-2-15,3 0 0 16,-2 1-1-16,5 0 0 15,0 5-3-15,1-2 2 16,1 5-1-16,-2 4 0 16,-1 1 0-16,-2 2 1 0,-1 1 0 15,-4-1 3-15,0 1 0 16,0-3-3-16,-5 5 2 16,2-3-1-16,-2 2 1 15,0 0-1-15,-8 2 2 0,-1 2-1 16,-1-2-2-16,-4 3-2 15,4 0 1-15,-2 1 0 16,-1-1 0-16,2 4 3 16,4-3 2-16,1 1-3 15,3 5-1-15,3-1 0 16,0 3-1-16,1 1 1 0,1 2-1 16,6 2 0-16,2 0-1 15,-1-1 1-15,4-1-2 16,-1 1 2-16,0 0-1 15,-2-2 0-15,-3 0 1 16,-2-1 0-16,1-3 1 0,-6 3-1 16,0-3 1-16,0 1 0 15,-4-1 2-15,-1 1-1 16,0 1 0-16,-4-4 1 16,1 3 0-16,1-1-1 15,0-1 0-15,0 2-2 16,2-4-1-16,-3 0 1 0,1 0-1 15,4 0 0-15,-4-3 2 0,3 6 0 16,1-6 0-16,3-4 0 16,0 3-2-16,0-6 1 15,0-2 1-15,0-5-2 16,1 3 0-16,-1-4 0 16,0-5 0-16,0-4 0 0,-4-6 0 15,-5-9 0 1,-3-6 0-16,-3-9 0 0,-2-6 0 15,-1-6 0-15,-3-10-6 16,1-9-6-16,-4-11-15 16,0-14-29-16,-1-11-49 0,2-36-157 15</inkml:trace>
  <inkml:trace contextRef="#ctx0" brushRef="#br0" timeOffset="105789.66">6909 6193 45 0,'4'-4'126'0,"0"-3"-99"0,-2 2 6 15,1-4 11-15,1 4-8 0,-3-3-2 16,1 3-9-16,-2 1-4 16,4 1 0-16,-6 1-2 15,2 0 0-15,0 2-6 16,0 0-9-16,0 0-4 15,2 11 1-15,-2 2 3 16,0 2 9-16,0 7 3 0,0 1 1 16,0 4-4-16,-2 1-3 15,-2 4-2-15,1 1-1 16,-1 2-2-16,1 3 1 16,-5-1-2-16,1 0 0 15,-2 3 1-15,-1-5 1 0,-2 0 0 16,0-1 1-16,-3-3 0 15,0 0-1-15,0-3 1 16,1 1 1-16,-3-3-2 16,2 1 1-16,-4-2-2 15,5-3-2-15,0-3-1 16,0-1-1-16,0-4 0 0,2-1 0 16,2-1-1-16,0-5 1 15,3 1-1-15,0-5 0 16,2 3 0-16,2-5-3 15,-1 1-12-15,1-2-12 0,2 0-14 16,-1 0-28 0,-2 0-19-16,3 0-46 15,1 0-106-15</inkml:trace>
  <inkml:trace contextRef="#ctx0" brushRef="#br0" timeOffset="106133.35">6590 6879 249 0,'-4'-3'20'16,"2"-2"22"-16,1 1 8 15,1 2-6-15,-2-2-18 0,0 4-6 16,2 0-12-16,-1 2-7 16,-1 7 1-16,-2 4 8 15,2 3 13-15,0 0-1 16,-2 3-1-16,1-1-6 15,-1 0 0-15,3 0-4 0,-1-2-2 16,2-4 1-16,0 1 0 16,0-4-3-16,0-4-1 15,5 1 1-15,6-4 3 16,2-2 5-16,2 0-3 16,9-6-3-16,1-3-5 0,4-5-4 15,2 1 1-15,-3-1-2 16,-1 2-22-16,-6 1-25 15,-4 0-31-15,-10 2-85 16</inkml:trace>
  <inkml:trace contextRef="#ctx0" brushRef="#br0" timeOffset="106993.45">3429 7739 267 0,'0'-5'20'0,"0"2"13"16,0-1 19-16,0 2-19 16,0 2-12-16,0 0-9 15,0 3-9-15,-2 7-1 0,2 4 10 16,0 4 5-16,0 5 1 15,5 2-2-15,-4 5-1 16,3-1-2-16,-4 2-5 16,2-3-2-16,-2 2 2 15,0-6 1-15,1-6 2 16,-1 2-1-16,0-9-1 0,0-4-3 16,2-2 2-16,0-2-3 15,0 1-1-15,-1-4-2 16,4 2 0-16,2 0 1 15,1 0 1-15,5-1-1 16,0-1 0-16,1 2-2 0,4 0 0 16,-1-2-1-16,3 0 0 15,-2 0 1-15,-2 0-1 16,-2 0 0-16,1 0-1 16,-3 0-8-16,0 0-10 15,-3 0-13-15,-2 0-19 0,-1 0-43 16,1 0-37-16,0-4-134 15</inkml:trace>
  <inkml:trace contextRef="#ctx0" brushRef="#br0" timeOffset="107883.99">4306 7552 358 0,'0'-14'18'16,"0"1"4"-16,-2 2 16 16,-3 3-21-16,-3 3-8 15,-3 1-5-15,3 2-3 16,-5 2 0-16,2 0 0 0,-9 4 1 15,8 4-1-15,-2 5-1 16,1 1 0-16,1 4 0 16,2 1 0-16,3-1 0 15,4 6 0-15,3-1 0 16,0-2 0-16,3 3-1 16,7-5 1-16,2 1 1 0,2-2 0 15,-1-2 0-15,-1 1 1 16,0 1-2-16,0-3 0 15,-9 5 0-15,-3-2 1 16,0-2 0-16,-3 1-1 16,-12 0 1-16,1-6 0 15,-3 2 0-15,0-4 1 0,-2-4 0 16,6-3 4-16,-1-2 10 16,6 0-1-16,1 0 0 15,3-4-5-15,4-3-4 16,0 0-4-16,0 1 0 15,4 1-3-15,4 4 1 0,4 1 0 16,-3 0 1-16,3 0-1 16,-3 8 0-16,4 7 0 15,-3 2 0-15,-2 3 0 16,-1 3 2-16,-2 4 2 0,-3 3 2 16,-2 2 4-16,0 1 3 15,0 0 0-15,0 3 1 16,-5-2 6-16,1-2-8 15,1 0 0-15,-3-3-1 16,4 1 1-16,2-7-2 16,0 0-2-16,0-3-4 15,0-2-2-15,8-4-1 0,-1-3 1 16,3-2-1-16,2-4 1 16,5-3-1-16,0-2 1 15,-2 0-1-15,7-4 0 16,-2-6-7-16,-1-3-19 0,0-1-21 15,-7-6-32-15,-4-5-81 16</inkml:trace>
  <inkml:trace contextRef="#ctx0" brushRef="#br0" timeOffset="108513.43">2796 7798 249 0,'-4'-5'20'0,"1"-2"25"15,-1 3 6-15,4-1-8 16,-3 3-10-16,3 2 2 0,0 0-14 16,0 0-12-16,0 0-5 15,0 2 0-15,0 7-2 16,0 1 3-16,5 3 4 16,-2 3-2-16,1 2-3 0,-1-3-2 15,-1 2-1-15,2 0 0 16,-3-2-1-16,-1 3-1 15,0-4-39-15,0 1-38 16,-5-1-43-16,-2-5-95 16</inkml:trace>
  <inkml:trace contextRef="#ctx0" brushRef="#br0" timeOffset="108783.62">2628 8065 315 0,'-2'0'27'16,"1"0"0"-16,1 0 13 15,0 0-11-15,11 0-17 16,6 0 11-16,7 0-3 16,5-3-5-16,3 3-1 15,0 0-3-15,2 0-6 16,-1 0-3-16,-6 0-1 0,-6 0-1 15,-1 0 0-15,-9 0-2 0,-1 2-26 16,-8 8-26-16,-2-4-15 16,0 0-54-1,-9 2-142-15</inkml:trace>
  <inkml:trace contextRef="#ctx0" brushRef="#br0" timeOffset="109252.25">2709 8314 278 0,'-5'0'61'0,"2"0"-29"15,1-4 8-15,0-5-11 16,2 2-4-16,0-2 0 31,2 1-14-31,6 0-7 0,1-3-1 16,4 6 4-16,-2 1-4 0,4 4-2 0,-5 0-1 15,4 4-1 1,-1 8-1-16,-2 2 1 0,-1 6 1 16,0 3 0-16,-3-1 0 15,-6-2-1-15,-1 1 0 16,2-2-1-16,-5 1 1 16,-6-5 2-1,-6-1 1-15,5-2 0 16,-4-1 3-16,4-2 7 0,3-4 0 15,0 1 0-15,4-5 0 16,-2 1 2-16,5 0 1 0,0-2-4 16,0 0-1-16,6 2-1 15,3-2-3-15,5 0 0 16,6 0 0-16,2 0-1 16,1 0-2-16,0 0-1 15,-1-4 0-15,-4 2-2 0,1 1-1 16,-5-1-19-16,-6 0-28 15,-1-2-54-15,-3-5-122 16</inkml:trace>
  <inkml:trace contextRef="#ctx0" brushRef="#br0" timeOffset="110066.2">4786 8002 276 0,'-3'0'51'0,"3"-9"-8"0,0-6 18 15,6-1-21-15,5-4-5 16,4-4-10-16,2-1-12 15,5 0-8-15,-3 0-2 16,-1 0 2-16,-2 3-4 0,-5 3-2 16,-2 1 2-16,-4 7-4 15,-3 2-2-15,-2 4-1 16,0 5-5-16,-4 0-8 16,-4 0 1-16,-1 11 6 15,3-2 6-15,1 7 5 0,3-4 0 16,2 4-3-16,3-1 1 15,9 0-1-15,3 2 2 16,5-4-1-16,-2 4 3 16,0-4 0-16,-1 2 2 15,-5 0-1-15,0 0-1 16,-4 0 0-16,-4-3 2 16,-3 3-1-16,-1-7 1 0,-1 4 4 15,-9-5 5-15,-4-1 1 16,-1-2 1-16,-1-2-2 15,-4-2-2-15,3 0-3 16,-5 0-4-16,7 0-1 0,-2 0-1 16,3 0 0-16,4-2-9 15,3-2-19-15,6 0-16 16,1-2-33-16,1-3-90 16</inkml:trace>
  <inkml:trace contextRef="#ctx0" brushRef="#br0" timeOffset="110799.18">5175 7820 70 0,'0'-6'294'16,"0"-1"-270"-1,0 2 8-15,-2 1 5 0,2 2-16 16,-2 2-2-16,2 0-13 15,0 4-7-15,0 9-1 16,0 4 2-16,2 5 3 16,-2 1 0-16,5 2-1 15,0 0-1-15,3-4 0 0,-1 1-1 16,-3-7 0-16,1 0 0 16,-2-5 1-16,1-4-1 15,-4 1 1-15,3-7 1 0,-2 0 13 16,1 0 12-16,2-11 4 15,-1-1-16-15,2-6-12 16,2-4-2-16,0-1-1 16,1 2 0-16,-3 0 0 15,4 2 0-15,0-1 0 16,0 9 0-16,0 0-1 0,3 4 0 16,3 6 1-16,-3 1-1 15,5 0 0-15,-1 9-1 16,0 8 1-16,0-1 0 15,0 1 2-15,-2 4-2 16,-2 0 1-16,-2-3 0 0,-3-3 0 16,-3-2 0-16,0-1 0 15,-4-5-1-15,0-1 1 16,0-2 1-16,0-4 0 16,-4 0 2-16,-2 0 3 15,3-10 3-15,-1 0-1 16,1-6-4-16,3 0-1 15,-2-4-1-15,2-1-1 0,5-1-1 16,4 3 1-16,4 3-1 16,1-1-1-16,1 8 1 15,-1 1 2-15,1 5-1 16,-1 3-1-16,-1 0 0 0,-1 5-1 16,-3 9 1-16,-1 4-1 15,0 2 1-15,-4-1-1 16,-1 0 1-16,-3 3 0 15,0-4-1-15,0 0-6 0,0-4-10 16,0 1-11-16,0-7-20 16,7-3-38-16,0-1-15 15,8-4-71-15</inkml:trace>
  <inkml:trace contextRef="#ctx0" brushRef="#br0" timeOffset="111411.9">5784 7784 272 0,'1'-10'141'16,"-1"-1"-95"-16,0 2 10 15,0 7-9-15,0-2-23 0,0 4-9 16,0 0-13-16,0 6-6 16,0 8 3-16,2 4 2 15,0 3-1-15,1 2 0 16,-1 4 1-16,2-2-1 15,0-3 0-15,-1 1 0 0,-1-5 0 16,3-6 0-16,-5-3 1 16,2-1-1-1,-2-7 0-15,4 1 0 0,-1-2 1 16,1 0-1-16,4 0-1 16,0 0-4-16,4-3-1 15,2-1 2-15,1 0-1 16,4 0 1-16,-4 2 0 15,4 0 1-15,-2-2 1 16,0 3 1-16,-2-2 0 0,0-2 1 16,-3-1 1-16,-2 0-1 15,-3 1 1-15,-4-2-1 16,-1 0 2-16,-2-3 4 16,0 2 0-16,0-5 1 15,-2 4 0-15,-5-2 0 0,2-2 1 16,-1 2 0-16,1 0 0 15,1 7-3-15,1 0 0 16,1 2-2-16,0 2 0 16,1 0-3-16,-1 7 0 15,0 6 0-15,2 2 3 16,0 7 2-16,0-1 2 0,0 1-4 16,4-4-1-16,-1 4-2 15,1 0 0-15,-1-4 1 0,1-1-1 16,-3-2-1-16,3-3-11 0,-3-1-11 15,2-4-9-15,1-2-16 16,1-5-37-16,0 0-3 16,4 0-70-16</inkml:trace>
  <inkml:trace contextRef="#ctx0" brushRef="#br0" timeOffset="111942.49">6181 7827 357 0,'5'-14'47'16,"0"1"0"-16,0 2 22 15,3 4-38 1,-3 3-12-16,6 4-10 0,-3 0-8 16,6 6-1-16,-2 8 0 15,1 2 0-15,-3 6 0 16,1-1-1-16,-6 2 1 15,0 0-1-15,-5-1-5 16,0-4-3-16,0-1 3 0,-5-2 0 0,0-4 3 16,-2-2 3-16,3-2 0 15,3-6 0-15,-3-1 1 16,4 0 0-16,0 0 4 16,0-8-3-16,7-5-2 0,2-5 1 15,2-1-1-15,3-2-1 16,-1-3 0-16,-2 1-3 15,-1 0 3-15,0 2 1 16,-3 4 1-16,-4 1-1 16,-1 4 5-16,-2 1 5 0,0 4 3 15,0 3-1-15,-3 4-7 16,-3 0-4-16,-2 2-1 16,1 10 1-16,0 6 2 15,4 2 4-15,1 5 3 16,2-2 0-16,0 0-2 0,2-2-2 15,7-1-4-15,1-2 0 16,7-6-2-16,-2 2 1 16,5-6-5-16,1-4-24 15,2-1-23-15,0-3-73 16,0-4-180-16</inkml:trace>
  <inkml:trace contextRef="#ctx0" brushRef="#br0" timeOffset="112411.15">6715 7863 310 0,'-7'0'28'16,"2"0"2"-16,3 0 23 16,2 0-3-16,0 0 9 15,11-5-26-15,5 0-19 0,5 2-6 16,6-2-1-16,4 3-4 15,-2 1-3-15,-2 1 0 16,0 0-22-16,-4 0-38 16,-2 0-54-16,-1 0-105 15</inkml:trace>
  <inkml:trace contextRef="#ctx0" brushRef="#br0" timeOffset="112942.8">7473 7725 311 0,'0'-11'20'0,"0"-1"-8"16,0 1 19-16,-1-1-4 15,-4 3-15-15,-5 0 0 16,-1 2-6-16,1 3 0 16,-5 2-3-16,3 2-2 15,-3 0-1-15,1 6 0 16,1 4 0-16,1 1 1 0,5 2-1 16,-1-1 1-16,4-1-1 15,4 2 1-15,0-3-2 16,4 1 1-16,6-3 1 0,4 2 2 15,2-2 3-15,2 1-1 16,0 0-3-16,-2-2-2 16,-2 1 0-16,-1 4 2 15,-2-1-2-15,-4-2 0 16,-4 1 0-16,-1-2 1 16,-2 4-1-16,0-4 2 0,-10-2 1 15,-3 2 1-15,-1-3 4 16,-6-2 1-16,2-3 8 15,0 2-4-15,-2 0-3 16,4-2-5-16,1 0-3 16,5 0-2-16,3 0 0 15,2-4-16-15,5-4-21 0,-2-3-17 16,9-3-58-16,8-6-122 16</inkml:trace>
  <inkml:trace contextRef="#ctx0" brushRef="#br0" timeOffset="113661.37">7642 7711 339 0,'0'-4'31'0,"-4"-5"12"0,1 4 3 15,1 5-14-15,0 0-4 16,2 0-17-16,0 3-12 15,0 12 1-15,0 1 5 16,0 5 4-16,0 2-2 16,0 4-4-16,4-4 0 15,1 1-3-15,0-6 1 0,0-4-1 16,-2-3 1-16,1-3 0 16,-1-6 2-16,1-2 9 15,-1 0 10-15,4-6 2 16,-2-6-12-16,3-4-8 15,1-2-2-15,0-3-1 16,2 0 0-16,-2 3-1 0,3-2 0 16,-1 0-1-16,0 6-1 15,1 2 0-15,-1 3 0 16,0 4 1-16,-4 5 0 0,4 0 0 16,-2 1-1-16,1 12 1 15,0 3-1-15,0 2 2 16,-1 6 0-16,1 0-1 15,-2-1 1-15,-1 0 0 16,-1-5 0-16,-3-4 0 16,2-1 0-16,-4-8 0 15,-1 0 0-15,0-5 1 0,2 0 2 16,-2 0 16-16,0-7 9 16,2-7-22-16,-1-2-5 15,3-4 0-15,1-1-1 16,0-2 0-16,2-1 0 0,3 3-1 15,-1 2-3-15,1 1 0 16,0 4 1-16,0 4 1 16,-1 5 0-16,4 5 1 15,-1 0 0-15,-3 2-1 16,2 12 0-16,-2-1 2 16,1 5-1-16,0-2 1 0,-3 5 0 15,0 0 0-15,-2-3 0 16,1 0-2-16,0 0 1 15,-1-4-18-15,0 0-7 16,2 0-15-16,6-6-40 16,-1-4-21-16,5-4-94 0</inkml:trace>
  <inkml:trace contextRef="#ctx0" brushRef="#br0" timeOffset="114038.24">8315 7728 390 0,'0'-8'33'0,"0"-3"6"15,0 2 21-15,0 2-27 16,6 5-15-16,3 0-8 0,0 2-8 16,1 0-2-16,2 7-2 15,-2 4 1-15,-1 6 1 16,-2 1-3-16,-1-1-7 15,-6 2 2-15,0-1 0 16,0-1 3-16,-10-2 1 0,0 0 3 16,-1-4 1-16,0-1 0 15,2 0 1 1,2-7 3-16,4 2 5 16,1-4-2-16,2 1 3 15,0-2 8-15,4 0 6 0,6 0 1 16,5 0-10-16,2 0-13 15,5 0 0 1,2-3-2-16,2-1-6 0,-1 3-13 0,2 1-16 16,-1 0-23-16,-3 0-55 0,-2 0-78 15</inkml:trace>
  <inkml:trace contextRef="#ctx0" brushRef="#br0" timeOffset="114585.71">8646 7732 366 0,'0'-14'28'15,"0"-1"15"-15,0 3 33 16,0 3-31-16,2 2-26 16,3 3-9-16,4 3-5 0,2 1-5 15,3 1 0-15,-1 12 2 16,1 1-2-1,-4 4 0-15,2 2-4 16,-7 1-1-16,-1 0-3 16,-4-1-1-16,0 0 2 15,-4-2-1-15,-3-4 3 0,-1 0 2 16,3-4 2-16,1-4 1 16,1-3 0-16,1 2 0 0,2-5 1 15,0 0 4-15,0 0 9 0,0-11-10 16,5 2-3-16,4-6-1 15,3 0 1-15,-4-2-1 16,1-1 0-16,1 1 0 16,-3-1 0-16,-2 0 0 15,-3 2 0-15,-1 2 0 16,1 1 1-16,-2 6-1 0,0 0 7 16,0 7 0-16,0 0-5 15,-5 0-2-15,0 3 0 16,-2 8 1-16,1 6 5 15,-2 1-1-15,7 1 3 0,-1 2-2 16,2 0-1-16,0 0-1 16,2-2-4-16,7-4 1 15,5 1-1-15,3-5-11 16,2-1-18-16,5-5-20 16,1-3-58-16,6-2-56 15</inkml:trace>
  <inkml:trace contextRef="#ctx0" brushRef="#br0" timeOffset="115286.83">9086 7397 422 0,'0'-16'3'16,"0"2"6"-16,7-1 22 15,2 6 13-15,2 2-14 16,1 4-16-16,5 1-8 16,-5 2-4-16,3 0-2 15,-2 9 0-15,1 3-2 16,-6 3 2-16,-1 2-1 0,-2 5 1 16,-3-1-1-16,-2 3 1 15,0 0 1-15,0 0-1 16,-3 2 3-16,-2 0 5 15,-1-3 3-15,3 1 6 16,3-1-6-16,0-1-2 0,0-1-1 16,3-3-1-16,6 0 1 15,4-4 1-15,3-3-3 16,-1 0-1-16,2-4-4 16,0-2 1-16,-3-1-1 15,-1-4 0-15,-3 1 1 0,-5-1-1 16,1 0 0-16,-6 0 0 15,0 0 1-15,0 0-2 16,0-1-1-16,-6 1-1 16,-2 0 1-16,-3 0 0 15,-2 5 0-15,3 6 1 0,-2-2 0 16,2 6 0-16,1-3 0 16,-1 5 0-16,4 0 1 15,-1-1 3-15,3 5 2 16,1-1 3-16,1 1 4 15,2-1-2-15,0 4 0 16,0-1-2-16,0 1 1 0,2-1-3 16,-1-2-1-16,1-1 0 15,0-1-2-15,-2-1 1 0,0-1-2 16,2-2-1-16,-2-2-1 16,0-1 1-16,-4-3-1 15,2 2 0-15,-5-4-1 16,1-2 1-16,-1-1 0 15,0-1-1-15,-5-3 1 0,-6 0 0 16,-4 0 0-16,-7-8-17 16,-5-10-38-16,-9-10-97 15</inkml:trace>
  <inkml:trace contextRef="#ctx0" brushRef="#br0" timeOffset="132149.06">19205 7506 231 0,'0'-7'25'0,"0"-1"-2"16,0 1 16-16,0 4 1 15,0-3-12-15,0 5-2 16,0-1-7-16,0 2-3 0,0 0-4 15,0 0-7-15,0 0-5 16,0 9 0-16,0 1 2 16,0 6 8-16,0 2 3 0,0 4 3 15,0-1-3-15,0 0-3 16,0 3 0-16,0-5-1 16,0 1 0-16,0-2-2 15,0 0 0-15,0-6-1 16,0-1 0-16,0-4-1 0,0-1 0 15,0-3-1-15,0 1 0 16,3-3 2-16,2 1 3 16,4 2-1-16,4-4-3 15,3 1-2-15,1-1-2 0,3 3 1 16,4-3-1-16,-2 0 0 16,1 0-1-16,0 0 0 15,-1 0 0-15,-5 0-2 16,0 0-9-16,-2 0-13 15,-3 0-14-15,1 0-27 0,-6 0-16 16,0-8-39-16,2-2-82 16</inkml:trace>
  <inkml:trace contextRef="#ctx0" brushRef="#br0" timeOffset="132867.63">20075 7340 307 0,'0'-9'3'0,"0"0"2"15,0 0 24-15,0-2-4 16,0 4-13-16,-1-2-1 15,-5 0-2-15,1 2-3 0,-6 0-2 16,-1 1-2-16,-1 3-1 16,-5 3-1-16,0 0 1 15,-1 0 0-15,0 3 7 16,4 7 1-16,0 0-2 16,4 4-3-16,2 2-1 15,7 4 0-15,2-2-1 0,0 0 2 16,8 1-2-16,4 0-1 15,5-3 2-15,-2-2-2 16,2 0 0-16,-5 0-1 16,0 2 1-16,-2-3-1 0,-5 1 0 15,-3 0 0-15,-2-1-1 16,-2-1-1-16,-11-2 2 16,1-4 1-16,-5 0 0 15,3-5 0-15,-1 1-1 16,1-2 1-16,4 0 1 0,5 0 4 15,2 0 7-15,3-5 0 16,0 0-8-16,0 1-3 16,8 1-2-16,1 1 0 15,1 2 1-15,0 0-1 16,-1 4 0-16,-1 6-1 16,-3 6 1-16,3 8 1 15,-4 0 1-15,-1 5 9 0,-1 3 7 16,-2 0 0-16,0 2 1 15,0-2 0-15,0-2-3 16,-5-1 1-16,3-6-1 16,2-4-3-16,0-1-2 0,0-7-2 15,0-4 4-15,11-1-1 16,3-5-3-16,4-1-4 16,4 0-2-16,1-1-3 15,0-8-6-15,2-1-23 0,-3-2-26 16,-3-6-36-16,-2-2-117 15</inkml:trace>
  <inkml:trace contextRef="#ctx0" brushRef="#br0" timeOffset="133724.63">20623 7461 0 0,'-5'0'77'0,"1"0"-76"15,2 0 1-15,2 0 6 16,0 0-7-16,0 0-4 16,4 0 6-16,3 0 9 0,2 0 10 15,1 0-1-15,0 0 7 16,1-4 1-16,-6 3 8 16,0-3 0-16,-1-1 4 15,-2-1-9-15,-2 1-8 16,0 0-4-16,0-1-5 15,-2 1-8-15,-7-1-2 0,-2 3-1 16,1 1-2-16,-3 2-1 16,-1 0 0-16,-1 0 1 15,-1 4-2-15,1 5 2 16,2 0 3-16,-1 5 1 16,4 2 0-16,6 2-2 0,1-2 0 15,3-2-1-15,0 2 0 16,3-3-3-16,6-2 3 15,4-4 8-15,-1-4 6 16,1-1 2-16,2-2-3 16,-2 0-8-16,4 0-4 0,-3 0-2 15,4 0-1-15,-2 3-1 16,-1 7-1-16,-1-2 1 16,-1 6 0-16,-4 3 0 15,-4-3-1-15,-3 2 0 16,-2-3 1-16,-2-3-1 0,-9 1 2 15,-3-2 0-15,-4-2 0 16,-2-4 1-16,-2 1-1 16,1-2-1-16,-2-2 1 15,1 0 0-15,1 0-1 16,3 0 0-16,2 0-3 16,6 0-27-16,3 0-16 0,7 0-1 15,0-2-32-15,7-7-86 16</inkml:trace>
  <inkml:trace contextRef="#ctx0" brushRef="#br0" timeOffset="134496.66">20888 7493 291 0,'-3'-7'29'0,"1"2"8"16,1-1 3-16,-3 5-10 16,4-1-6-16,-2 2-6 15,1 0-6-15,-1 7-11 0,2 7 0 16,0 4 5-16,0 3 2 16,0 6 0-16,2-5-3 15,3 3-2-15,0-6-1 16,0-1-2-16,1-5 1 15,-4-3-1-15,2-5 1 16,-3-1-1-16,1-4 2 16,2 0 16-16,-1-7 0 0,4-5-12 15,-1-5-3-15,5-2-2 16,-3-3-1-16,-1-1 0 16,3 2 1-16,-1-1-1 15,1 3 0-15,0 5-1 0,0 1 1 16,1 8-1-16,0 3 0 15,-1 2 0-15,3 3 0 16,2 10 1-16,-3 5 0 16,1 1 0-16,-3 5 0 0,-1-3 0 15,1 0-2-15,-7-1-1 16,1 0-1-16,-3-6 3 16,-1 0 0-16,0-5 1 15,0 0-1-15,0-5 1 16,0-1 1-16,0-3-1 15,0 0 1-15,0 0 1 0,0-9 0 16,0-3-1-16,0-4 0 16,0 0 1-1,4-6 0-15,3 1-2 0,2-3 0 16,0 5 0-16,3-2 1 16,5 4-2-16,-1 4 1 15,4 1 0-15,-2 7 0 0,1 2 0 16,0 1 0-16,-4 2 0 15,2 0 2-15,-3 7-2 16,-5 6 1-16,-2 1 0 16,0 4-1-16,-3 2 1 15,-1-1-1-15,-3-1 1 0,0 1-1 16,0-2 1-16,0-2-1 16,0-2 1-16,0-1-2 15,5-2-18 1,3-2-34-16,5-2-14 0,0-5-27 15,4-1-49-15</inkml:trace>
  <inkml:trace contextRef="#ctx0" brushRef="#br0" timeOffset="135045">21726 7541 249 0,'2'-9'36'0,"3"-1"12"15,-2 1 4-15,-3 0-16 16,0 0-16-16,-1-2-11 16,-6 2 3-16,-1-2-7 15,-3 3-2-15,-1 3 0 16,-3-1 0-16,1 4-2 0,-2 2-1 16,-3 0 1-16,-1 4 2 15,1 8 1-15,5 4 1 16,1 4 0-16,4 3 1 15,4 2-1-15,5 2-3 0,0-4 0 16,0 0-1 0,7-3 0-16,5-6 1 0,0-3 0 15,0-4 7-15,5-5 6 16,-3-2 0-16,2 0-3 16,0-4-6-16,-1-5-2 0,-1-3 0 15,-3-1 1-15,-1-3 3 16,1 1-3-16,-3-5-2 15,-1 2-2-15,-4-2-1 0,1-1 1 16,1 1-1 0,-5 4 0-16,2 2 0 15,-2 5 0-15,0 2 0 0,0 5 0 0,0 2-1 16,0 5 1 0,0 8-1-16,0 4 2 15,0 5 2-15,0 1-1 16,1 0-1-16,7-1 0 0,-1-3-1 15,0-1 0-15,4-3 0 16,-2-3-5-16,2-1-12 16,1-2-16-16,3-4-42 15,-5-2-29-15,7-3-95 16</inkml:trace>
  <inkml:trace contextRef="#ctx0" brushRef="#br0" timeOffset="135607.38">21968 7445 371 0,'-4'-11'32'16,"2"2"-4"-16,2 2 20 16,0 3-5-16,7 3-16 15,5 1-17-15,2 0-6 16,-1 9-2-16,1 3-1 15,1 8-1-15,-7-2 1 16,1 1-2-16,-6 4 2 0,-3-3-1 16,0 0-1-16,0-4-2 15,-3-4 1-15,-2-1-2 16,-2-2 3-16,2-4 2 16,1-1-1-16,1-2 0 0,3-1 1 15,0-1-2-15,0 0 2 16,0-1 2-16,8-5-3 15,3-5 0-15,-3-1 0 16,4-1 0-16,-2-2 1 0,-1-3-1 16,1-2 0-16,-2 3 0 15,-2 0 0-15,1 1 1 16,-4 2-1-16,2 1 0 16,-4 4 1-16,-1 6 2 15,0-1 5-15,0 4-2 16,0 0-4-16,-6 6-2 15,-1 4 0-15,0 6 4 0,2 4 8 16,0 2-1-16,3-1-3 16,2 0-1-16,0 1-3 15,2-3-2-15,5 0-1 16,5-4 0-16,4 0-1 0,2-7-1 16,2-1-16-16,2-1-15 15,0-6-30-15,0 0-51 16,0-6-63-16</inkml:trace>
  <inkml:trace contextRef="#ctx0" brushRef="#br0" timeOffset="136194.34">22368 7231 380 0,'-3'-18'31'0,"3"0"8"15,0 4 15-15,8 3-17 16,2 2-17-16,4 2-14 16,2 5 0-16,0 2-3 15,-1 0-3-15,-3 2 1 16,0 9-1-16,-7-1-1 0,0 6 1 16,-5 1 0-16,0 4 0 15,0 1 0-15,-5 2 0 16,0 0 1-16,1 2-1 15,1-2 1-15,3 1 2 16,0-6 1-16,3 2 1 0,8-4 0 16,1-1-2-16,6-6 0 0,-2 1-2 15,2-5 1-15,-1-5 0 16,-2 1 0-16,-2-2-1 16,-2 0 0-16,-4-3 1 15,-2-5 0-15,-3 1 1 0,-2 2-1 16,0-2 0-16,0 5-1 15,-9 0-1 1,0 2-1-16,0 4 1 0,-2 6-1 16,1 5 2-16,-1 1 1 15,4 7 3-15,1 0 4 16,1 6 4-16,5 1 2 0,0 1-1 16,0-1 0-1,0 0-2-15,4-3-5 0,1-2-2 16,0-7-2-16,-3 2-1 15,-2-6 0-15,0-4 0 16,0-4-1 0,-5 1 0-16,-4-4 1 0,-4-3 0 0,1 0 0 15,-5 0-2-15,3-11-15 16,-3-3-53-16,4-9-94 0,4-9-321 16</inkml:trace>
  <inkml:trace contextRef="#ctx0" brushRef="#br0" timeOffset="136673.07">23026 7434 326 0,'0'0'39'16,"0"0"4"-16,0 0 15 0,2-2-12 16,8 1-22-1,7 1-10-15,4-2-2 0,2 2-2 16,4 0-2-16,-3 0-5 15,1 0-2-15,-6 0-2 0,-2 0-14 16,-7 0-19-16,-4 0-38 16,-5 0-24-16,-1 0-70 15</inkml:trace>
  <inkml:trace contextRef="#ctx0" brushRef="#br0" timeOffset="136869.34">23089 7522 300 0,'-2'3'63'16,"2"-3"-3"-16,0 0 6 15,2 0-5-15,8 0-22 16,5 0-11-16,4 0-12 16,3 0-5-16,0 0-4 15,-1 0-2-15,-1 0-5 16,-4 0-1-16,-3 0-34 0,-8-1-50 0,-2-7-117 15</inkml:trace>
  <inkml:trace contextRef="#ctx0" brushRef="#br0" timeOffset="140270.15">24227 7301 101 0,'2'0'62'0,"0"-4"-34"16,-1-2 19-16,1 0 0 15,-2-2-7-15,0 1-6 16,0 2-2-16,0-4-3 16,0 0-5-16,0 2 1 15,0-2-4-15,-5 0 2 0,-2 0-4 16,-3 0-5-16,2 0 1 16,-3 4-8-16,0 0-2 15,0-1-2-15,1 4-3 16,-3 2 1-16,2 0-1 15,-2 0 1-15,1 6-2 0,2 2 2 16,-2 5 1-16,4 0-1 0,-1 3 2 16,4 2 1-16,-3-1 2 15,4 1-1-15,2-2-2 16,2 4 1-16,0-6 1 16,0 1-1-16,2-3 0 15,3-1 0-15,5-6 1 0,-1 0 0 16,1-1 0-16,5-2-2 15,-4-2 2-15,2 0-2 16,-3 0-1-16,1 0 0 16,0-6 1-16,-2-3 3 15,-1 1 0-15,-1-5 0 16,-1 0-1-16,1-3-3 0,-1-3 0 16,-3 1-1-16,1 0-1 15,-3 2 1-15,1 3-1 16,-2 3 0-16,2 3-1 15,-2 5 1-15,0 2-1 0,0 0-1 16,-2 9 0-16,-1 3 2 16,-1 6 0-16,1 4 0 15,-1-1 2-15,4 0-1 16,0-1 2-16,0-4 0 16,5-2-2-16,4-1 0 0,4-4-1 15,3-2 0-15,2-5 1 16,2-1-2-16,-1-1-17 15,2 0-27-15,-6-10-41 16,-2-5-59-16,-6-2-108 16</inkml:trace>
  <inkml:trace contextRef="#ctx0" brushRef="#br0" timeOffset="140735.6">23701 7538 328 0,'-5'5'13'0,"-19"-3"18"16,19-2 11-16,5 0-15 15,0 0 4-15,5 0-14 16,11 0 6-16,6 0-1 16,8 0-4-16,8-2-5 0,4 0-2 0,4-1 2 0,5-1 2 15,6 1-1-15,4-1 1 16,2 1 3-16,3-1-2 16,4 0-7-16,-2 2-5 15,-2 2-2-15,-3-1 0 31,-2-1 4-31,-5 2 0 0,-3-2-2 0,-9 0-3 0,-4 1 1 16,-6-1 4-16,-7 0-2 16,-6-1-2-16,-4 1-1 15,-7 2-1-15,-5-2 0 32,-5 2-9-32,0 0-19 0,-6 0-23 0,-10 0-36 0,-6 0-73 15,-5 0-221 1</inkml:trace>
  <inkml:trace contextRef="#ctx0" brushRef="#br0" timeOffset="141344.97">23620 7802 327 0,'0'-4'9'15,"0"2"25"-15,0 2 21 16,0 0-4-16,0 0-19 16,0 8-24-16,0 9 16 0,2 8 10 15,-1 4 0-15,3 3-12 16,-2 4-5-16,-1-1-2 16,1-1-4-16,-2 4 1 15,0-8 0-15,0-3-3 0,0-2-4 16,0-4 0-1,0-7-1-15,0 2-2 0,0-9-2 16,0 0 1-16,0-3-1 16,0-1 0-16,0-3-7 15,0 0-13-15,0 0-2 0,0-3-5 16,0-4-21-16,-2-5-20 16,2-3-30-16,0-2-14 15,0-3-27-15</inkml:trace>
  <inkml:trace contextRef="#ctx0" brushRef="#br0" timeOffset="141626.06">23608 8008 202 0,'0'-13'52'16,"0"-4"5"-16,2 3-4 15,5-2-7-15,3 1-7 16,1 2-2-16,2 1-6 16,1 4-10-16,0 3-6 0,3 3-1 15,-3 2-2-15,4 0-6 16,-6 10-3-1,1 5 3-15,-4 0-5 0,-2 2 0 16,-2 1-2-16,-5-4 2 16,0 0 0-16,-3-2 0 15,-6 0-1-15,-4-4 3 0,-1-3-3 16,-1-2 3-16,0 1-2 16,2-2-1-16,-1-2 0 15,3 0 0-15,3 0-7 16,6 0-22-16,2-3-8 15,0-4-29-15,0-5-28 0,10-6-54 16</inkml:trace>
  <inkml:trace contextRef="#ctx0" brushRef="#br0" timeOffset="141969.74">23820 7786 291 0,'2'-11'22'0,"1"0"28"15,1 1 5-15,1 2-14 16,2 4-8-16,-2 1-15 16,5 3-12-16,-3 0-4 15,0 6-1-15,-1 2-1 0,1 7 0 16,-4-1 0-16,-1 2 0 16,-2-1 0-16,0-1 0 15,-2-2 1-15,-6-1 0 16,3-7 4-16,2 2 3 0,-3-2 7 15,6-2-2-15,0-2-3 16,0 0 4-16,6 0 3 16,2-6-9-16,7-1-7 15,1-1 0-15,2-1-2 16,2 0-15-16,-1 3-15 16,0 3-22-16,-4 3-30 0,0 0-41 15,-4 0-98 1</inkml:trace>
  <inkml:trace contextRef="#ctx0" brushRef="#br0" timeOffset="142219.73">24053 8057 354 0,'0'1'56'16,"5"-1"-16"-16,5 0 24 0,2 0-21 15,4-5-15 1,5 2-14-16,5-1-5 0,-1 0-1 16,-2 2-4-16,0 1-4 15,-5 1-1-15,-4 0-8 16,-2 0-14-16,-4 0-9 0,-6 0-23 16,0 0-16-16,-2-4-11 15,0 1-56 1</inkml:trace>
  <inkml:trace contextRef="#ctx0" brushRef="#br0" timeOffset="142519.47">24159 7936 256 0,'-3'-3'60'0,"-2"0"-11"16,4-2 4-16,1 4-9 0,0 1-3 15,0 0-10-15,-2 0-10 16,2 0-14-16,0 6-6 15,0 9 9-15,0 2 7 16,0 4-4-16,0 4 0 16,2 2-2-16,-1 0-2 0,1-3 0 15,0-3-7-15,-1-2 0 16,2-5-2 0,-3-1 1-16,0-4 0 15,2-4-1-15,-2 0-1 16,2-1-11-16,-1-4-16 0,5 0-10 15,2 0-9-15,2 0-31 0,2-9-29 16,2-4-113-16</inkml:trace>
  <inkml:trace contextRef="#ctx0" brushRef="#br0" timeOffset="143153.35">24604 7986 349 0,'4'-1'27'0,"-4"-2"3"15,0-1 14-15,1 1 1 0,-1-1-20 0,0 1-15 16,0-3-7-16,0 1-1 16,0 0-1-16,-3-1 0 0,-2-1-1 15,-2 0 0-15,-5 2 0 16,2-1 0-16,-1 3 0 15,-2-1 0-15,1 4 0 16,-1 0 0-16,1 0 0 16,-5 4 0-16,7 8 2 0,-1 3 2 15,2 4 1-15,2 0 5 16,1 2-1-16,5 3-1 16,1-4-3-16,0-3-2 15,5 1 1-15,4-5-1 16,4-2 2-16,-3-3-1 0,5-2-1 15,-3-5 1-15,3-1 0 16,-1 0-1-16,-2 0-2 16,1-3 0-16,-2-4 0 15,-3-2 0-15,2-2 0 16,-3 1 0-16,-2-5-1 0,1 1 1 16,0 0-1-16,-3 1 1 15,1-3-1-15,-4 6 0 16,1 0 1-16,-1 3 1 15,0 4 6-15,0 1 1 16,0 2-1-16,0 0-5 16,0 7-3-16,-1 6 2 15,-1 1 8-15,0 6 4 0,2-2-3 16,0-4-4-16,0 4-4 16,5-6 0-16,2 1-2 15,0-3 0-15,3-1-1 16,0-2-2-16,1-1-21 0,-1-5-13 15,2-1-18-15,-4 0-40 16,4-4-36 0,-3-10-90-16</inkml:trace>
  <inkml:trace contextRef="#ctx0" brushRef="#br0" timeOffset="143543.91">24740 7811 355 0,'-3'-15'19'0,"-1"3"18"16,4-1 5-16,0 5 13 0,7-1-19 15,5 5-19-15,0 2-10 16,3 2-1-16,-3 0-3 16,-2 0-1-16,0 9-2 15,-5 5 0-15,-1-1-1 16,-4 3 1-16,0-2 0 15,-2 4-1-15,-5-4 2 16,-3 0-1-16,2-3 1 0,1-2 0 16,1-1 5-16,3-3 10 15,-1-3 0-15,4-1 1 16,0-1 1-16,0 0 4 16,6 0 1-16,4 0-4 0,2 0-10 15,7-1-4-15,-1-5-3 16,3-1-2-16,-1 2 2 15,-2-1-2-15,-2 3-4 16,-4-2-14-16,-2 2-12 16,-7 1-23-16,-3 2-39 0,0-4-118 15</inkml:trace>
  <inkml:trace contextRef="#ctx0" brushRef="#br0" timeOffset="144712.41">2124 9582 153 0,'-7'0'32'0,"2"0"15"16,-2 0 12-16,2 0-12 15,2 0 1-15,-1 0-7 16,4-2 9-16,-1 2-7 0,1-2-2 15,0 0-19-15,3 1-11 16,10-2-7-16,5 0 0 16,3 2-1-16,1-1-2 15,1-1-1-15,-1 3 0 16,-2 0-8-16,-3 0-32 16,-2 5-47-16,-4-1-27 0,-6 0-68 15</inkml:trace>
  <inkml:trace contextRef="#ctx0" brushRef="#br0" timeOffset="144930.94">2129 9675 297 0,'-10'1'45'16,"4"-1"-5"-16,3 0 18 15,1 0-19-15,2 2-11 16,0-2-12-16,9 0-5 0,8 2 2 15,2-2 1-15,4 0-9 16,4 0-3-16,-2 0-2 16,3 0-22-16,-2 0-48 15,-3 0-50-15,-3-4-137 16</inkml:trace>
  <inkml:trace contextRef="#ctx0" brushRef="#br0" timeOffset="145462.07">3700 9560 284 0,'0'0'18'0,"0"-2"13"16,-1 1 22-16,-1 1-23 16,2 0-5-16,-2 5-4 15,0 4-7-15,2 3 5 0,0 3 1 16,0 2-7-16,0 0-5 15,0 1-3-15,6 1-3 16,-5-3-1-16,4-3-1 16,0 1 0-16,-2-4 1 15,-1 0-8-15,0-2-25 16,0 2-23-16,-2-5-8 0,0-2-47 16,0 1-69-16</inkml:trace>
  <inkml:trace contextRef="#ctx0" brushRef="#br0" timeOffset="145759.29">3544 9871 292 0,'-9'3'32'16,"4"-3"3"-16,2 0 17 15,3 2-22-15,1-2-2 16,12 2 8-16,2-2 1 0,5 2-15 15,6-2-2-15,2 0-3 16,5 0-8-16,1 0 4 16,-4-2-3-1,3-2-4-15,-5 1-1 16,-4-1-3-16,-7 2-1 16,0 0-1-16,-7 1-4 0,-2 1-11 0,-4 0-8 15,-2 0-16-15,-2 5-32 16,0 6-21-16,-2-4-34 15,-6 3-111-15</inkml:trace>
  <inkml:trace contextRef="#ctx0" brushRef="#br0" timeOffset="146227.93">3697 10106 221 0,'-11'2'35'0,"3"-2"7"15,0 0 14-15,3 0-18 16,3-2-6-16,2-3-5 16,0-2 2-16,0-1-3 0,2 0-3 15,4-3-10-15,4 4-5 16,-1 0-2-16,1 3-1 16,3-1-3-16,-2 3 2 15,-1 2-2-15,3 2-2 16,0 7 0-16,-5 1 0 0,4 6 0 15,-5 2-2-15,-4 0-2 16,-3 2-2-16,0 0-2 16,-2-2 3-16,-8 1 2 15,-5-3 2-15,-1 0 2 16,2-4 0-16,-2-1 0 16,3-2 7-16,2-2 3 0,3-2 0 15,2 0 0-15,5-4 2 16,-2 1-1-16,3-2-2 15,0 0-1-15,4 0 3 16,7 0 3-16,3 0-2 16,2 0-4-16,6 0-2 0,-1 0-3 15,1 0-1-15,0 0-3 16,-5-2 2-16,-2 1-6 16,-5 1-12-16,-4 0-12 15,-3 0-21-15,-3-6-59 16,0-5-105-16</inkml:trace>
  <inkml:trace contextRef="#ctx0" brushRef="#br0" timeOffset="148517.11">4728 9293 80 0,'0'-3'24'0,"0"2"1"0,0 0 9 16,2-1-8-16,-2 0-2 16,0 0 5-16,0 2-4 15,0-1 0-15,0 1 1 16,0-2-2-16,0 2-3 15,0 0-7-15,0-1-1 0,-4 1-2 16,-2 0-4-16,-3 0-1 16,-1 0 3-16,-3 0 0 15,-3 0 0-15,-2 0-4 16,-1 3-1-16,-1 0-3 0,-1 2 0 16,2-1 0-16,3 1 1 15,0-2-2-15,3 2 2 31,1-1 3-31,3-3-2 16,1 1-1-16,1-1 0 0,2 1 0 16,0 0 1-16,0-1 0 15,0 2-1-15,2 0 0 16,1 1 2-16,-3 1 1 16,3-1 2-16,-2 1 0 15,3 0-1-15,-3 3 1 16,1-1-1-16,3-1 1 0,-5 1 0 15,5 1 0-15,-1-2 0 16,1 0 3-16,-2-2-4 16,2 1 2-16,0-3-1 0,-2 2 0 15,2-1 0-15,0-1-4 16,0 0 0-16,0-2-2 16,0 3 1-16,0-3-2 15,0 1 1-15,0 2-1 0,0-2 1 16,0 3-1-16,0-2 0 15,-2 2 0-15,2-1 0 16,0 2 1-16,0 2-1 0,0-1 0 16,2 0 0-16,-2 2 0 15,0 1 0-15,0 0 0 16,0 0 0-16,0 1 1 16,0-2 0-16,0 1 1 15,0-2 0-15,0-2 0 16,2 1 1-16,-2-3 0 0,0 1 0 15,0-1-1-15,2-1 0 16,-2 0-1-16,0-1 0 16,0 3-1-16,0-3 0 15,0 4 1-15,0-1-1 16,0 4 0-16,0 1 0 0,0-2 0 16,1 5 0-16,2-1 0 15,-1 3 0-15,-1 1 0 16,1 0 0-16,2 4 0 15,-1 0 1-15,1 1 0 16,-1 1 0-16,1 0-1 16,-1 1 0-16,-1 0 1 0,1-1-1 15,-3-4 1-15,0 1 1 16,1 2 0-16,-1-4 2 16,0 0-1-16,0 1 0 15,0-4-2-15,0 4 0 0,0-3 0 16,0 4 0-16,-1-2 0 15,1 2 1-15,0 3 1 16,0-1 1-16,-3 1-1 16,1 2 0-16,0 0-1 15,2 2-2-15,-1 0 2 16,-1 2-1-16,0 0-1 16,0 1 1-16,1 0-1 0,-1 0 1 15,0 1-1-15,2-1 1 16,-3-1 0-16,3 0 0 15,0-2 1-15,0 1-1 16,0-2 1-16,0-4 3 0,1 2-1 16,3 0-1-1,-1-4-1-15,1-2 0 0,-1 4 1 16,-1-5 1-16,3 0-1 16,-4 2-1-16,1-5-2 15,0 3 1-15,-1-1 0 0,3-1-1 16,-4-3 0-16,2 1 0 15,-2 1 1-15,1-4-1 16,1-3 0-16,-2 0 1 16,2-1 0-16,0-1 0 15,-1-1 1-15,5 0 2 16,2 0 2-16,2-2 3 0,4 0 2 16,4 0-1-16,2 0-4 15,3-2-3-15,1-2-1 16,1-1-3-16,0-1 2 15,-1 0-5-15,-3 2-17 0,-3 0-14 16,-6-1-43-16,-4-2-110 16</inkml:trace>
  <inkml:trace contextRef="#ctx0" brushRef="#br0" timeOffset="150386.73">5746 9310 277 0,'-2'-12'10'0,"1"2"24"15,1 3 25-15,-2 1-19 16,-1 3-9-16,3 3-3 16,0 0-16-16,0 3-8 15,0 8-4-15,0 3 10 0,0 5 5 16,0 5-1-16,0 2-3 16,0-1 0-16,0 3-4 15,-2-2-4-15,-1-3 0 16,1-1 0-16,0-7 0 15,-1-2 0-15,1-4-1 0,1-4 0 16,1-1 1-16,0-3 0 16,0-1 1-16,0 0-1 15,0 0 3-15,0 0 4 16,0-1-8-16,3-3-3 16,6-1 1-16,2 3 0 15,0-1-2-15,2 0 3 0,4 3-2 16,0-1 1-16,0-1 0 15,1 2-1-15,-2-1-1 16,-1-3 0-16,-3 0 0 0,-1 1 1 16,-2-3 1-16,-5 1 0 31,-1-2 1-31,-3 0 0 16,0-4-1-16,0 1 1 15,0-1-1-15,0 0 0 16,0 0 1-16,0 1-1 15,-2 3 0-15,1 1 0 0,-1 2 0 16,0 4-1-16,1 0 1 16,-3 4-1-16,0 7 2 15,2 1-1-15,0 6 3 16,0 0 2-16,2 4 0 16,0-3 0-16,0 4-1 0,0-3-4 15,0-2 0-15,2-1 0 16,2 0 1-16,0-4-8 15,1-1-22-15,-3-2-33 16,-2-5-50-16,0-1-95 16</inkml:trace>
  <inkml:trace contextRef="#ctx0" brushRef="#br0" timeOffset="151199.34">5188 9933 284 0,'-6'-4'31'0,"2"-1"3"15,2 2 11-15,2 1-13 0,0 0-10 16,6 2-1-16,10 0-5 15,4 0 2-15,8 0 1 16,9 0 2-16,9 0-7 16,12 2-4-16,6-2-2 15,6 0 1-15,6 0-4 16,4-2 2-16,3-2 4 0,-2-1 2 16,1 2-4-16,-2-3-2 15,-5 1 4-15,1-2 2 16,-8 2-5-16,-4-3-3 15,-6 1-1-15,-6 3-1 16,-13 1-2-16,-6 3-2 16,-12-2 1-16,-3 2 1 0,-7 0-2 15,-6 0-5-15,-1 0-14 16,-4 0-15-16,-4 4-3 16,-10-1-17-16,-6 1-28 0,-7-6-76 15</inkml:trace>
  <inkml:trace contextRef="#ctx0" brushRef="#br0" timeOffset="152058.66">5368 10208 223 0,'-1'-7'27'0,"-1"0"18"15,2 1 24-15,0 1-24 0,0 3-12 16,0 0-1-16,0 2 1 16,0 0-14-16,0 9-16 15,0 8 3-15,0 6 8 16,3 4 4-16,3 4-1 0,-4 1 0 15,3 5-4-15,-3-6-4 16,0 0-2-16,0-2 0 16,1-3-1-16,-1-2-3 15,-2-5-1-15,2-2 1 16,-1-2-1-16,-1-5 0 16,2 0 1-16,-2-7 0 0,2 1-1 15,-2-3 0-15,0-1 1 16,0 0 2-16,0 0 7 15,0-1 1-15,0-6-8 16,0-5-4-16,0-1 0 16,0-1-1-16,0-4 0 0,-2-2-1 15,-1 0 1-15,-1-1-1 16,1 1-1-16,1 1 1 16,2-1-1-16,0 2 1 15,0 2 1-15,7 3-2 0,4 1 0 0,1 3-1 0,4 2 1 16,1 3 1-16,-1 4-1 15,0 0 2-15,1 2-1 32,-2 7 0-32,-2 4 0 15,-4-1 2-15,0 1-2 0,-4-1 0 0,-3 1 1 0,-2-2-1 16,0-2 1-16,0-3 1 16,-5 0 0-16,-4-1-1 15,0-2 1-15,-1 1 1 16,0 0-1-16,-2-2-1 15,2-1 0-15,2-1-1 16,-1 0-17-16,1 0-14 16,1 0-14-16,5 0-31 0,0-7-30 15,2-5-82-15</inkml:trace>
  <inkml:trace contextRef="#ctx0" brushRef="#br0" timeOffset="152402.2">5602 10169 333 0,'4'-14'27'0,"1"-3"16"0,0 3 12 15,3 1-10-15,-1 5-11 16,3 2-19-16,-2 5-11 16,1 1-3-16,0 0-2 15,-1 10-2-15,0 5 3 16,-2 0-1-16,-1 2-2 0,-4-1-1 15,-1 0 1 1,0-2 1-16,0-2 1 0,0-2 1 16,-5-3 1-16,4-4 0 31,-3-1-1-31,4-2 3 0,0 0 5 0,0 0 3 16,9 0 3-16,5-5-9 0,2-5-4 15,4 2-1-15,1-3-1 16,1 6-18-16,0-1-25 15,-3 3-32-15,-1 1-41 16,-5 0-138-16</inkml:trace>
  <inkml:trace contextRef="#ctx0" brushRef="#br0" timeOffset="152667.22">5891 10435 372 0,'-2'0'34'16,"2"0"8"-16,0 0 6 15,13 0-18-15,5 0-6 16,3-2-11-16,3 0-7 16,3 0-4-16,-3 1-1 0,0-2-1 15,-4 3 0-15,-2 0-11 16,-4 0-15-16,-5 0-28 15,-2 0-4-15,-2 0-19 16,-4 0-47-16,-1-1-61 16</inkml:trace>
  <inkml:trace contextRef="#ctx0" brushRef="#br0" timeOffset="152940.87">6031 10355 260 0,'-5'-6'65'15,"2"0"-12"-15,-1 5-2 0,1-3-8 16,2 4-2 0,1 0-16-1,0 0-14-15,0 8-10 0,0 2 5 16,0 4 3-16,0 4 3 0,1 0-2 16,4 0 0-16,-2 0-3 15,1 0-2-15,-1 0-3 16,-1-4-1-16,0-1-1 15,1 0 1-15,-3-1-1 16,2-2 0-16,-2-3-6 16,2-2-17-16,0-2-19 15,-2 0-38-15,3-3-4 0,3 0-40 16,1-4-119-16</inkml:trace>
  <inkml:trace contextRef="#ctx0" brushRef="#br0" timeOffset="153253.31">6352 10255 368 0,'0'-6'45'16,"0"0"-21"-16,0 3 27 0,0 3-1 15,0 0-22 1,0 0-10-16,0 2-14 0,0 9-2 15,0 4 4-15,0 3 4 16,0 4 0-16,0 1-2 16,0 1-2-16,0-1-2 0,0-2-2 15,0-2 0-15,0 1-1 16,5-4-1-16,-5-2 1 16,2 1-2-16,-1-6 1 15,1-1-11-15,-2 0-11 0,2-5-15 16,0-1-24-16,3-2-15 15,0 0-20-15,4-5-57 16</inkml:trace>
  <inkml:trace contextRef="#ctx0" brushRef="#br0" timeOffset="153737.57">6620 10270 110 0,'4'-7'238'0,"-4"0"-209"16,0 2 12-16,0 0-1 16,0 1-10-16,0 0-5 0,-4 2-10 15,1 2-7-15,-4 0-2 16,0 0-4-16,-1 2 1 16,-3 6-1-16,3 2 4 15,-2 2 3-15,1 5 0 0,1 1-1 16,3 3 0-16,-2 1 2 15,6-1-1-15,1 2-1 16,0-2-2-16,0-3 0 16,1 0 2-16,9 0-3 15,-1-4 2-15,-1-1-1 16,4-1 0-16,-2-3-5 0,1-2 4 16,4-2 2-16,-3-2 2 15,1-2 2-15,-3-1-3 16,2 0 0-16,0-4-1 15,-5-3-3-15,0-1-2 16,-2-2-1-16,-3 2 2 16,-2-1-2-16,0 0 1 0,-4 2-2 15,-6 0-1-15,-5 3 0 16,-2 0 1-16,-2 4-1 16,-3 0-1-16,0 0-9 15,2 4-12-15,1 3-18 0,4-3-28 16,4-3-74-16,8-1-167 15</inkml:trace>
  <inkml:trace contextRef="#ctx0" brushRef="#br0" timeOffset="154409.29">7346 9642 163 0,'2'-3'84'0,"-2"-1"-46"15,0 1 31-15,0 1-12 16,0 2-16-16,0-2 3 15,2 2-11-15,1 0-15 16,1 0-8-16,4 0 9 16,5 0 5-16,1 2-6 15,6 0-1-15,4-1 1 0,2-1-3 16,1 0-2-16,2 0-4 16,0 0-1-16,-4-3-3 15,-3 1-4-15,-5 0-1 16,-2-2 0-16,-6 3 0 15,-2 1-5-15,-2 0-11 0,-2 0-9 16,-3 0-19-16,0 0-20 16,0-3-55-16,0-7-78 15</inkml:trace>
  <inkml:trace contextRef="#ctx0" brushRef="#br0" timeOffset="160500.35">8507 9430 102 0,'2'0'75'16,"2"-2"-38"-16,-2-1 18 15,0-1-1-15,-2-1-13 0,0 0-4 16,0-1-11-16,0 1-5 15,0-1 0-15,0 1 3 16,0-2-5-16,0 1-3 16,-2-1-5-16,2 1 2 15,0-4 1-15,0 1-7 16,2 3-1-16,5-1-3 0,3 1 1 16,3 0-2-16,0 5 0 15,1 1-2-15,-1 0-1 16,-1 4 2-16,1 8-2 15,-3 2 1-15,-1 2-1 0,-3 4 1 16,0-1-3-16,-5 0-1 16,-1 2 0-16,0-3 0 15,-7-1 2-15,-6-1 0 16,1-2 2-16,-5 0 0 16,0-3 0-16,2 0 0 0,1-2 0 15,3-2 0-15,2-1 1 16,4-1 0-16,1-1 0 15,1-1 1-15,3 1-1 16,0-3 2-16,2 1 0 16,6 0 2-16,1-2 3 15,6 0-4-15,2 0 2 0,5-4-1 16,2-3-3-16,-1 0-1 16,0 4 0-16,0-3-2 15,-2 4 0-15,-6 2-11 16,0 0-17-16,-6 0-20 15,-4 2-21-15,-5 1-6 0,0 3-71 16</inkml:trace>
  <inkml:trace contextRef="#ctx0" brushRef="#br0" timeOffset="160917.07">8212 9785 314 0,'-12'2'52'0,"12"-2"-17"16,0 0-7-16,15-2 6 16,2-1-6-16,9-1 2 0,3 1-11 15,3-3-8-15,8 2 0 16,1 1 5-16,3-2 1 15,7-1-4-15,-2 3 0 16,1-3 0-16,5 1 3 16,1 1-4-16,4-1 1 15,1 3-3-15,-2 1-2 0,2-2-4 16,0 0 0-16,-8 3-3 16,-5-2 1-16,-6 4-2 15,-6-2 0-15,-7 0 0 16,-7 0-1-16,-10 0-7 15,-3 0-8-15,-7 0-3 16,-2 0-13-16,-10 0-10 0,-7 0-44 0,-6-4-49 16,-10-1-168-16</inkml:trace>
  <inkml:trace contextRef="#ctx0" brushRef="#br0" timeOffset="161931.68">8258 10105 229 0,'-2'-9'11'0,"0"3"20"16,2-1 28-16,0 3-15 15,0 1-11-15,0 1-4 0,0 2-8 16,0 0-14-16,0 2-6 16,0 8 0-16,0 5 16 15,0 5 3-15,2 5 3 16,0 2-4-16,-1 1-3 15,-1 4-1-15,0-2 1 16,0 0-5-16,0-1-2 0,0-4-2 16,0-2 1-16,0-5-4 15,0-1-1-15,0-7-1 16,0-1-2-16,0-2 1 16,0-3-1-16,0-1 0 15,0-1 1-15,0-2-1 0,0 0 2 16,0 0 3-16,0 0 1 15,0-4 7-15,0-1-10 16,-1-4-2-16,-1-2-1 16,0-3 0-16,-3-4 0 15,2 0 0-15,-1-3 0 0,2 1 0 16,2-1-1-16,0 1 1 16,0 1 0-16,9 5-2 15,1 1 0-15,2 3 1 16,4 2 0-16,-2 1 1 15,0 5-1-15,1 2 1 0,-3 0-2 16,2 7 1-16,-2 4 1 16,-4 0 0-16,-1 3-1 15,-3-2 1-15,0 1-1 16,-4-2 1-16,0 0 0 16,0-2 0-16,-8-3 1 0,-2 0 0 15,1-1 0 1,-4-1 1-16,1-1-2 0,-3-1 0 15,3-2 0-15,1 2 0 16,0-2-10-16,4 0-9 16,0 0-14-16,5-5-13 15,-1-5-26-15,3-2-15 0,0-6-84 16</inkml:trace>
  <inkml:trace contextRef="#ctx0" brushRef="#br0" timeOffset="162295.85">8431 10019 302 0,'1'-9'34'16,"1"-2"10"-16,1 4 2 16,1 4-16-1,1-1-9-15,1 4-11 0,1 0-7 16,0 0-3-16,4 7-1 0,-3 4 1 15,-3-1-1-15,0 3 1 16,-1 0 0-16,-4-3 0 16,0 2 0-16,0-4 1 15,-6 1 0-15,1-4 0 16,0-2 0 0,2 3 2-16,0-4-2 15,1-2 4-15,2 0 3 0,0 0 3 16,8 0-1-16,2-4-3 15,4-5-4-15,3 1-2 16,0-2-2-16,3 2-9 16,0-1-28-16,0 3-24 0,-6 3-36 15,0-1-69-15</inkml:trace>
  <inkml:trace contextRef="#ctx0" brushRef="#br0" timeOffset="162561.41">8690 10278 336 0,'7'0'40'16,"0"0"-10"-16,1 0 10 0,6 1-3 15,5-6-4-15,2 1-6 16,6 1-9-16,1-1-2 15,-6 1-6-15,3-1-7 16,-3 1-3-16,-3 1-1 16,-2 0-10-16,-7 2-11 0,-2 0-28 15,-6-2-20-15,0 1-39 16,-2-3-50-16</inkml:trace>
  <inkml:trace contextRef="#ctx0" brushRef="#br0" timeOffset="162858.43">8807 10174 297 0,'-3'-1'36'0,"-1"-3"4"16,4 4 14-16,-1 0-16 0,1 0-10 15,0 0-16-15,0 9-9 16,1 7 14-16,-1 0 2 15,0 5 0-15,4 1-6 0,-2 1-5 16,1-2 0-16,1 0-5 16,-3-1 0-16,1-3-3 15,3-4 2-15,-2-2-2 16,-3 0 0-16,3-5 0 16,-1 0-4-16,0-3-13 15,1-2-15-15,1-1-23 0,1 0-4 16,3-1-26-16,1-12-86 15</inkml:trace>
  <inkml:trace contextRef="#ctx0" brushRef="#br0" timeOffset="163311.41">9121 10133 380 0,'7'-4'17'15,"-4"-6"20"-15,-3 2 25 0,4 7-5 16,-4 1-29-16,0 0-20 16,0 7-9-16,0 5 2 15,0 5 4-15,0 2 0 16,0 1 3-16,0 3-2 16,0-2 1-16,0-1 0 0,3-1-3 15,-1-2 0-15,0-1-2 16,-1-4-1-16,1-1 0 15,0-2 0-15,-2-4-1 16,1-1 1-16,-1-3-1 16,0 3 0-16,2-4 2 15,2 0-1-15,-3 0 1 16,6 0 0-16,1 0 1 16,3 0 1-16,5-1-1 0,2-3-1 15,0-2-1-15,6 1 0 16,-2 2-1-16,5-5 0 15,-1 5 0-15,-3-3 0 0,-1 3-1 16,-5 0-9-16,-2 3-8 16,-4 0-3-16,-4 0-14 15,-6 0-12-15,-1 0-33 16,0 0 3-16,0-2-29 16,-5-2-24-16</inkml:trace>
  <inkml:trace contextRef="#ctx0" brushRef="#br0" timeOffset="163639.47">9354 10205 223 0,'-2'-6'39'15,"2"1"6"-15,-4-1 20 16,4 3-22-16,0-1-8 16,0 4 1-16,-1-2-2 15,1 2-13-15,0 0-11 16,0 6-5-16,0 6 5 15,0 2 10-15,0 4-3 0,0 2 1 16,0-1 0-16,0 3-1 16,1 1-1-16,-1-5-5 15,4 2-1-15,-2-4-3 16,-1 0-1-16,3-3-4 0,-3-3 0 16,1-1-2-16,0-2 0 15,0 0 0-15,-1-1-2 16,-1-3-19-16,0 1-20 15,0-4-26-15,-1 0-62 16,-5-2-104-16</inkml:trace>
  <inkml:trace contextRef="#ctx0" brushRef="#br0" timeOffset="165456.41">9953 8999 205 0,'0'-6'43'15,"-4"1"6"-15,4 3 5 16,0-2-19-16,0 1-7 15,6-1-3-15,3 1-7 0,3-1-4 16,7 1-1-16,-2-1 3 16,5 4-4-16,2-1-1 0,1 1-3 15,-3 0-3-15,2 0-3 16,0 3 1-16,-5 2-1 16,-3 1-2-16,-3 1 1 15,-2 0 0-15,-2 2-1 16,-4 4 0-16,0-3 1 0,-1 4 1 15,0 2-1-15,-2 2 2 16,3 0 3-16,-3 3 3 16,-1 3-2-16,3-3 1 15,-2 2 2-15,-1 1-4 16,1-1-1-16,0 5 4 0,0-3 1 16,-1 4 1-16,4 1 5 15,-3 4 2-15,3-2-5 16,2 4 0-16,0-3-4 15,0 1-2-15,1 0 1 16,2-3-2-16,-3-1 0 16,-2 0-1-16,3 0 2 0,-4 1-5 15,-1-3 3-15,-1 5-1 16,0-3 1-16,-2 2-1 16,0 0-1-16,0 0 2 15,1 2-4-15,-1-2 4 16,0-1 0-16,0-1 0 15,0-2 0-15,0-1-1 0,2 0 0 16,-2-2-2-16,4 0 1 16,-1 0 0-16,0 0-1 15,2 0 1-15,0-2 0 0,-1 0-2 16,-1-1 2-16,1-1-3 16,-3-3 2-16,1 0-2 15,0-2 0-15,-2-4 2 16,0-1-2-16,0 0 3 15,0-4-3-15,-7 0 0 0,-2-1 1 16,-7-1-1-16,-2 0 0 16,-5-3 1-16,-11-1-3 15,-2-1-14-15,-10 0-23 16,-3-1-37-16,-4-14-88 16,4-17-264-16</inkml:trace>
  <inkml:trace contextRef="#ctx0" brushRef="#br0" timeOffset="166610.51">11529 6248 193 0,'0'0'23'0,"3"0"4"15,-1 0 13-15,1 0 0 16,2-3-19-16,2-1-2 15,0 2-5-15,3 1-4 16,0-2-1-16,-1 3 0 16,4 0-4-16,-1 0-1 0,3 10 1 15,3 5 0-15,0 3 0 16,3 2-1-16,4 7 4 16,2 4 3-16,2 2 5 15,2 1-3-15,-1 5-1 16,-3 1 1-16,2 0-4 15,-4 0 1-15,1 0 1 0,-5 3 1 16,-1 2-1-16,-3-1-3 16,0 5-2-16,-3 2 0 15,0 3 0-15,-1 1 3 16,-2 4-5-16,1 0 0 0,-1 1 1 16,0 7 3-16,-1-3-3 15,-1 2 2-15,3 2 0 16,-5 1-2-16,1 3 2 15,-1-3-3-15,1 4 0 16,-1 1 3-16,2-1 0 0,-4-2 0 16,5-1-1-16,-7-2-2 15,2-5 0-15,-1 1 0 16,-2-1-3-16,-2-2 2 16,0-1-1-16,0-4 1 15,-2-3-1-15,-2-7 1 16,-1-1-1-16,0-8 1 15,1-3-1-15,0-3-1 0,0-10 0 16,3 1-1-16,-4-6 1 16,1-4-1-16,2-3 0 15,1-2 0-15,1-3-4 0,-2-3-9 16,0 2-4-16,2-2-9 16,-2-1-14-16,-1 0-19 15,-3 0-52-15,0 0-39 16</inkml:trace>
  <inkml:trace contextRef="#ctx0" brushRef="#br0" timeOffset="166944.63">12007 8754 287 0,'0'0'25'0,"0"-1"4"16,0 1 27-16,0 0-24 16,0 0-17-16,6 0-1 0,-3 5 11 15,2 6 1-15,3-3-4 16,-1 3-3-16,0 1-4 16,0 1-1-16,-1-2-3 15,1 0-2-15,0-1-5 16,-2-1-2-16,2 0-1 0,1-3 0 15,-1 0-1-15,4-2 0 16,-2-2-10-16,0-2-9 16,1 0-18-16,5 0-28 15,-1-6-6-15,1-2-39 16,1-5-52-16</inkml:trace>
  <inkml:trace contextRef="#ctx0" brushRef="#br0" timeOffset="167114.91">12372 8704 281 0,'10'-9'55'16,"-3"2"-2"-16,-2 0-5 15,-3 5 8-15,-2 2-6 0,0 0-28 16,0 6-16-16,-5 8 0 16,-2 4 6-16,-3 3 0 15,-2 4-7-15,-3 5-3 16,3-1-2-16,-5-2-36 0,1-6-124 15</inkml:trace>
  <inkml:trace contextRef="#ctx0" brushRef="#br0" timeOffset="172658.11">19234 9036 260 0,'-4'2'2'0,"0"-1"15"16,-2 7 21-16,5 1-9 15,-5 2 1-15,5 4-3 16,-1 2-7-16,-1 0-4 16,1 5 1-16,0-3 0 0,-1 5-1 15,0-1-2-15,3 2 4 16,-2-2-4-16,2 0-1 16,-2-2-2-16,2-1-3 0,0-2-1 15,0-1-1-15,0-2 0 16,0-3 2-16,0-2-3 15,4-4-2-15,-1 0 0 16,0-1-1-16,1 0 1 16,1-4 3-16,2 1 1 0,6-2 3 15,-1 0-2-15,5 0-2 16,2 0-1-16,1 0-2 16,2-2-3-16,-1 1 1 15,-1-2-1-15,-1 1-2 16,-1 2-8-16,-1-2-7 15,-5 2-8-15,0 0-9 0,-2-2-19 16,-3 1-16-16,-2-1-16 16,2-6-82-16</inkml:trace>
  <inkml:trace contextRef="#ctx0" brushRef="#br0" timeOffset="173558.07">19946 9022 324 0,'4'-11'26'0,"-1"2"12"16,1-1 7-16,-1 0-5 15,-1 2-4-15,0-1-12 0,-1 1-14 16,-1 3-4-16,0 2-4 16,-8 1-1-16,-4 2-2 15,-5 0-1-15,-2 0 2 16,-1 3-1-16,1 3 1 15,4 1 1-15,0 2-1 0,8 0 0 16,2 2 1 0,5 1-3-16,0 1 2 15,5 4-1-15,5 1 2 16,3 2-1-16,3 1 1 16,-1-1-1-16,-3 3 0 15,-2-2 0-15,0-1 0 0,-6-1 0 16,-1-2-2-16,-3-5-1 15,0-3 2-15,-7 0 2 16,-6-4-1-16,1-1 1 16,2-2-1-16,-2 0 3 0,5-2-2 15,2 0 1 1,3 0 4-16,2-2-1 0,0-2-4 16,5-2-1-16,4 1 0 15,1 4 1-15,-2-1-2 16,3 2 1-16,-1 0 0 15,0 7 1-15,0 6-2 0,2 6 3 16,-2 2-1-16,-1 8 2 16,1 3 5-16,-5 1 4 15,0 7 0-15,-1-2-1 16,-3 1 1-16,-1-3-2 16,0-3 2-16,0-4 0 0,0-4 1 15,0-7 0-15,0-3-3 16,0-3-4-16,0-4-2 15,7-2-2-15,8-5 0 16,3-1 0-16,5 0-2 0,6-5-17 0,0-4-27 16,1-5-30-16,1-6-67 31,3-4-199-31</inkml:trace>
  <inkml:trace contextRef="#ctx0" brushRef="#br0" timeOffset="174381.52">20595 9168 295 0,'-4'0'25'0,"2"0"2"15,2 0 20-15,0 0-29 0,0 0-7 16,4 6-3-16,4-1 6 16,7 4-1-16,1-3-4 15,2 2-5-15,1-4-1 16,0 1 0-16,-2-2-2 0,-2-3 1 15,-3 0 3-15,-2 0 5 16,-5-3 7-16,2-4-1 16,-5-3-8-16,0 0-4 15,-2-2-1-15,0 1-1 16,0 0 0-16,-4 0-1 0,-1 3-1 16,-2-3 1-16,-1 5-1 15,-1 2 0-15,-1 0 0 16,-1 2-1-16,0 2 2 15,-1 0-1-15,0 0 1 16,0 6 0-16,-1 0 3 16,3 7 0-16,-1 0 3 0,2 2 0 15,0 3 3-15,4 1 4 16,1 1-3-16,1 2 0 16,3-4-2-16,0 0 0 15,0 0 0-15,0 2-2 16,3-4 0-16,4 1-2 15,0-4 4-15,5 0-3 0,-2-2 1 16,2-3 1-16,3-2 1 16,3 0-4-16,0-5 0 15,2-1-2-15,4 0-1 16,-4 0-1-16,4-1-1 0,-4-5-4 16,-4 1-12-1,-1-2-12-15,-5 0-13 0,-3-2-15 16,-4-4-35-16,-1-1-42 15,-2-6-106-15</inkml:trace>
  <inkml:trace contextRef="#ctx0" brushRef="#br0" timeOffset="175147.81">21000 8899 92 0,'11'-2'26'0,"-2"-3"13"16,0 3 0-16,0-1-3 15,-2-2 0-15,-1 2-7 0,-1-2 2 0,-1 1-1 16,-4-1-4-16,1 0-6 16,-1-1-6-16,0 1-3 15,0-1-2-15,0 0-4 16,-3-2 0-16,-4 1-2 16,-3 2-2-16,1-1 2 0,1 5-3 15,-5-1 1-15,2 2-1 16,1 0 0-16,-2 0 0 0,2 7 0 15,1 2 1-15,0 4 1 16,2-1 2-16,-2 0 2 16,5 4 1-16,1 0 3 15,3 1 1-15,0-2 0 16,0 2-1-16,5-5-2 0,2 1-1 16,4-3-1-16,-2-3 0 15,0 1 1-15,0-5 0 16,0-1-2-1,2 0-2-15,-3-2 0 0,6 0-1 16,-6 0-1-16,3-4 0 16,-2 1-1-16,0-5 0 15,-2-1 1-15,2 1-1 0,0-2 0 16,-2 0 0-16,0 0 1 16,-2-3-1-16,-1 0 0 15,-1 2 0-15,0 1 0 0,-1-1 1 16,0 4-1-16,-2 2 0 15,0 1 0-15,0 4 0 16,0 0 0-16,-4 0 0 16,0 9 0-16,2 1 0 15,0 5 2-15,0-2 3 16,2 1 0-16,0-1 0 0,0-1-3 16,7-1-1-16,1-1 0 15,1-1-1-15,1-2 1 16,4 0-6-16,-4-1-18 15,3-3-26-15,1-1-28 16,0-2-26-16,-1 0-68 0</inkml:trace>
  <inkml:trace contextRef="#ctx0" brushRef="#br0" timeOffset="175704.06">21278 8856 310 0,'0'-11'29'0,"0"-1"14"0,2 3 4 16,9 2-14-16,-2 0 1 15,2 5-7-15,-1 2-10 16,3 0-11-16,-1 11-4 16,-2 3 0-16,-1 3-1 15,-4 3-1-15,0 2 0 0,-5-3 1 16,0 1-1-16,0-2 0 15,0-4-3-15,-7 2 0 16,0-5 1-16,-1-4 1 16,1 0 2-16,4-4-1 15,0 0 0-15,3-3 1 16,0 0 3-16,0-3 0 16,3-4 0-16,6-3-2 0,0-1 0 15,4-1-2-15,-5-3 1 16,5 1-2-16,-2-2 1 15,-2 1 1-15,4-2-1 16,-5 1 0-16,-1-2 0 0,1 2 0 16,-3 0 1-16,-3 3 0 15,0 4 6-15,-2 2-1 16,0 2 1-16,0 3-3 16,-2 2 0-16,-5 0-4 15,-1 11-2-15,1 3 4 0,0 2 2 16,0 5 3-16,2-1 0 15,1 2 1-15,4-3-3 16,0 1-1-16,0-2-3 16,0-2-1-16,11 0 0 15,-2-2-12 1,6-2-22-16,2-2-23 16,3-5-41-16,4-2-67 0</inkml:trace>
  <inkml:trace contextRef="#ctx0" brushRef="#br0" timeOffset="176369.27">21789 8817 360 0,'-2'-15'10'0,"-4"0"12"0,2 0 25 15,4 4-8-15,0 4-9 16,6 2-4-16,2 1-15 15,0 4-5-15,3 0-2 16,-2 0-2-16,2 9-2 16,-2 4 1-16,-3 1-1 15,2 5 0-15,-4 1 0 0,-2 0 0 16,-2 1 0-16,0 5 1 16,0-6 1-16,-6 4 3 15,-2-3 4-15,3 1 1 16,0-1 1-16,2 2-4 15,3-2-2-15,0 0-2 16,0-2-1-16,7-1 0 0,6-2 0 16,1-2-1-16,6-2 1 15,-3-4-2-15,1-3 1 16,1-1-1-16,-7-4 1 16,-3 0 0-16,-4 0 0 15,-2-6 2-15,-3 1-1 0,0-1 1 16,0 1 3-16,-1 2 1 15,-6 1-4-15,-2 2 0 16,-1 0-3-16,-4 7 4 16,2 4 5-16,1 6 2 0,-3 3 1 15,3 6 0 1,4 0-1-16,0 4 1 0,5 5-2 16,2 2-3-16,0 0 1 15,0 1 1-15,0-1-1 16,5-1-2-16,-1-4-2 0,2-4-1 15,-5-5-1-15,1-2-2 16,-2-4 1-16,0-5-1 16,0-5 1-16,-3-1 1 15,-5-1-1-15,-3-3 0 16,1-2 0-16,-3 0 0 16,1 0-3-16,-2 0-12 0,6-6-12 15,3-5-15-15,3-1-36 16,2-8-54-16,2-4-96 15</inkml:trace>
  <inkml:trace contextRef="#ctx0" brushRef="#br0" timeOffset="176619.73">22395 9216 99 0,'2'-2'288'0,"1"-1"-269"16,4 2 15-16,1-2 10 15,3 2 0-15,4 1-22 16,2 0-11-16,3 0-6 0,0 0-5 16,-4 0 1-16,-1 0-7 15,-5 0-42-15,-6 4-34 16,-4-1-38-16,0 2-94 15</inkml:trace>
  <inkml:trace contextRef="#ctx0" brushRef="#br0" timeOffset="176807.18">22427 9311 289 0,'-7'5'38'16,"6"-2"6"-16,-1 0 18 15,2 1-5-15,0-1-6 16,3-1-10-16,6-2-5 0,6 1-17 15,2-1-7-15,4 0-7 16,-1 0-5-16,0 0-6 16,2 0-37-16,-2-1-82 15,0-9-157-15</inkml:trace>
  <inkml:trace contextRef="#ctx0" brushRef="#br0" timeOffset="177677.31">23898 8850 232 0,'0'-5'8'0,"0"-2"17"15,0 2 28-15,0 1-13 16,0 2-6-16,0 0 3 15,0 1-7-15,0 1-1 0,0 0-13 16,0 3-8-16,0 10-3 16,0 3 18-16,2 3 0 15,-2 5-5-15,4 1-2 16,-4 0-4-16,1-2-3 16,1 0-2-16,-2-3-3 15,2-3-1-15,0 0 0 0,-2-5-1 16,0-3-1-16,2-2-1 15,0 0 0-15,-2-2 0 16,2-1-16-16,1 0-22 16,-3-1-23-16,2-1-33 15,-2-2-46-15,0 0-149 0</inkml:trace>
  <inkml:trace contextRef="#ctx0" brushRef="#br0" timeOffset="178052.23">23469 9252 385 0,'-12'0'17'16,"2"0"10"-16,10 0 27 0,0 0-8 15,15 0-18-15,9-2-12 16,6 2-1-16,11 0-3 15,8 0 1-15,6 0-3 16,11 0 1-16,2 0 3 16,5 0-1-16,4 0-4 15,0-2-2-15,-1 2-2 0,-3-2-2 16,-3 2-1-16,-5-2 0 16,-9 2-1-16,-8-1-1 15,-5 1 0-15,-7 0 1 16,-7 0-1-16,-9 0-1 0,-5 0 1 15,-5 0-10-15,-5 0-10 16,-5 0-13-16,-1 0-22 16,-14 0-30-16,-3 0-44 15,-4 0-141-15</inkml:trace>
  <inkml:trace contextRef="#ctx0" brushRef="#br0" timeOffset="178615.36">23564 9482 267 0,'-5'-10'30'16,"3"6"17"-16,0 0 1 0,2 4-17 16,0 0 5-16,0 0-13 15,0 12-17-15,0 6 23 16,0 7 6-16,2 6-6 16,0-1-4-16,1 3-4 15,-1 0-3-15,0 1-5 0,-2-6-2 16,0 3-5-1,0-3 0-15,-2-1-1 0,-3-4-2 16,-2-1 1-16,2-4-4 16,1-4 2-16,0-3-1 15,2-3 0-15,0-4 0 16,2-1-1-16,0-3-4 0,0 0-11 16,4 0-8-16,2-7-16 15,4-3-19-15,-3-3-39 16,0-3-2-16,1-2-73 15</inkml:trace>
  <inkml:trace contextRef="#ctx0" brushRef="#br0" timeOffset="178947.48">23569 9648 285 0,'-5'-8'29'15,"5"0"20"-15,0 1 7 16,0 1-22-16,8 0 1 15,3 3-5-15,2 1-6 0,4 2-10 16,0 2-6-16,2 1-1 16,-3 5-3-16,-2 3-2 15,-3 1-1-15,-3 2-1 16,-3-1 1-16,-3-1 0 16,-2-1-1-16,0 0 1 0,-4-3-1 15,-5 1 2-15,-4-3 0 16,1-1-1-16,-1 1 1 15,-1-1-2-15,-3-1 1 16,4-1-1-16,-1 1 0 16,2-1 0-16,4-1-12 15,1 0-22-15,7-2-16 0,0 0-16 16,10 0-44-16,7 0-46 16</inkml:trace>
  <inkml:trace contextRef="#ctx0" brushRef="#br0" timeOffset="179166.18">23888 9713 342 0,'3'0'36'0,"1"0"5"16,1 0 12-16,0 0-4 0,5 0-12 15,0 0-20-15,3-1-9 16,1 1-5-16,2 0-3 15,2-2-3-15,1 2-27 16,2 0-42-16,-3-2-30 16,1-1-74-16</inkml:trace>
  <inkml:trace contextRef="#ctx0" brushRef="#br0" timeOffset="179845.28">24392 9650 257 0,'5'-4'69'16,"-3"-3"-45"-16,0-2 20 15,1 1-14-15,-3 1-8 16,0-1-3-16,-3-3-6 0,3 0-4 16,-9 2-1-16,2-1-4 15,-2 1-1-15,-2 2 0 16,1 3 1-16,-1 1-1 15,-2 0-2-15,1 3 1 16,-1 0 1-16,2 3 0 16,-1 4 4-16,1 1 2 15,0 3-2-15,3 5 1 0,0-1 1 16,2 4-3-16,1-3 1 16,3 0-1-16,2 4 1 15,0-4 0-15,0-2-1 16,2 2-1-16,5-1 0 0,0-3-1 15,5-1-1-15,-2-4 0 16,3-2 1-16,1-3 1 16,3 0 0-16,-3-2-4 15,0 0 1-15,0-2-2 16,0-5 1-16,-1 0-1 0,0 0 1 16,-5-4 0-16,0 0 0 15,-1 0 2 1,-2-1-1-16,1-1-1 15,-5 1-1-15,4 1 1 16,-5-1-1-16,0 3 0 16,0 3 0-16,0 1 1 0,0 3 1 15,0 2 1-15,-5 0-2 16,2 0 2-16,-1 2-1 16,3 7 2-16,1 0 0 15,0 5 3-15,0-1 5 16,0-1-2-16,7 4-2 0,1-2 1 15,0-1-3-15,4 0 0 16,0-4-3-16,0-1 2 16,0-4 1-16,1 0-3 15,-1-4 2-15,3 0-3 16,-1 0 0-16,5-2-3 0,-5-4 0 16,2-2-20-16,-5-1-25 15,-4-4-35-15,-7-3-83 16</inkml:trace>
  <inkml:trace contextRef="#ctx0" brushRef="#br0" timeOffset="182598.59">11122 9692 283 0,'-2'0'24'16,"0"0"4"-16,2 0 11 15,0 0-6-15,7 0-9 16,10 0 2-16,5-2 0 0,2-1-5 15,3 1-5-15,2-3-1 16,0 1-8-16,-2 0-6 16,-2 3-1-16,-6-3 0 15,-2 2-4-15,-5 0-13 16,-1 2-14-16,-5-1-9 0,-5 1-6 16,-1 0-36-16,0 0-26 15,-3-2-84-15</inkml:trace>
  <inkml:trace contextRef="#ctx0" brushRef="#br0" timeOffset="182881.14">11286 9569 258 0,'-5'-1'47'0,"2"-4"1"0,1 4-2 15,2-1-11-15,0 2-2 16,0 0-19-16,0 8-8 15,0 4 16-15,0 4-2 16,2 6-3-16,1-3 3 16,-3 6-5-16,0-2-2 15,0-1-6-15,0-1-3 16,0 1-3-16,0-5-1 0,0-1 1 16,0-2-1-16,0-3-1 15,3-2-15-15,2-3-18 16,4-5-40-16,0-1-38 15,2-3-168-15</inkml:trace>
  <inkml:trace contextRef="#ctx0" brushRef="#br0" timeOffset="183716.63">12101 9384 278 0,'-4'-4'7'16,"3"2"22"-16,-3 0 5 0,2 2-14 15,1 0-13-15,1 10-3 16,-2 2 4-16,2 6 1 16,0 4 2-16,0-2-2 15,2 0 0-15,1 2-5 16,1-4-2-16,-3-6 0 0,1-2-1 15,0 0 3-15,-1-7-1 16,-1 1 1-16,2-4 1 16,-2 0 7-16,0 0 9 15,0 0 4-15,2-4-18 16,0-3-6-16,-1 0 0 16,3 0-1-16,2 0-1 0,1 1-1 15,2 1 1-15,1 1 0 16,3 1 1-16,1 1 0 15,1 2 1-15,1 0 0 16,0 0 1-16,0 9-1 16,1 3 2-16,-3 2 2 15,-5 1-2-15,3 2-2 0,-6 4 0 16,-5-4 1-16,-1-1-1 16,0-2 0-16,-1-1 3 15,-10-1 3-15,3-2 4 16,-9 0 0-16,1-3-3 0,-2-3-1 15,1 0 1-15,0-4-1 16,0 0-4-16,2 0-2 16,0 0 0-16,1 0-1 15,2-6-1-15,0-1-14 16,2-2-9-16,-2-2-18 16,4-3-18-16,-3-2-14 0,4-3-41 15,1-5-64-15</inkml:trace>
  <inkml:trace contextRef="#ctx0" brushRef="#br0" timeOffset="183904.11">12067 9393 256 0,'7'-11'33'0,"1"0"12"16,6 1 1-16,-2 0-10 15,4 3-9-15,0 2-8 16,2 2-15-16,2 3-3 15,1 0-1-15,-1 2-2 0,6 6-23 16,-5 2-19-16,0-2-31 16,-2-1-54-16</inkml:trace>
  <inkml:trace contextRef="#ctx0" brushRef="#br0" timeOffset="184320.01">11878 9837 298 0,'-3'7'19'0,"-16"2"7"16,14-5 9-16,5-1-19 15,5 0 12-15,10-1 12 16,4 0 0-16,10 2-6 16,4-4-9-16,6 0-4 15,8 0-6-15,4 0-5 0,2-8 0 16,8 2 0-16,2 0 3 16,4-3 1-16,-1 2-6 15,2 2-1-15,-3-2 0 16,-8-1-1-16,-4 1-4 0,-7 2 0 0,-10-1-1 15,-8 3-1-15,-6 1-1 16,-10-1 2-16,0 3-6 16,-9 0-15-16,-3 0-15 15,0 0-19 1,-13 0-28-16,-1 1-39 0,-8-1-144 0</inkml:trace>
  <inkml:trace contextRef="#ctx0" brushRef="#br0" timeOffset="184945.78">11999 10094 289 0,'0'-9'32'0,"-4"0"13"15,4 2 1-15,0 3 2 16,-2 2-9-16,2 2-2 15,0 0-24-15,0 13-11 16,2 3 8-16,-2 5 10 16,0 6 2-16,4 2-2 0,-3 3-2 15,-1 2 1 1,2-2-6-16,0-2-4 0,0-1-4 16,-1-4-1-16,1-6-1 15,2-1-1-15,-1-4-1 16,1-3 0-16,-3-4 0 0,4 2-1 15,-2-5 0-15,1-1 0 16,-3-1-5-16,1 0-11 16,-2-2-4-16,0 0-3 15,0 0-4-15,0-2-17 16,0-5-39-16,0-6-10 16,0 1-60-16</inkml:trace>
  <inkml:trace contextRef="#ctx0" brushRef="#br0" timeOffset="185303.29">12041 10217 284 0,'0'-11'32'0,"-1"1"10"16,1-5 4-16,0 7-18 16,1 0-4-16,5 1 0 15,5 0-1-15,-1 3-7 16,4 4-1-16,1 0-2 0,1 0-3 15,1 9-6-15,-2 4-1 16,-2 1-2-16,-2 4 0 16,-2-1 0-16,-5 0-1 15,-4-1 1 1,0-4-1-16,-2 3 2 16,-8-7-1-16,-2 3 2 15,-3-2 0-15,2-2 0 0,-1-2-1 16,0 1 0-16,4-2-2 15,0-3 0-15,3 1 0 16,4-2-8-16,1 0-23 16,2 0-25-16,0 0-13 15,2 0-45-15,7 0-54 16</inkml:trace>
  <inkml:trace contextRef="#ctx0" brushRef="#br0" timeOffset="185756.68">12471 10242 249 0,'-4'0'58'0,"1"0"-10"0,3 0 2 16,-4 0-21-16,4 0-4 16,0 0-2-16,0-2-9 15,0 2 0-15,2 0 4 16,7 0 1-16,-1-2-3 15,7 0-3-15,3 1 0 0,-2-3 2 16,4 1-3-16,-1-1-6 16,0 1-4-16,-4-1 1 15,2 0-5-15,-1 1 4 16,-3-1-2-16,1 3-7 0,-5-3-7 16,-2 2-6-1,-1 2-10-15,-5 0-27 0,1-2-11 16,-2 2-4-16,0-3-22 15,-3-1-74-15</inkml:trace>
  <inkml:trace contextRef="#ctx0" brushRef="#br0" timeOffset="186488.46">12937 10074 243 0,'4'-3'55'15,"-1"-5"-23"-15,-3 5 17 0,0-1 1 16,0 4-19 0,0 0 2-16,0 0-11 0,0 0-11 15,0 2 3-15,0 5 7 16,-1 1-6-16,-1 2 3 16,2 1-6-16,0 3 3 0,0 2-1 15,0 0 1-15,0 4-3 16,0 1-1-16,0 1-2 15,0 1-1-15,0 0-3 16,2-2-1-16,2-1 0 16,-4-2-2-16,2-4 0 15,-2-1 0-15,1-5-1 0,-1-4 0 16,2 0 0-16,-2 0-1 16,2-4 1-16,-2 0-1 15,0 0-17 1,0 0-23-16,-4 0-41 0,-5-12-98 15</inkml:trace>
  <inkml:trace contextRef="#ctx0" brushRef="#br0" timeOffset="191770.37">12586 10173 184 0,'0'0'27'0,"0"-4"4"15,0-2 3-15,0 3-10 16,0-1 2-16,2 1-4 16,-1 1-4-16,-1 0-3 15,0 0 2-15,0 1-1 16,0 1-3-16,0-2-1 15,0 0-1-15,0 2 2 0,0 0 1 16,0-2 0-16,0 2 6 16,0 0-1-16,0 0-7 15,0 0-3-15,0 0 1 16,0 0-3-16,0 0-3 16,0 4-1-16,0 3 4 0,0 3 5 15,0 5 0-15,0 1 1 16,0 3-2-16,2-1 2 15,0 2 0-15,1-2-3 16,1 1-3-16,-1-2-1 16,3-2-2-16,0 0-2 0,-5-1 0 15,3-3-1-15,-2-2 0 16,-2 2-1-16,0-4 1 16,0-2-1-16,0 1 0 15,0-3 1-15,0-2-1 16,-2 1-3-16,0 1-12 0,0-3-7 15,2 0-16-15,0-9-62 16,0-8-113-16</inkml:trace>
  <inkml:trace contextRef="#ctx0" brushRef="#br0" timeOffset="198391.58">15241 5989 113 0,'-1'-5'164'0,"-3"-2"-162"0,4 1 3 0,0 3 32 0,0 0-13 16,0 1 0-16,0 2-4 15,0 0-7-15,0 0-12 16,0 3-5-16,5 6 15 15,2 5-6-15,3 2 0 16,0 4 0-16,1 3-1 0,2 2 3 16,1 4-1-16,3 3-2 15,-5-1-1-15,0 4 0 16,3 3 4-16,-5-1 1 16,2 4-1-16,-4 3-1 15,-1 2-1-15,-3 1 1 16,-1 2 0-16,2-2 2 0,-4 1 0 15,-1-1-3-15,0 1-2 16,0 0-1-16,0 2 0 16,-6 2-1-16,3 3 1 15,-6-3-2-15,0 3 0 16,0 1 0-16,-2-5 0 16,1 6 1-16,-2-1-1 0,0-1 1 15,0 0 0-15,1-3-1 16,-1 1 0-16,0 3 0 15,0 0-1-15,0 0 1 16,-5 1 1-16,3 0-1 0,-2 0 0 16,2 1 1-16,-6 1-1 15,-1-2 0-15,1-1 1 16,-6 1-1-16,3-1 1 16,-6-1-1-16,0 1-1 15,0-3 1-15,1 6 1 0,-6-2-1 16,1 1 0-16,-1 2 1 15,0 0 0-15,-2 1-1 16,2 0 1-16,0-1 0 16,-1 3 0-16,3 0 1 15,-2-3 0-15,-2 3 0 16,2-1 0-16,2 0 0 0,-2 0-1 16,2 2-1-16,1-2 0 15,1 0 1-15,1-2-1 16,0 1 0-16,2-4 1 15,0 0 0-15,-2-1-1 0,2-5 0 16,-2 3 2-16,0-1-1 16,-2 1 0-16,-2-2 0 15,1 1 2-15,1-1 1 16,1-2 1-16,-1 2-1 16,-1-2 2-16,0 0-1 0,-2-3-2 15,1-2 1-15,1 2-2 16,0-8-1-16,0 0 2 15,-1-2 0-15,1 3 0 16,3-2 1-16,-1-1 3 16,1 0-2-16,2 0-1 15,-2 0-1-15,2-1-2 16,1 2-1-16,1-4 1 0,1 1-1 16,2 1 1-16,3-2 1 15,2 0 1-15,2-4 2 16,2 1 4-16,0-4-3 15,2-2 2-15,1 0-1 0,-1-3-1 16,0 2-1-16,-1-5-2 16,3 1 0-16,-3-2-2 15,5-6 0-15,2 1 0 16,0-4-1-16,2-4 0 0,1-3 0 16,2 0 0-16,0-2 0 15,-3 0-8-15,3 0-22 16,0-8-46-16,0-2-68 15,0-6-156-15</inkml:trace>
  <inkml:trace contextRef="#ctx0" brushRef="#br0" timeOffset="198975.97">13189 11098 251 0,'-4'1'42'0,"1"1"9"15,1 0-11-15,0 2-25 16,0 0 2-16,1-1-4 16,1 4 0-16,0-2 4 15,0 4 3-15,0 0 2 16,0 4-4-16,0-2-2 0,0 2 0 15,0 2 1-15,0 1-5 0,0 2-3 16,0 1 1-16,0 0 1 0,0 0-5 16,0 1 0-16,0-2-1 15,0-1-2-15,3-2 0 16,1-1-1-16,-1-4 1 16,1 0 2-16,2-2-3 15,-1-2 0-15,0-1 0 0,0-3 1 16,2 0 2-1,5-2 1-15,-2 0 2 0,4 0-1 16,4 0-3-16,4-4 1 16,4-3 1-16,-2-2-4 15,3 0 0-15,-3-1-2 16,1 0 1-16,-3 0-1 0,-3 1-2 16,-2 0-19-16,-5-2-30 15,1-1-39-15,-8-4-166 16</inkml:trace>
  <inkml:trace contextRef="#ctx0" brushRef="#br0" timeOffset="205264.04">19262 10679 195 0,'0'-9'7'15,"0"-3"34"-15,0 4 2 16,2 4 3-16,-2 0-9 16,2-1-7-16,-2 5 1 15,0 0-6-15,0 0-8 0,0 0-2 16,0 10-7-16,2 4 12 15,-2 5 3-15,0 6 0 16,-2 2-6-16,-2 3-3 16,3 2-5-16,-6 0-3 15,6 0-1 1,-5-3-1-16,3 2 0 0,0-5-3 16,-1-4 2-16,1-2 2 15,3-7 1-15,0-1 3 16,0-5 0-16,0-4 3 15,3-3 2-15,7 0 3 16,7 0-5-16,1 0-3 0,5-2-6 16,2-1-2-16,2-2 0 15,1 1 0-15,-2 2-1 16,-1 0-1-16,-1 2-6 16,-4 0-7-16,-6 0-5 15,-1 0-5-15,-5 0-7 0,-2 0-11 16,-3 0-9-16,-1 0-27 15,-2 0-6-15,2 0-44 16,-1-5-77-16</inkml:trace>
  <inkml:trace contextRef="#ctx0" brushRef="#br0" timeOffset="205931.34">19939 10724 306 0,'7'-17'5'0,"-3"-1"27"16,-4 1 13-16,2-3-8 15,-2 8-17-15,0-4-2 0,-4 3-5 16,-5 1-6-16,-2 3-3 16,-1 3-3-16,-5 2 0 15,2 4-1-15,-4 0 0 16,2 6-1-16,-3 5 1 15,3 3 0-15,3 3 0 0,2 1 0 16,4-3 0-16,3 4 0 16,5 0 0-16,0-2 0 15,0 1 1-15,10 0-1 16,0 0 0-16,2-2 0 16,0 2 1-16,-2-3-2 15,-1 2 2-15,-4-1-1 0,-2 0 0 16,-3-2-1-16,0 2 1 15,0-3 0-15,-10-5 0 16,-2 2 0-16,-3-3 0 16,1-4 1-16,-1-1-1 15,1 0 1-15,5-2-1 0,1 0 0 16,3 0 1-16,4-2 2 16,1-3 4-16,0-1-3 15,5 2-2-15,2 1-1 16,1 1 1-16,2 2 2 0,-3 0 2 15,1 4-4-15,-1 10 0 16,0 4 2-16,0 3 3 16,0 8 4-16,-1-2 3 15,-3 1-1-15,1 3 5 16,-2-5-1-16,-2 1 1 16,0-4 0-16,1-3-3 15,1-2-3-15,0-4-4 0,0-2-2 16,3-2-2-16,3-2-1 15,0-4-1-15,3-2-1 16,6-1 0-16,-2-1-4 16,9 0-22-16,-1-3-20 0,3-6-17 15,0-4-47-15,7-4-40 16</inkml:trace>
  <inkml:trace contextRef="#ctx0" brushRef="#br0" timeOffset="206522.12">20384 10864 363 0,'0'-12'14'0,"-1"-1"36"16,1 4 4-16,0 0-7 0,6 2-24 15,6 4-8-15,0 0-4 16,4 3-5-16,2 0-2 0,0 11-2 15,0 4-1-15,-2 5-1 16,-3 1 2-16,-2 4-2 16,-4 0 0-16,-2-4 0 15,-5 1-2-15,0-4-1 16,2-3 1-16,-11-4 2 0,-2-4-1 16,2 0 2-16,0-3 0 15,1 0 0-15,3-4 0 16,5 0-1-16,0 0 2 0,0-8 2 15,8 0-4-15,1-3 0 16,3-5 0-16,3 0 0 16,-1-2-4-16,-1 0 1 15,-1-3 0-15,-1 3 1 0,-2-2 2 16,-3 6-1 0,-3 0 1-16,-1 1 1 0,-2 4-1 15,0 4 0-15,0 4 2 16,0 1-1-16,-5 0 0 15,-4 1 0-15,1 10 2 16,-1 3 1 0,2 4 3-16,0 1 2 15,-1 5 2-15,5-3-2 16,1-2-1-16,2-1-2 0,0 0-2 0,5-2-4 16,7-3 1-16,0-4-1 15,5-2 1-15,-2-2-12 16,5-3-15-16,-1 0-11 15,2-2-32-15,-3 0-22 16,-1-7-49-16,-2-8-130 16</inkml:trace>
  <inkml:trace contextRef="#ctx0" brushRef="#br0" timeOffset="207021.98">20671 10592 354 0,'-7'-13'4'16,"2"4"14"-16,3 2 25 0,2 5-13 15,0 2 1-15,0 0-22 16,2 7-8-16,5 7 1 16,0 4-1-16,-1 4-1 15,1-1 0-15,-2-3 0 16,-3 0 2-16,0-1-5 0,-2-8 1 15,0-2 0 1,0-3 1-16,0-4 1 0,-2 0 2 16,0 0-2-16,-1-4 1 15,1-6 1-15,0-3-2 16,1-2 1-16,1-7-1 16,0 4 0-16,0-3 2 0,0 1-4 15,5 5 2-15,2 0 0 16,3 4-1-16,3 5 0 15,0 3-1-15,1 3 3 16,0 0 0-16,1 0-1 16,-3 9 2-16,3 6 0 15,-4-2-1-15,-3 6 2 0,-1 0-2 16,-2 0 3-16,-3-2-1 16,-2 3-2-16,0-7 1 15,0 2-1-15,0-5-1 16,-2 2 0-16,-1-4-18 15,1-3-32-15,4-1-36 16,-2-4-80-16</inkml:trace>
  <inkml:trace contextRef="#ctx0" brushRef="#br0" timeOffset="207577.81">21060 10532 298 0,'0'-15'106'16,"1"2"-79"-16,4 1 4 15,4 3 15-15,3 1-17 0,-4 5-13 16,4 1-7-16,2 2-5 16,-2 2-4-16,-3 6 1 15,-2 8-1-15,-1 1-1 16,-5 8 1-16,-1 0 1 0,0 2-1 15,0 3 0-15,0-1 1 16,-1-3-1-16,-1-1 4 16,0-5 0-16,2-1 0 15,2-3 1-15,7-1 2 16,2-6-1-16,1-2-1 0,2-2-3 16,-1-3 0-16,-1-2-2 15,-2 0 1-15,-1 0 0 16,-6 0-1-16,-3-6 2 15,0 1 0-15,0 2-1 16,0-1-1-16,-3 3 1 16,-2 1-2-16,-5 0 1 0,1 6 1 15,2 7 1-15,0 2 2 16,1 6 0-16,3 2 1 16,1 4-1-16,-2 1 5 15,4 1 3-15,0-1 2 16,0-1-2-16,0-2 0 0,0-4-2 15,0-1-4-15,-1-2-3 16,-3-2 0-16,1-4-1 16,-8-1-1-16,2-2 1 15,-4-4-1-15,-5 0 0 0,2-1-1 16,-4-4-6-16,3 0-32 16,-3-4-43-16,3-10-98 15</inkml:trace>
  <inkml:trace contextRef="#ctx0" brushRef="#br0" timeOffset="207983.54">21866 10772 320 0,'3'0'58'15,"1"0"-13"-15,3 0 6 16,6 0-10-16,1 0-19 16,4-2-14-16,4 2-7 15,-1 0-2-15,-1 0-16 0,0 0-39 16,-6 0-29-16,-6 0-74 15</inkml:trace>
  <inkml:trace contextRef="#ctx0" brushRef="#br0" timeOffset="208155.46">21896 10879 353 0,'-9'3'49'15,"4"-1"4"-15,5-2 3 16,5 0-16-16,13 0-12 15,4 0-10-15,6-4-13 16,5 0-3-16,1 3-26 16,-2-5-57-16,-1-2-65 0</inkml:trace>
  <inkml:trace contextRef="#ctx0" brushRef="#br0" timeOffset="208702.12">22931 10496 392 0,'0'-8'4'15,"0"0"19"-15,0 3 24 16,0 5 10-16,2 0-22 15,1 8-25-15,-1 9-4 16,1 11 17-16,1 7 3 16,-1 6 2-16,1 5-7 0,0 4-2 15,1-3-6 1,-1 0-2-16,-2-4 0 0,1-5-3 16,-3-1-2-16,2-6-3 15,-2-6-1-15,0-4-1 16,0-3 0-16,-2-7 0 15,2-4 0-15,-3-2-1 16,1-1 0-16,2-4-1 0,-2 0-11 16,2 0-2-16,0-8-9 15,-2-2-19-15,1-8-8 16,-1-4-12-16,0-3-26 16,-2-3-6-16,0-6-41 0,1 0-45 15</inkml:trace>
  <inkml:trace contextRef="#ctx0" brushRef="#br0" timeOffset="208967.73">22926 10582 200 0,'0'-27'53'0,"0"4"-9"0,7 2 6 15,5 2-9-15,6 2-8 16,3 3-4-16,4 2 0 16,4 3-6-16,5 2-3 15,5-1-2-15,-2 5-3 16,6-1-4-16,4 4-3 15,-1 0-2-15,3-1 0 0,-5 1 2 16,0-2-3-16,-6 2-1 16,-8-4-2-16,-8 4-2 15,-5-1 1-15,-8 1-1 16,-4-2-7-16,-5 2-12 0,0 0-15 16,-14 0-29-16,-3 2-15 15,-5 1-39-15,0 1-66 16</inkml:trace>
  <inkml:trace contextRef="#ctx0" brushRef="#br0" timeOffset="209320.14">23282 10674 249 0,'2'0'93'0,"0"-6"-84"15,0-1 20-15,-1 3 13 16,1 1-14-16,-2 1-6 16,0 2-4-16,0 0-3 0,-5 0-9 15,-4 9-1-15,-3 5 12 16,-1 8 5-16,-1-1-2 16,1 4-1-16,4 6 1 15,2-1-2-15,2 0-2 16,7 0-8-16,-2-3-1 15,0 0-3-15,10-6-2 16,1-2-2-16,2-4 0 0,1-2-4 16,0-6-18-16,2-4-21 15,-1-3-21-15,1 0-46 16,-3-7-62-16</inkml:trace>
  <inkml:trace contextRef="#ctx0" brushRef="#br0" timeOffset="209842.56">23396 10770 380 0,'0'-12'13'0,"0"4"9"16,3-3 25-16,6 4 3 15,2 4-17-15,2 0-16 16,-1 3-8-16,1 0-2 15,-1 13-3-15,-3 2-2 0,0 5 1 16,-3-1-3-16,-3-1 1 16,-3 1-1-16,0 0 1 15,0-6-1-15,0 0 1 16,0-8-2-16,0 1 2 0,0-3-1 16,0-3 2-16,0 0 0 15,0 0 6-15,0-3 9 16,0-7-14-16,0 0-1 15,0-2-1-15,0-5-2 16,2 1 1-16,3-1 0 16,3 0 1-16,-1 2-2 15,5-2 0 1,1 5 1-16,1 3 0 0,1 1-1 16,1 6 1-16,0 2 0 15,-2 0 0-15,0 2 2 16,-1 11 1-16,-6 3-1 15,0 4 1-15,-1 2-1 0,-6-1-1 16,0-2 0 0,0-1 0-16,0-2 0 0,0-3-1 15,0 1 0-15,0-7-3 16,0 0-15-16,0-1-19 16,0-5-35-16,6-1-20 15,2 0-35-15,6-1-138 16</inkml:trace>
  <inkml:trace contextRef="#ctx0" brushRef="#br0" timeOffset="210061.25">23863 10804 379 0,'5'-4'50'0,"2"-3"-2"15,4 3 5-15,3 1-21 16,6-1-11-16,-2 2-8 15,2 2-7-15,-2 0-5 0,1 0 0 16,-4 0-2-16,-5 0-16 16,-3 0-18-16,-5 0-37 15,-2-4-26-15,0 2-72 16</inkml:trace>
  <inkml:trace contextRef="#ctx0" brushRef="#br0" timeOffset="210304.64">23920 10692 332 0,'-2'-3'52'0,"1"3"-2"15,1 0 6-15,0 0-20 16,0 4-19-16,0 7 9 16,0 1-1-16,0 6-8 15,0 3-3-15,0 0-3 16,0 3-4-16,0 0-5 0,0-5-1 15,0 2-1-15,0-5 0 0,1 0 0 16,-1-5-13-16,2-2-8 16,2-2-9-16,-1-1-23 15,2-6-34-15,5 0-11 0,2 0-72 16</inkml:trace>
  <inkml:trace contextRef="#ctx0" brushRef="#br0" timeOffset="210576.81">24243 10650 392 0,'2'-4'24'0,"-2"0"25"16,0 4 20-16,0 0-35 15,0 7-23-15,0 5 14 16,0 6-2-16,0 2-7 0,0 1-8 15,0-2-4-15,0 0-2 16,0-1-2-16,3-1 1 16,2-3-2-16,-5-2-12 15,0-1-9-15,0-2-11 16,0-2-9-16,1-3-34 0,-1-2-14 16,0-2-74-16</inkml:trace>
  <inkml:trace contextRef="#ctx0" brushRef="#br0" timeOffset="210846.2">24436 10500 423 0,'3'-4'27'0,"2"0"28"15,1 4 5-15,4 1-28 16,3 8-8-16,1 7 5 15,3 6-7-15,-3 1-6 16,1 4-2-16,-3 1-4 0,-5 3-6 16,-4 0-3-16,-3 0-1 15,0-1 1-15,-12 1-3 16,-6-1-16-16,-8-2-19 16,-11 3-28-16,-6-5-60 15,-6 3-102-15</inkml:trace>
  <inkml:trace contextRef="#ctx0" brushRef="#br0" timeOffset="211319.64">22661 11273 330 0,'-1'-9'26'15,"1"2"22"-15,0-1 10 0,12 3-12 16,13 0-10-16,9 1-17 15,13 2 1-15,14 2 0 16,11 0-4-16,7 0-1 16,7 0-1-16,5 2-6 0,7 0-2 15,2 0-3-15,2 0 1 16,8-2 4-16,-2 0-1 16,2 0 3-16,-8 0-4 15,-7-4 1-15,-5 0 0 0,-11 1 3 16,-13-1-2-16,-10 3-2 15,-11-1-5-15,-11 2-1 16,-14 0 0-16,-10 0-5 16,-6 0-13-16,-4 0-26 0,-18 5-19 15,-9 0-37-15,-3-1-82 16</inkml:trace>
  <inkml:trace contextRef="#ctx0" brushRef="#br0" timeOffset="211828.34">23238 11562 364 0,'0'-3'16'16,"2"-2"25"-16,1 5 21 16,-1 0-7-16,0 10-38 15,-1 8 7-15,1 4 12 0,2 11-3 16,1 4-6-16,-2 3 0 16,3 2-5-16,0 3-4 15,-1-6-5-15,2 0-4 16,-4-4-1-16,1-5-5 15,0-4 1-15,-2-5-3 0,0-2-1 16,-2-6 0-16,1-3 0 16,-1-3-8-16,0-6-13 15,0-1-13-15,2 0-3 16,0-6-5-16,1-7-37 16,1-5-48-16,-2-3-46 15</inkml:trace>
  <inkml:trace contextRef="#ctx0" brushRef="#br0" timeOffset="212125.17">23328 11721 336 0,'0'-11'50'0,"0"0"-14"16,0 3 16-16,5-1 0 16,4 3-17-16,3 2-11 15,3 3-10-15,2 1 1 16,2 0-2-16,-3 7-3 15,0 7-3-15,-3 4-4 0,-4 1-2 16,-4 3 1-16,-5 1-1 16,0-1 0-16,-2-2-1 15,-10-1 0-15,-3-5 2 16,-5-2-1-16,1-2 1 16,-5-2-2-16,4-2 0 15,3-5 0-15,2-1-11 16,4 0-19-16,4 0-11 0,7-7-25 15,0-8-67-15,9-8-149 16</inkml:trace>
  <inkml:trace contextRef="#ctx0" brushRef="#br0" timeOffset="212644.54">23583 11514 373 0,'0'-7'12'0,"0"-3"17"16,0 4 19-16,3 2-7 15,2 0-12-15,2 4-15 16,1 0-8-16,3 4-2 0,-5 8-2 16,0 1-1-16,0 5 1 15,-4-1-2-15,-2 0 0 16,0-3 0-16,0-1 1 15,0-5-1-15,-2-1 1 16,-1-1 0-16,1-4 0 16,2-2 1-16,-3 0 6 0,3 0 5 15,-2-5-6-15,2-5-4 16,0 0-2-16,0-3 0 16,0-1-1-16,0-2 0 15,7 2 0-15,1-1 0 16,4 3 1-16,-1-1-2 15,2 6 0-15,3 2 1 16,-2-1 1-16,0 4 1 16,1 2 0-16,-3 0 1 15,0 4-1-15,-4 7-1 0,-2 1 0 0,-3 3 0 16,-1 4 1-16,-2-3 0 16,0 4-1-16,0-4 0 15,0 0 0-15,0-2-1 16,0-1 0-16,0-2-5 15,0-3-15-15,0-1-23 16,0-1-48-16,5-2-38 0,3-4-85 16</inkml:trace>
  <inkml:trace contextRef="#ctx0" brushRef="#br0" timeOffset="212877.33">23949 11567 342 0,'3'-3'35'16,"6"-10"13"-16,0 8 13 16,4 0-8-16,4-3-23 0,7 3-13 15,0 1-5-15,-1 1-8 16,0 1-3-16,-3 0-1 16,-4 2 0-16,-3 0-11 15,-5 0-19-15,-3 0-24 16,-5 0-23-16,0-3-42 15,0-1-26-15</inkml:trace>
  <inkml:trace contextRef="#ctx0" brushRef="#br0" timeOffset="213127.26">24087 11431 45 0,'0'-3'262'0,"0"-1"-195"16,0 1-9-16,0 3 10 15,0 0-23-15,0 0-24 16,0 5-12-16,0 8 11 16,1 3-2-16,1 1-4 15,2 3-4-15,-2 2-6 0,-2-3 0 16,2-1-3-16,-2 0 0 16,0-4-1-16,2 0-1 15,-2-2-15-15,0-2-6 16,0-1-12-16,2-4-26 15,1-1-18-15,2-4-30 0,2 0-66 16</inkml:trace>
  <inkml:trace contextRef="#ctx0" brushRef="#br0" timeOffset="213426.61">24362 11414 217 0,'0'-5'143'0,"0"-3"-93"16,0 3 7-16,0 3 10 16,0 2-30-16,0 0-19 15,0 2-10-15,0 9 10 16,1 1 4-16,3 4-2 0,-3 0-4 16,4 0 0-16,-2 4-2 15,-1 0-2-15,0-5-5 16,0 5-2-16,-1-5-2 15,-1 0-2-15,2-2 0 16,0-1-1-16,-2-3 0 16,2 0-1-16,-2 0-18 15,0-1-28-15,0-3-47 0,-7-5-87 16</inkml:trace>
  <inkml:trace contextRef="#ctx0" brushRef="#br0" timeOffset="-214386.76">12327 12035 248 0,'0'-15'29'15,"-4"-2"30"-15,4 2 2 0,0 0-15 16,0 3-4-16,0 0 1 16,0 4-15-16,0 3-4 31,0 2-5-31,0 3-1 0,0 0-5 0,-2 5-10 0,1 13 1 31,-3 5 11-31,2 6 4 16,1 10 1-16,1 7-3 0,0 4-2 15,0 4 0-15,3 1-6 16,2 4 3-16,2-4 1 16,1-2-5-16,-1-1-2 15,0-4 0-15,0-5-5 16,-1-4 2-16,0-8-2 0,-3-4 0 15,-1-6-1-15,0-5 0 16,-2-5 0-16,0-6 2 16,0 0-3-16,0-3-1 15,0-2-3-15,0 0 1 16,0-10-6-16,0-5-14 16,0-2-7-16,0-9-18 0,0-2-15 15,0-4-27-15,0-7-43 16,0-4-81-16</inkml:trace>
  <inkml:trace contextRef="#ctx0" brushRef="#br0" timeOffset="-214011.86">12328 11964 181 0,'-1'-15'-2'0,"-5"4"3"15,5 2 23-15,-3 2 19 0,1 3-17 16,1 2-7-16,0 1 3 16,1 1 2-16,1 0-3 15,0-1-2-15,0 1 2 16,0 0 9-16,0-3 4 16,3 0 0-16,11-2-3 0,4-1-12 15,9 0-2-15,6-2-4 16,6 1 0-16,10-3 2 15,-3 4-2-15,6-1 0 16,-6 1 0-16,0 2-5 0,-9 4-4 16,-8 0-3-16,-9 0 0 15,-8 0-2-15,-5 3 0 16,-3 2-6-16,-4-2-11 16,0 3-8-16,-2-1-12 15,-7 1-34-15,1-5-42 16,-7-1-121-16</inkml:trace>
  <inkml:trace contextRef="#ctx0" brushRef="#br0" timeOffset="-203668.45">12779 12094 210 0,'0'0'44'0,"-3"0"-1"0,-1-1 1 16,4 1-14-16,0-2 0 15,0 2-1-15,0 0-6 16,7-1-3-16,7-1-1 15,1 0-3-15,4 1-5 16,0-2-2-16,3-2-6 0,-4 3 1 16,-4 0-1-16,-2 1-2 15,-1-1-1-15,-4 2 1 16,-1 0-2-16,-5 2 1 16,3 8-1-16,-4-1 2 15,0 8 0-15,0-3 3 0,2 5 3 16,-2-3 3-16,4 4-4 15,-4-4 0-15,2 0-4 16,1-2-1-16,-1-1-1 16,1-2 0-16,-1 1 0 15,0-1-2-15,0-2-11 16,-2-1-25-16,0-1-21 0,0 3-4 16,0-7-38-16,-6 1-44 15</inkml:trace>
  <inkml:trace contextRef="#ctx0" brushRef="#br0" timeOffset="-203418.42">12800 12209 137 0,'-14'3'21'0,"7"1"3"16,2 0 21-16,3-1-7 15,2 1-17-15,4-1 9 16,8-1 0-16,7 0-8 16,2 0-9-16,8-2-6 15,2 0-15-15,1 0 20 0,-2 0-12 16,3 0-18-16,-6-4-52 16,-6 2-30-16,-1-1-58 15</inkml:trace>
  <inkml:trace contextRef="#ctx0" brushRef="#br0" timeOffset="-203150.26">12803 12439 286 0,'-17'4'17'15,"9"0"20"-15,2-3 5 16,6 1-17-16,0-2-8 0,14 0 5 16,10 0 2-16,5 0-12 15,3 0-6-15,4 0-7 16,-2 0 5-16,0-3-5 16,-7 0-13-16,-5 2-15 0,-6 1-13 15,-7 0-33-15,-7 0-57 16</inkml:trace>
  <inkml:trace contextRef="#ctx0" brushRef="#br0" timeOffset="-202712.25">12862 12587 310 0,'-5'0'29'15,"1"0"7"-15,2-3 11 16,2-2-18-16,0 1-9 0,4-4-11 16,5 5-6-16,2 0-1 15,2-1 0-15,1 4 0 16,-2 0-1-16,1 0-1 0,-3 7-2 16,2 4 1-1,-5-1-1-15,-4 6-3 16,-3-3-2-16,0 1 3 0,0-1 4 15,-3-1 0-15,-6-1 0 16,-4-2 1-16,2 0 0 16,0 0 8-16,1-2 4 0,1-2 4 15,2 1 1-15,1-3-8 16,2 1-2-16,4-1 2 16,0-1-3-16,0 0 0 15,5 0-1-15,7-2 5 16,4 0 2-16,2 0-11 15,7-6-1-15,1-1-7 0,1-2-24 16,4-1-38-16,1-1-24 16,1-4-92-16</inkml:trace>
  <inkml:trace contextRef="#ctx0" brushRef="#br0" timeOffset="-202448.41">13380 12382 378 0,'-6'-5'12'15,"6"0"6"-15,0 1 27 16,4-2-12 0,5 3-15-1,6-1-7-15,7 1-5 0,2-2-5 16,-3 2-1-16,2 0 1 15,-3-1-1-15,-2 3-6 0,-5-3-18 16,-3 2-6-16,-3 1-4 16,-2 1-17-16,-5-2-25 15,0 0-30-15</inkml:trace>
  <inkml:trace contextRef="#ctx0" brushRef="#br0" timeOffset="-202151.6">13480 12252 274 0,'-3'-5'49'0,"-1"-2"8"15,2 3 8-15,0 2-18 16,2 0-11-16,0 2-14 0,0 0-11 16,0 2-11-16,0 7 3 15,4 5 3-15,0 2 4 16,1 2-3-16,0 2-5 15,0 1 1-15,-3-1-1 0,0 0-1 16,1-5 0 0,-3 2 0-16,0-5-1 0,0 1 0 15,0-3-3-15,0-5-12 16,0 1-6-16,0-2-19 0,3-3-22 16,-1-1-3-16,3 0-21 15,0-5-35-15</inkml:trace>
  <inkml:trace contextRef="#ctx0" brushRef="#br0" timeOffset="-201871.39">13787 12129 378 0,'2'-6'12'16,"-2"-2"27"-16,0 7 25 15,0 1-16-15,0 0-27 0,0 4-13 16,0 8 8-16,0 6 3 16,0 4-2-16,0-1-2 15,0 4-1-15,0-1-8 16,2 2-3-16,1-5-2 16,-3 3-1-16,2-3 0 15,-2 2-15-15,0-5-28 0,0-2-32 16,-2-5-73-16,-5-6-169 15</inkml:trace>
  <inkml:trace contextRef="#ctx0" brushRef="#br0" timeOffset="-201293.39">11980 13072 279 0,'-12'0'4'0,"-1"0"12"16,3 0 28-16,1 0-10 15,4 0-2-15,5 0 1 16,0 0-6-16,12 0-5 0,13 0 12 15,16 0-9-15,13 0-10 16,13 0-9-16,9 0-2 16,14-3 3-16,8-4-1 15,6 0 2-15,-2-2-2 16,2-2-2-16,2 3 0 0,-9-2-1 16,-2-2 6-16,-5 3 1 15,-6 0-1-15,-4 2 4 16,-14-2-4-16,-5 3-6 15,-11 3 1-15,-10-1-1 16,-9 3-2-16,-9 1-1 16,-5 0 0-16,-7 0-1 15,-3 0-12-15,-2 0-14 0,-5 0-6 16,0 0-6-16,-5 1-27 16,-7 1-23-16,-6-2-100 15</inkml:trace>
  <inkml:trace contextRef="#ctx0" brushRef="#br0" timeOffset="-200746.65">12672 13565 93 0,'-4'-9'188'0,"2"3"-155"15,0-3 22-15,2 2 5 0,0 3-16 16,0 4 0-16,0 0-14 16,0 3-16-16,0 9-7 15,4 6 19-15,2 5-1 16,1 7 0-16,0 2-4 15,0 3-5-15,-1 0-2 16,1 2-3-16,-4-2-4 0,4-2 0 16,-3-1-5-16,-1 1 0 15,1-6-2-15,0-3 0 16,0-6 2-16,-1 0-4 16,1-4-3-16,-3-5-9 0,3-2-11 15,-4-3-8-15,2-2-15 16,-2-2-19-16,0 0-24 15,0 0 26-15,0-13-74 16</inkml:trace>
  <inkml:trace contextRef="#ctx0" brushRef="#br0" timeOffset="-200402.95">12732 13727 253 0,'0'-11'18'16,"0"1"17"-16,0 1 10 16,1 2-16-16,4 1-15 0,2 2-1 15,0 1-4-15,2 3 0 16,2 0 3-16,2 0 2 16,2 7 4-16,-3 4 3 15,3 0-1-15,-3 1-2 0,-2 3-10 16,0-1-3-16,-5 0-2 15,-3-2 0-15,-2 3-1 16,0-3-1-16,-5 3 1 16,-7-3 1-16,0-1-1 0,0-1-1 15,-3 1 0-15,3-5-1 16,-1-3 0-16,6-3-7 16,0 0-17-16,3-2-19 15,3-12-33-15,1-6-95 16</inkml:trace>
  <inkml:trace contextRef="#ctx0" brushRef="#br0" timeOffset="-199748.54">13042 13346 206 0,'0'-6'15'0,"0"0"29"15,0 0 10-15,0-1-19 0,-4 0-14 16,0 2-4-16,-1 0-3 16,0 2-8-16,0 2 0 15,-2-2-4-15,-1 3-2 16,1 0 0-16,0 4 0 15,-4 3 0-15,2 3 0 0,2 1 0 16,1 0 1-16,3 3 1 16,-1 0 0-16,4-6 2 15,0 2-3-15,0-2 1 16,6-1 0-16,-1-2 0 0,2-2-2 16,0-1 1-16,3-1-1 15,-2-1 1-15,-1 0 1 16,-2 0-1-16,3 0 0 15,-2-4 0-15,-3 0-1 16,0 0 1-16,1 0 0 16,-2-2 1-16,-1 0 0 15,1 1-1-15,0 0 0 0,-2 2 0 0,0 0 2 16,2 3 1-16,-2-3 1 16,0 3 1-16,0 0-2 15,0 0-2-15,0 0-2 16,0 3 1-16,2 1 6 15,-2 7 8 1,0 0 2-16,2 1 0 0,0 1-4 16,-2-2-2-16,0 5-5 15,0-3-2-15,2 0-3 16,-2-2 0-16,0-1-1 16,1-1 0-16,1-3 0 15,0 1-13-15,0-4-21 0,3-1-19 16,0 0-1-16,-2-2-42 15,5 0-48-15</inkml:trace>
  <inkml:trace contextRef="#ctx0" brushRef="#br0" timeOffset="-199416.94">13209 13314 310 0,'1'-6'14'0,"-1"2"26"16,0 1 12-16,0 2-12 16,0 1-10-16,0 0-11 15,0 1-11-15,0 10 7 16,0 1 0-16,0 6 4 0,0 1-5 16,-1 0 2-16,-1 3 1 15,2 0-3-15,-2 0-4 16,2-3-4-16,-2-1-1 0,2 0-3 15,0-3-1-15,0-1-1 16,0 1 0-16,0-4-2 16,0-1-16-16,0 0-10 15,0-7-10-15,0 2-26 16,4-1-17-16,-1-4-30 0,3 0-43 16</inkml:trace>
  <inkml:trace contextRef="#ctx0" brushRef="#br0" timeOffset="-198995.17">13340 13430 260 0,'1'-4'19'0,"1"-3"32"15,0-1 7-15,-1 1-13 16,6 3-14-16,-4-2-7 0,4 2-2 15,-2 0-6-15,2 2-9 16,-1 2-3 0,5 0 0-16,-4 2-1 0,0 8-2 15,1 2 0-15,-1 2 0 16,-4 2 1-16,-1 0-3 0,-2 2 2 16,0-6 0-16,-2 5-1 15,-5-6 1-15,-1 3 0 16,0-4 2-16,1-1 3 15,1 0 4-15,1-5 0 16,2-1 1-16,1 1-3 16,2-4-1-16,0 0 1 0,0 0 2 15,0 0 5-15,7 0 3 16,3 0-8-16,7-7-5 16,2 0-2-16,-1-3-2 15,2 2-1-15,-2-1 0 16,-1 0-14-16,-7 3-18 0,-3 1-21 15,-7 1-58 1,0-6-120-16</inkml:trace>
  <inkml:trace contextRef="#ctx0" brushRef="#br0" timeOffset="-198229.72">12812 11876 220 0,'-2'0'48'0,"-1"0"-2"15,3-2 0-15,0 0-14 0,0 1-5 16,0 1-13-16,0 0-4 16,5 0 3-16,3 0 9 15,6 0 2-15,5 0-5 16,1-3-3-16,2 0-3 16,3-1 1-16,2-3-4 0,-3 2-3 15,2-1-4-15,-4 3-3 16,-3 1 0-16,-1 2-9 15,-8 0-27-15,-2 2-50 16,-4-1-69-16</inkml:trace>
  <inkml:trace contextRef="#ctx0" brushRef="#br0" timeOffset="-189580.02">18698 5925 159 0,'-7'0'6'0,"2"0"5"16,-2 0 3-16,-1 0 11 15,3 0 5-15,-2 0-5 16,-2-2-3-16,-1-1 4 15,3-1-2-15,-1 3 2 0,1-3-4 16,-1 0-4-16,1 1-5 16,-4 1-5-16,3-1-1 15,-4 1-5-15,2 0 2 16,-5 0-3-16,-1 2 3 0,0 0-2 16,-5 0 2-16,-3 0 1 15,-3 0-3-15,0 4 0 16,-5 3-2-16,-2 2 0 15,0-1 1-15,-4 5 1 16,-2 2 0-16,3-1 1 16,-4 6 0-16,-3-1 0 0,3 4 0 15,0 4-1-15,-1 4-1 16,-1-1 0-16,2 3-1 16,-2 5 1-16,2-1 0 15,-5 2 0-15,5 3 0 16,0 2 1-16,-1 2 1 0,3 3 0 15,0 0-1-15,2 3 1 16,1 2-1-16,2-1-1 16,0 7 0-16,2-2 4 15,2 4 4-15,1 3-6 16,2-1-1-16,1 6 0 0,2-1-2 16,-1 4 0-16,0-3 0 15,1 5 0-15,-2-2 0 16,2 3 0-16,1 3 0 15,-1-1 0-15,2 3 0 16,0 1 0-16,2 4 1 16,2-2 1-16,2 1 0 0,0 1 3 31,-1 3-2-31,-1-2 0 16,4 2 0-16,-4 2-2 15,2 0 0-15,-2 2-1 0,-1-4 1 0,-3 2-1 16,3 2 0-16,-3-2 1 15,0 0-1-15,-2 0 1 16,2 2-1-16,0-1 0 16,0 0 0-16,2-4 0 15,1 3 0-15,-1 0 0 16,0-2 0-16,4 3 1 0,-4 2 0 16,2 2-1-16,0 1 0 15,-2-3 1-15,3 1-1 16,-2 3 0-16,0-3-1 15,1 4 2-15,-2 1 2 16,0 4 4-16,2-3-1 16,-4 1-4-16,1 2 0 15,-2-1-1-15,-1 0 1 0,-3-1 0 16,3 5 1-16,-3-5 2 0,1-5-2 16,1-1-1-16,0-1 0 0,1-2-2 15,0-2 2-15,-1 2-1 16,-2-2-1-16,3-2 0 15,-3-2 0-15,0 3 1 16,2-3 0-16,0 1-1 0,0-3 0 16,-2-1 1-16,0 2-1 15,-2-2 0-15,-3-5 0 16,-2-3 1-16,-2-2-1 16,-3-2 1-16,-3-4 0 15,-3 0 1-15,-2-1 0 16,-3-1 0-16,2 2 1 0,-4-2-1 15,2 0 0-15,-6-4-2 16,0-1 1-16,3-4-1 16,-3 1 0-16,-2-3 0 15,1-5 1-15,-3 2-1 16,-1-5 2-16,-3 0 2 0,3-2 2 16,-4-5 0-16,4 0-2 15,0-6-1-15,0 0-1 16,3-6 0-16,-1-3-1 15,1-3 0-15,2 0 0 16,3-3 0-16,3-3 0 0,2-5 2 16,4 3 1-16,8-5 2 15,4-4-2-15,5 2-1 16,5-1-1-16,7-5-2 16,0 3 0-16,6-2 0 15,4-2 0-15,1 0-1 0,4 0-6 16,0 0-10-16,0 0-7 15,0 0-18-15,0 0-32 16,7 0-35-16,4-6-32 16,5-5-94-16</inkml:trace>
  <inkml:trace contextRef="#ctx0" brushRef="#br0" timeOffset="-189135.25">13970 14636 244 0,'-9'0'26'16,"2"0"-18"-16,0 1 20 0,2 1 9 15,-1 1-10-15,0 5-11 16,1-1-3-16,-2 0 1 15,-2 5 0-15,-2 2 5 16,-1 4-5-16,-5-2-5 16,3 4-4-16,-6-2 4 15,3 2 1-15,0-4-3 0,0 1-1 16,3 0 3-16,2-4 1 16,4 0-1-16,1-1 1 15,6-3 1-15,1 0-4 16,0-2 0-16,11 0 4 15,5-1 1 1,6-1 0-16,5 1-2 16,3-1-2-16,4-3-1 0,2 1-1 15,3 2 0-15,0-1 0 16,-5 0-5-16,0-1-1 16,-4 0-1-16,-9 3-11 15,-4-2-23-15,-14-3-84 0,-3-1-214 16</inkml:trace>
  <inkml:trace contextRef="#ctx0" brushRef="#br0" timeOffset="-186719.26">12203 14938 353 0,'-2'0'5'0,"2"0"10"15,0 0 17-15,0 0-16 16,0 0-8-16,0 6 15 16,0 1 4-16,0 5-3 15,0 1 4-15,0 5-9 16,0-3-7-16,0 5-3 0,0-1-1 16,2 2-4-16,-1-2-4 15,4-1 1-15,-3 0-1 16,-2-1 0-16,0 0-1 15,0-1-12-15,0-1-22 16,0-2-30-16,-7 0-4 0,1-7-47 16,-1 2-70-16</inkml:trace>
  <inkml:trace contextRef="#ctx0" brushRef="#br0" timeOffset="-186328.75">11774 15361 363 0,'-11'5'17'0,"11"-5"7"0,0 0 12 16,15-1-8-16,4-5-3 15,10 3-1-15,7-1-5 16,7-1-4-16,7 1 2 15,4 0 0-15,7 3-2 16,2-4-4-16,2 1-1 0,4 2 1 16,2-2 1-16,2 1-3 15,2-1-2-15,1 1 0 16,-1-1-2-16,3-1-2 16,-7-2 1-16,2 3-2 15,-7-3 0-15,-5 2-1 16,-7-1-1-16,-9 2 0 0,-9 1-1 15,-11 3 1-15,-8 0-10 16,-12 0-28-16,-5 0-16 16,-15 0-35-16,-12 0-34 15,-9 0-231-15</inkml:trace>
  <inkml:trace contextRef="#ctx0" brushRef="#br0" timeOffset="-185719.52">11953 15631 205 0,'-3'-11'39'16,"-1"0"-1"-16,3 4 14 16,-3 0-4-16,2 1-10 15,1 3-8-15,-1 1 2 16,0 2-1-16,2 0-8 0,0 2-11 16,0 9-8-16,0 4 10 15,0 7 7-15,0 3 0 16,0 3-2-16,4 1-1 15,-1 4-5-15,1-2-8 16,-3 1-2-16,1 0 0 16,0-3-2-16,0-2 0 0,-1-2-1 15,1-2-1-15,1-5 2 16,2-3-1-16,-3-3-1 16,1-4 2-16,1-3-4 31,-3 0-14-31,1-5-13 0,-2 0-12 0,2 0-3 15,-2-6-26-15,0-3-13 0,0-7-42 16,0-3-85-16</inkml:trace>
  <inkml:trace contextRef="#ctx0" brushRef="#br0" timeOffset="-185391.46">11950 15777 34 0,'0'-9'248'15,"0"0"-224"-15,0 0 0 16,8 0 16-16,6 0 4 0,0 4-15 16,0 0-7-16,2 2-3 15,2 3-6-15,-2 0-4 16,1 6-2-16,-3 5-2 16,-1 2-3-16,-5 0 1 15,1 0 0-15,-3 3-1 0,-6-2-2 16,0 0 0-16,0-3 1 15,-11 2 0-15,1-2 0 16,-5-3 0-16,-1 2 1 16,-1-6-2-16,3 4 0 0,0-5-1 15,1-1 1 1,1-2-16-16,4 0-18 0,3 0-20 16,3 0-32-16,1-7-53 15</inkml:trace>
  <inkml:trace contextRef="#ctx0" brushRef="#br0" timeOffset="-185110.28">12302 15779 193 0,'9'0'113'16,"0"0"-62"-16,-1 0-21 15,6-4 9-15,-1 1 2 16,6-3 2-16,-2 2-14 16,7-3-11-16,-1 4-6 15,-1-3 1-15,4 1-7 0,-7 1-5 16,-3 1-1-16,-2 1 0 16,-5 2-3-16,-1-1-17 15,-5-1-21-15,-3 2-29 16,0 0-1-16,0-4-29 15,0 2-71-15</inkml:trace>
  <inkml:trace contextRef="#ctx0" brushRef="#br0" timeOffset="-184790.94">12438 15657 276 0,'-1'-3'34'15,"1"1"-2"-15,0-1 14 16,0 1-3-16,0 2-8 16,0 0-5-16,0 0-11 0,0 2-16 15,0 6 8-15,0 5 6 16,0 1 2-16,0 1-4 16,1 0 0-16,-1 3-5 15,0 2-2-15,0-4-3 16,0 3-2-16,0-1-2 15,0-1-1-15,2-3 0 16,0 0 1 0,-2-3-2-16,0 0 1 15,0-3-5-15,0-2-12 16,2-1-10-16,-2-2-24 0,1-3-32 16,1 0-12-16,3-1-68 15</inkml:trace>
  <inkml:trace contextRef="#ctx0" brushRef="#br0" timeOffset="-184006.45">12767 15684 198 0,'-1'-3'28'15,"-1"-1"-1"-15,2 0 12 16,0 1 2-16,0-1-5 16,0 0-9-16,0 1-2 15,0-1-4-15,2 3 0 16,4-3 0-16,0 1 0 0,2-1-5 15,4 2 1-15,-2 2-5 16,2 0-1-16,0 0-7 16,0 0 0-16,-3 4-2 15,-1 5-1-15,-1-1 0 0,-2 3-1 16,-3 2 1-16,-1-2-1 16,-1 1 0-16,0-3 0 15,0 2 0-15,0-1 0 16,-3-3 0-16,-2 2 0 15,-2-2 0-15,1-1-1 0,-2-2 2 16,2 1-2-16,0-2 1 16,1-1 0-16,2-2-1 15,-2 0 1-15,3 0 1 16,1 0 0-16,1 0 0 16,0 0 1-16,0 0-1 0,0-2 0 15,1-1 2-15,7-1 0 16,-2 0 4-16,4 3 0 15,1-3 0-15,0 2 0 16,-1 1-1-16,2 1 0 16,0 0 0-16,-3 0-1 0,2 0-1 15,-4 5 1-15,0 2-3 16,-2 4-1-16,0-1 1 16,0 5-3-16,-5-2 2 0,1-3 0 15,-1 2 1-15,0-1-1 16,0-2 2-16,0 0 2 15,-3 0 0-15,-7-2 3 16,3 2-1-16,-1-3 1 16,-5-1-1-16,-1 0-2 0,-5-1 0 15,0-3-1-15,-6 2-2 16,0-3-1-16,-6 0-1 16,-1 0-1-16,-6-8-4 15,0-1-39-15,0-7-45 16,4-7-102-16</inkml:trace>
  <inkml:trace contextRef="#ctx0" brushRef="#br0" timeOffset="-181376.46">23189 5593 155 0,'0'2'28'0,"0"-2"6"15,0 0-1-15,0 0-4 16,0 0-3-16,0 0-3 0,0 0-8 31,0 0-11-31,-2 0-3 0,-3 0-1 0,-2 0 1 16,-1 0 4-16,-2-3 4 15,-1-1-1-15,-2-2 3 16,-2 3-1-16,-2-4 0 16,-4 2 1-1,-1-1-1-15,-1-1-3 0,-1 3-3 16,0 1 0-16,-3-1-2 16,-4 3-1-16,-3 1-1 15,-6 0 0-15,-1 0 1 16,-3 0-1-16,0 0 0 0,-5 0 0 15,1 5 2-15,-4-2 0 16,2 1 4-16,-2 0 2 16,-3 1 1-16,3-1 3 15,-5 1-3-15,5 2-3 0,-2 0-1 16,0 0-3-16,-1 2 0 16,-1 2-2-16,-1-1 0 15,2 3 0-15,-2 0 0 16,-1-1 1-16,3 2-2 15,-1-3 1-15,-1 3 1 16,3-1-2-16,-2-3 2 0,3 3-1 16,-1-2 1-16,0 1-1 15,-2-1 1-15,4-2-1 16,-2 1 0-16,-2 0 0 16,2 2 0-16,1-3 0 15,-3 2 1-15,-1-1-2 0,-3-1 2 16,-1 2-2-16,2 0 1 15,-2-2 0-15,0-1 0 16,1 2 1-16,3-2-1 16,2 3 0-16,4 0 1 15,-1 1-2-15,2 1 1 16,1 3-1-16,-1-2 2 0,0 4-1 16,-1 0 0-16,1 0-1 15,0 1 1-15,-1 1 0 16,2 1 0-16,0-1-1 15,0 1 1-15,1 1 1 0,1-3-1 16,-1 3 0-16,-1-1 0 16,3-3 0-16,-3 6 0 15,1-1 0-15,-4-2 0 16,1 2 0-16,0 1 0 16,-2 0 0-16,3 2 0 0,0-2 0 15,3 5 1-15,1-3-1 16,-1 4-1-16,4 1 2 15,3-1-1-15,0 1 1 16,5 1-1-16,-1-3 1 16,2 6-1-16,2 1 0 15,-2-1 0-15,5 5 2 16,-6 2 0-16,3 3 2 16,-4-2 3-16,2 3 0 15,0-1-2-15,1 3 0 0,-2-2-2 0,1 2-1 16,-3-1-1-16,-1 1-1 15,1 2-1-15,0-5 2 16,-3 2 0-16,0 0-1 16,4 3-1-16,-3 0 1 0,3 2 1 15,1 1-1-15,6 1 1 16,-2 1-1-16,2 2 1 16,2 3 3-16,0-2-2 15,6 2 1-15,-5 4-2 0,7-3 1 16,-3 3-1-16,2 4 0 15,-1-2-1-15,1 4 1 16,0 4 0-16,-1 0 4 16,1 1 0-16,-2 2-3 15,3-3 1-15,-3 3 0 0,0 1-2 16,3 3 2-16,1-1-1 16,0 1 0-16,2 5-1 15,-1-2-1-15,5 4 1 16,0-4-1-16,-1 0 1 15,2-1-1-15,-2 3 0 16,5 0 1-16,-1 1 0 0,0 0-1 16,1 5 0-16,1-5 0 15,0 1 1-15,0-3-1 16,-1 1 1-16,-2 1-1 16,1-1 1-16,-6 0 1 0,0 4 4 15,0 1 7-15,1-4-2 16,-3 5-4-16,3-2-2 15,-2 3-2-15,0 0 0 16,1 0-1-16,-2 3 0 16,0 0-1-16,2-1 0 0,-5-2-1 15,-2-4 0-15,-1 3 2 16,1-4-2-16,0-1 1 16,-1 2 1-16,0 1 1 15,1-1 0-15,-1-4-2 16,4-1 0-16,-3 2-1 0,0-2 0 15,0 0 0-15,1-1 1 16,-2 3-2-16,-3 0 2 16,1-2-1-16,-1-4 0 15,-1-1 0-15,-2 0 1 16,2-4 0-16,0 0 1 16,0-1 1-16,2 1 1 0,2-4-3 15,1 0 0-15,2-1-1 16,1-4 0-16,1-2 0 15,-1-1 0-15,0-3 0 16,-1-3 0-16,-2 0-1 16,0-1 2-16,-2-1-1 0,2-2 0 15,-3 1 1-15,2-4-1 16,1 0 1 0,0-4-1-1,-1 1 0-15,2-3 1 0,-3 1-2 0,3-5 2 16,-2-1 0-16,-1-1-1 15,-1 0 0-15,-2-3 0 16,0-3 1-16,2 3 2 16,0-5 0-16,2-2 2 0,3-3-1 15,4-1-1-15,5-7-2 32,0-4-2-32,4-3 1 0,4-4 0 0,-2-4-11 0,4-2-21 15,1-4-28-15,0-8-64 16,6-8-60-16</inkml:trace>
  <inkml:trace contextRef="#ctx0" brushRef="#br0" timeOffset="-180775.19">15842 15008 261 0,'-3'0'50'0,"-1"0"-10"0,3 0-6 16,1 0 10-16,0 0-3 15,0 0 5-15,0 0-24 16,0 0-11-16,0 3-2 16,0 2-6-16,0 6-1 15,0 4 4-15,0-1 4 0,-2 7-2 16,0 3 0-16,2-3-1 15,-1 4-3-15,-3 0 0 16,1 0 0-16,-3-1-2 16,3 0 0-16,-3-1-2 15,2-2 1-15,2-1-1 0,1 0 1 16,1-4-1-16,0-2 1 16,0-3-1-16,0-2 0 15,1 0 1-15,5-6 4 16,3 1 1-16,2-2 5 15,1-2-2-15,5 0-2 0,1 0-4 16,1-2 1-16,5-4 0 16,-1-2-2-16,4 0-1 15,-2 1-1-15,2-1 1 16,-5-1 0-16,-1-1-2 16,2 0-9-16,-5-1-26 15,1-1-29-15,-7-3-70 0,-3-3-152 16</inkml:trace>
  <inkml:trace contextRef="#ctx0" brushRef="#br0" timeOffset="-178164.07">16317 15597 304 0,'0'-6'20'0,"0"1"3"16,2 0-5-16,0 5 1 0,-2 0-4 16,0 0-3-16,0 0-7 15,1 0-2-15,1 8 3 32,-2 5 3-32,4 1 1 0,-1 4-2 15,-1 2-2-15,0-2-2 16,2-1-2-16,-2-2-1 15,1-1 0-15,-1-3-1 16,0-4 0-16,-1 0 0 16,1-4 0-16,-2 0 0 0,2-3 1 15,-2 0 1-15,2 0 0 16,-2-3-1-16,1-4 0 16,1 2-1-16,0-2 0 15,1-1 0-15,2 3 0 16,0 0 1-16,0-2-1 0,4 4 0 15,1-2 0-15,2 4 0 16,2-1 4-16,0 2 7 16,4 0 1-16,-2 0-4 15,0 2-2-15,-1 7 2 16,-3 3-1-16,-2 1-3 0,-1 1-1 16,-6 4 0-16,-1-2-2 15,0 0 1-15,-2-2-1 16,-2 0-1-16,-7-3 2 15,-2 0 2-15,-1-4 2 16,-2-1-3-16,-5-3-1 0,1-1 1 16,-1-2-3-16,-3 0 0 15,0 0 0-15,1 0-14 16,1 0-19-16,2 0-17 0,4-2-4 16,2-1-42-16,4-3-88 15</inkml:trace>
  <inkml:trace contextRef="#ctx0" brushRef="#br0" timeOffset="-177882.94">16412 15599 324 0,'0'0'3'15,"0"-4"10"-15,2-4 13 16,7 2 9-16,5 2-4 0,4 0 1 16,2 1-5-16,0 3-9 15,1 0-6-15,1 0-3 16,-2 0-5-16,-4 5-3 16,0 1 0-16,-2-1-9 15,-3 0-32-15,-2-1-28 16,-2-2-55-16,-3-2-114 0</inkml:trace>
  <inkml:trace contextRef="#ctx0" brushRef="#br0" timeOffset="-177414.89">15859 16093 401 0,'0'0'12'0,"4"0"-7"15,9-6 1 1,4 2 7-16,5 1 9 0,5-1 3 16,5 1-1-16,11-1-2 15,4 1-4-15,6 3 1 16,8-2-7-16,5 0-1 16,5 2 0-16,-1 0-2 0,6 0 0 15,-3 0-1-15,-1 0-2 16,-8-4-3-16,-1 2-1 15,-7-2-1-15,-7 2-1 16,-10-2 0-16,-7 2 0 0,-6 1-1 16,-8-1-7-16,-9 2-12 15,-7 0-12-15,-2 2-25 16,-19 3-22-16,-3 3 2 16,-9 2-85-16</inkml:trace>
  <inkml:trace contextRef="#ctx0" brushRef="#br0" timeOffset="-176883.52">15895 16384 387 0,'0'0'6'0,"0"0"9"16,0-1-3-16,0-1 8 15,0 2-5-15,0 0 0 16,0 6 7-16,0 4 8 16,2 5-3-16,3 4-1 15,1 2-4-15,-1 4-6 0,0 4-4 16,2 2 0-16,0 1 2 16,-1 0-3-16,-2 0-4 15,-1 0-3-15,1-2 1 16,-2-1-2-16,-1-4-1 15,3 1-1-15,-4-2-1 16,2-5 0-16,-2-2 0 0,0-5 0 16,0-3 0-16,0-4-2 15,0-1-9-15,0-4-6 16,0 0-2-16,0-4-10 16,-2-6-19-16,-2-5-24 0,1-1 2 15,-2-3-7-15,-1-1-25 16,5-2-54-16</inkml:trace>
  <inkml:trace contextRef="#ctx0" brushRef="#br0" timeOffset="-176571.1">15929 16613 232 0,'0'-16'35'0,"0"0"1"0,3 0-1 16,7 0 0-16,0 0-5 15,4 3-4-15,-1 3-11 16,4 2-3-16,-1 1 3 15,2 6 9-15,-2 1-12 0,-1 0-8 16,0 7-1-16,2 4 5 16,-3 2 2-16,-1 2-4 15,-3-1-2-15,-4 2 0 16,-1-3-1-16,-5-2-2 16,0 2 2-16,-7-3 1 0,-4 0 1 15,-3 1-2-15,-4-2-2 16,0-2 1-16,-1 0-1 15,0 1-1-15,1-5 0 16,-1-1-1-16,4-2-6 16,1 0-16-16,4 0-27 15,7-5-9-15,-1-7-19 0,4-1-69 16</inkml:trace>
  <inkml:trace contextRef="#ctx0" brushRef="#br0" timeOffset="-176164.99">16191 16256 406 0,'0'-6'4'0,"4"-4"-3"15,3 3-1-15,0 2 2 16,1 2 5-16,-1 0-1 15,1 3 0-15,1 0 2 16,1 0-2-16,-3 4-4 16,-2 7 0-16,0 3-2 15,-3 2 1-15,1 0-1 0,-3 1 0 16,0-2 0-16,-5 1 1 16,-2-2 0-16,2-3 1 15,0-2 1-15,3 0 1 16,-1-5-1-16,3-2 2 0,0-1 2 15,3-1 6-15,6 0 12 16,7-1-3-16,2-7-10 16,4-4-3-16,-1 1-6 15,4 0-3-15,0 1 0 16,-3 2-19-16,-2 5-32 16,-4 1-28-16,-6 2-62 0</inkml:trace>
  <inkml:trace contextRef="#ctx0" brushRef="#br0" timeOffset="-175883.8">16382 16524 288 0,'-2'0'23'16,"0"0"29"-16,2 0-14 16,0 0-8-16,2 1-11 15,7 1 10-15,4 0 0 16,4 2-7-16,1-3-10 0,3 3-5 16,-1-2-6-16,1 2-1 15,-4-4-9-15,1 0-37 16,-1 0-40-16,-3 0-58 15</inkml:trace>
  <inkml:trace contextRef="#ctx0" brushRef="#br0" timeOffset="-175313.05">16814 16449 269 0,'-8'0'48'16,"1"0"-19"-16,2-7 4 15,0 3 1-15,3-3 2 16,2 1 0-16,0 1-9 15,0 0-5-15,10-2-6 16,-1 5-2-16,1 1-6 0,5 1-3 16,-1 0-1-16,-2 3-3 15,1 8 0-15,-2 1 0 16,0 1-1-16,-6 1 0 16,0 3 1-16,-3 0-1 15,-2-2-1-15,0 2 0 0,-8-1 1 16,-4-2-1-16,0-1-1 15,-3-1 3-15,3-1-1 16,0-2 2-16,2-1-3 16,3 0 2-16,2-3-1 15,3 0 1-15,2 1-1 0,0-2-1 16,0-3-1-16,11 1 3 16,0-2 1-16,3 0 1 0,3 0 2 15,0 0-3 1,3 0 0-16,-3 0 0 15,3 0-1-15,2 0-1 0,-8 0 1 16,-2 0-2-16,0 0 0 16,-7 0-13-16,0 0-21 15,-1 0-42-15,0-2-10 16,0-3-61-16</inkml:trace>
  <inkml:trace contextRef="#ctx0" brushRef="#br0" timeOffset="-174594.5">17154 16356 358 0,'0'-1'27'16,"-2"-5"-3"-16,0 1-12 15,0 3 6-15,1 0 0 16,-1 2 5-16,0 0 0 15,-1 0-13-15,1 7-4 0,-2 6 5 16,0 1 2-16,1 2-5 16,1-1-3-16,0 0-2 15,2-1-1-15,-2-3-2 16,2 0 0-16,0-2-2 16,0-4 4-16,0 0-2 0,0-3 0 15,0 0 0-15,0-2-2 0,0 0 1 0,0 0 2 16,2 0 2-16,2-4-2 31,1-1-2-31,3-2 1 16,4 2-1-16,-2-1 1 0,5 1 0 15,1 3 1-15,1 1-1 16,-4 1 2-16,2 0 0 0,-1 5-1 0,-1 6 2 16,0 1 0-16,-3 3 1 15,1 0-1-15,-4 2-2 0,-3-2-1 16,-1 0 1-1,-3 1-1-15,0-4 0 0,-5-1 0 16,-4-2 1-16,-2 0 1 16,-1-4-1-16,1-1 0 15,-2-2 1-15,1-2-1 16,3 0 1-16,-2 0-2 0,4-4 0 16,2-2 2-16,3 0-2 15,0-1 1-15,2-1-2 16,0 1 1-16,2 2 0 15,3 1 2-15,4 1 1 16,-1 3 1-16,2 0 1 0,-3 0-2 16,0 0-1-16,1 5 0 15,-1 2 0-15,-2 2-2 16,-1 0 1-16,-2 1-1 16,-1-2 0-16,-1-1-1 15,0-2-2-15,0-1-7 16,0 0-5-16,0-4-6 0,0 0-15 15,0 0-27-15,-3-4-18 16,1-5-31-16,0-6-46 16</inkml:trace>
  <inkml:trace contextRef="#ctx0" brushRef="#br0" timeOffset="-174333.92">17155 16374 307 0,'-1'-5'50'16,"-1"-1"-27"-16,2 3 12 15,0-1 0-15,3 0 0 16,6 3 2-16,6-3-6 0,3 2-3 16,2 1-1-16,3-1-2 15,1 0-2-15,-3 0-11 16,0 2-8-16,-4-1-3 15,-3 1 0-15,-7 0-2 16,-4 0-27-16,-3 0-68 16,0-11-144-16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22-11-23T05:39:06.06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19745 1591 59 0,'-2'-11'239'0,"-3"0"-211"16,3 2 12-16,0 2 6 16,2 0-22-16,-1 3 3 15,-1 4-3-15,2-1-3 16,-2 1-3-16,2 0-8 16,0 0-6-16,0 9-3 0,0 3 13 15,0 3 6-15,0 5-6 16,0 4 0-16,0 1 0 15,0 2-1-15,0 1 2 16,0-1-2-16,0 0-2 16,0-4-2-16,0 2-1 0,-2-2-4 15,1-5-1-15,-1-2-1 16,-1 0-1-16,3-3 0 16,0-4 0-16,0-2-1 15,0-4 1-15,0 1-1 16,0-2-2-16,0-2-12 0,0 0-2 15,0 0-2 1,0-2-7-16,0-7-17 0,-3-3-34 16,-1-4-34-16,1-2-60 15</inkml:trace>
  <inkml:trace contextRef="#ctx0" brushRef="#br0" timeOffset="7143.3">19736 1577 86 0,'-5'0'66'0,"0"0"-56"0,-2-4 18 16,6 2 6-16,-1 0-3 15,2-2 1-15,-2 1-3 16,2 0-9-16,0-1-1 16,0 2-1-16,0-1 1 15,0-1 1-15,0 2-3 0,2 0-7 16,3-1-1-16,3-2 2 16,3 3 1-16,1-2 0 31,3 4 0-31,3-1-5 15,-1 2-2-15,2-1 0 0,0 0 1 16,3 4 1-16,-2 3-3 16,-1 0 0-16,-1 4 0 15,1-3-1-15,-4 5 0 16,-4 1 1-16,2 1-2 16,-1 1 0-16,-5 2 0 0,-1 1 1 15,1 1-1-15,-5 1 1 16,1-1-2-16,-3 1 1 15,0-1 0-15,0-2-1 16,0 1 1-16,-5-4-1 16,0 1 1-16,-1-4 1 15,-1-1 3-15,0-4 7 0,0 2-5 16,0-3-1-16,-5-1 0 16,0-2-1-16,1 1-1 15,-3-2-2-15,-1 0-1 16,-1 1-1-16,-2-1-1 0,2 0 0 15,-2-1 0-15,1 1 0 16,0-2-1-16,0 0-4 16,0 0-12-16,3 0-21 15,1 0-26-15,3 0-20 16,6 0-35-16,4-7-175 0</inkml:trace>
  <inkml:trace contextRef="#ctx0" brushRef="#br0" timeOffset="7643.18">20530 1439 221 0,'-2'-9'25'0,"-7"0"7"0,3 2 18 16,3 0-17-16,-1 3-4 15,-1 3-3-15,0 1-10 16,-3 0-5-16,-1 0-2 15,-1 7 5-15,-2 5 2 16,2 4-1-16,-4 6 1 0,3 1 2 16,0 7 2-16,1 2-2 15,0 2-4-15,5 3 0 16,0 1 0-16,3 0-5 16,2-1-4-16,0-1-2 15,0-2-1-15,5-2-1 0,4-4 1 16,1-1-2-16,-2-4 1 15,1-3-1-15,4-4 0 16,1-2 0-16,1-3-2 16,2-2-14-16,5-6-5 15,-3-3-7-15,3 0-20 16,0-1-32-16,-3-10-15 0,1-5-58 16</inkml:trace>
  <inkml:trace contextRef="#ctx0" brushRef="#br0" timeOffset="8277.68">20761 1673 340 0,'-2'-13'21'0,"2"2"5"0,0 1 12 16,0 1-10-16,6 4-2 15,3 1-18-15,3 4-5 16,1 0-1-16,1 0-1 16,2 4-2-16,-1 8 0 15,-1 4 0-15,-1 0 0 0,-6 2 0 16,0 0 0-16,-7 2-2 16,0-4 1-16,0-2 2 15,0 0-1-15,-7-3 0 16,0-2 3-16,2-2-1 15,-3-2 2-15,4-1 0 16,1-2 1-16,-1-2 0 0,4 0 3 16,0 0 4-16,0 0 8 15,0-8-10-15,6 0-6 16,3-5-3-16,0 0-1 16,5 1 7-16,-1-4-6 0,-1 2 0 15,0-2-1-15,0 1 2 16,0-1 0-16,-7 2-1 15,3 0 0-15,-4 0-1 16,-3 3 1-16,1 3 0 16,-2 2 0-16,0 0 0 0,0 3 1 15,-5 0-2-15,1 3 0 16,-3 0 1-16,-4 6 0 0,4 8-1 16,0 3 2-16,-1 2 0 0,5 3 4 31,1 2 0-31,2 0 1 0,0-1-3 0,0-5 0 15,4 1-2 1,2-3 0-16,4-3-1 16,2-2-2-16,3-4 1 15,-1-4-7-15,4 1-14 0,2-4-32 0,-2 0-23 16,2-6-33-16,-3-6-71 16</inkml:trace>
  <inkml:trace contextRef="#ctx0" brushRef="#br0" timeOffset="8656.58">21156 1462 410 0,'-1'-12'2'0,"-3"1"15"15,4 4 32 1,0 2 1-16,0 3-21 0,4 2-16 0,3 0-11 15,6 5-2-15,1 10 1 0,2 4 1 16,2 6 1-16,2 3 0 16,-5 3-1-16,0 1 0 15,-3-2 1-15,-2-1 1 16,-5 1-2-16,-1-3 2 16,-2-2-1-16,-2-2-1 0,0-2 0 15,0-1-1-15,-2-2 0 16,-2-2 0-16,1-4 0 15,-1-1-1-15,2-4 1 16,-2 1-2-16,4-7-4 16,-2-1-12-16,2 0 0 15,2 0-4-15,8-10-50 16,4-5-60-16,8-6-101 16</inkml:trace>
  <inkml:trace contextRef="#ctx0" brushRef="#br0" timeOffset="8875.27">21873 1609 102 0,'0'-2'289'0,"7"-2"-267"0,-1 3 3 15,1-4 17-15,5 4-9 16,3-1-13-16,7 0-14 15,0 1-4-15,2-1-2 16,1 2 0-16,-1 0-13 16,-7 0-34-16,-6 0-27 0,-5 3-83 15</inkml:trace>
  <inkml:trace contextRef="#ctx0" brushRef="#br0" timeOffset="9109.59">21862 1703 340 0,'-3'4'14'0,"1"-4"7"15,2 0 37-15,0 0-8 16,2 0-5-16,6 0-12 16,5 0-12-16,5 0-8 0,4 0-7 15,1 0-4-15,3-4-2 16,5 2-8-16,-1 0-21 15,7-1-41-15,1-2-40 16,1-2-83-16</inkml:trace>
  <inkml:trace contextRef="#ctx0" brushRef="#br0" timeOffset="9500.25">22651 1450 307 0,'0'-9'49'0,"0"3"-37"16,0 3 31-16,2-1 6 0,-2 4 0 16,0 0-20-16,1 0-21 15,1 0-6-15,0 9 0 16,-2 2 7-16,2 5 8 15,-2 2 2-15,1 3-4 16,-1 3-1-16,2 1 1 0,-2 1-3 16,2 1-3-16,-2-2-5 15,1 0-2-15,1-5 0 16,-2-1 0-16,0-3 2 16,0-3 1-16,0-4-1 15,0-2-1-15,0 0 0 16,0-5-2-16,0 1 2 0,0-1-3 15,0 0 1-15,0 0-2 16,0 0-39-16,-8-2-51 16,-1 0-161-16</inkml:trace>
  <inkml:trace contextRef="#ctx0" brushRef="#br0" timeOffset="10391.71">20176 2684 248 0,'0'-3'23'0,"0"-1"19"16,-2 1 8-16,0 0-14 15,2 2-10-15,0 1-4 16,0 0-9-16,0 0-13 15,0 11-2-15,0 3 6 16,0 5 13-16,0 6 1 16,0 4 1-16,0-1 0 0,0 3-4 15,2-5-3-15,-2 3-4 16,0-6 0-16,0-1 0 16,0-3-2-16,0-2-3 15,0-3-1-15,0-3 0 16,0-3-1-16,0-3 0 0,0-3 0 15,0 0-1-15,0-2 0 16,0 0-8-16,0-4-4 16,-2-6-20-16,-3-8-44 15,-2-4-22-15,-3-2-82 16</inkml:trace>
  <inkml:trace contextRef="#ctx0" brushRef="#br0" timeOffset="10610.66">20011 2710 284 0,'-5'-4'31'0,"5"-4"12"16,0 1 5-16,0 2-20 15,10 0 0-15,2 1-13 16,8-2-3-16,4 3 1 16,3 1 1-16,5 0 1 15,1 2-7-15,-1 0-4 0,-3 0-3 16,-1 2-2-16,-8 6-23 15,-4 0-29-15,-5 3-20 16,-8 0-42-16,-3 1-45 16</inkml:trace>
  <inkml:trace contextRef="#ctx0" brushRef="#br0" timeOffset="10829.34">20021 3050 270 0,'0'5'21'0,"0"-3"15"0,7-2 47 16,10 0-22-16,3 0-7 15,7-2-26-15,4-3-14 16,1 1-7-16,2 1-4 16,-2-1-2-16,2 2-1 15,-3-2-17-15,-1 1-38 0,-1-2-35 16,2-2-50-16</inkml:trace>
  <inkml:trace contextRef="#ctx0" brushRef="#br0" timeOffset="11144.12">20786 2613 347 0,'-5'-6'7'16,"0"1"20"-16,2 2 16 16,-5 3-17-16,2 0-13 15,1 5-8-15,0 11-1 16,-2 3 9-16,-1 8 10 16,3 5 4-16,-2 6-5 15,0 1-5-15,3 0-4 0,1 0-2 16,0-1-3-16,3-6-1 15,0-4-2-15,0-2-3 16,10-3-1-16,-1-5 0 16,3-3 0-16,1-2 0 0,4-4-10 15,3-3-30-15,1-5-20 16,1-1-43-16,0-5-75 16</inkml:trace>
  <inkml:trace contextRef="#ctx0" brushRef="#br0" timeOffset="11425.19">21065 2752 438 0,'0'-9'24'0,"0"0"34"0,3 6-8 16,-3 0-21-16,0 3-18 15,0 3-11-15,4 9-3 16,-4 4 3-16,1 7 1 15,4 2 0-15,-3-1 0 16,-1 0-1-16,1 1 0 0,-2-5 0 16,0-2 0-16,0-3 1 15,2-3-3-15,-2-2-13 16,0-2-17-16,2-3-24 16,-2-5-17-16,1 0-9 15,1-4-18-15,3-10-148 16</inkml:trace>
  <inkml:trace contextRef="#ctx0" brushRef="#br0" timeOffset="11737.62">21214 2618 324 0,'9'-12'50'16,"-2"-1"-12"-16,2 4 15 15,2 2 3-15,-3 4-18 16,6 3-18-16,-2 0-10 15,3 7-3-15,0 7-2 16,4 5 1-16,-2 5 0 0,0 4-1 16,-4 4-2-1,1 1-1-15,-7 0-1 0,-4-1 0 16,-3-1 1-16,0-5-2 16,0-1 1-16,-9-3-1 15,-2-2 1-15,1-4-1 0,-1-4 1 16,4-1-1-1,1-2 0-15,2-2-17 0,1-4-18 16,3-1-21-16,0-2-25 16,3 0-13-16,11-9-92 15</inkml:trace>
  <inkml:trace contextRef="#ctx0" brushRef="#br0" timeOffset="11956.33">21901 2777 374 0,'17'-4'7'15,"-3"-3"9"-15,-3 1 28 16,1 3-4-16,1 3-12 16,-2-1-17-16,3 2-9 15,-3-1-2-15,2 0-7 16,-5 3-34-16,-3 3-35 0,2-2-98 15</inkml:trace>
  <inkml:trace contextRef="#ctx0" brushRef="#br0" timeOffset="12128.16">21911 2886 332 0,'-2'2'10'15,"2"-2"29"-15,0 0 20 16,4 0-2-16,6 0 1 15,7 0-24-15,2 0-20 0,3 0-11 16,7 0-2-16,-2 0-4 16,0 0-42-16,-1 0-78 15,1-10-229-15</inkml:trace>
  <inkml:trace contextRef="#ctx0" brushRef="#br0" timeOffset="12978.65">22573 2686 202 0,'0'0'52'0,"0"-5"4"16,0-2 8-16,2-3-14 16,5 2-10-16,2 0-8 0,4-2-7 15,3 3-9-15,0 3-3 16,2 4 0-16,0 0-5 15,0 1-6-15,-2 14-2 16,-1 2 0-16,-3 7 0 16,-1 2 0-16,-7 3 0 15,-1 0-1-15,-3-4 1 0,0-4 0 16,-10-1 0-16,-3-6-1 16,-1-3 1-16,-1-4 2 15,3-2-1-15,2-1 3 16,3-2 0-16,5-2 0 0,0 0 7 15,2 0 6-15,0-9-10 16,9-2-1 0,6-3-6-16,-1-2 0 0,1-4 0 15,2 1 0-15,0-3 1 16,-5 1-2-16,1-1 1 16,-4 1 0-16,0 1 0 0,-3 2 0 15,-1 2 0-15,-5 2 0 16,0 2 1-16,0 4 1 15,0 3 4-15,0 3 3 16,0 2-4-16,0 0-3 16,-2 7-4-16,-4 10 1 0,1 3 3 15,3 4 2-15,0 3 1 16,2 2 1-16,0-1 3 16,0-3-3-16,6-2-3 15,7-2-2-15,1-3 1 16,6-5-1-16,2-2-1 15,4-4-1-15,2-4-26 16,-2-1-45-16,-4 0-78 16</inkml:trace>
  <inkml:trace contextRef="#ctx0" brushRef="#br0" timeOffset="13890.67">19190 1523 330 0,'17'-14'-9'15,"-5"3"14"-15,-1 2 2 16,-4 2 17-16,-7 2 4 16,0 3-7-16,0 0-15 0,-13 2-4 15,-1 0-1-15,-6 2-1 16,-1 7 1-16,-4 5-1 15,-1 3 2-15,3 5-1 16,5 5 1-16,2 1 0 16,5 7-1-16,10 2 1 0,1 4 4 15,7 3 2-15,13 6 0 16,-1 0-1-16,1 4-3 16,-1-2-1-16,-2 1-2 15,-5-3 0-15,-6-3 0 16,-6-4-1-16,0-6 1 15,-13-3 0-15,-4-8 1 0,-5-2 5 16,2-6 7-16,-1-6 5 16,1-5 1-16,6-3-3 15,6-4-5-15,3 0 1 16,5 0 4-16,0-2-3 0,5-4-8 16,10 2-6-16,-1 0-1 15,7 4 1-15,-3 0 0 16,0 4 0-16,-2 8-1 15,-1 6 0-15,-7 8 0 16,-2 5 0-16,-2 1 1 16,-4 5 0-16,0 4 0 0,-3 3 0 15,-4 1 2-15,0 2 2 16,-1 0 3-16,0 0 0 16,3-2 0-16,1-2 0 15,2-3 3-15,2-4 0 16,0-4-7-16,0-5 1 15,11 0-2-15,2-6-1 16,4-3 0-16,7-2 0 0,3-1 0 16,5-5-1-16,6-4-26 15,2-5-52-15,1-1-92 16</inkml:trace>
  <inkml:trace contextRef="#ctx0" brushRef="#br0" timeOffset="37871.83">6502 1363 178 0,'0'-10'27'0,"0"3"19"15,0-4-2-15,0 3-4 16,0 1-10-16,0-1-1 16,0-1 1-16,0 2-6 15,0 3 5-15,0 3-3 16,0-2-4-16,0 3-8 0,0 0-6 16,0 0-6-16,0 3-5 15,0 8 4-15,-2 7 0 16,2 1 2-16,0 5 5 15,0 0-1-15,0 7 2 16,0-1-2-16,0-1-2 0,0-3 0 16,0-1-2-16,0-1-1 15,0-5 2-15,0-3 0 16,-2-3 3-16,0-1 0 16,1-3 1-16,-1-3-3 15,-2-3 0-15,4-1 1 16,0-2 0-16,0 0 2 15,0 0 1-15,0 0-1 0,0 0-5 16,7 0-2-16,2 0 2 16,4 0 3-16,3 2 0 15,4-2-2-15,2 0-3 16,-1 0 1-16,2 0-1 0,-3 0-1 16,-1 0 0-16,2 0 1 15,-8 0-1-15,1 0 0 16,-6 0 0-16,-2 0-6 15,0-2-18-15,-5 2-14 0,1-2-20 16,0-1-15-16,-2-5-31 16,0-4-152-16</inkml:trace>
  <inkml:trace contextRef="#ctx0" brushRef="#br0" timeOffset="38594.51">7200 1224 318 0,'4'-10'-5'0,"-4"-1"8"15,0-1 17-15,0 5 4 16,-5-3-9-16,-8 4-3 15,0-3-3-15,-2 6-3 0,-4 1 0 16,-3 2-1-16,-1 0-2 16,2 5-1-16,-3 7-2 15,4 0 1-15,6 0-1 16,4 5 1-16,0-5-1 16,7 6 0-16,3 2-1 0,0-2-3 15,9 0 8-15,4 2-2 16,1-3 1-16,4 1 0 15,-1-1-1-15,2-2-1 16,-4 2 0-16,-3-5 0 16,-5 2-1-16,-2-1 0 15,-5-1 0 1,0-1-1-16,-4-2 1 0,-6-2 3 0,-5-2 3 16,0-1 7-16,0-2 5 15,-1 2 0-15,6-4-3 16,0 0-8-16,3 0 1 15,3 0 1-15,1 0-6 16,3-3-1-16,0 0-3 16,0-1 3-16,0 3-1 15,7-1 0-15,2 2-2 16,-1 0 1-16,2 0-1 0,-1 2 0 0,2 6 0 16,-2 5 0-16,-2 1 0 15,0 6 0-15,-6 0 1 16,3 1 0-16,-4 1 2 0,0-1 1 15,3 0 4-15,-3 0 3 16,0-1 0-16,-3 0-2 16,-1-4 0-16,3 2-3 15,1-8 0-15,0 3-2 16,0-4 1-16,0-2-3 16,5 0 1-16,8-3 1 0,1-4 1 15,3 0 0-15,3 0-3 16,4 0-9-16,3-7-38 15,-2-4-44-15,4-5-37 16,-2-4-162-16</inkml:trace>
  <inkml:trace contextRef="#ctx0" brushRef="#br0" timeOffset="38906.92">7543 1339 401 0,'0'-4'0'16,"-10"-10"11"-16,8 9 29 16,0 2 8-16,2 3-22 15,-1 0-19-15,1 0-10 16,0 10-5-16,0 6 3 16,0 2 8-16,0 5 6 15,3 2 3-15,-1 0-5 0,0-2-4 16,-1 1-1-16,1-6 0 15,-2 1 0-15,0-5-2 16,0-3 1-16,0-2-1 0,0-2 1 16,0-3-9-16,0-4-15 15,0 0-26-15,4 0-8 16,1-9-6-16,3-7-101 16</inkml:trace>
  <inkml:trace contextRef="#ctx0" brushRef="#br0" timeOffset="39484.9">7748 1181 406 0,'2'-18'31'16,"3"1"1"-16,2 5 18 15,2 1-18-15,2 4-17 0,0 3-12 16,4 4-3-16,0 0 0 15,4 1-2-15,-2 9 1 0,1 8 0 16,-4 3-1-16,-1 1 0 16,-4 2 0-16,-4-2 0 15,-5 1 1-15,0-5 0 16,0 0-2-16,0 0 3 16,0-2 3-16,-3 0-2 15,3-2 0-15,0-1-1 0,0 1 0 16,7-5 0-16,4 0 1 15,3-2 2-15,-1-3-2 16,1-3 1-16,-2-1 0 16,0 0-1-16,-2 0 1 15,-5-3-1-15,-3-4 2 0,-2-1 0 16,0 1-2-16,0 2-1 16,-7 2 1-16,-5 3 0 15,2 0-1-15,0 0 1 16,3 5-2-16,0 5 0 15,4 8 0-15,0 2-1 0,3 5-1 16,0 2 4-16,0 3 7 16,0 0 1-16,6 1 3 15,-1-2-2-15,-3-3-6 16,0-1 0-16,-2-3-2 16,0-5 1-16,-5-2 0 15,-7-3 3-15,-2-3 11 0,-4-3-2 16,-1-5-4-16,-1-1-6 15,-2 0-3-15,4-1-21 16,3-12-72-16,7-3-163 16</inkml:trace>
  <inkml:trace contextRef="#ctx0" brushRef="#br0" timeOffset="39907.43">8687 1373 397 0,'-4'0'45'0,"1"0"6"0,3-3-1 15,5-1-37-15,7 1-8 16,3 0-4-16,2 3 0 16,0 0-1-16,5 3-12 15,-4-3-31-15,-2 1-35 16,-2 3-31-16,-3-2-89 0</inkml:trace>
  <inkml:trace contextRef="#ctx0" brushRef="#br0" timeOffset="40110.51">8687 1505 319 0,'-9'5'22'15,"1"-1"-10"-15,6-3 42 16,2-1-6-16,0 0-7 16,0 0-3-16,3 0-22 15,11 0-2-15,6-3-6 16,9 0-6-16,7-4-2 0,8 0-31 15,5-1-43-15,7-1-26 16,3-5-106-16</inkml:trace>
  <inkml:trace contextRef="#ctx0" brushRef="#br0" timeOffset="40391.68">9632 1141 433 0,'0'-8'6'0,"0"-1"11"15,0 5 39-15,0 2-22 16,0 2-12-16,0 0-16 16,0 3-9-16,0 10-1 15,0 3 3-15,0 5 3 0,0 3-1 16,3 2 0-16,-1-1 0 15,0 0 0-15,1-1-2 16,1-1 1-16,-4-3-31 16,0-3-40-16,0-1-5 15,-4-5-61-15</inkml:trace>
  <inkml:trace contextRef="#ctx0" brushRef="#br0" timeOffset="40657.25">9382 1464 347 0,'-7'0'33'0,"3"0"5"15,4 0 17-15,0 0-6 16,15 0-14-16,7 0-7 16,10 0-9-16,9 1-7 15,10-4-1-15,5 0 1 0,5-3 4 16,0 1-1-16,-7-1-8 15,-5 1-3-15,-9 5-5 16,-13-2 1-16,-6 1-1 16,-12 1-17-16,-4 0-15 15,-5 0-31-15,-1 0-36 16,-13 3-18-16,-8-1-140 0</inkml:trace>
  <inkml:trace contextRef="#ctx0" brushRef="#br0" timeOffset="41048.83">9508 1594 419 0,'0'0'23'16,"0"-2"-12"-16,0-1 42 0,0 3-12 15,0 0-25-15,0 0-8 16,0 7-8-16,0 2 1 16,2 7 9-16,1 2 6 15,1 5 7-15,1 2-1 0,-2 3-2 16,4 3-6-16,-4-1-1 16,0 1 3-16,4-1-6 15,-3-3 0-15,-2 0-7 16,-1-6 0-16,-1-2-1 15,0-2 0-15,0-3 0 16,0-5-2-16,0-2 1 0,2 0-1 16,0-4 0-16,-2-1-10 15,2-2-12-15,-2 0-3 16,0 0 4-16,-2-12-13 16,2-1-23-16,0-8-34 15,-2-2-24-15,-3-2-60 16</inkml:trace>
  <inkml:trace contextRef="#ctx0" brushRef="#br0" timeOffset="41314.45">9552 1723 276 0,'12'-18'58'0,"-4"2"-17"15,3 2 6-15,2 1 1 16,-1 3 3-16,-3 2-16 16,1 5-12-16,0 1-5 15,0 2-8-15,4 0-5 16,-2 9-3-16,3 3-2 0,-3 3 2 0,-2 1 0 0,2 0-1 15,-5 2-1-15,-2-2 1 32,-5-2-1-32,0-4-1 0,-5 1 3 0,-12 0 4 31,-2-4 5-31,-6 0 1 0,-1-1-2 0,1-3-4 0,-1 1-4 16,2-3-2-16,6-1-27 31,4 0-92-31,4-6-145 15</inkml:trace>
  <inkml:trace contextRef="#ctx0" brushRef="#br0" timeOffset="43250.13">12970 1102 356 0,'0'-6'17'16,"0"2"8"-16,0 2 22 15,0 0-14-15,0 2-14 0,0 0-13 16,0 0-8-16,0 8-3 16,0 9 4-16,0 3 5 15,0 5 2-15,0 3 1 16,0 4 1-16,0-2 0 0,0 0 1 15,0-3-1-15,0-5-3 16,0-3 2-16,1-5-2 16,3-1 1-16,-1-2 1 15,2-6 2-15,2 2 1 16,1-3 0-16,7-1 1 0,3 1 1 16,4-4-4-1,1 0-5-15,2 0-1 0,1 0-1 16,-2 0-1-16,0-2 0 15,-4-3-22-15,-5-3-22 16,-1 0-39-16,-7-6-49 16,-4-3-207-16</inkml:trace>
  <inkml:trace contextRef="#ctx0" brushRef="#br0" timeOffset="53644.98">11634 1214 314 0,'-2'0'3'15,"1"-5"10"-15,-3-2 28 0,4 5-8 16,0 0-19-16,0 2-7 16,0 0-3-16,0 0-6 15,0 0-7-15,0 5-31 16,0 6-51-16,0-1-54 16</inkml:trace>
  <inkml:trace contextRef="#ctx0" brushRef="#br0" timeOffset="53836.9">11678 1400 274 0,'2'5'16'16,"-2"2"-11"-16,0 2 33 16,0 2 0-16,0 3-20 15,0 4-4-15,-7 2-6 0,-1 3-5 16,-6 0-2-16,2 2-3 15,0-2-47-15,1-5-91 16</inkml:trace>
  <inkml:trace contextRef="#ctx0" brushRef="#br0" timeOffset="54352.37">13284 926 353 0,'-9'-2'6'16,"0"-6"13"-16,9 5 15 0,0 2-21 16,5-2-9-16,6 0-2 15,6-1 1-15,4 3-1 16,2-3 1-16,2 1-6 15,1-1-59-15,-1 0-11 0,-3 1-56 16</inkml:trace>
  <inkml:trace contextRef="#ctx0" brushRef="#br0" timeOffset="54539.83">13543 784 293 0,'0'0'89'0,"0"-5"-75"15,0 3 12-15,0 2-7 16,0 0-19-16,0 6-1 16,0 6 0-16,0 5 0 15,0 4 1-15,0 4 0 16,2 1 0-16,3 6-17 0,2 3-35 16,4-2-29-16,-2-2-38 15</inkml:trace>
  <inkml:trace contextRef="#ctx0" brushRef="#br0" timeOffset="55211.54">14157 970 432 0,'0'-7'0'0,"-7"-2"2"16,-1 2 8-16,-2 1-2 16,-4 1-2-16,-1 5-5 15,-1 0-1-15,-2 0 0 0,1 0-1 16,0 4 1-16,0 3 0 16,3 4-1-16,4-3 0 15,2 7 0-15,4-4-2 16,4 6 1-16,2 4 2 15,0-6-1-15,9 8 0 0,3-3 3 16,1 5 0-16,-1-2-1 16,-2 3 1-16,0 0-2 15,-7-2 1-15,-2-3-4 16,-3-2-3-16,2-5-1 16,-14-2 5-16,-3-4 2 0,-2-2 2 15,-2-2 0-15,-1 0 4 16,1-4 5-16,4 0-3 15,3 0 3-15,3 0 2 16,6-4 2-16,3-1-1 16,0 0-6-16,0 1-3 15,3 2-5-15,4-1 0 0,0 0 0 16,0 3-1-16,1 3 0 16,-1 6-1-16,0 7 1 15,-4 5-1-15,1 4 4 16,-1 5 1-16,-3 4 4 0,0 2 2 15,0-2 2-15,2-1-2 16,-5 2-3-16,-1-5 0 16,-1-3-2-1,3-6 0-15,2-1-1 0,0-4 1 16,0-4-2-16,7-3 0 0,6-3 0 16,5-5 0-16,2-1 1 15,7 0-6-15,5-10-30 16,2-5-53-16,2-8-46 15,-2-4-209-15</inkml:trace>
  <inkml:trace contextRef="#ctx0" brushRef="#br0" timeOffset="55445.87">14620 1020 425 0,'0'-16'-1'0,"0"3"7"0,0 3 23 16,0 5 8-16,0 3-8 16,0 2-16-16,0 3-17 15,0 8 2-15,0 5 2 16,0 6 0-16,0-3 0 0,0 6 0 16,0 1-1-16,0-1-41 15,0 2-23-15,2-4-32 16,-5-6-53-16</inkml:trace>
  <inkml:trace contextRef="#ctx0" brushRef="#br0" timeOffset="55663.16">14388 1289 363 0,'-2'0'11'16,"2"0"28"-16,7 0 21 15,13 0-26-15,6 0-6 0,8-3-8 16,11-1-12-16,3-1-4 16,1-1 0-16,-3 3-2 15,-2-1 0-15,-7 3-4 16,-8 1-33-16,-10 0-38 16,-7 0-35-16,-7 0-70 0</inkml:trace>
  <inkml:trace contextRef="#ctx0" brushRef="#br0" timeOffset="55991.2">14539 1378 398 0,'-3'0'12'0,"1"0"7"16,2 2 8-16,0 3-1 0,0 5-7 15,0 2 17-15,0 4-8 16,0 2-8-16,0 6-5 16,2 0-4-16,-1 2-2 15,-1 3-4-15,2-4-2 16,-2 2-1-16,0-4 0 16,0-1-1-16,2-4 0 0,-2-2 0 15,0-4 0-15,0-1-1 16,0-4 0-16,0 0-16 15,0-2-22-15,0-3-36 16,0 0-18-16,0-2-13 16,0-2-8-16</inkml:trace>
  <inkml:trace contextRef="#ctx0" brushRef="#br0" timeOffset="56256.77">14532 1510 332 0,'2'-10'16'0,"3"-1"9"0,2 4 26 16,4 0-4-16,2 3-12 16,2 1-15-16,2 0-12 15,3 3-4-15,0 0 0 16,-1 6-1-16,0 5-1 0,-2 2-2 16,-4 1 0-16,-4 4-2 15,-4-3-1-15,-5 3 1 16,0-3 1-16,-3-1-1 15,-10-3 1-15,-5-2 2 16,-2-4 1-16,3-2-1 16,-5-3-6-16,3 0-7 0,2 0-22 15,7-5-25-15,3-7-59 16</inkml:trace>
  <inkml:trace contextRef="#ctx0" brushRef="#br0" timeOffset="56869.54">15002 959 207 0,'10'-21'233'0,"0"2"-227"15,-1 1 10-15,6 3 27 16,-3 5-11-16,5 1-18 15,-3 1-6-15,2 5-6 16,0 3 0-16,1 0-2 0,-5 9 0 16,-2 7-1-16,0 4-3 15,-5 6-2-15,-1 5 3 16,-4 1 3-16,0 4 0 16,1-3 0-16,-1 0 1 15,0-1 0-15,0 2-1 0,0-8 1 16,0-2 0-16,0-5-1 15,4-5 3-15,3-5-1 16,4-4 1-16,-4-1-1 16,5-4 1-16,-4 0-2 15,-1 0 0-15,-3 0 1 0,-3-4 0 16,-1 2-5 0,0 1-1-16,-3 1 1 15,-6 0 2-15,0 1 2 0,-4 10-1 16,3 3-1-16,-1 3 1 15,4 2-2-15,1 5 4 16,3 1-1-16,1-1 5 0,0 7 1 16,2-1 1-16,0 0 1 15,0-1-3-15,0-1-3 16,0-1-1-16,0-4-1 16,-4-3 0-16,-1-4 0 15,-4-2 0-15,-1-1 2 16,-2-4 0-16,-2-4 0 15,-1 0 0-15,2-3 0 0,-1 0-1 0,0-2-1 16,4 0-5-16,4-2-36 16,4-8-61-1,2-8-75-15</inkml:trace>
  <inkml:trace contextRef="#ctx0" brushRef="#br0" timeOffset="57103.84">15603 1257 430 0,'5'-7'4'0,"2"-2"14"16,3 4 34-16,3-1-18 15,1 3-22-15,5-1-7 16,2 2-4-16,-1 2-1 15,-2 0 0-15,-2 6-14 0,-3 3-81 16,-6 0-59-16</inkml:trace>
  <inkml:trace contextRef="#ctx0" brushRef="#br0" timeOffset="57306.92">15613 1352 348 0,'-5'0'29'16,"5"0"9"-16,0 0 28 16,0 0-4-16,3 0-36 15,6-2-11-15,6 0-10 0,1 0-2 16,4 1-1-16,3-2-1 16,3 3-22-16,1 0-50 15,2-1-36-15,2-5-68 16</inkml:trace>
  <inkml:trace contextRef="#ctx0" brushRef="#br0" timeOffset="57637.92">16258 1018 413 0,'0'-9'-1'0,"0"2"18"0,0 2 38 16,0 0 3-16,0 4-24 16,0 1-12-16,0 0-20 15,0 6-8-15,0 9 4 16,-2 3 4-16,-1 3 4 16,-1 8 1-16,1 3 3 15,-2-2 1-15,2 5 0 0,1-3-3 16,-2-3-3-16,1-4-2 15,-1-6-1-15,3-1-1 16,-3-5 1-16,3-2-2 16,-3 0-2-16,4-4-66 0,0-7-136 15</inkml:trace>
  <inkml:trace contextRef="#ctx0" brushRef="#br0" timeOffset="73022.16">6444 2572 100 0,'0'-12'9'16,"0"4"10"-16,0 4 7 16,0-2-11-16,-2 3-9 15,2 2 6-15,0-1 3 0,0-2 43 16,0 3-29-16,0-3 6 15,0 3-2-15,0-1-2 16,0 0-1-16,0 2-5 16,0 0-10-16,0 0-13 15,0 10-4-15,4 3 2 0,-3 8 5 16,6 4 3-16,-2 4 6 31,-3 2 4-31,-1-1 0 0,1 2-6 16,-2-2-5-16,0-3-2 15,0-6 0-15,0 1 2 16,0-8 1-16,-2-2 1 16,1-3-1-16,1-2-1 15,0-3 0-15,-2-3-3 0,2 2 1 16,0-3 2-16,0 0 4 16,0 0 3-1,0 0 0-15,3 0-5 0,4 0-2 16,6 0-4-16,3 0-1 15,4-3-2-15,4 2 1 16,-3-1-1-16,-1 0 0 16,2 2-3-16,-3 0-18 0,-3 0-21 0,0 0-16 15,-1-2-44 1,-5-3-48-16</inkml:trace>
  <inkml:trace contextRef="#ctx0" brushRef="#br0" timeOffset="73756.13">7087 2476 314 0,'2'-13'4'15,"1"1"9"1,-1 1 26-16,1 2-13 0,-3-2-10 16,0 3-3-16,-3-3-4 15,-4 2 2-15,-3 2-4 16,-5-1-3-16,1 5-2 0,-6 3-1 16,4 0 2-16,-2 3-2 15,2 7 2-15,-1 2 1 16,9 1-2-16,1-1-2 15,-1 2 1-15,8-1-1 16,0 2 0-16,0-3 1 0,9 4 1 16,2-4-2-16,4 4 1 15,-3 0 1-15,4-2-1 16,-3 4 0-16,-3 0 0 16,2-2-1-16,-7 0 0 15,-3-2 0-15,-2 1-1 0,0-4 0 16,-9 0 0-16,-3-1 1 15,0-5 0 1,-3 0 2-16,3-1 3 0,2-4 4 16,-2 0-1-16,7 0 1 15,2 0-1-15,1 0 0 0,2 0-3 16,0-4 0-16,0-1-2 16,0 1-2-16,3 0-2 15,4 3 1-15,2-1 1 16,2 2-1-16,0 0 1 15,-2 6-2-15,4 4 1 16,-5 5 0-16,4 4 0 0,-5 4 1 16,0-1 2-16,-2 4 4 15,-5 1 1-15,2 1-2 16,-2-1 4-16,0 0-2 16,0-2 4-16,-2-4-4 15,0-1-1-15,0-2-1 0,2-6-1 16,0 1-1-16,0-4-2 15,7-4-1-15,5 0 1 16,3-5 1-16,6 0 1 16,2 0-4-16,1-3-32 15,4-9-47-15,-1-5-70 0</inkml:trace>
  <inkml:trace contextRef="#ctx0" brushRef="#br0" timeOffset="74365.36">7404 2654 398 0,'-3'-16'-1'0,"0"-4"20"0,3 3 12 16,0 2 12-16,1 1-1 15,9 2-28-15,2 6-9 16,3 3-4-16,-1 3-1 16,6 0 1-16,-4 8-1 15,0 7 0-15,0 2-1 0,-3 5 0 16,-6 1-1-16,-5 1 1 16,-2 0 1-16,0-1-5 15,-5-2-1-15,-5-3 2 16,-1-5 3-16,3-2 2 15,-1-6 1-15,3 1-1 0,4-6 3 16,2 0 3-16,0-4 10 16,4-7-7-16,9 1-7 15,-1-8-3-15,5-2 0 16,0 2 1-16,0-1 0 16,-2-2-1-16,0 2 0 0,-3-2 0 15,-2 2-1 1,-5 2 1-16,0 2-1 15,-1 0 1-15,-4 6 1 0,0 3-1 16,0 3-1-16,-2 3-1 16,-5 0 1-16,0 8 1 0,-1 5-2 15,1 4 3-15,0 7 1 16,2-2 4-16,2 3-1 16,3 1-3-16,0-2 4 15,0-1-5-15,3-2-1 16,6-3 1-16,3-4 0 15,3-1-2-15,4-4 0 0,1-4-20 16,5-3-25-16,1-2-58 16,1 0-82-16</inkml:trace>
  <inkml:trace contextRef="#ctx0" brushRef="#br0" timeOffset="74933.34">7869 2407 396 0,'-2'-20'10'0,"2"-2"8"0,0 5 18 15,9 2-4-15,-1 4-12 16,6 4-4-16,-2 5-14 16,3 2-1-16,0 0-1 15,-3 11 0-15,0 7-9 16,-4 3 8-16,-2 1 3 0,-5 5 0 15,-1-1-2-15,0 2 0 16,0-6 1-16,-7 0 1 16,2 0-2-16,2-3 0 15,3-1 1-15,0-3 0 16,0-1 1-16,7-5 1 16,5-3 2-16,6-3 1 0,1-1 1 15,0 0-3-15,-1-2-2 16,-2-6-2-16,-3-1 2 15,-3 1-1-15,-6-2 0 16,-2 1 0-16,-2-1 0 16,0 6 1-16,-6 0 2 0,-4 2-1 15,0 0 0-15,2 8-1 16,1 9 2-16,1-2 1 16,5 9-1-16,1 2-1 15,0 6 2-15,1 0 2 16,5 3 8-16,-1-2-5 0,0 2 2 15,-3-6-2-15,-2-1-4 0,0-6-3 16,0-4-1-16,-7-1 1 16,-5-7 1-16,-5-1 0 15,0-3 1-15,-5-6 0 16,2 0-3-16,1 0 0 16,-2-13-39-16,5-6-86 0,7-9-317 15</inkml:trace>
  <inkml:trace contextRef="#ctx0" brushRef="#br0" timeOffset="75370.84">8743 2604 384 0,'-5'0'13'0,"5"0"6"16,0-3 37-16,3-3-8 15,7 0-30-15,7 1-6 16,2 2-1-16,1-1-9 0,6 1 0 15,-4 3-2-15,0 0-10 16,-2 0-50-16,-3 0-32 16,-7 0-56-16</inkml:trace>
  <inkml:trace contextRef="#ctx0" brushRef="#br0" timeOffset="75542.7">8759 2713 344 0,'-9'7'11'16,"5"-6"11"-16,4 1 30 16,4-2-23-16,9 0 8 15,6 0-4-15,6 0-23 0,4-3-8 16,7-1-3-16,1-2-65 16,7-2-52-16,2-3-158 15</inkml:trace>
  <inkml:trace contextRef="#ctx0" brushRef="#br0" timeOffset="75839.43">9797 2376 456 0,'-6'-9'1'15,"5"-1"7"-15,-1 7 34 16,2 0-11-16,-2 3-10 0,0 3-15 16,2 8-10-16,0 5 4 15,0 2 1-15,0 7 2 16,0-1-1-16,0-2-1 16,0 2-1-16,0-1 0 15,0-4 1-15,2-1-11 0,-2-2-36 16,0-4-34-16,0-5-42 15,-3-3-162-15</inkml:trace>
  <inkml:trace contextRef="#ctx0" brushRef="#br0" timeOffset="76112.73">9498 2695 390 0,'-8'3'15'15,"8"-3"1"-15,5 0 36 16,17 0-5-16,10 0-12 16,12 0-7-16,10-3-8 15,14-4-5 1,7 0 1-16,-2 0 2 16,-1-1-8-16,-5 2-8 15,-10 3-1-15,-12 0 0 16,-11 3-1-16,-12 0-1 0,-8 0-14 15,-10 0-18-15,-4 6-29 16,-11 0-35-16,-7-1-20 16,-4-1-157-16</inkml:trace>
  <inkml:trace contextRef="#ctx0" brushRef="#br0" timeOffset="76469.15">9669 2845 381 0,'-1'0'32'16,"-1"0"1"-16,2 0 10 0,0 0 7 0,0 1-32 16,0 8-6-16,0 2 3 15,2 7 6-15,1 5 1 16,1 3 2-16,-3 5-7 0,4 5-6 15,2 1 1-15,-4 1 1 16,-1-2-6-16,1-2-3 16,-3-6-2-16,2-3 2 15,-2-6-3-15,2-2 0 16,-2-5 0-16,0-5-2 0,0-1 2 16,0-3-1-16,0-1-21 15,0-2-20-15,0 0-9 16,0-2-7-16,0-9-69 15,-5-5-52-15</inkml:trace>
  <inkml:trace contextRef="#ctx0" brushRef="#br0" timeOffset="76762.89">9666 2978 299 0,'7'-8'103'0,"1"-1"-76"0,6 1 6 16,-2 1 14-16,3 4-17 15,0 3-12-15,4 0-9 32,-4 0-5-32,2 7-2 0,-3 6-1 0,-1-1 0 15,-4 6-1-15,-2-2 0 16,-6 2 0-16,-1 0 1 0,0-4-1 16,-8 2-1-16,-6-6 2 15,-1 0 6-15,-1-4 1 16,1 0-1-16,3-2-5 15,1-4-1-15,-1 0-1 16,5 0-1-16,1-2-26 16,2-7-32-16,2-6-34 15,2-4-103-15</inkml:trace>
  <inkml:trace contextRef="#ctx0" brushRef="#br0" timeOffset="77088.48">9980 2831 396 0,'9'-8'6'16,"-1"1"15"-16,-2 1 19 15,5 6 7-15,-3 0-24 16,1 0-10-16,-3 0-8 16,5 10-4-16,-7 1-1 15,2-1 0-15,-6 2 0 16,0 3 1-1,-2-1-2-15,-8 0 0 0,0 0 2 0,-2-1-1 16,2-4 3 0,-1 2-1-16,5-6 6 0,2 0 0 15,0-1 0-15,4-2 0 16,0 0 0-16,6-2 4 16,9 0 6-16,6 0-10 0,6-8-6 15,8 1-2-15,5 0-1 16,1-4-22-16,-3-1-33 15,3-6-121-15</inkml:trace>
  <inkml:trace contextRef="#ctx0" brushRef="#br0" timeOffset="77760.22">13178 2522 399 0,'-5'-3'2'0,"1"-3"16"16,4 2 19-16,0 1 14 15,0 3-26-15,0 0-16 16,0 7-10-16,4 6 3 15,-1 5 3-15,4 7 7 16,-1 4 0-16,0-1-2 16,-1 3 1-16,-3 1 0 0,-1-1-2 15,1-3 0-15,0-6-1 16,1-3 3-16,1-1 0 16,1-9-4-16,5 0-1 15,-2-3 0-15,5-5 4 0,2-1-4 16,4 0-3-1,2 0-2-15,1-4-1 16,4-3-16-16,-1-1-22 0,-2-5-17 16,-2-1-49-16,0-4-55 15,-4-2-158-15</inkml:trace>
  <inkml:trace contextRef="#ctx0" brushRef="#br0" timeOffset="77963.31">13390 2428 429 0,'-5'-9'16'0,"5"-3"8"16,2 4 21-16,13 1-31 16,7 2-10-16,7-1-3 15,1 3-3-15,3 2-34 0,1-2-30 16,-5-4-30-16,-4-4-109 15</inkml:trace>
  <inkml:trace contextRef="#ctx0" brushRef="#br0" timeOffset="78137.37">13620 2183 303 0,'-4'-2'93'16,"2"2"-67"-1,2 0-14-15,0 14-14 0,0 4 10 16,2 7 9-16,3 4-3 0,3-1-3 15,-1 5-6-15,0 4-4 16,2-3 0-16,0 1-1 16,0 0-51-16,5-9-54 15,1-2-80-15</inkml:trace>
  <inkml:trace contextRef="#ctx0" brushRef="#br0" timeOffset="78734">14264 2381 462 0,'0'-16'11'0,"0"0"16"16,-5 2 14-16,-2-1-21 16,-3 5-12-16,-3 2-2 15,-3 1-5-15,-2 4-1 0,-1 3-1 16,0 0 2-16,1 2-2 15,2 8 0-15,3 6-1 16,8 8-2-16,3-1 2 16,2 4 2-16,0 3-2 15,7 2 0-15,6-2 3 16,-1 1-2-16,1-3 1 0,-1 1 1 16,-3-1-1-16,-4-3 0 15,-3-1-1-15,-2-5-3 16,-2-1-3-16,-8-4 2 15,-2-3 2-15,-3-4 2 16,-1-2 2-16,3-3 1 16,1-2 0-16,3 0 0 0,3 0 1 15,4-4 4-15,2-1-2 16,0-3-3-16,0 4-2 16,4 0 0-16,4 0-1 15,-3 4 1-15,4 2-1 0,-1 0 1 16,0 9-1-16,-1 4 1 15,-2 5 1-15,-1 2 2 16,-1 3 2-16,-1 1 3 0,0 3 0 16,-2 1 3-16,0 0-1 15,0-1-2-15,0-2 0 16,0-2-4-16,0-4-1 16,0-3 0-16,6-2-2 15,1-5 0-15,3-2 0 16,7-4 1-16,2-5-1 0,8 0-20 15,2-3-38-15,2-14-52 16,1-6-34-16</inkml:trace>
  <inkml:trace contextRef="#ctx0" brushRef="#br0" timeOffset="78968.2">14739 2388 408 0,'0'-21'11'0,"0"3"30"0,0 6 16 16,2 3-9-16,-1 5-17 15,-1 0-11-15,4 4-11 16,-1 0-9-16,1 7-3 16,1 6 1-16,-1 7 2 15,0 1-1-15,-1 5-3 0,-1-1-27 16,-2 2-18-16,0-4-46 15,-2-1-11-15,-7-6-51 16</inkml:trace>
  <inkml:trace contextRef="#ctx0" brushRef="#br0" timeOffset="79202.53">14561 2614 260 0,'-4'2'64'0,"4"-2"-24"15,2 0 20-15,16 0 3 0,3 0-16 16,15 0-24-16,8 0-12 16,7-2-4-16,5-2 0 15,3 1 5-15,-4 0-2 16,-11-2-6-16,-10 4-4 16,-7-2 2-16,-9 3-14 0,-11 0-37 15,-7 0-62-15,0 0-32 16,-8 3-74-16</inkml:trace>
  <inkml:trace contextRef="#ctx0" brushRef="#br0" timeOffset="79546.2">14683 2777 340 0,'-2'4'73'0,"1"-3"-45"16,1 5-3-16,0 2 5 16,0 6 9-16,0 4-1 15,0 4-8-15,0 5-5 16,0 1-5-16,3 5-2 16,1 0-2-16,-3 1-5 15,1 0-7-15,-2-3 0 16,0-3-2-16,0-1 0 0,0-6-1 15,0-5-1-15,0-3 1 16,0-6 0-16,0-2-1 16,0-3-6-16,0-2-16 0,0 0-3 15,0-5-9-15,0-8-25 16,0-7-54-16,0-4-36 16</inkml:trace>
  <inkml:trace contextRef="#ctx0" brushRef="#br0" timeOffset="79805.2">14692 2910 354 0,'11'-9'45'16,"1"1"-2"-16,2 3 16 15,3 1-13-15,-1 2-17 16,-2 2-13-16,0 0-6 16,-1 0-4-16,-2 7-3 0,-1 5-2 15,0 1-1-15,-5 1 0 16,-3 3 0-1,-2-1-1 1,0-2 0-16,-2 2-1 0,-8-4 2 0,-2-1 1 16,-2-2-1-16,0-2 1 15,-2 0 1-15,3-3-1 16,1-2-3-16,3-2-30 16,4 0-28-16,2-8-36 15,3-4-60-15</inkml:trace>
  <inkml:trace contextRef="#ctx0" brushRef="#br0" timeOffset="80111.69">14912 2752 382 0,'10'-9'24'16,"1"-2"8"-1,-3 6 18-15,4 1-9 0,-4 2-22 0,-1 2-10 16,-1 0-8-16,1 6-2 15,-1 5-1-15,-6 5 0 0,0 0 0 32,0 0-6-17,0 2-4-15,-10-2 3 0,5-2 5 16,-4-3 4-16,2-1 0 16,2-2 1-16,0-3 0 15,0-2 2-15,5-1 3 0,0 0 6 16,0-2 6-16,8 0-1 15,8 0-4-15,4-5-12 16,3-2-2-16,2-3-31 16,0-5-54-16,2-7-193 15</inkml:trace>
  <inkml:trace contextRef="#ctx0" brushRef="#br0" timeOffset="80928.93">15358 2222 373 0,'6'-17'7'16,"0"-1"18"-16,4 3 10 16,1 3-6-16,-3 3-13 15,5 6-10-15,1 3-4 0,-1 0-3 16,1 7-1-16,0 10 1 16,1 5-1-16,-3 4 1 15,-2 6 0-15,-3 4-1 16,-4 3 1-16,-3-1 0 15,0 4 1-15,0-1 0 0,0-3 0 16,0 2 1-16,0-3 0 16,0-2 1-16,0-9-1 15,7-1 1-15,2-8 1 16,4-6 2-16,1-4 9 16,3-5 7-16,-2-2-5 15,0 0-10-15,-4-2-3 16,-3-4-1-16,-1 2 8 0,-6-4 3 15,-1 2-5-15,0 3-7 16,-1 0-2-16,-7 3 0 0,-1 0 1 16,2 3-1-16,-2 8 0 15,0 7-1-15,5 3 1 16,1 6 2-16,3 3 1 16,0 2 4-16,0 3 1 15,5-2 2-15,2 1-3 0,3 0 0 16,-3-2-2-16,-4-1-1 15,1-5-3-15,-4-1 1 16,0-7-1-16,-6-2 1 16,-4-5 0-16,-5-4 2 15,-1-2-1-15,1-5 0 16,2 0 0-16,-1 0 0 0,6-8-14 16,4-7-23-16,4-6-58 15,5-10-96-15</inkml:trace>
  <inkml:trace contextRef="#ctx0" brushRef="#br0" timeOffset="81141.66">16122 2557 243 0,'5'-3'184'0,"2"-3"-168"0,3-3 10 15,3 4 13-15,5 2-22 16,2-1-10-16,2 4-6 0,-1 0-2 16,-1 0-29-16,-5 5-45 15,-5 2-74-15</inkml:trace>
  <inkml:trace contextRef="#ctx0" brushRef="#br0" timeOffset="81320.92">16164 2664 132 0,'-7'6'203'16,"4"-5"-174"-16,3-1 30 0,0 0 2 15,0 0-8-15,9 0-9 16,5 0-14-16,0 0-19 0,10-1-9 16,-1-1-2-1,5-2-13-15,3 3-54 0,5-3-62 16,0-1-83-16</inkml:trace>
  <inkml:trace contextRef="#ctx0" brushRef="#br0" timeOffset="81907.11">16829 2442 423 0,'0'-15'14'16,"0"0"14"-16,5 1 26 16,4 1-15-16,-2 2-15 15,5 4-8-15,0 3-9 16,0 4-5-16,3 0-2 0,-1 7-2 16,-1 10 1-1,-3 0-1-15,-3 6 1 16,1-1 0-16,-8 1-1 15,0-1-1-15,0-6-3 0,-10 2 1 16,0-2 1-16,1-3 3 0,0-4 1 16,3-1 1-16,3-5 0 15,1 1 0-15,2-4 1 16,0 0 0-16,4 0 4 16,6-4-3-16,5-3-3 15,-1-4 0-15,4-3 1 0,-4 1-2 16,-1-2 0-16,-2-3-1 15,-4 1 0-15,-1 4 2 16,-4-2-3-16,-1 5 2 16,-1 0 1-16,0 4 0 15,0 4 0-15,0 0 2 0,0 2-1 16,0 0-1-16,-3 3-2 16,-2 10 0-16,2-1 5 15,-2 6 3-15,1 4 0 16,3-4 6-16,1 4 1 15,0-2 6-15,0-2-5 16,3-2-3-16,6-3-4 0,2-3-2 16,1-3-2-1,3 3-1-15,1-5 0 0,2-2-39 16,0-3-67-16,-5 0-192 16</inkml:trace>
  <inkml:trace contextRef="#ctx0" brushRef="#br0" timeOffset="84955.13">6556 4040 114 0,'0'-2'25'0,"0"-2"-12"15,0-1 14-15,0 0 5 0,0 1 0 16,0-3 2-16,0 1-8 16,0 1 1-16,0-1 2 15,0 3-3-15,1 0-4 16,-1 0-6-16,0 1 0 16,2 2-4-16,-2 0-3 0,0 0-9 15,2 5-2-15,0 7 2 16,-1 8 2-16,5 3 4 15,-2 6 9-15,1 1 3 32,-1 2 0-32,-1 0-4 15,2 0-4-15,-1-1-6 16,-2-6 1-16,-1-4 1 0,1-2-4 16,1-4 2-16,-3-7 0 15,0 0 2-15,2-4 1 16,-2-4 3-16,0 1 1 15,1-1 1-15,1 0 0 0,2 0 0 16,2 0-3-16,3 0-4 16,3 0-3-16,3-3-2 15,4-2 0-15,1 0 1 16,2 2-2-16,2 0 1 16,-1-1 1-16,-2 1-15 15,-1 1-10-15,-1 0-14 0,-4 0-29 16,2 1-27-16,-3-3-31 15,-4-4-119-15</inkml:trace>
  <inkml:trace contextRef="#ctx0" brushRef="#br0" timeOffset="85654.42">7255 3979 14 0,'0'-15'311'0,"0"0"-301"16,0 1 21-16,0 1 10 15,0 1-19-15,-4-2-3 0,-4 8-8 16,-4 0-7-16,2-1-4 16,-7 5 0-16,-1 2-1 15,-2 0 1-15,2 5 1 16,1 3-2-16,2 3 2 0,3 3-2 15,2 0-1-15,6 2-1 16,6 1 1-16,-2 0 2 16,6 2 0-16,5-1 1 15,3 0 0-15,2 0 1 16,0-1-1-16,-1-2 1 0,-1 3-2 16,-3-1 0-16,-6 0 0 15,-5-1 0-15,0-2 0 16,-1 3-2-16,-12-7 1 15,0-1 1-15,-1-2 1 16,0-5 1-16,0 0-1 16,0-2 1-16,4 0 0 0,3 0 1 15,1 0 0-15,4-5 4 16,2 1 1-16,0-3-3 16,0 1-1-16,0 3-4 0,6-1 0 15,1 1 0-15,0 3 2 16,0 0-2-16,3 5 0 15,-1 7-2-15,-2 6 2 16,-2 5 3-16,0 4 6 0,-2 2 0 16,-2 3 4-16,-1 2 3 15,0 2-1-15,0-2-4 0,-1 1 1 16,-6 1-1-16,6-2-1 16,-1-5 0-16,2-5 1 15,0-1-1-15,0-4-1 16,2-7-1-16,6-3 1 15,0-2 1-15,3-5-1 16,2-2-2-16,1 0-3 0,3 0-2 16,-2-6-2-16,2-4-28 15,-5-3-36-15,-2-4-71 16,-2-7-193-16</inkml:trace>
  <inkml:trace contextRef="#ctx0" brushRef="#br0" timeOffset="86706.97">7696 4142 174 0,'-2'0'26'16,"-1"-3"15"-16,3-4 17 16,0-1-8-16,0-2-9 15,0 2-7-15,3-3-11 16,6 2-3-16,2 2-5 0,0 2-9 16,3 3 1-16,2 2-7 15,-2 0 4-15,3 10-3 16,-3 7-2-16,4 2 1 15,-6 2 1-15,0 4-1 16,-4 2 0-16,-2-2 0 0,-6 0 1 16,0-3-1-16,0-3 0 15,-9-2 0-15,0-5 0 16,-2-4 3-16,2 0 1 16,2-4 3-16,0-1-2 15,3-3 3-15,2 0 3 0,2 0 2 16,0-7-3-16,-2-4-6 15,12-1-3-15,2-5-1 16,2-1 1-16,-1-2 1 16,1-4-1-16,3 1-1 15,-5 0 1-15,-1-2-1 0,-4 2 0 16,0 3 0 0,-5 1 0-16,1 4 0 0,-3 5 0 15,0 0 0-15,0 7-1 16,0 1-1-16,-5 2-1 15,0 4 1-15,-2 8 3 0,-1 4-2 16,3 7 0-16,1 1 1 16,1 2 2-16,3 1 1 15,0 0 0-15,2-1-1 16,6-4-1-16,2-2-1 16,2-3 1-16,3-4-2 15,1-6 2-15,2 1-2 16,1-8-14-16,3 0-32 0,-4 0-29 15,0-10-25-15,-5-5-45 16</inkml:trace>
  <inkml:trace contextRef="#ctx0" brushRef="#br0" timeOffset="87191.23">7986 3831 355 0,'-3'-13'11'0,"1"1"11"16,2 2 21-16,0 6-17 15,0 0-5-15,5 4-14 16,3 2-7-16,1 9 0 16,-2 6 0-16,0 3 0 15,1 4 0-15,-5-2-1 0,-1-1 1 16,0-2 0-16,-2-5-1 15,0-3 1-15,0-6 1 16,0 1-1-16,0-6 1 16,0 0 2-16,0 0 11 15,0-10 12-15,0 0-17 16,0-6-2-16,3-2-3 0,1-3-2 16,3 0 0-16,4 0-2 15,0 4 0-15,-1 1-1 16,3 2-1-16,-1 8 1 15,0 3 1-15,-4 3 0 0,3 0 0 16,-4 5 0-16,2 9-1 16,-2 4 0-16,-1 1 1 15,-1 2 0-15,-2 0 0 16,2 2 1-16,-3-6-1 16,1 0-1-16,0-3-30 0,1 0-25 15,1-5-21-15,4-1-44 16,-1-7-84-16</inkml:trace>
  <inkml:trace contextRef="#ctx0" brushRef="#br0" timeOffset="87742.81">8339 3805 357 0,'7'-15'19'0,"0"5"20"16,1-2 8-16,2 6-14 0,-1 0-10 15,2 5-11-15,0 1-10 16,-1 0-2-16,0 7-1 16,-1 7 0-16,-3 2 0 15,-2 5 0-15,1 1 1 16,-3 3 0-16,1 0 0 16,-3 0 0-16,1 0 0 0,-1-2 0 15,0-2 1-15,2-1-2 16,3-2 2-16,1-3-1 15,-1-4 1-15,8-4 0 16,-3 0 1-16,1-3 0 16,0-4 0-16,0 0-2 15,-4 0 1-15,-1 0 0 0,-1-4 0 16,-5-1 0-16,-3 2-2 16,3 0-1-16,-8 3 0 15,-1 0 3-15,-2 0 0 16,2 11-1-16,0 4 0 0,2 5 3 15,4 2 2-15,1 7 2 16,2 3-1-16,0 2-2 16,0 2 3-16,0-4 4 0,0 2 2 15,0-4-4-15,0-3-3 16,0-2-3-16,0-5-1 16,0-1 0-16,-8-4 0 0,-1-3-1 15,-1-2 1-15,-3-6 0 16,2-2 2-16,-1-2-2 15,2 0-1-15,3-6 0 16,4-4-18-16,3-4-34 16,3-4-57-16,11-3-63 15</inkml:trace>
  <inkml:trace contextRef="#ctx0" brushRef="#br0" timeOffset="87930.28">8858 4187 198 0,'12'-3'161'16,"1"1"-135"-16,-1-1 18 15,2-1-1-15,1 6-22 16,-1-2-14-16,1 0-6 16,-3 0-3-16,1 5-41 0,-6-1-47 15,-3 1-113-15</inkml:trace>
  <inkml:trace contextRef="#ctx0" brushRef="#br0" timeOffset="88086.49">8890 4291 314 0,'-5'8'44'16,"3"-5"9"-16,2 1 16 16,0-3-12-16,9-1-10 0,7 0-16 15,0 0-21-15,6 2-8 16,-1-2-2-16,3 0-46 15,-1-5-124-15</inkml:trace>
  <inkml:trace contextRef="#ctx0" brushRef="#br0" timeOffset="88773.82">9949 3716 175 0,'6'-10'2'16,"-6"3"24"-16,1 0 39 16,-1 5-10-16,0 0-10 15,0 2-15-15,0 0-14 0,0 0-11 16,0 8 3-1,-1 4 9-15,1 8 2 0,0 5-3 16,0 7 5-16,0 3 7 16,0 7-10-16,0-2-1 15,1 1-1-15,5-3 1 16,-2-2-9-16,1-4-4 0,0-6-1 16,1-2 0-16,-5-6-1 15,3-4-1-15,-2-3 0 16,0-3-1-16,-2-2 1 15,0-1-1-15,0-3 0 16,0-2-4-16,0 0-10 0,0 0-2 16,0-7-4-16,0-7-26 15,0-6-21-15,0-2 1 16,0-6-39-16,0-4-73 16</inkml:trace>
  <inkml:trace contextRef="#ctx0" brushRef="#br0" timeOffset="89039.38">9973 3751 264 0,'0'-17'26'16,"0"-1"1"-16,3 1-4 15,10 2 12-15,0 4-6 16,2 0-10-16,4 0-8 0,1 4-3 16,2 1 0-16,2 3 4 15,5-1-3-15,0 1-3 16,3 3-3-16,-2-2 0 15,1 2-1-15,-1 0 1 0,-4 0-1 16,-7 0-1-16,-1 0 0 16,-7 0-1-16,0 0 0 15,-7 2-18-15,-4 4-16 16,0 0-40-16,-2 2-43 16,-7-1-90-16</inkml:trace>
  <inkml:trace contextRef="#ctx0" brushRef="#br0" timeOffset="89367.31">10343 3801 260 0,'0'-5'7'0,"-2"1"10"16,-5 2 15-16,-4 2-10 15,-1 0-6-15,1 0 3 0,-6 5 1 16,2 8 0-16,-4 1-2 16,3 4-1-16,2 6 4 15,-3 2-1-15,7 2 1 16,1 4 1-16,4-3-8 16,5 2-5-16,0-3-3 15,0-3-4-15,9-2 0 16,6-3-2-16,2-4 1 0,3-4-1 15,1-1 0-15,1-4-23 16,1-3-35-16,-2-4-18 16,-1 0-48-16,-3 0-112 15</inkml:trace>
  <inkml:trace contextRef="#ctx0" brushRef="#br0" timeOffset="89855.5">10413 3962 324 0,'0'-13'10'0,"7"2"27"16,0 0 10-16,4 2-23 0,1 3-7 15,1 2-4-15,1 2-3 16,-2 2-4-16,0 0-4 16,-4 12-2-16,2 4 0 15,-6 2 1-15,1 2 0 16,-5 1-1-16,0-2 1 15,0-2-1-15,0-3-1 0,-2-5 2 16,-1-2-1-16,3-3 2 16,-2-3 0-16,2-1 6 15,0 0 24-15,0-7-7 16,0-4-19-16,2-1-4 16,3-4 0-16,0-2-1 0,4 2-1 15,0-4 0-15,0 5 0 16,3 0-1-16,-2 1 1 15,2 4-1-15,-2 5 1 16,2-1 0-16,-3 6-1 0,1 0 1 16,0 3-1-16,-3 8 1 15,0 1-1-15,0 5 0 16,-1 1 1-16,-3-3 0 16,-1 3 0-16,0-1 0 15,-2-2 1-15,0 0-2 16,1-5 1-16,1 1-11 15,-2-2-32-15,4-2-19 0,1-5-26 16,0 0-39-16,5-2-71 16</inkml:trace>
  <inkml:trace contextRef="#ctx0" brushRef="#br0" timeOffset="90058.56">10811 3987 310 0,'7'-3'32'15,"6"-4"4"-15,3 4 15 0,6-1-17 16,5 1-6-16,0-1-10 16,0 3-12-16,0-1-4 15,-6 0-2-15,-4 2 0 16,-7 0-24-16,-3 0-25 16,-5 0-18-16,-2 0-43 15,0 0-12-15</inkml:trace>
  <inkml:trace contextRef="#ctx0" brushRef="#br0" timeOffset="90293.33">10942 3875 228 0,'0'-3'56'0,"-2"1"2"0,2 2-6 16,0 0-14-16,0 0-22 15,0 11 4-15,-1 1 7 16,-1 7-4-16,0-4-4 15,2 4-7-15,-2 3-4 16,1-2-4-16,-1-1-3 16,0 1 0-16,2-4-1 15,0-2 0-15,0 1-1 16,0-5-19-16,0 0-27 16,5-6-19-16,4-1-29 0,4-3-45 0</inkml:trace>
  <inkml:trace contextRef="#ctx0" brushRef="#br0" timeOffset="90543.29">11210 3840 250 0,'0'-9'114'16,"0"2"-82"-16,0 3 10 15,0 4 3-15,0 0-25 16,0 11-16-16,0 3 6 15,0 5 6-15,0 4-4 16,0 2-7-16,0-3-2 0,2 0-1 16,-1-3-2-16,-1 2 1 15,0-3-6-15,0-1-28 16,0-5-18-16,0-3-2 0,2-5-28 16,0-4-60-16</inkml:trace>
  <inkml:trace contextRef="#ctx0" brushRef="#br0" timeOffset="90808.84">11371 3749 343 0,'8'-6'23'16,"-3"-9"27"-16,1 11 7 15,2 4-2-15,-1 0-42 16,1 10-3-16,3 7 4 0,-1 4-1 15,2 6 1-15,-4 5-6 16,1 0-4-16,-3 0-2 16,-6 4-1-16,0 0-1 15,-8-4 0-15,-6 1 0 16,-8-1-17-16,-5 0-11 16,-7-3-50-16,-5-2-31 0,-8-5-134 15</inkml:trace>
  <inkml:trace contextRef="#ctx0" brushRef="#br0" timeOffset="91166.45">9939 4402 373 0,'-7'-7'18'0,"5"-1"20"0,2 3 18 16,16-2-26-16,7 3-8 15,10 2-4-15,11 2-7 16,12 0 0-16,9 0 2 16,11 0 2-16,4 0-4 0,8 2-3 15,2-2 1-15,0 2-3 16,3-2 2-16,-3 0-1 15,-4-2 0-15,-11-3 1 16,-7 0-3-16,-8-2-3 16,-12 1-1-16,-10 1 0 15,-11 3-1-15,-9-2 0 0,-9 3 0 16,-7 1-14-16,-2 0-28 16,-17 3-44-16,-7-1-71 15</inkml:trace>
  <inkml:trace contextRef="#ctx0" brushRef="#br0" timeOffset="91728.84">10174 4700 302 0,'0'-3'18'0,"0"-1"19"0,0 4 12 16,0 0-21-1,0 0-9-15,0 7-1 0,0 11 3 16,0 1 5-16,0 8-1 15,6 6-2-15,-1 2-5 16,-3 4-3-16,3 2-2 0,-3 0-6 16,1-2-2-16,-1-5-2 15,-2-1-2-15,0-7 0 16,0-5-1-16,0-4 1 16,0-8-1-16,0 0 0 15,0-6-12-15,0-1-20 16,0-2-8-16,0 0-19 0,0 0 10 15,3-9-36-15,-3-5-34 16,5-6-91-16</inkml:trace>
  <inkml:trace contextRef="#ctx0" brushRef="#br0" timeOffset="92011.46">10194 4914 87 0,'0'-20'198'0,"0"5"-153"15,0-4 9-15,10 5-4 16,5 2-10-16,1 3-4 15,4 4-12-15,0 1-8 16,-1 4-5-16,1 0-6 0,-2 5-4 16,-4 9 0-16,-3 1-1 15,0 2 1-15,-6 1-1 16,-5 2 0-16,0-2 1 16,-5 1-1-1,-11-2 0-15,0-2 1 16,-6-4-1-16,0 0 2 15,3-2-2-15,-5-4 2 0,8 1-1 0,2-5-1 16,5-1-15-16,6 0-29 16,3 0-17-16,0-12-10 15,3-4-98-15</inkml:trace>
  <inkml:trace contextRef="#ctx0" brushRef="#br0" timeOffset="92501.69">10382 4679 355 0,'0'-11'22'15,"0"-2"11"-15,4 5 12 16,5 0-12-16,0 3-11 16,3 5-12-16,1 0-7 0,-1 0-1 15,0 9-2-15,0 3 0 16,-5 2 0-16,-2 2 0 15,-1-1-2-15,-4 1 2 16,0-2-1 0,0-3-1-16,0-2 0 15,0-4 1-15,-4 0 1 0,2-3 0 16,1-2 1-16,1 0 1 16,-2 0 3-16,2-5-2 15,0-5-2-15,0-5 0 16,0-1 0-16,3-2-1 15,3 0 0-15,5 0 0 16,-2 3 0-16,4 0-1 0,-3 2 1 16,1 4 0-16,2 4 3 15,-3 3 0-15,-1 2-1 16,1 0-1-16,-3 13-1 16,-2 1 0-16,2 3 0 15,-2-2 1-15,-3 5 0 16,4-2-1-16,-4 0 0 0,-1-2 1 15,3-2-1-15,-2 2 0 16,3-3-20-16,0-3-24 16,2 0-28-16,1-5-46 15,4-4-76-15</inkml:trace>
  <inkml:trace contextRef="#ctx0" brushRef="#br0" timeOffset="92698.28">10786 4705 146 0,'3'-5'189'0,"4"2"-151"16,1-5 18-16,6 3-12 0,1 0-17 15,5 1-7-15,-1 2-11 16,5-2-7-16,-4 4-2 0,-3 0 0 16,0 0-10-16,-5 0-37 15,-3 0-13-15,-3 0-22 16,-4 0-27-16,-2 0-61 15</inkml:trace>
  <inkml:trace contextRef="#ctx0" brushRef="#br0" timeOffset="92932.57">10928 4605 224 0,'-3'-3'27'0,"1"1"14"15,0 2 13-15,1 0-19 16,-1 0-11-16,2 2-13 0,0 6 0 15,-2 7 1-15,2-1 1 16,0 4 0-16,0 2-5 16,-3-2-3-16,3 1-4 15,0-1 0-15,0 0-1 16,0-1 0-16,0-4-12 16,0-2-23-16,5-4-12 0,3-3-18 15,3-4-13-15,4 0-50 16</inkml:trace>
  <inkml:trace contextRef="#ctx0" brushRef="#br0" timeOffset="93163.03">11118 4568 246 0,'2'-13'66'16,"0"5"2"-1,-2 0-6-15,0 8-9 0,0 0-16 16,0 6-35-16,0 6 1 15,0 10 8-15,3 1 3 16,2 4-4-16,0 1-3 0,0-1-5 16,0-1-1-16,-1-2 0 15,1-1-1-15,0-3-13 16,-2-5-62-16,-3-7-57 16,0-8-225-16</inkml:trace>
  <inkml:trace contextRef="#ctx0" brushRef="#br0" timeOffset="93850.49">13441 4072 237 0,'2'-9'20'16,"-2"2"24"-16,1 1 11 15,-1 2-23-15,2 1-2 16,-2 3-2-16,0 0-10 16,0 0-15-16,0 11-2 15,2 3 7-15,-2 6 4 0,0 3 6 16,0 3-3-16,0 1 2 15,0 2-6-15,0-2-1 16,0-1-1-16,0-3-3 16,0-1-2-16,1-4 0 15,3-3 2-15,1-2 0 0,4-7-2 16,2-1 1-16,3-1 1 16,6-4-2-16,2 0-2 15,7 0-1-15,-1-2-1 16,2-3 0-16,3 1-16 15,0-3-25-15,-5-2-45 0,0-2-24 16,-4-1-74-16</inkml:trace>
  <inkml:trace contextRef="#ctx0" brushRef="#br0" timeOffset="94069.07">13647 3975 255 0,'-7'-5'84'15,"3"2"-83"-15,4-1 10 0,0 3 9 16,9 1-22-16,9 0 4 16,3 0-4-16,3 0-17 15,1 0-43-15,2-6-33 16,-3-4-98-16</inkml:trace>
  <inkml:trace contextRef="#ctx0" brushRef="#br0" timeOffset="94240.92">13875 3776 320 0,'0'-4'20'16,"0"4"14"-16,0 0-22 0,0 12-10 15,0 0 7 1,0 6 4-16,4 6 1 0,-1 0-9 15,1 2-5-15,-1 4 1 16,1 1-5-16,5-3-51 16,0-1-67-16</inkml:trace>
  <inkml:trace contextRef="#ctx0" brushRef="#br0" timeOffset="94867.43">14420 3895 408 0,'0'-11'13'0,"-3"-5"-7"0,-4 6 9 16,-2-2 6-16,-2 8-12 16,0-1-4-16,-1 5-4 15,-4 0-1-15,0 0 0 16,-1 1 1-16,5 10-2 15,1 2 1-15,4-1-1 16,3 6-2-16,4 3 2 16,0 1 1-16,4-1 3 0,8 2-3 15,1 2 0-15,-1 0 1 16,3-2 0-16,-3 2-1 16,-3 0 0-16,-1-5 1 0,-6 1-1 15,-2-1-1-15,0-6 1 16,-12 0 0-16,0-6 0 15,-4-3 1-15,0-2 2 16,-1-1-1-16,5-2 4 16,2 0-1-16,0 0 0 15,7-5 3-15,1 0 1 0,2-3-5 16,0 3 0-16,3 1-3 16,7 1-2-16,-1 3 2 15,-1 0-1-15,4 0-1 16,-4 12 1-16,1 6-3 15,-2 5 3-15,1 6 3 0,-3 5 1 16,-3 5 6-16,0 4 2 16,-2 5 6-16,0 4-1 15,0 1-1-15,-6 1-2 16,1-4-3-16,-1-2-2 16,4-7 0-16,2-9 0 15,0-7-3-15,2-7-4 0,11-4 1 16,3-9 0-16,4-2 0 15,5-3-2-15,1-4-21 16,-2-9-47-16,1-6-70 16,-1-10-141-16</inkml:trace>
  <inkml:trace contextRef="#ctx0" brushRef="#br0" timeOffset="95329.3">15207 3745 41 0,'0'-7'327'0,"-5"3"-316"0,3-4 28 16,1 5-2-16,1 3-12 15,0 0-10-15,0 1-11 16,0 12-7-16,0 3 7 16,0 7 2-16,3 2 4 15,2 2-5-15,-1 1-3 0,-2 1 0 16,-1-2-2-16,-1-5 1 16,0-4-4-16,0 2-25 15,0-7-19-15,-3-2-19 16,-4-5-32-16,-3-2-70 15</inkml:trace>
  <inkml:trace contextRef="#ctx0" brushRef="#br0" timeOffset="95607.69">14906 4093 345 0,'0'2'26'0,"1"-2"15"15,21 1-1-15,9 3-12 16,11-2-1-16,16 0-6 16,12-2-11-16,9 0 0 15,11 0 4-15,2 0 2 16,-6-2 0-16,-8-1-8 0,-15-3-5 16,-12 3-2-16,-17 1 0 15,-14 0 0-15,-10 0 0 16,-4 2-1-16,-6 0-7 15,0 0-34-15,-9 2-13 16,-9 2-22-16,-2-1-56 16</inkml:trace>
  <inkml:trace contextRef="#ctx0" brushRef="#br0" timeOffset="96013.83">15036 4357 286 0,'0'0'7'15,"0"0"28"-15,0 0 10 0,4 2-19 16,-1 3-3-16,0 4 13 15,2 4-4-15,2 5 9 16,0 1-9-16,3 5-7 0,-1 4-6 16,-3 4-1-16,3 6-4 15,-1-3 0-15,-1 6-6 16,-2-5-2-16,0 2-3 16,-3-6-1-16,0-4-1 15,-2-3 0-15,0-5 0 0,0-4-1 16,0-3 0-16,-2-5 0 15,0-3-7-15,2-1-23 16,-1-4-12-16,1 0-6 16,0-4-18-16,0-9-20 15,-2-6-46-15,0-4-122 0</inkml:trace>
  <inkml:trace contextRef="#ctx0" brushRef="#br0" timeOffset="96289.87">15096 4577 193 0,'0'-18'107'16,"9"2"-56"0,4 0 3-16,3 2-9 15,2 3-9-15,2 4-6 16,-3 1-6-16,3 6-14 0,-2 0-5 16,-4 4-3-16,0 5-1 15,-2 5 0-15,-7 2-1 16,-3 2 0-16,-2 0 0 15,0-2 0-15,-11 2-1 0,-4-4 2 16,-4-1 1 0,1-3-1-16,-1-1 1 0,2-2-3 15,2-5 3-15,3 0-1 0,3-2-10 16,1 0-34-16,7 0-33 16,1-11-52-16</inkml:trace>
  <inkml:trace contextRef="#ctx0" brushRef="#br0" timeOffset="96774.13">15296 4331 388 0,'5'-12'10'15,"2"4"16"-15,1 1 6 16,4 3-14-16,-2 4-4 15,2 0-12-15,0 7-2 16,-2 5 0-16,2 3 0 16,-5-1-1-16,-2 2 1 0,-3-1 0 15,-1-3 0-15,-1-3 0 16,0 0 0-16,0-5 0 16,0-1 0-16,0-1 1 15,0-2 1-15,0 0 1 16,0 0 4-16,0-5 5 0,0-2-7 15,0-4-3-15,5-2-1 16,2-1-1-16,0-2 0 16,1 3 0-16,-1-1 0 15,6 3-1-15,-4 1 0 16,2 5 2-16,-3 2 3 0,0 3 0 16,-1 0-2-1,2 4-1-15,-1 7 0 0,-1-1-1 16,-4 6 1-16,2-3 0 15,-1 3-1-15,-2-1 0 16,-2-1 0-16,1-3 1 16,-1-1-2-16,0 1-15 0,0-2-13 15,4-2-18-15,0-3-33 16,2-3-33-16,2-1-77 16</inkml:trace>
  <inkml:trace contextRef="#ctx0" brushRef="#br0" timeOffset="96961.6">15644 4384 327 0,'7'-5'47'0,"2"-1"3"16,2 1-8-16,3 1-13 16,4 1-17-16,-1 1-10 15,2 0-2-15,-4 2-1 16,0 0-35-16,-3 0-13 15,-5 0-35-15,-6-1-63 16</inkml:trace>
  <inkml:trace contextRef="#ctx0" brushRef="#br0" timeOffset="97181.1">15737 4281 215 0,'-4'-2'44'16,"1"0"-10"-16,-1 2 15 15,3 0-13-15,-1 2-12 16,0 6-12-16,2 7 0 16,-1-1 3-16,1 6-6 0,0-2-3 15,0 1-5-15,0 1-1 16,0-2 1-16,0-4-13 16,1 0-29-16,3-1-36 15,4-8-30-15,5-3-79 16</inkml:trace>
  <inkml:trace contextRef="#ctx0" brushRef="#br0" timeOffset="97430.25">15895 4284 306 0,'0'-5'62'15,"0"3"-3"-15,0 2-9 16,0 0-35-1,0 10-14-15,0 5 11 0,0 4 1 16,2 1-1-16,-1 2-6 16,3-1-3-16,-2 1-2 0,0-7 0 15,0 3-2-15,0-1-25 16,-2-5-33-16,1-5-17 16,3-5-43-16,-1-2-124 15</inkml:trace>
  <inkml:trace contextRef="#ctx0" brushRef="#br0" timeOffset="98008.22">16115 3790 410 0,'0'-20'11'16,"0"3"10"-16,12 2 33 15,2 7-20-15,2 2-19 16,4 5-4-16,0 1-6 16,0 0-5-16,-3 7 1 0,-2 6-2 15,-5 4 1 1,-4 3 0-16,-3 1 0 0,-1 4-2 16,-2 4 1-16,0 0 1 15,-5 1 1-15,-2 1-1 16,2-2 0-16,1 1 2 15,2-2-2-15,2-3 0 16,0-3 0-16,4-1 0 0,4-8 1 16,3-2 0-16,4-6 0 15,-3-3 0-15,3-2 0 16,-5 0-1-16,-1-2 2 16,-3-5-1-16,-4 2 0 0,-2-1-2 15,0 2-1-15,-8 3 2 16,-4 1 0-16,1 0 1 15,-2 8 0-15,3 12 1 16,1 5 3-16,3 5 1 16,4 6 1-16,0 5 3 0,2 0-1 15,0 2 3-15,0 0-2 16,0-4 4-16,0 0-8 16,2-3 1-16,-4-2-3 15,-3-4-2-15,-3 1-2 16,-1-6 2-16,-6-4-2 15,-1-3 1-15,-6-4 1 0,-1-1-1 16,-2-6 0-16,-3-4 1 16,0-1-2-16,3-2-22 15,4-7-42-15,4-9-80 16,6-13-298-16</inkml:trace>
  <inkml:trace contextRef="#ctx0" brushRef="#br0" timeOffset="98416.45">17130 4006 370 0,'-2'0'35'16,"2"0"9"-16,2-2-4 16,11 0-30-16,1-1-5 15,6 0-3 1,4 2-1-16,-3-1-17 0,2 2-44 16,-3 0-17-16,-6 0-64 0</inkml:trace>
  <inkml:trace contextRef="#ctx0" brushRef="#br0" timeOffset="98588.29">17189 4096 347 0,'-6'8'23'0,"2"-5"16"16,4-1 4-16,0 0-15 16,10-2 21-16,7 0-13 15,2 0-26-15,8 0-8 0,4 0 0 16,3 0-55-16,6 0-63 15,3 0-110-15</inkml:trace>
  <inkml:trace contextRef="#ctx0" brushRef="#br0" timeOffset="99174.66">18231 3826 425 0,'0'-14'6'0,"0"-2"9"16,4 5 23-16,5 4-9 15,3 1-7-15,1 4-11 16,2 2-8-16,0 6-2 0,4 8-2 15,-6 4 1-15,1 5 0 16,-6 4-1-16,-3 0 0 16,-3 1 0-16,-2-3-3 15,0-1-6-15,-7-7-6 16,-1 0 6-16,-4-3 5 0,3-4 5 16,3-3 1-16,0-5 0 15,6 0 1-15,0-2 2 16,2 0 5-16,7-7-2 15,6-4-7-15,-1-2 1 16,4-2-1-16,-1-3 0 0,-2-6 0 16,1 1-4-16,-5-4-1 15,-2 1-1-15,0 1 4 16,-6 1 0-16,1 7 2 16,-4 3-1-16,0 5 2 15,0 3 2-15,-2 6-1 0,-3 0-2 16,-2 4 0-16,-2 8 0 15,-1 6 6-15,5 4 4 16,-2 5-3-16,5-2-1 16,2 1-1-16,0-1 0 15,6 0-1-15,6-6-2 0,4-1-1 16,3-1 0-16,3-5-2 16,2-3-34-16,0-8-38 15,-1-1-57-15</inkml:trace>
  <inkml:trace contextRef="#ctx0" brushRef="#br0" timeOffset="99612.06">18592 3628 385 0,'0'-7'2'16,"0"-2"12"-16,6 2 14 15,1 3-13-15,2 4-4 16,2 0-6-16,-4 7-3 16,0 6-2-16,-1 1 0 15,-3 0 0-15,-3 3 0 0,0-3 0 16,0-1 0-16,0-1 0 16,-2-5-2-16,-2-2 4 15,2-2-2-15,-1-3 3 16,3 0 9-16,0-3 13 15,0-8 2-15,0-3-14 0,0-2-9 16,5-4-2-16,5 1-2 16,2-1 0-16,-2 2 2 15,3 3-1-15,0 2-1 16,1 6 2-16,-1 3 3 16,0 4 1-16,-3 2-2 0,2 9-4 15,0 4 1-15,-5 3-1 16,0 2 0-16,-4 0 1 15,-1 3-2-15,-2 0 0 16,0 1-42-16,-9-3-45 16,-1-5-95-16</inkml:trace>
  <inkml:trace contextRef="#ctx0" brushRef="#br0" timeOffset="100098.05">18194 4277 251 0,'-14'-3'37'0,"8"-3"19"16,0 1 1-16,6-1-7 15,6 3-6-15,14-1-17 16,10 0-8-16,15 1-1 16,16-1-2-16,13 2-3 0,10 1-1 15,7-3 0-15,4 1 0 16,-7-2-2-16,-10-1 0 16,-13 2-6-16,-15-1-4 15,-14 2 1-15,-12-1 0 16,-12 1 0-16,-5 0-2 15,-7 3-22-15,-5 0-30 0,-14 0-41 16,-5 0-47 0,-5 6-121-16</inkml:trace>
  <inkml:trace contextRef="#ctx0" brushRef="#br0" timeOffset="100504.43">18122 4539 359 0,'0'-5'4'15,"0"-2"17"-15,0 3 21 16,0 4-13-16,0 0-8 0,0 6-15 15,0 8 11-15,4 6 9 16,-1 4 0 0,2 7-1-16,-3 3-2 0,2-1-4 15,-3 3-1-15,3 0-5 16,-3-2-4-16,3 0-4 0,0-4-2 16,-2-1-2-16,2-6 0 15,-3-3 0-15,-1-5-1 16,4-4 0-16,-2-4 1 15,-1-3-10-15,1-4-12 16,3 0 2-16,0-9-17 16,0-4-28-16,0-8-39 15,-1-4-24-15,-3-4-63 0</inkml:trace>
  <inkml:trace contextRef="#ctx0" brushRef="#br0" timeOffset="100750.23">18167 4541 286 0,'0'-20'42'0,"0"2"-5"0,3 4 4 16,7 0-6-16,5 2-17 15,4 1-1-15,3 4-1 16,5-1-4-16,4 2-5 0,5 0-1 16,6 2 3-16,-1 1-5 15,3 1 0-15,1-1-2 16,-5 1 1-16,-6 0-1 15,-4 0-1-15,-6 1-1 16,-9 1-3-16,-7 0-34 16,-6 0-29-16,-2 1-26 0,-3 1-36 15</inkml:trace>
  <inkml:trace contextRef="#ctx0" brushRef="#br0" timeOffset="101080.79">18423 4647 385 0,'-3'0'3'0,"1"-8"11"0,2 4 11 15,0 1-8-15,-4 0-4 16,4 3 1-16,-1 0-1 15,-5 0-11-15,1 8-1 16,-1 7 3-16,1 2 10 16,0 5 1-16,3 3 4 0,-2 2-1 15,4 3-4-15,0-5-4 16,4 2-1-16,3 0-3 16,2-6-3-16,4-2-3 15,-3-4 1-15,3-5-1 16,3-4-5-16,0-2-22 15,-2-4-36-15,1 0-53 0,-1-10-72 16</inkml:trace>
  <inkml:trace contextRef="#ctx0" brushRef="#br0" timeOffset="101581.17">18572 4710 399 0,'0'-8'8'15,"2"1"15"-15,9 1 17 16,3 2-10-16,1 4-11 16,3 0-8-16,-2 8-8 15,-2 2-3-15,-2 7 0 16,-4-3 0-16,-1 5-1 16,-5 5 0-16,0-4 0 15,-2 0 0-15,0-2 0 16,-2-3 1-16,-2-3-2 15,-1-4 2-15,3-3 2 0,1-3-2 0,1-2 3 16,0 0 5-16,0-7 6 16,0-4-6-16,3-6-4 15,2 0-1-15,2-1-1 16,0-4-1-16,1 1 0 16,3 2 0-16,-1 1-1 0,3 1 0 15,-1 4 0-15,3 1 0 16,-1 7 0-16,-2 4 1 15,2 1 0-15,-1 1-1 16,-3 8 1-16,-3 5-2 16,2 1 3-16,-6 2-2 0,-1 1 0 15,0 2 1 1,-2-2-1-16,0-2 0 16,0-2 1-16,0 0-2 15,0-3 1-15,0-2-15 0,0-2-33 16,1-3-30-1,7-4-41-15,1 0-103 0</inkml:trace>
  <inkml:trace contextRef="#ctx0" brushRef="#br0" timeOffset="101783.78">19029 4750 22 0,'5'-3'367'15,"3"-3"-335"-15,7 0 10 16,7 1-2-16,1 4-18 16,0-1-10-16,4 2-8 0,-3 0-3 15,-7 0-1-15,0 0-29 16,-8 0-38-16,-4 0-52 16,-5 0-115-16</inkml:trace>
  <inkml:trace contextRef="#ctx0" brushRef="#br0" timeOffset="102049.38">19176 4645 166 0,'-3'-2'154'0,"3"-2"-111"0,-2 0 14 16,2 4-15-16,0 0-8 15,-2 4-23-15,2 9-1 16,0 3 6-16,0 1 4 15,0 5-6-15,0 1-4 16,-3-3-6-16,2 0-1 0,-1-3-3 16,0-2 1-16,0-1-1 15,2-7 0-15,0 0-2 16,0-2-10-16,4-1-23 16,7-2-37-16,5-2-22 15,4 0-83-15</inkml:trace>
  <inkml:trace contextRef="#ctx0" brushRef="#br0" timeOffset="102298.28">19500 4641 371 0,'7'-2'7'16,"-4"-5"30"-16,-3 7-3 15,0 0-11-15,-6 3 5 16,4 10 1-16,0 1-6 15,2 3-4-15,0-1-4 0,0-1-2 16,0 2-8-16,0-3-2 16,0 0-3-16,2-2 1 15,-2 0-1-15,0-4-1 16,0-1-10-16,0-1-15 0,0-3-23 16,0-3-30-1,0 0 1-15,6-3-27 0,3-8-151 0</inkml:trace>
  <inkml:trace contextRef="#ctx0" brushRef="#br0" timeOffset="102579.48">19700 4509 364 0,'2'-4'25'0,"0"2"20"15,3 2 11-15,2 0-18 16,-2 0-17-16,3 11-4 15,3 4-2-15,-1 1 2 0,0 5-1 16,0 2-1 0,-3 6-1-16,-2-2-2 0,0 3 0 15,-5-2-4-15,0-1-4 16,-2 0-2-16,-8-2-2 16,-5-2 1-16,-2-3 0 0,-7-3-2 15,-3 1-6-15,-8-5-34 16,-1-2-56-16,2-6-135 15</inkml:trace>
  <inkml:trace contextRef="#ctx0" brushRef="#br0" timeOffset="111071.61">6534 5915 161 0,'5'-11'62'16,"0"2"-10"-16,-2 0 3 15,-1 5-13-15,-1 1-9 16,1 3-5-16,0 0-11 16,0 7-16-16,1 7 8 15,1 7 9-15,-3 7 5 0,3 0-2 16,-4 6-8-16,0-2-1 16,0 2-1-16,2-4-6 15,-2-1-2-15,0-4 2 0,0-8 0 16,0-2 1-16,0-5 1 15,0-2-1-15,0-4-1 16,8-3 1-16,-2 1 1 16,8-2 7-16,5 0-8 0,1 0-2 15,2-2-3-15,4-1-1 16,-1-1 0-16,-1 0 0 16,-3 2-8-16,0-1-19 15,-2 1-15-15,-4-1-32 16,0-3-15-16,-3-3-60 0</inkml:trace>
  <inkml:trace contextRef="#ctx0" brushRef="#br0" timeOffset="111681.27">7159 5889 255 0,'0'-10'63'0,"0"-1"-57"0,0-2 23 16,-6 5 4-16,1 0-15 16,-5 0-2-16,-1 2-9 15,-2 3-3-15,-1 3-3 16,-3 0-1-16,4 0 1 16,-4 9-1-16,5 1 0 15,-1 1 0-15,4 3 3 16,5 1-2-16,3 1 0 0,1 3 0 15,0 1 1-15,1 1 2 16,6 6-1-16,5-2-1 16,-5 2-1-16,0 3 0 0,-4-3-1 15,-1 0 0-15,-2-6 0 16,-4-1 1-16,-4-4-1 16,-5-5 3-16,-1-4 0 15,-1 0 6-15,1-6 4 16,7 1 1-16,-4-2-3 15,9 0 0-15,2 0 2 0,0-3-7 16,2-4-4-16,9 1 0 16,-2 5-1-16,1-3-1 15,2 4 0-15,0 0 0 16,-2 4 1-16,2 8 0 16,-2 3 0-16,-1 5 4 15,0 7 7-15,0 4 3 0,-6 1 3 16,1 3-6-16,-4 1 1 15,0-2 1-15,2-2-2 16,-4-4-4-16,-2-3-1 16,1-5-2-16,0-6-2 0,3-3-2 15,0-4 0-15,8-6 1 16,9-1-1-16,8 0-14 16,1-3-27-16,7-10-17 15,3-4-63-15,0-8-68 16</inkml:trace>
  <inkml:trace contextRef="#ctx0" brushRef="#br0" timeOffset="112143.31">7543 6148 372 0,'4'-5'9'0,"3"1"16"16,2 1 5-16,4 1-20 15,1 2-1-15,4-1-2 16,0-4-4-16,-2 0 0 16,0-2 3-16,0-2 5 0,-5 0-4 15,-2-3-4 1,-5-1-3-16,-1 1 2 16,-3-1-4-16,0-1-1 15,-7 1 3-15,-3 3 0 16,-5 3 1-16,3 1-1 15,-1 3-1-15,-3 3 2 0,-1 0-1 16,5 3 0-16,-3 8-1 16,3 3 2-16,0 6 1 15,4 3 3-15,3 2 4 16,0 4 3-16,1-3 7 0,4 1-3 16,0 0-3-16,0-4 3 15,7-3-4-15,2-1 0 16,2-4 1-16,0-4-3 15,2-4-2-15,4-2 1 0,1-3-5 16,3-2-3 0,-1 0 1-16,2-4-4 0,1-3-20 15,-1-4-27-15,-2-1-24 16,-1-4-16-16,-2-4-63 16</inkml:trace>
  <inkml:trace contextRef="#ctx0" brushRef="#br0" timeOffset="112671.75">7935 5899 286 0,'0'-17'5'0,"0"1"17"0,0-3 28 16,0 3-7-16,-2 0-11 16,-3-2-11-16,-3 3-3 0,-1 3-6 15,-3 1-4-15,-3 4-3 16,0 2-3-16,-2 5-2 15,0 0 0-15,2 3 1 16,1 8 0-16,1 5 1 0,4 0 0 16,2 6 1-1,4-1 3-15,3-2 6 0,0 3-3 16,5-4-2-16,4-2-3 16,3-4-2-16,3-3 1 15,-2-2 0-15,1-3 0 16,-2-4 0-16,1 0 0 0,-3 0-1 15,1-11 1-15,-4 2 1 16,2-3 0-16,-2-2-1 16,-1-1-2-16,-3 3 0 15,1-4-1-15,-3 3 0 16,2 1 0-16,-3 1 0 0,0 6 0 16,0 3 0-16,0 2-2 15,0 0 1-15,0 7-1 16,0 4 2-16,0 3 0 15,0 2 1-15,4 0 1 16,4 0-1-16,1 0 1 16,2-3-2-16,1-1 1 0,2-3-1 15,3-1-3-15,-3-7-23 16,1-1-51-16,0 0-33 16,0-7-122-16</inkml:trace>
  <inkml:trace contextRef="#ctx0" brushRef="#br0" timeOffset="113155.99">8107 5781 338 0,'0'-11'28'16,"0"0"29"-16,6-1 1 16,4 3-18-16,-1 2-16 15,4-1-11-15,-2 3-9 16,-1 5-4-16,0 0 0 15,0 9-1-15,-5 6 1 16,2 4-3-16,-5 4 2 0,0 2-3 16,-2-3-2-16,0-3-2 15,0 1 2-15,-4-8 4 16,-1-1 1-16,3-5 1 16,-1-3 2-16,1-3-1 0,2 0 3 15,0 0 1-15,4-5-3 16,4-6 0-16,2-2 1 15,-1-3-3-15,1 0 1 16,0-3-1-16,0-1 1 16,-3 0-1-16,-2 1 1 0,-1 1-1 15,0 4 0-15,-4 3 1 16,0 2 3-16,0 5 0 16,0 4-2-16,0 0 0 15,-4 6-2-15,0 10 0 16,1 2 3-16,1 3 2 15,2 4 2-15,0 0-2 16,0 0-1-16,2-3-1 16,8-3-1-16,0-3-2 0,2 0-8 15,5-5-25-15,0-2-33 16,3-4-30-16,4-5-58 16</inkml:trace>
  <inkml:trace contextRef="#ctx0" brushRef="#br0" timeOffset="113729.83">8544 5717 315 0,'0'-18'29'0,"0"1"21"16,3 7 2-16,3-3-15 16,2 6-8-1,5 4-10-15,-2 3-9 16,-1 0-5-16,0 0-2 15,0 10-3-15,-4 4 1 16,-3 5-2-16,-1 0 1 0,-2 4 1 16,0 4-1-16,-2-2 2 15,-5 4 5-15,2-5-1 16,-2 2 2-16,3-3-1 16,4 0-2-16,0-3-2 15,0-1 1-15,4 2-2 0,6-4 0 16,3-3-1-16,3-5 0 15,-2 0 1-15,-1-6-1 16,1-1 0-16,-5-2 0 16,-1 0-1-16,-5 0 0 15,-3 0 1-15,0-2-4 0,-1-1 2 16,-11 3 1-16,3 0 0 16,-3 0 1-16,1 1-1 15,2 11 0-15,1 3 0 16,1 5 3-16,0 3 0 0,4 4-1 15,1 1 1-15,2 4 1 16,0 1 4-16,2-1 0 16,-2 0-1-16,0 0-2 15,-2-4-3-15,-3-1-1 16,-2-4-1-16,-3-2 1 16,-2-6 0-16,-2-4 0 0,-4-2-1 15,-1-2 2-15,2-5 0 16,-3-2-1-16,-2 0 0 15,1-6-29-15,5-11-89 16,5-8-200-16</inkml:trace>
  <inkml:trace contextRef="#ctx0" brushRef="#br0" timeOffset="114228.06">9556 6048 324 0,'0'0'19'0,"0"-2"12"16,0-1 10-16,10-2-23 16,3 1-5-16,6 1-2 15,2-1-8-15,1 0-1 16,3 2-2-16,-3 2-31 0,-7-1-36 15,-3 1-42-15,-5 0-52 16</inkml:trace>
  <inkml:trace contextRef="#ctx0" brushRef="#br0" timeOffset="114384.51">9567 6127 277 0,'-3'9'24'0,"-1"-4"22"15,4-1 0-15,7-1-16 0,9-3 16 16,4 0-5-16,5 0-23 16,6 0-13-16,-2-2-3 0,1-1-1 15,1-4-57 1,-4-4-71-16</inkml:trace>
  <inkml:trace contextRef="#ctx0" brushRef="#br0" timeOffset="114927.29">10933 5725 320 0,'-3'-8'4'16,"-2"0"26"-16,1 4 14 16,3 3-10-16,-1 1-11 15,2 0-2-15,0 3-10 16,0 10 1-16,0 5 9 15,5 5 2-15,2 0-7 0,2 4-4 16,-4-2-2-16,1-2-4 16,-1-1-3-16,-3-3-1 15,-2-1 0-15,2-2-2 16,-2-1 0-16,0-1-6 0,0-2-19 16,0-1-28-16,0-2-23 15,-5-2-17-15,-5-4-48 16</inkml:trace>
  <inkml:trace contextRef="#ctx0" brushRef="#br0" timeOffset="115208.47">10623 6098 317 0,'-16'2'22'15,"7"-2"25"-15,7 0 4 16,2 0-9-16,13 0-2 0,13 0-14 15,9-2-8-15,13 0-7 16,8 1-2-16,7-1 0 16,10-2-1-16,5 1-1 15,-2-2 5-15,0-1-1 16,-6 2-4-16,-7 1-4 16,-11 1 0-16,-11 2-3 0,-10 0 0 15,-11 0 0-15,-8 0-6 16,-5 0-10-16,-7 2-15 15,0 3-28-15,-9-1-39 16,-8-3-48-16</inkml:trace>
  <inkml:trace contextRef="#ctx0" brushRef="#br0" timeOffset="115774.98">10612 6403 242 0,'-1'-5'8'15,"-1"-1"27"-15,2 2 19 16,0 0-11-16,0 2-6 15,0 2-10-15,0 0-1 0,0 0-9 16,0 13-3-16,0 2 11 16,0 9-1-16,0 2 0 15,2 4-3-15,3 5-3 16,-2-1-6-16,1-1-5 16,-2-3 2-16,1-3-3 0,-3 0-3 15,2-6-1-15,-2-3-1 16,0 0-1-16,0-7 1 15,0-1-1-15,0-4 1 16,0-4-3-16,0-2-14 16,0 0-5-16,0 0-2 15,0-8-22-15,0-2-17 0,0-5-10 16,0 0-21-16,0-5-38 16</inkml:trace>
  <inkml:trace contextRef="#ctx0" brushRef="#br0" timeOffset="116074.69">10612 6539 151 0,'-3'-14'91'0,"3"-1"-44"16,0 5 5-16,2-2-3 15,6 2-13-15,5 3-4 16,3 2-4-16,0 3-7 0,0 2-2 16,0 0-8-16,1 11-7 15,-3 3-2-15,-1 4-1 16,-5 0 0-16,-2 3 0 0,-3-2-2 15,-3 0 2-15,0-3-1 16,-9-2 1-16,-3-2 0 16,-4-3 2-16,2-2-2 15,-5 0 2-15,2-2-2 16,2 1 0-16,-1-2-1 16,5-3 0-16,1-1-9 15,6 0-26-15,4 0-12 0,0 0 0 16,9-5-71-16,7-5-81 15</inkml:trace>
  <inkml:trace contextRef="#ctx0" brushRef="#br0" timeOffset="116277.73">10952 6603 297 0,'7'0'48'0,"0"0"-8"15,1 0 6-15,4 0-8 0,-2-4-11 16,3 1-17-16,3-1-9 16,-1 2-1-16,4 1-12 15,1 0-26-15,-2-2-27 16,3 2-70-16,1-3-122 16</inkml:trace>
  <inkml:trace contextRef="#ctx0" brushRef="#br0" timeOffset="116851.22">11417 6515 276 0,'5'-6'47'0,"0"-3"8"16,-5-1-13-16,0 4-15 16,0-3-9-16,0 1-7 15,-7 3-5-15,-3 0-1 16,-2 0-3-16,0 1 1 15,-3 2-2-15,3 2-1 0,-3 0 0 16,1 0 0-16,2 6 2 16,-1 2 2-16,4 3 2 15,2 6 4-15,4 1 4 16,1 1-3-16,-1 5 0 16,3-2-1-16,0 1-5 0,3-5 0 15,2 0-2-15,2-2-2 16,2-5 3-16,-2-4 1 15,4-3 3-15,2-1-1 16,1-3-2-16,0 0-2 0,1 0-2 16,-1-7 0-16,-2-3-1 15,-2 2 1-15,0-4-1 16,-1-1 1-16,-1-5 0 16,-1 3 0-16,-3-6-1 15,-3 3 1-15,1-3-1 16,-2 3 0-16,0 4 1 15,0 2-1 1,0 3 0-16,0 2 1 0,0 6 6 16,0 1 1-16,0 4-3 0,0 9 2 15,0 5 5-15,0 2 5 16,0 2-7-16,5 1-1 16,3-1-2-16,1-2-3 15,1-5-2-15,-1 0-1 16,6-5 0-16,-3 1-1 0,5-4-8 15,0-2-39-15,1-5-45 16,3 0-109-16</inkml:trace>
  <inkml:trace contextRef="#ctx0" brushRef="#br0" timeOffset="117544.02">13837 5843 285 0,'0'-7'7'15,"4"0"39"-15,-2 0 7 16,-2 5-19-16,2 0-12 0,-2 2 0 15,3 4-15-15,-1 6 1 16,0 3 9-16,1 7 5 16,1 1-4-16,-4 2-3 15,3 2-1-15,-3 0-3 16,0 0-4-16,0-4-1 16,0-1-1-16,0-2 3 0,0-2 1 15,2-4-1-15,6-2-1 16,0-2-1-16,5-2 1 15,3-3 0-15,2-1-3 16,5-2-2-16,-1 0-1 16,3 0-1-16,0-5 0 0,0-1-11 15,-1 0-18 1,-1-2-14-16,-5 1-29 0,2-4-28 16,-6-3-86-16</inkml:trace>
  <inkml:trace contextRef="#ctx0" brushRef="#br0" timeOffset="117755.96">14060 5736 323 0,'-6'-7'-5'16,"6"-2"10"-16,0 4 15 15,8 3 0-15,4 2-17 16,5 0-3-16,0 0-7 0,5 0-35 16,-2-2-24-16,-4-2-31 15</inkml:trace>
  <inkml:trace contextRef="#ctx0" brushRef="#br0" timeOffset="117927.83">14286 5567 310 0,'2'-6'20'16,"0"5"10"-16,-1 1-4 16,-1 5-23-16,2 7 13 15,0 6 3-15,0 2-7 16,1 3-9-16,0 2-3 0,2 2 1 16,0 0-32-16,2-1-51 15,2-2-45-15</inkml:trace>
  <inkml:trace contextRef="#ctx0" brushRef="#br0" timeOffset="118522.81">14850 5661 349 0,'3'-12'4'0,"-1"-1"15"16,-2 4 21-16,-2 2-25 15,-7 4-6-15,-1-1-5 16,-5 4-2-16,1 0-1 16,-1 0 0-16,1 0-1 15,2 2 1-15,1 6-1 0,2 4 1 16,4 0 0 0,5 4 1-16,0 2 1 0,0 0 1 15,9 1-1-15,1 3 0 16,0 1-1-16,-2 0-1 15,-1 0-1-15,-1 0 1 16,-5-1-1-16,-1-3 0 0,0 1 0 16,-5-6 0-16,-7-1 0 15,-3-4 0-15,-1-2 1 16,-2-4 4-16,2-1 4 16,1-2-2-16,5 0 1 0,5 0 2 15,3-5-1-15,2-2-3 16,0 1-1-16,12 1-5 15,-3 0 0-15,4 3 0 16,-2 0 0-16,-3 2 0 16,2 2 0-16,-1 10-1 0,-4 3 2 15,0 4 1-15,1 8 6 16,-4 4 8-16,0 2 0 16,-2 5 4-16,0 3-4 15,0 0 1-15,0 4-2 16,-2-5 3-16,0 2-5 15,-2-9-5-15,0-1-2 0,4-3-1 16,0-8-3-16,0-4-1 16,2-6 0-16,13-5 2 15,2-6-3-15,7 0-12 16,3-6-32-16,5-11-48 0,2-8-97 16</inkml:trace>
  <inkml:trace contextRef="#ctx0" brushRef="#br0" timeOffset="118975.83">15793 5627 321 0,'-2'-9'22'0,"-3"1"1"16,1 2 31-16,3 6-15 15,1 0-20-15,0 4-11 0,0 10 5 16,0 4 4-16,5 1-1 16,-2 6-7-16,3-4-6 15,-1 3-2-15,-4-3-1 16,1 1 1-16,0-2-13 0,-2-3-31 15,0-4-18-15,0-3-31 16,-2-4-64-16</inkml:trace>
  <inkml:trace contextRef="#ctx0" brushRef="#br0" timeOffset="119241.39">15514 5911 353 0,'-8'2'23'0,"8"-2"24"16,0 0 15-16,19 0-19 16,15 0-15-16,10 0-7 15,11 0-9-15,12 0-1 16,11 0-1-16,2-2-1 16,3-2-1-16,-5 2-7 15,-7-1 0-15,-11 0 0 0,-13-1-1 16,-13 2 0-16,-10 0-1 15,-14 2-6-15,-5 0-14 16,-5 0-19-16,-5 0-30 16,-12 0-14-16,-2 2-72 15</inkml:trace>
  <inkml:trace contextRef="#ctx0" brushRef="#br0" timeOffset="119616.3">15601 6041 351 0,'-8'0'10'15,"6"0"32"-15,2 0 5 0,0 0-18 16,0 9-23-16,10 6 18 15,-1 3 0-15,-1 4-1 16,2 6-3-16,0 2 0 16,-3-4-4-16,0 6-5 0,-1-3-3 15,0-1-4-15,-5 1 2 16,-1-2-3-16,0-4-1 16,0-2-1-16,0-3 0 15,0-4 0-15,0-3-1 16,0-4 1-16,0-1-7 0,0-6-23 15,0 0-11-15,0 0-26 16,-1-2-18-16,-3-9-48 16,0-4-152-16</inkml:trace>
  <inkml:trace contextRef="#ctx0" brushRef="#br0" timeOffset="119908.01">15669 6193 326 0,'5'-13'45'0,"6"4"3"16,-2 1 1-16,3-2-11 16,2 5-7-16,-1 3-10 0,1 2-8 15,-1 0-6-15,1 4-4 16,-2 9-2-16,-3-1 0 16,-4 2-2-16,-4 6 1 15,-1-4 0-15,0 0 0 16,-5 0-1-16,-7-5 2 15,-1-1-1-15,-3 0 1 0,0-3 2 16,2-2-3 0,-1-3 1-16,6 2-1 0,2-4 0 0,4 0-19 0,3 0-24 15,0-4-36-15,8-3-69 16</inkml:trace>
  <inkml:trace contextRef="#ctx0" brushRef="#br0" timeOffset="120079.87">16000 6227 165 0,'7'0'204'0,"1"0"-180"16,4 0 20-16,2 0-7 0,4 0-16 16,-1 0-12-16,3 0-8 15,6 0-1-15,-4 0-29 16,2 0-38-16,1 0-67 15</inkml:trace>
  <inkml:trace contextRef="#ctx0" brushRef="#br0" timeOffset="120595.35">16441 6133 277 0,'0'-13'21'0,"0"2"24"16,-4 2-4-16,-2 2-20 15,-4 0-6-15,-2 4-8 16,1 3-2-16,-2 0 1 16,1 0 0-16,-3 0 3 15,3 8 4-15,1 6 3 16,2 4-3-16,4 2-1 16,1 0 3-16,4 3-2 0,0 0-4 15,0-2-4-15,7-1-3 16,2-2 0-16,2-6 0 15,-2-1-1-15,4-6 0 16,-1-3 3-16,2-2 1 0,-3 0-1 16,2-2-2-16,-2-6-1 15,-1-3 1-15,-1-4 3 16,-4-1 2-16,2 0-2 16,-4-1-3-16,1-3-2 15,-3 2 0-15,1 4 0 0,-2 1 0 16,0 4 0-16,0 6 0 15,0 3-2-15,0 0 2 16,0 10 2-16,-2 7 0 16,1-2 3-16,1 3 3 15,0 2 2-15,5-2-2 16,2 0-5-16,3-2-1 0,2-4-2 16,3 1 1-1,0-4-2-15,1-4-19 0,2-2-15 16,-2-3-46-16,0 0-30 15,-3-4-94-15</inkml:trace>
  <inkml:trace contextRef="#ctx0" brushRef="#br0" timeOffset="121147.12">16758 5577 419 0,'10'-25'-5'16,"2"0"24"-16,5 8 17 15,2 2-13-15,1 8-11 16,-1 4-5-16,0 3-3 16,-1 1-4-16,-2 12 1 0,-6 3-2 15,-4 4 1-15,-2 5-1 16,-4 0 1-16,0 3 0 15,-4 1 1-15,-5 2 1 16,2 0 1-16,0-1 3 16,3-1 2-16,4 0-2 0,0-6-2 15,2-2 0 1,12-5 0-16,3-3 2 0,0-5-3 16,6-2-1-16,-2-6-1 15,-4 0 0-15,0 0-1 16,-7 0 1-16,-2-7 0 15,-6 1-1-15,-2-1-1 0,0 2 0 16,-6 3 1-16,-5 2 1 16,1 0 1-16,-3 9 3 15,2 7 4-15,2 4 4 16,3 6-1-16,1 5-1 16,3 4 1-16,2 1 2 15,0 5-3-15,0-4-1 0,-2 1-3 16,2-4 0-16,-1-4-3 15,-4-3-2-15,-1-7-1 16,-9-2 0-16,0-4 0 16,-5-2 0-16,-4-5-1 15,-6-3 1-15,-1-4-23 16,-3-4-39-16,5-14-99 0,8-14-259 16</inkml:trace>
  <inkml:trace contextRef="#ctx0" brushRef="#br0" timeOffset="121615.77">17880 5847 302 0,'-7'2'28'0,"2"-2"12"0,5 0 10 16,13 0-21-16,1-4-5 15,5 4-2-15,1-2-12 16,4 4-7-16,-2-2-2 15,-2 0-4-15,-1 0-45 16,-6 5-25-16,-2 0-50 16,-4-1-89-16</inkml:trace>
  <inkml:trace contextRef="#ctx0" brushRef="#br0" timeOffset="121771.96">17971 5950 323 0,'-6'4'22'0,"3"-4"17"0,3 0 1 16,0 0-20-16,0 0 0 16,11 0-4-16,6 0-13 15,3 0-2-15,9 0-7 16,7 0-43-16,1-2-37 0,11-4-57 16</inkml:trace>
  <inkml:trace contextRef="#ctx0" brushRef="#br0" timeOffset="122256.22">18813 5829 359 0,'2'2'32'0,"1"-2"-3"15,6 0-6-15,-1 3-8 0,1-1 13 16,3 1-5-16,3-1-10 15,-1-2-6-15,2 0-4 16,-4 0-2-16,1 0-1 16,-2-3 1-16,-4-4 0 15,-2-2 0-15,-3-2-2 0,-2 0 0 16,0-1 0 0,0 1 2-16,-11 1-2 0,1 0 1 15,-3 3-1-15,-3 4 2 16,0 3-1-16,-2 0 0 15,0 0-1-15,2 7 2 16,0 6-2-16,3 4 3 0,4 1 2 16,2 3 3-16,2 1 1 15,1 1 3-15,6-2 0 16,-2 1-2-16,0-2 1 16,3-2-1-16,4-1-2 15,5-2-3-15,0-1-1 0,3-5 0 16,0-4 1-16,9-1-1 15,-2-4-3-15,0 0 0 16,5 0-15-16,-1-6-26 16,-1-3-28-16,-1-5-37 15,-4-2-55-15</inkml:trace>
  <inkml:trace contextRef="#ctx0" brushRef="#br0" timeOffset="122800.42">19278 5561 295 0,'0'-11'22'15,"0"-1"25"-15,0 1-8 16,0 1-16-16,-5-1-6 16,1 2-5-16,-3 0-5 15,-2 2-2-15,-2 1-2 16,1 3-2-16,-5 1-1 0,1 2 0 15,-3 0 0 1,4 4 1-16,-2 3 0 0,2 4 2 16,0 1-1-16,5 4-1 15,2 2 3-15,3 0 3 16,3 3 8-16,0-1-5 16,5-2-5-16,6-4-3 15,2-1 4-15,1-3-2 16,4-7 0-16,-4 1-1 0,3-4 1 15,-4 0 1-15,4-2-3 16,-3-6-1-16,-1-1 1 0,-2-2 0 16,-4-1 0-16,-1-1-1 15,1-1 0-15,-6-1-1 16,-1 0 2-16,0 2-2 16,0 1 0-16,0 1 0 15,0 4 0-15,-1 3 0 16,-4 4 1-16,2 0 0 0,1 5 0 15,2 6 1-15,0 3 3 16,0 4 0-16,0 0 1 16,2 2-2-16,7-1-2 15,0-1-1-15,0 0 0 16,4-2-1-16,-3-4-14 0,3-1-17 16,1-4-47-16,0-7-31 15,-1 0-98-15</inkml:trace>
  <inkml:trace contextRef="#ctx0" brushRef="#br0" timeOffset="123319.07">19553 5517 363 0,'5'-7'27'16,"0"1"17"-16,7 1-1 0,0 1-12 15,1 2-11-15,-1 2-12 16,0 0-3-16,0 7-3 16,-5 4-1-16,-2 5-1 15,-2-1 0-15,-1 3-1 0,-2-1 1 16,0-2 0-16,-2-2 0 16,-1-1 0-16,-1-6 0 0,1 0 1 15,3-3 1-15,0 0 0 16,0-3 3-16,7 0 4 15,6 0-4-15,-1-8-3 16,2-2-2-16,3-2 1 0,-3-1 0 16,-1-4-1-16,-1 2 1 15,-3-3-1-15,-1 0 0 16,-1 0 0 0,-2 4 0-16,-3 1 1 0,-1 2 1 15,-1 6 1-15,0 3 1 16,0 2-1-16,0 0-3 15,-1 9 0-15,-3 9 1 16,1 2 7-16,1 1 0 0,2 2 4 16,0 0-4-16,0 1-2 15,3-5-1-15,8-1-1 16,2-4-2-16,1-1 0 16,4-4 1-16,1-4-3 0,3-1-5 15,2-4-34-15,-2 0-49 16,-2-8-134-16</inkml:trace>
  <inkml:trace contextRef="#ctx0" brushRef="#br0" timeOffset="127527.7">6715 7401 278 0,'-1'0'7'0,"-1"0"27"0,2 0 12 16,-2 0-3-16,2 0-11 15,0 0-10-15,0 3-19 16,0 7-5-16,0 5 5 15,0 7 10-15,0 4 1 16,0 3 3-16,0 4-1 16,0 2-2-16,0-3-2 0,0-4 1 15,-3-1-2-15,1-4-1 16,2-5 1-16,0-4-2 16,0-5 0-16,0-2-1 15,2 0-1-15,5-4 0 16,1-2 5-16,7-1-3 0,1 0-3 15,4 0-3-15,2 0-2 16,-3 0 0-16,3-1 1 16,0 1-3-16,-3-3-19 15,1 3-18-15,0 0-13 16,-1 0-28-16,3-1-25 16,1-5-55-16</inkml:trace>
  <inkml:trace contextRef="#ctx0" brushRef="#br0" timeOffset="128152.55">7502 7449 361 0,'0'-18'10'0,"-3"4"21"15,-7-2 6-15,-2 1-11 0,0 3-4 16,-1 3-6-16,-1 0-9 15,-3 4-5-15,3 3 0 16,-4 2-2-16,4 0 0 16,-1 3 0-16,3 6-1 15,4 5-1-15,1 1 0 16,5 4 1-16,2 1 1 0,0 2 0 16,5-1 2-16,5-2-2 15,1 4 1-15,1-3 0 16,1 2-1-16,-3-3 1 15,-1 2 0-15,-3 1-1 16,-4-1 0-16,-2-3 0 0,-5-1-3 16,-7-3 0-1,-5-4 3-15,-3-1 1 0,1-5 0 16,2-1 0-16,-1-3 1 16,6 0 1-16,5 0 2 15,0-1 5-15,7-6 0 16,0-1-5-16,0 1-3 0,4 0-2 15,2 2 0-15,1 3 0 16,2 2-1-16,-4 0 1 16,1 9-1-16,1 5 1 15,-3 6 1-15,1 5 5 16,-4 1 8-16,-1 7 2 0,0 2 1 16,0 3-1-16,0-3-1 15,-5 3-1-15,0-5-5 16,2-2-5-16,1-5 1 15,2-4 0-15,0-6-2 16,7-5 1-16,7-4-2 0,4-5-1 16,6-2 0-1,3 0-17-15,-3-12-28 0,3-5-44 16,-7-6-118-16</inkml:trace>
  <inkml:trace contextRef="#ctx0" brushRef="#br0" timeOffset="128833.38">7869 7620 274 0,'0'7'11'0,"0"2"-8"15,0 0 9 1,8 2 15-16,6-1-6 0,1-1 3 16,3-2-10-16,0-3-3 15,-1-2 7-15,-2-2 0 16,0 0-5-16,-1-4-6 0,-7-6-2 15,-2 0-1-15,1 0-3 16,-6-3 0-16,0-1 0 16,0 1-1-16,-6 1 0 15,-1-1 1-15,-5 3-1 16,1 2 0-16,0 1 1 0,-1 6-1 16,-1 1 1-16,2 0 1 15,1 3-1-15,-3 8 4 16,2 5 4-16,2 4 6 15,2 3-1-15,3 2 6 16,1 0-1-16,3 3 0 16,0-3-4-16,0-1-2 0,7-1-3 15,4-6-3 1,3-2 1-16,3-3-1 0,4-3 1 16,-1-3 0-16,7-5-5 15,0-1-2-15,2 0 0 16,-2 0-25-16,-3-4-26 0,-4-8-28 15,-1 0-24-15,-6-4-87 16</inkml:trace>
  <inkml:trace contextRef="#ctx0" brushRef="#br0" timeOffset="129060.72">7976 7431 424 0,'-14'0'-8'0,"4"-2"13"0,9-3 8 16,1 1 19-16,5 1-12 15,10 0-10-15,5 2-7 16,6-1 1-16,1 2-4 16,2 0-23-16,0 0-43 0,-2 0-43 15,-2 0-77-15</inkml:trace>
  <inkml:trace contextRef="#ctx0" brushRef="#br0" timeOffset="129571.73">8407 7370 297 0,'3'-7'9'0,"-3"0"23"0,0 0 14 16,0-1-22-16,-5 1-11 15,0 2-8-15,-4-2-2 16,-2 3-1-16,0 1 0 16,-2 3 2-16,1 0-1 15,0 0-1-15,-1 2 1 16,2 5 7-16,1 5 2 0,2-1 0 16,5 7-3-16,1-1 0 15,2 3 0-15,0-2-4 16,3-2 0-16,7 2-2 15,2-8-1-15,-1 0 2 16,3-5 0-16,-3-3 3 0,2-2 1 16,-3 0 1-16,-1-4 0 15,0-7-2-15,0 1-3 16,-2-5 2-16,0 1-1 16,-3 0 0-16,-2-2 0 15,-1 1-3-15,-1 3 0 0,0-1-1 16,0 5 0-16,0 2-1 15,0 4 1-15,0 2-1 16,0 0 0-16,0 8 0 16,0 4 0-16,0 4 1 15,0 0 1-15,5 4 0 0,4-4-1 16,1 2 0-16,1-1 0 16,-2 0-1-16,5-3-17 15,-1-2-24-15,-1-5-58 16,-1-3-12-16,0-4-104 15</inkml:trace>
  <inkml:trace contextRef="#ctx0" brushRef="#br0" timeOffset="130041.39">8576 7347 343 0,'0'-11'16'0,"0"-1"31"0,0 3 4 16,9 0 1-16,0 4-19 15,4 5-17-15,-1 0-11 16,2 6-4-16,-1 9-1 16,-1 3 0-16,0-1 0 15,-4 5 0-15,-3 0 0 0,-3-3-5 16,-2-3-4-16,0 2-3 16,0-8 4-16,-3 0 6 15,-1-5 2-15,3-3 0 16,1-2 2-16,0 0 3 15,0-9 1-15,0-4-4 0,3 1-1 16,4-4 0-16,3-1-1 16,-3 4 1-16,0-6-1 15,-4 4 0-15,0-3 1 16,-1 5-1-16,-2 1 1 0,0 1 1 16,0 4 3-16,0 3 1 15,0 4-2-15,-2 0-1 16,1 5-2-16,-1 10 1 15,2 1 2-15,0 2 1 16,0 3-1-16,2 1-2 0,5-1-1 16,2-3-1-16,0 0 0 15,1 0 0-15,5-6-14 16,-1 1-19-16,5-6-44 16,3-4-30-16,-2-3-120 15</inkml:trace>
  <inkml:trace contextRef="#ctx0" brushRef="#br0" timeOffset="130593.33">8970 7281 390 0,'0'-16'14'16,"-1"0"27"-16,2 3 17 15,11 2-15-15,-2 3-20 16,3 4-10-16,0 4-9 15,-3 0-3-15,3 4-1 16,-2 10 0-16,-3 2 0 0,0 7-1 16,-3 2 1-1,-3 2-1-15,-2 0 1 0,0 1-1 16,0 4 2-16,0-3-1 16,-3 1 1-16,1-1 0 15,2 1 0-15,0-5 0 0,5-2 0 16,7-5 1-1,3-4 0-15,1-5-1 0,2-5 0 16,-2-3 0-16,-3-1 0 16,-2 0-1-16,-6-5 1 15,-4 0 0-15,-1 0-2 0,-1 0-1 16,-6 5 1-16,-5 0 1 16,0 0 1-16,2 8 0 15,1 7 0-15,1 4 1 16,5 1 0-16,3 5 0 15,0 0-1-15,0 4 0 16,1 0 3-16,6 2 4 0,-4-1 2 16,-3 2 2-16,0-3-5 15,0-2-4-15,-3-2-1 16,-9-6 0-16,0 0 0 16,-5-2-1-16,0-5 1 15,-7 2-2-15,3-4 1 16,-5-1-2-16,-1-4-41 0,5-5-54 15,3-2-123-15</inkml:trace>
  <inkml:trace contextRef="#ctx0" brushRef="#br0" timeOffset="130960.39">9908 7588 237 0,'2'-6'83'15,"0"3"-16"-15,-2 1-14 16,2 0-12-16,3 2-14 0,3-1-17 16,4 1-9-16,2 0 0 15,2 0-1-15,0 0-9 16,1 0-42-16,-5 0-23 15,-4 1-48-15,-5 3-120 16</inkml:trace>
  <inkml:trace contextRef="#ctx0" brushRef="#br0" timeOffset="131117.17">9930 7674 278 0,'-11'10'17'0,"6"-3"19"15,1-5 19-15,4 1-15 16,0-3-8-16,5 0 22 0,10 0-19 15,3 0-24-15,3 0-10 16,5-3-1-16,3-2-52 16,-1-4-73-16,6-4-171 15</inkml:trace>
  <inkml:trace contextRef="#ctx0" brushRef="#br0" timeOffset="131548.76">11327 7263 272 0,'-4'-4'34'0,"-1"-4"19"16,3 0 0-16,1 8-20 0,1 0-7 0,0 0-15 0,0 11-6 31,0 3 4-31,5 3 0 0,0 4-1 0,0 2-3 16,1-1-3-16,-3 1-2 15,-1-2 0-15,0 1-14 16,-2-3-40-16,0 1-14 0,-2-6-48 16,-7-3-58-16</inkml:trace>
  <inkml:trace contextRef="#ctx0" brushRef="#br0" timeOffset="131841.18">11066 7563 261 0,'-21'3'25'0,"4"-1"9"0,5-2 17 16,5 0-3-16,6 0-17 15,1 0 9-15,14 0-13 16,11 0-9-16,14 0-5 15,12 0 1-15,12 0-3 16,8 0-4-16,12 0-1 16,2-2-2-16,2-5 1 0,-1 0-2 15,-10 0 1-15,-11 1 0 16,-12 1-2-16,-13 3-1 16,-15 2-1-16,-9 0 1 15,-7 0-12-15,-9 2-16 0,0 5-22 16,-11 1-27-16,-4-1-36 15,-11-4-132-15</inkml:trace>
  <inkml:trace contextRef="#ctx0" brushRef="#br0" timeOffset="132325.43">10989 7848 93 0,'-7'-12'171'15,"-1"1"-124"-15,3 0 1 0,0 4 8 16,1 2-16-16,3 3 0 16,1 2-10-16,0 0-19 15,0 13-7-15,1 4 8 16,5 6 6-16,2 7-1 15,0 5 0-15,-2-1-4 16,-1 0-9-16,0 4 0 0,-3-8-1 16,1-1-1-16,-1-4-1 15,-2-3-1-15,0-6 1 16,0-4-1-16,0-3 0 16,0 0-2-16,0-5-18 0,0-1-26 15,0-3-26-15,0 0 1 16,0-1-17-16,0-10-52 15</inkml:trace>
  <inkml:trace contextRef="#ctx0" brushRef="#br0" timeOffset="132636.07">10994 7950 288 0,'0'-11'35'15,"0"-1"8"-15,4 3 4 16,9 1-18-16,1 1-5 15,4 2-5-15,3 3-7 16,3 2-2-16,-2 0-2 0,-2 4-2 16,-1 6-2-16,-6 7-3 15,-3 1 1-15,-4-1-2 16,-6 3 0-16,0-4 0 16,-11 0 0-16,-5 0 1 15,-5-6 1-15,-1 0-1 16,0-3 1-16,-1-2-1 15,5-3-1-15,3-1 1 0,5-1-9 16,5 0-32-16,5 0-5 16,0 0-4-16,8-1-86 15,9-6-91-15</inkml:trace>
  <inkml:trace contextRef="#ctx0" brushRef="#br0" timeOffset="132830.99">11419 7989 348 0,'8'0'23'15,"4"0"13"-15,3 0 4 16,4-3-11-16,1 0-4 16,2 2-12-16,2-3-11 15,0 1-2-15,-5 2 1 16,-1-2-8-16,-2 3-34 0,-7-1-18 15,-2-1-49-15,-5-2-80 16</inkml:trace>
  <inkml:trace contextRef="#ctx0" brushRef="#br0" timeOffset="133096.61">11551 7868 305 0,'-2'0'19'0,"-1"-2"37"15,3 2-4-15,0 0-20 16,0 0-13-16,0 9 4 0,0 4 1 16,0 3-8-16,3 7-1 15,-1 2-7-15,0 0 0 16,0 1-7-16,-1 3 0 16,1-7-1-16,1 4 1 15,-1-8-4-15,-1-2-18 0,1-4-18 16,5-3-25-16,0-4-8 15,6-5-51-15,4 0-121 16</inkml:trace>
  <inkml:trace contextRef="#ctx0" brushRef="#br0" timeOffset="133608.38">12027 7945 261 0,'6'-12'110'0,"-5"0"-85"16,1 1 12-16,-2 3 3 0,-2-2-9 16,-3 0-12-16,-4 2-8 15,-2 0-6-15,-3 0-2 16,-1 4 0-16,0 3 0 16,-4 1-2-16,4 0 1 15,0 7 0-15,3 7 1 0,0 4 0 16,5 0 1-16,2 7 1 15,5 0 2-15,0 1-4 16,0 0-1-16,5-3-2 0,7-4 1 16,0-4-1-16,0-4 1 0,3-6 1 15,1-4-1-15,-2-1 1 16,-1 0-1-16,-1-3 0 16,-1-6 0-16,-2-5-1 15,-4 0 4-15,-1-2-4 16,-3-4 1-1,2 0 0-15,-1 0 1 16,-2-2-2-16,0 4 2 0,0 0 0 16,0 6-2-16,0 1 3 0,0 7 6 0,0 4 0 15,3 3-5-15,1 12-4 16,-1 2 1-16,4 5 6 16,0 2 4-16,3 0-5 15,0 0-2-15,2-2-2 16,2-1-2-16,-1-3 0 15,8-4-12-15,0-5-28 16,5-7-50-16,3-2-111 0</inkml:trace>
  <inkml:trace contextRef="#ctx0" brushRef="#br0" timeOffset="134191.81">14264 7170 327 0,'0'-2'4'16,"0"-1"33"-16,0 3 9 16,0 0-22-16,0 5-13 15,0 10 12-15,0 2 0 0,0 6 2 16,5 3-1-16,2 2 0 16,0 0-6-16,0 1-3 15,0-2-7-15,2-2-3 16,-4-2 0-16,1-5-2 15,-1-6-1-15,-2 1-1 16,-1-6 1-16,0-4 0 0,4-1 0 16,1-2 2-1,3 0 0-15,5 0-2 0,1 0-2 16,8-5 0-16,-1 0-14 16,4 0-21-16,-3-3-19 0,2-1-44 15,-3 0-29 1,-1-2-116-16</inkml:trace>
  <inkml:trace contextRef="#ctx0" brushRef="#br0" timeOffset="134396.17">14489 7090 330 0,'-4'-9'25'15,"4"2"10"-15,0 1 2 16,13 5-27-16,1 1-7 0,6 0-3 16,2 0 0-16,1 0-21 15,0 1-35-15,2 1-31 16,-4-2-36-16</inkml:trace>
  <inkml:trace contextRef="#ctx0" brushRef="#br0" timeOffset="134568.01">14690 6971 247 0,'0'-13'24'16,"-2"2"44"-16,2 5 0 16,0 6-18-16,0 0-16 0,4 12-30 15,1 3-2-15,1 7 1 16,-1 3-3-16,2 3 1 16,0 1-1-16,2 3-17 15,4 0-41-15,-1 0-54 16,5-5-103-16</inkml:trace>
  <inkml:trace contextRef="#ctx0" brushRef="#br0" timeOffset="135179.87">15419 7074 370 0,'0'-13'2'0,"7"1"10"16,-7 3 13-16,-1 2-12 16,-13-2-5-16,-3 3-1 0,-3 1-3 15,-3 2 0-15,2 3-2 16,-1 0 0-16,3 3-1 16,4 8 1-16,4 6 4 15,6 2-2-15,2 4-2 0,3 0 1 16,8 4-1-16,3-1 1 15,4-2-1-15,0-1 0 16,4-2-1-16,-7 1-1 16,-2-1 1-16,0-3-1 15,-7 0 0-15,-3-2-2 16,-5-4-6-16,-10-3 4 16,-4-3 3-16,-4-4 1 15,1-2 0-15,-4 0 1 0,5 0 2 16,5-6 1-16,5-1 2 15,5-2-2-15,6 4-3 16,0-1 2-16,12 3-3 0,-2 3 0 16,5 0 1-1,1 0-1-15,0 9 1 16,-5 5 4-16,-1 4 9 0,2 3 3 16,-7 4 1-16,-2 2-1 15,1 5 2-15,-4 4-2 16,0 5-6-16,0 0 6 0,0 4-3 0,-6-1 1 15,3-1-3-15,0-4-1 32,3-3-3-32,0-6-3 0,0-4-2 15,6-5 0-15,11-7-2 16,2-2-1-16,7-5-1 16,4-5-29-16,6-2-41 0,5-9-64 15,8-9-145-15</inkml:trace>
  <inkml:trace contextRef="#ctx0" brushRef="#br0" timeOffset="135586.7">16453 6979 306 0,'0'-3'27'0,"0"-6"18"16,-5 9-3-16,3 0-20 15,-1 0-5-15,1 12-5 0,2 4-2 16,0 4-3-16,0 1-2 16,0 3-5-16,0 4 0 15,3-3-2-15,3 2-33 16,-1 0-15-16,-1-6-51 15,-2-5-60-15</inkml:trace>
  <inkml:trace contextRef="#ctx0" brushRef="#br0" timeOffset="135847.84">16177 7270 363 0,'-14'0'26'15,"10"0"12"-15,4 0 14 0,19 0-15 16,15 0-8-16,8 0-8 16,14 0-9-16,3 0-6 15,9 0 0-15,4 0 1 16,-4 0-3-16,-2-2-3 16,-8-1-1-16,-4-3 0 15,-10 4 1-15,-10-1-1 0,-12 1-9 16,-7 1-10-16,-10 1-11 15,-5 0-45-15,-3 0 8 16,-12 3-37-16,-4 0-143 16</inkml:trace>
  <inkml:trace contextRef="#ctx0" brushRef="#br0" timeOffset="136175.91">16183 7404 389 0,'-8'0'14'16,"4"2"29"-16,4 3-3 16,0 4-21-16,0 5 13 0,7 6-5 15,3 3-4-15,-3 4-2 16,0 3-2-16,-4 2 2 15,1 3-7-15,-1-2-7 16,-3-3-2-16,0-1-1 16,0-2-3-16,0-5 0 15,0-10 0-15,1 4-1 16,-2-9 0-16,1-2-11 0,0-3-27 16,0-2-21-16,1 0-13 15,3-10-36-15,1-7-45 16</inkml:trace>
  <inkml:trace contextRef="#ctx0" brushRef="#br0" timeOffset="136457.04">16191 7539 353 0,'-1'-8'31'0,"11"-1"8"16,9 3 6-16,8 3-8 15,0 3-3-15,5 0-16 16,-4 1-11-16,-1 10-4 15,-5 0-1-15,-4 5-1 16,-6 0-1-16,-8 2 0 0,-4 0-1 16,0-2 1-16,-13-2 0 15,-3-2 1-15,-5 1 0 16,-3-2 1-16,-1-4-1 16,1-2 0-16,1 1-1 15,4-3 1-15,2-1-5 16,5-2-19-16,7 0-21 0,3 0-23 15,2-5-68-15</inkml:trace>
  <inkml:trace contextRef="#ctx0" brushRef="#br0" timeOffset="136675.73">16574 7593 418 0,'9'0'27'0,"3"-2"23"0,7-3-4 16,2 1-28-16,-1 3-9 15,3 1-7 1,-2-2-2-16,1 4-2 0,-5-2-30 16,-7 0-47-16,-3 0-23 15,-4 0-71-15</inkml:trace>
  <inkml:trace contextRef="#ctx0" brushRef="#br0" timeOffset="136912.57">16670 7481 297 0,'-5'-4'58'0,"2"2"-3"16,1 2-9-16,0 0-7 15,0 4-9-15,2 6-13 16,0 7 3-16,0 2-4 15,0 3 0-15,0 1-11 16,0 2-3-16,2 0-1 16,-2-2 0-16,0-2-1 0,2-1-3 15,0-4-19-15,3-2-18 16,0-4-22-16,5-3-16 16,4-4-33-16,4-3-82 0</inkml:trace>
  <inkml:trace contextRef="#ctx0" brushRef="#br0" timeOffset="137411.01">17098 7549 360 0,'0'-15'18'16,"0"3"15"-16,0 1-2 15,-9 2-10-15,-1 2-4 16,-5 0-10-16,-1 5-3 15,-2 0 0-15,2 2 0 0,-2 0 2 16,1 0 1-16,0 7-3 16,2 6 0-16,4 1 4 15,3 6-2-15,4 1-1 16,4 2-1-16,0 2-3 16,4-1 1-16,4-7-1 15,5-1 0-15,2-3 0 0,-2-4 0 16,2-6 1-16,-1-3-1 15,1 0 3-15,-3-1 2 16,1-10 0-16,-2-5 3 16,-1 1 5-16,0-4-4 0,-3-1-3 15,0 1-3-15,-2 1-3 16,-1 2 0-16,-3 3-1 16,1 4 1-16,-2 4 1 15,0 5 0-15,0 0-3 16,-2 5 1-16,1 8 0 0,-1 1 1 15,0 2 0-15,2 4 2 16,0-2-2-16,5 0 1 16,3-3-2-16,4 0 1 15,5-5-2-15,-1 0-13 16,2-5-20-16,1-5-44 16,1 0-53-16,0-9-239 0</inkml:trace>
  <inkml:trace contextRef="#ctx0" brushRef="#br0" timeOffset="137957.75">17398 6938 379 0,'0'-20'28'0,"3"3"-16"0,11 2 16 15,0 7 12-15,2 2-25 16,-2 6-6-16,3 2-7 16,-3 12-2-16,-2 6 0 15,-3 5 0-15,-2 2 0 16,-3 3 0-16,-2-2-1 16,-2 3 2-16,0-1-2 0,0-1 2 15,0-2-1-15,0-3 0 16,0-4 1-16,0-4 0 15,8-3 0-15,7-6 0 16,-1-2 1-16,3-5 0 0,-2 0-1 16,0-5 0-16,-6-6 1 15,-4-3-1-15,-3 1 1 16,-2 1-2-16,-2 3 9 16,-7 4 11-16,-3 5-5 15,1 1-1-15,0 14 4 0,1 6-3 16,4 8-3-16,2 5 1 15,4 5 0-15,0 2-3 16,0 0-2-16,0 0 0 16,0 0 0-16,2-6-4 15,-2 1 1-15,-3-2-3 0,-8-5 0 16,-4-4-1 0,-4-2-1-16,-3-5 1 0,-5-6 1 15,-2-3-2-15,-1-5-6 16,3-4-38-16,3-9-53 15,5-16-111-15</inkml:trace>
  <inkml:trace contextRef="#ctx0" brushRef="#br0" timeOffset="138338.54">18474 7129 404 0,'0'0'7'16,"0"0"11"-16,12 0 17 15,6-4-15-15,8 1-17 0,1 3-3 16,-3 0-18-16,1 0-57 15,-5 0-60-15</inkml:trace>
  <inkml:trace contextRef="#ctx0" brushRef="#br0" timeOffset="138510.4">18538 7229 378 0,'-5'4'16'0,"5"-4"16"15,0 0 19-15,10 0-16 0,9 0-12 16,4 2-22 0,6-4-2-16,3-2-30 0,1 0-59 15,1-3-56-15</inkml:trace>
  <inkml:trace contextRef="#ctx0" brushRef="#br0" timeOffset="138978.41">19220 7070 339 0,'6'0'25'0,"3"0"-2"16,2 0 4-16,4 0-4 16,2 0-1-16,5 0-4 15,1 0-5-15,0-3-6 16,1-3-3-16,-4-1-3 15,-6 0-1-15,-1-2 1 16,-5 0-1-16,-4-2 1 0,-4 1-1 16,0-3-2-16,-4 3 2 15,-4-3 0-15,-5 4-1 16,-1 4 1-16,-3 3 1 16,1 2-2-16,0 0 2 0,0 5 1 15,0 8 3-15,2 3 3 16,-1 2 1-16,4 2 4 15,3 1 5-15,0 2 0 16,4 0 2-16,4 0-6 16,0-1 0-16,2 1-1 0,8-5 0 15,0-2-5-15,4 0 0 16,3-5-1-16,3-2-2 16,1-4-2-16,2-3-1 15,1-2-1-15,1 0-1 16,1 0-14-16,-2-9-20 15,-2-2-14-15,-1-3-30 0,-5-6-39 16,-4-3-96 0</inkml:trace>
  <inkml:trace contextRef="#ctx0" brushRef="#br0" timeOffset="139197.17">19393 6771 331 0,'-5'-7'20'0,"2"-1"16"16,3 3 4-16,1 0-12 0,10-1 1 15,1 5-14-15,6-3-9 16,6 2-5-16,-2 0 0 16,5 2-1-16,2 0-7 15,0 2-51-15,0-2-35 16,0 0-61-16</inkml:trace>
  <inkml:trace contextRef="#ctx0" brushRef="#br0" timeOffset="139750.75">19943 6692 214 0,'5'-4'26'0,"-3"-5"9"16,-2 2 3-16,0-1-9 15,0 1-7-15,0-1-2 16,-4 1-6-16,-4 0-1 16,-4 2-4-16,0-1-2 0,-1 3-1 15,-1 3 1-15,-3 0-2 16,2 0 2 0,0 0 3-16,3 1 0 0,1 9 0 15,0 0-2-15,4 2 2 0,0 2-3 16,2 6 2-1,3-5 1-15,2 0-1 0,0 5-3 16,0-7-3-16,9 0 0 16,1-3-1-16,3-3 0 15,1-3 2-15,3-1-2 16,-2-3-1 0,2 0-1-16,-1-5 1 0,-3-4-1 0,1 0 0 15,-4-3 0-15,-2-1 2 0,-3-5-2 16,-3 5 0-16,0-4 0 15,-2 3 0-15,0 0 1 16,0 3-1-16,0 4 3 16,0 1 3-16,0 5 2 0,0 1-3 15,0 0-4-15,0 7 1 16,0 4 5-16,0 3 0 16,0 4 0-16,2 2-2 15,4-1-2-15,1-1-3 16,3 1 1-16,2-3-1 0,-1-1-9 15,2-5-18-15,-1-1-23 16,1-6-43 0,-1-3-60-1</inkml:trace>
  <inkml:trace contextRef="#ctx0" brushRef="#br0" timeOffset="140190.41">20174 6596 293 0,'5'-7'67'16,"5"0"-25"-16,0-1-6 16,2 6-8-16,3 2-5 0,-1 0-4 15,1 4-10-15,-3 8-4 16,-2-1-4-16,-3 5 2 16,-4 3-3-16,-3 0 0 15,0 0 0 1,0-1 0-16,-8 1 2 15,0-6-2-15,3 3 0 16,-1-10 0-16,3-3 1 16,3-1 0-16,0-2 2 15,9 0 2-15,2-7-2 0,3-4-2 16,0-3-1-16,2 0 0 16,-2-1 1-16,-2-6-1 15,-4 1 1-15,-2 3 0 16,-3 2 2-16,-1 3 8 15,-2 3 2-15,0 4 3 16,0 5-2-16,-2 0-9 0,-3 10 1 16,1 3 8-16,3 5 5 15,-1 1-1-15,2 3-9 16,3-3-2-16,8 1-3 16,4-2-2-16,2-2 0 15,5 0-2-15,5-4-16 0,5-1-39 16,4-5-67-16,4-6-233 15</inkml:trace>
  <inkml:trace contextRef="#ctx0" brushRef="#br0" timeOffset="141288.91">6851 9225 157 0,'1'-6'32'0,"-1"0"13"15,0-1 18-15,0 1-9 16,0 0-6-16,0 2-10 16,0 0-8-16,0 0 0 15,0 1-1-15,0 1-10 16,0 2-3-16,-1 0-11 16,-2 0-3-16,1 12-2 0,0 1 3 15,2 6 4-15,0 4 3 16,0 2-1-16,0 2-3 15,0-2 0-15,2 2 1 16,3-4-3-16,0-1 1 16,0-2-2-16,-1-5 0 0,-1 0 0 15,0-7-1-15,-1-1 1 16,0-1 1-16,0-2-2 16,2-4 1-16,0 0 2 15,3 0 6-15,3 0 1 16,7 0-4-16,2 0-4 0,3-4-3 15,5-2 0-15,1-1-1 16,0 4 1-16,-1-2-1 16,-5 0 0-16,0 1-1 15,-7 2-12-15,-6 2-11 16,-6 0-21-16,-3 0-45 16,-3 0-54-16,-11 0-208 15</inkml:trace>
  <inkml:trace contextRef="#ctx0" brushRef="#br0" timeOffset="143007.23">7800 8992 237 0,'0'-10'20'0,"0"3"14"16,0-3 9-16,0 2-5 16,-2 1-18-16,-7 2-7 0,-3-2-8 15,-3 3-1-15,-2 4 2 16,-5 0-2-16,0 0-4 16,-1 4 2-16,0 5-1 15,1 4 1-15,-1-1-1 16,2 2 5-16,6 2 1 0,4 4 2 15,3 0-2-15,7-1-4 16,1 4-2-16,4 3 0 31,10 0 1-31,3 1 0 0,2 0 0 0,-1 1-1 32,-2 0 0-32,-3-3-1 0,-6 0 1 15,-4-2 0-15,-3 1 1 16,-1-6-1-16,-13-1 1 15,-5-5 0-15,-4 1 2 16,-1-5 11-16,0-3 5 16,-1-3-1-16,6-2-6 0,4 0-3 15,5 0-4-15,3 0-2 16,5-7 0-16,2 1-1 16,4-3-3-16,11 3 0 15,0 0-1-15,5 2 1 16,2 4 0-16,-3 0 0 15,1 2-1-15,-2 10 0 0,-2 8 0 16,-3 4 1-16,-2 4 0 16,-4 6 0-16,-4 1 0 15,-1 2 1-15,-2 1 4 16,0-2 3-16,0 0 2 0,0-6 1 16,0-2-1-16,-2-3-3 15,4-3 1-15,-2-4-2 16,7-4-1-16,6-3-2 15,5-8-1-15,5 1-1 16,4-4 0-16,6 0-1 0,-1-7-29 0,0-8-31 16,0-5-66-1,-5-4-111-15</inkml:trace>
  <inkml:trace contextRef="#ctx0" brushRef="#br0" timeOffset="144465.27">8441 9229 86 0,'-12'-11'214'0,"3"-1"-198"16,3 0 16-16,2 6 14 15,1 0-11-15,1 6 0 16,2 0-11-16,0 2-19 0,0 10-3 15,0 6 8-15,5 2 6 16,1 3 1-16,0 2-10 16,1-1-3-16,-2-1-3 15,0-2 0-15,-1-2 0 16,-1-4 0-16,-1-6-1 0,1-2 0 16,-2-6 2-16,1-1-1 15,0 0 16-15,1-7-1 16,1-5-11-16,1-4-4 15,4-2-1-15,0-1 1 16,0-3-1-16,1 3 0 16,0 0-1-16,1 4 1 0,-1 4-1 15,0 2-1-15,-2 6-2 16,3 3 2-16,0 1 1 16,0 10 1-16,-1 2-1 15,3 3 1-15,-1 5 0 16,-3-1 0-16,3 1 0 15,-6 1 0-15,-2-3 1 0,-1-5-1 32,1-3 0-32,-4-4-1 15,0-3 2-15,2-4-1 0,-2 0 4 16,1-10 5-16,-1-3-6 0,5-4 0 0,0-3-2 16,2 0 0-16,2-1 1 15,2 0-2-15,1 0 0 0,0 5 0 16,3 2 0-16,-4 3-1 15,0 5 0-15,0 4 0 16,-1 2 0-16,1 3 0 16,-4 9 1-16,0 4 0 0,0 0 0 15,1 6 0-15,-3 0 0 16,1-3 0-16,-3 2 0 16,2-2-1-16,-3-2-13 15,3-5-13-15,2-3-30 16,-1-5-14-1,5-4-21-15,0 0-69 0</inkml:trace>
  <inkml:trace contextRef="#ctx0" brushRef="#br0" timeOffset="145501.88">9621 9296 368 0,'-2'-12'19'16,"-2"0"13"-16,-1 3 4 15,-2 2-7-15,-2 1-16 16,0 0-7-16,-2 1-1 16,-1 2-2-16,-1 3 1 15,-3 0-1-15,0 0-2 16,0 4 0-16,-1 8 2 15,3 0 6-15,1 6 1 0,6 0-1 16,4 1 1-16,1 5-4 16,2-3-1-16,2-1-4 15,8-3 1-15,3-2-1 16,1-5 0-16,5-4-1 0,-4-4 2 16,4-2 1-16,-4 0 4 15,4-8-1-15,-7-4-2 16,3-2 4-16,-7-2 0 15,-1 0 1-15,-1-2-1 0,-4-1-1 16,2 1-2-16,-4 1-5 16,0 3 0-16,0 3 1 15,0 3-1-15,0 5-1 16,-6 3 0-16,4 0 1 16,-2 9 0-16,3 6-2 0,1 2 2 0,0 1 2 0,1 3-1 15,9 2-1-15,1-6 0 16,1 1 0-16,4-2-7 31,-2-2-22-31,3-3-35 16,-3-4-38-16,-3-5-26 0,1-2-79 0</inkml:trace>
  <inkml:trace contextRef="#ctx0" brushRef="#br0" timeOffset="145952.99">9776 9275 324 0,'0'-9'54'31,"0"0"9"-31,0 4 11 16,2 3-22-16,6 0-25 0,4 2-15 15,7 0-4-15,-5 4-3 16,2 8-1-16,0 3-3 16,-3 0-1-16,-8 4 0 15,-1-1 1-15,-4 1-2 16,0-3-2-16,0-2-5 15,-5-1-1-15,-1-5 5 0,3-2 3 16,-3 0 1-16,6-6 0 16,0 0 0-1,0 0 3-15,0-10-3 0,6-3 1 0,1-1-1 0,2-5 1 16,2 0-1-16,-2-3 0 16,-2 0 0-16,-2 0 0 15,-2 2 1-15,1 2 0 16,-4 3 1-16,0 6 1 15,0 3 4-15,0 6 2 16,-4 0-4-16,1 9-3 0,-1 7 2 16,3 5 1-16,1 1-1 15,0 6-1-15,0-3-2 16,10 0-1-16,-2-3 0 16,1-1-13-16,3-4-16 0,3-5-34 15,-1-6-54-15,1-4-58 16</inkml:trace>
  <inkml:trace contextRef="#ctx0" brushRef="#br0" timeOffset="146447.79">10105 8968 360 0,'0'-21'36'16,"6"3"4"-1,7 4 25-15,1 6-22 16,6 5-21-16,2 3-11 0,-1 0-6 16,0 3-2-16,-2 12 0 15,-7 5-3-15,-9 1 0 16,-1 8 1-16,-2-1 0 16,-2 4-1-16,-5 2 2 15,1-6-2-15,2 1 2 16,4-4-2-16,0-4 0 0,2-6 0 0,10-5 1 15,3-3-1-15,4-7 1 16,1 0 0-16,-3 0-2 16,0-7 0-16,-6-3 0 15,-6-4 1-15,-4 1 0 0,-1-1 0 16,-3 3 0-16,-9 6 5 16,0 3-1-16,-3 2 3 15,1 12 6-15,2 8 1 16,4 7 4-16,3 5-6 15,3 4-4-15,2 3 0 16,0 3-1-16,3-2-3 0,1 1-1 16,-3-4-1-16,-1-1 4 15,0-4 1-15,-5-3-4 16,-10-4-2 0,-7 0-1-16,-7-4 0 0,-11-2 1 15,-8 1 0-15,-15-2-3 16,-13-1-53-16,-9-4-111 15</inkml:trace>
  <inkml:trace contextRef="#ctx0" brushRef="#br0" timeOffset="152171.7">8229 9186 158 0,'10'-9'30'0,"-5"1"14"0,0 2 11 16,-3-1-12-16,0 0-10 16,-2 1-6-16,0 1-10 15,0-1-6-15,-4 1-3 16,-3 2 2-16,-3-1-4 15,2 0-1-15,-3 4-1 0,-2 0-2 16,-1 0 0-16,-1 0-1 16,1 4-1-16,2 5 1 15,-3 0 2-15,3 0 2 16,1 1 1-16,4 1 4 16,2 2 0-16,1 0 0 0,2 0-1 15,2-1 1-15,0 3-2 16,4-5-2-16,6 2 0 15,2-2-1-15,3-4-1 16,4 3-1-16,-2-4 0 16,5-1-2-16,-4 0 0 15,1 2-1-15,0 0 0 0,-4 2 1 16,-3 3-2-16,-3 2 1 16,-4 2-1-16,-3 0 1 15,-2 1-1-15,0-2 1 16,-2 1 0-16,-7-3-2 15,-6-3 4-15,-2-3-1 16,-2-2 2-16,0-4 9 0,-4 0 2 16,3 0-5-16,2-4-4 15,3-2-4-15,5-3-1 16,5 0-4-16,5-2-23 16,0-1-46-16,10-3-64 0</inkml:trace>
  <inkml:trace contextRef="#ctx0" brushRef="#br0" timeOffset="152937.31">8942 9077 244 0,'-2'-13'13'0,"-2"1"16"15,4-1 13-15,0 6-7 16,0 4 5-16,0 1-11 0,0 2-12 15,0 5-13-15,0 12-1 16,2 4 15-16,4 6 13 16,0 5-7-16,2 3-5 15,-2 1-5-15,2 0-5 16,0-4-3-16,-1 1-3 0,-2-5 0 16,-3-4-2-16,2-2 0 15,-3-8-1-15,-1-3 1 16,0-6 1-16,0 0 4 15,0-5 0-15,-1 0 8 16,-3-5-1-16,1-6-7 0,-1-1-3 16,1-2-2-1,3-4 0-15,0-1-1 0,0 1 0 16,0-2 0-16,3 5-1 16,8 0 0-16,0 2-2 15,1 3 0-15,0 6 0 0,1 0 3 16,1 4 0-16,-1 0 0 15,0 4-2-15,-3 8 2 16,0 0-1-16,-2 0 1 16,-1 5-1-16,-3 0 2 15,-1 2-1-15,-3-4-1 16,0 2 1-16,0-3 0 0,1 1 0 16,3-5-1-16,5-1-41 15,3-7-57-15,6-2-92 16</inkml:trace>
  <inkml:trace contextRef="#ctx0" brushRef="#br0" timeOffset="153343.47">10845 9218 303 0,'2'1'38'0,"0"-1"-6"16,4 0-1-16,3 0-20 15,1 0-8-15,3 0-2 0,1 0-1 16,1 2-4-16,-1-1-34 15,0-1-40-15,-3 3-58 16</inkml:trace>
  <inkml:trace contextRef="#ctx0" brushRef="#br0" timeOffset="153501.1">10887 9311 278 0,'-8'8'46'0,"3"-5"1"0,2 1-3 0,3-1-18 0,0-3 2 15,15 0 3-15,2 0-16 16,6 0-15-16,8 0-30 16,1-10-73-16,4 1-151 15</inkml:trace>
  <inkml:trace contextRef="#ctx0" brushRef="#br0" timeOffset="154282.34">12219 9011 272 0,'0'-5'1'0,"0"-4"5"16,0 2 34-16,0-2-14 16,-5 2-7-16,-3-2-6 15,1 4-1-15,-3-3-2 0,-1 1 2 16,-3 4-4-16,0 1-5 16,-1 2-1-16,-1 0 1 0,-1 0 2 15,4 5 3-15,-4 4 1 16,3 4 5-16,1 2-1 15,4 5-3-15,4 2-1 16,1-1-3-16,4 2 1 16,2 1-1-16,3-5-2 15,4 1-2-15,4-4 0 0,1-6 1 16,1-1-2-16,1-6 1 16,0 0 0-16,0-3 1 15,-4-3-2-15,3-5 0 16,-3-3 0-16,-2-1 0 15,-3-6 1-15,-2 2 0 0,-1-2 0 16,-3-4 2-16,-1 3-1 16,0-1 0-16,0 2-1 15,0 3-1-15,0 4 0 16,-1 2 1-16,-3 7 1 16,4 2 2-16,0 2-6 0,0 12 2 15,0 4 3-15,0 3 4 16,5 4 2-16,5 0-1 15,-1-1-4-15,1-3-3 16,7 1-1-16,-3-7 0 16,2 0-1-16,2-3-1 0,2-2-19 15,-2-4-18-15,-1-2-50 16,0-4-33-16,-5 0-166 16</inkml:trace>
  <inkml:trace contextRef="#ctx0" brushRef="#br0" timeOffset="154612.01">11880 9340 408 0,'-24'6'5'31,"11"-6"15"-31,6 0 37 15,7 0-7-15,17 0-18 16,10 0-6-16,7 0-11 16,12-2-3-16,10 2 0 0,5 0 2 15,5-1-3-15,5-2-4 16,6 1 1-16,1-2-3 16,-7 1-1-16,-1 1-2 15,-13-1-2-15,-11 3 1 16,-10 0-2-16,-15 0-1 0,-10 0-14 15,-9 3-18-15,-2 2-19 16,-13 0-13-16,-7-1-33 16,-7-1-52-16</inkml:trace>
  <inkml:trace contextRef="#ctx0" brushRef="#br0" timeOffset="155143.13">11785 9669 232 0,'-7'-7'32'16,"1"0"9"-16,1 0 17 15,1 3-11-15,1 0-16 16,3 3 5-16,-4 1-7 15,4 0-16-15,0 7 0 16,0 7 3-16,0 4 8 0,0 5-1 16,0 6-5-16,0 1-4 15,0 2-4-15,0 0 0 16,0-1-2-16,0-1-3 16,0-3-2-16,0-4-2 15,0-2 0-15,0-4-1 0,0-5 1 16,0-3-1-16,0 0 0 15,0-6-3-15,7-1-14 16,0-2-8-16,1 0-15 16,2 0-13-16,-3-5-25 15,0-6-3-15,0-3-42 0,-4-2-74 16</inkml:trace>
  <inkml:trace contextRef="#ctx0" brushRef="#br0" timeOffset="155408.72">11778 9778 289 0,'-4'-16'16'0,"2"4"34"16,2-3 7-16,0 5-16 16,11 2-3-16,5 3-3 15,0 5-16-15,4 0-7 16,-2 0-5-16,6 7-1 16,-9 6-3-16,0 0-3 15,-4 4 1-15,-3-1-1 0,-3 0 1 16,-5 0 0-16,0 0 0 15,-7-5 0-15,-6 1-1 16,-4-3 1-16,0 0 1 16,-4-3-1-16,1 1 0 15,3-5-1-15,4-1-8 16,2-1-16-16,6 0-17 0,5-1-16 16,0-10-21-16,7-5-79 15</inkml:trace>
  <inkml:trace contextRef="#ctx0" brushRef="#br0" timeOffset="155719.69">11989 9610 344 0,'4'-10'11'16,"2"0"30"-16,-1 3 6 0,2 6-13 15,-2 1-16-15,0 0-16 16,3 5 0-16,-3 6-2 15,1 1 0-15,-3-1 0 16,-3 1 1-16,0-1-1 16,0-2-1-16,0 0 2 0,-2-2-1 15,-1-4 1 1,-1 1 0-16,3-2 0 0,1 0-1 0,0-2 2 0,0 0 2 16,8 0 2-16,6-4-5 15,3-1 0-15,3-1-2 16,4 1-20-16,-4 0-35 15,2 1-48-15,0 1-78 0</inkml:trace>
  <inkml:trace contextRef="#ctx0" brushRef="#br0" timeOffset="155938.38">12237 9844 373 0,'-2'0'34'0,"2"0"14"16,2 0 8-16,9-4-32 15,3 1-12-15,4-2-2 0,6 3-6 16,0-4-4-16,5 3 0 16,3 1-17-16,-1 0-58 15,6 0-12-15,-2-1-54 16</inkml:trace>
  <inkml:trace contextRef="#ctx0" brushRef="#br0" timeOffset="156512.84">12839 9753 312 0,'2'-5'28'0,"4"-4"19"0,-2 2 9 15,-4 0-17-15,0 1-13 16,0-1-11-16,-2 0-7 15,-3 2-4-15,-5 1-2 16,1 0-1-16,-4 1 1 16,1 1-2-16,-2 0-1 0,0 2 2 15,1 0-1-15,-1 0 1 16,4 7-1-16,-1-1 5 16,2 4 0-16,0 4 3 15,4-1-1-15,2 7 0 16,2-2-2-16,1-1-1 0,0 3-1 15,6 0-1-15,2-5-1 16,3 2 0-16,-1-3 0 16,0-1 1-16,2-3-2 15,1-4 2-15,-1-3-2 16,2-3 1-16,-2 0 0 0,2 0 0 16,-3-3 0-16,0-7-1 15,-3 0 1-15,0-1 0 16,-3-1-1-16,-1-3 4 15,-2 1 0-15,-1 0-3 16,-1 0-1-16,0 3 1 16,2 4 1-16,-2 0 0 0,0 7 1 15,0 0 0-15,0 0-2 16,0 0 0-16,0 7 0 16,0 5 1-16,0-1 1 15,0 3 0-15,5-1-1 0,2 1-1 16,3-2-1-16,-1-1 0 15,-1-2-3-15,5 0-17 16,1-4-17-16,3-3-21 16,-7-2-29-1,4 0-60 1</inkml:trace>
  <inkml:trace contextRef="#ctx0" brushRef="#br0" timeOffset="156931.53">12957 9583 342 0,'-3'-12'15'0,"1"-1"24"0,2 5 12 16,0-2-7-16,4 5-13 0,3 2-13 16,1 1-11-16,4 2-3 15,-4 0-3-15,3 2-1 16,-6 6 1-16,0 3-2 15,-2 1 1-15,-3 1 0 16,0 1 0-16,0-1-1 16,-5-3 1-16,-3-1-1 0,-1 1 2 15,2-5-1-15,-1 0 1 16,1 1-1-16,4-4 3 16,-1-1-1-16,3 1 2 15,1-2 2-15,0 0 2 16,0 0 5-16,0 0 7 15,1 0-1-15,6 0-8 16,5 0-6-16,2-3-3 0,1-1-1 16,2-2 0-16,1 3-1 15,-2-1 0-15,-1 1 0 16,-6 1-10-16,-3 2-33 16,-4-2-45-1,-2-3-120-15</inkml:trace>
  <inkml:trace contextRef="#ctx0" brushRef="#br0" timeOffset="157827.84">15172 8749 309 0,'-6'-7'19'0,"5"0"28"16,-4 3 2-16,5 4-6 15,0 0-11-15,0 7-23 16,0 8 6-16,0 4 12 16,0 6-5-16,0 0-2 15,0 2-6-15,0-2-4 0,0 1-2 16,0-2-1-16,-2-3 0 15,2-3-1-15,0-2-3 16,0-3-1-16,0-1 1 16,7-5 1-16,1-3 0 0,5-1-1 15,7-3 2-15,3 0-2 16,6 0-2-16,3 0-1 16,2-1-23-16,-1-6-28 15,-3 1-27-15,-3-5-49 16,-4-1-64-16</inkml:trace>
  <inkml:trace contextRef="#ctx0" brushRef="#br0" timeOffset="158030.88">15311 8622 385 0,'-10'-7'5'15,"5"-2"12"-15,5 4 15 16,1 0-24-16,17 1-6 16,5 2-3-16,6 0-11 0,3-1-32 15,2-3-23-15,-1 1-26 16,-5-2-51-16</inkml:trace>
  <inkml:trace contextRef="#ctx0" brushRef="#br0" timeOffset="158171.6">15559 8485 217 0,'0'-13'32'15,"0"0"32"-15,0 7-3 0,0 2-9 16,-4 4-13-16,3 4-20 16,-3 12-11-16,4 2-1 15,-2 5-4-15,2 5-2 16,0 3-1-16,0 3-15 0,6 0-37 16,1-2-21-16,8-6-54 15</inkml:trace>
  <inkml:trace contextRef="#ctx0" brushRef="#br0" timeOffset="158784.49">16075 8615 260 0,'8'-16'112'15,"0"-2"-96"-15,-8 2 26 16,0 2-5-16,-4 1-16 0,-5 4-2 15,-5 2-11-15,-3 0-4 16,-2 5-1-16,-2 2-3 16,-1 0 1-16,-2 6-1 15,5 4 0-15,1 3 2 0,7 3-2 16,6 0 0-16,5 3 0 16,0 1 1-16,12 2-1 15,5-1 2-15,2 0-2 16,3 3 0-16,-4 1 0 15,-2-2 0-15,-6 2 1 0,-4 0-2 16,-6-4-6-16,0-1 0 16,-8-4 1-16,-7-2 3 15,-2-5 3-15,0-3 0 16,2-1 0-16,-1-7 2 16,5 2 3-16,4 0 0 15,3 0-1 1,4-1 1-16,0-5-3 15,6 2-2-15,5 1 0 0,-2 3 0 16,3 0 0-16,-2 0-2 16,-2 5 2-16,1 9-1 0,-2 3 2 15,1 5 3-15,-5 7 6 16,3 3 11-16,-3 7-3 16,0 3 2-16,-3 2-3 15,0 2-1-15,0 0-2 16,0-4-3-16,0-4-4 15,0-2-3-15,4-6-1 16,1-4-1-16,5-7-2 0,2-4 1 16,5-6-1-16,2-6-10 15,3-3-21-15,5-6-36 16,-2-11-68 0,2-12-140-16</inkml:trace>
  <inkml:trace contextRef="#ctx0" brushRef="#br0" timeOffset="159189.21">17132 8499 255 0,'4'-11'21'0,"-2"0"44"15,0 5 1-15,0 0-25 16,-2 2 1-16,0 4-11 15,0 0-23-15,1 13-8 16,-1 1 8-16,2 6 2 0,0 1-2 16,1 6-2-16,-3-2-5 15,2 0-1-15,-2 0 1 16,0-2-1-16,0-1-13 16,0-1-29-16,-4-3-25 15,-2-4-25-15,-6-5-67 0</inkml:trace>
  <inkml:trace contextRef="#ctx0" brushRef="#br0" timeOffset="159501.63">16718 8850 378 0,'-17'0'32'0,"10"0"16"16,7 0 13-16,13 0-31 15,16 0 3-15,15 0-8 16,16 0-11-16,16 0-5 0,13 0 4 16,7 2-2-16,9-7-3 15,-3 0-1-15,-3 0 0 16,-8-3-4-16,-8 4 1 16,-15-1-2-16,-14 2-2 15,-18-1 1-15,-9 2 0 0,-13 1-1 16,-6 1 0-16,-8 0-3 15,0 0-21-15,-11 3-4 16,-7 1-17-16,-7 1-34 16,-4-3-44-16,-7-2-138 15</inkml:trace>
  <inkml:trace contextRef="#ctx0" brushRef="#br0" timeOffset="159969.6">16762 9110 338 0,'0'-6'35'0,"0"2"26"16,0 3-10-16,0 1-20 16,0 0-11-16,0 12-8 15,0 6 10-15,0 3 5 16,2 4-5-16,2 4-3 15,-2 1-6-15,-2-1-2 0,0 1-5 16,0-4-3-16,0 1-1 16,0-2-1-16,0-3-1 15,0-5 1-15,0-2-1 16,0-4 0-16,0-3-1 16,0-1-13-16,0-3-18 0,0-1-14 15,2 0-13-15,-2-3-20 16,0 0 14-16,0-6-23 15,-2-5-50-15</inkml:trace>
  <inkml:trace contextRef="#ctx0" brushRef="#br0" timeOffset="160235.14">16716 9294 248 0,'0'-19'49'0,"0"0"-2"16,0 3 12-16,10 1-18 15,2 4-5-15,3 3-3 16,2 2-10-16,0 5-6 15,2 1-3-15,0 3-6 0,-1 8-5 16,-4 3-1-16,1 3 0 16,-5 2-1-16,-2-1 0 15,-6-3-1-15,-2 2 0 16,0-1 1-16,-10-2 0 0,-2-4 0 16,-4 1-1-16,-2-4 1 15,0-3 1-15,4-3-3 16,-1-1-5-16,5 0-14 15,8 0-21-15,2-7-28 16,0-6-39-16,10-4-111 0</inkml:trace>
  <inkml:trace contextRef="#ctx0" brushRef="#br0" timeOffset="160563.18">16989 9067 384 0,'-4'-11'19'16,"3"2"25"-16,1 1 9 16,0 5-24-16,5-1-21 15,2 4-6-15,3 0-2 16,0 0 0-16,-3 7 1 0,3 3-1 16,-3 2 0-16,-2 1 0 15,-2 1 0-15,-3-2 0 16,0 2-1-16,0 1 2 15,-2-5-1-15,-1-2 0 16,-1-1 1-16,0-4 0 0,4 1-1 16,0-4 3-16,0 0 7 15,11-1 3-15,5-7-9 16,2-1-4-16,5 0 0 16,2 0-6-16,-1 2-30 15,-2 5-45-15,-3 0-26 16,-1 2-110-16</inkml:trace>
  <inkml:trace contextRef="#ctx0" brushRef="#br0" timeOffset="160781.87">17197 9360 405 0,'0'0'29'15,"0"0"15"-15,2-3 0 16,10-1-29-16,2 1-10 0,8 1-4 16,5 0-1-16,5 0-2 15,2 1-44-15,4-3-37 16,0 1-76-16</inkml:trace>
  <inkml:trace contextRef="#ctx0" brushRef="#br0" timeOffset="161327.09">17791 9254 339 0,'0'-6'16'15,"0"-6"32"-15,0 5-2 16,0-3-14-16,-5 4-12 0,-3-3-12 16,-2 1-5-16,-1 2 1 15,-2 2-3-15,-2 0 1 16,-4 1 0-16,2 3 2 15,-3 0 0-15,1 0 2 16,2 9 6-16,0-1-2 16,5 6-3-16,2 1 0 0,4 0-1 15,2 6 0-15,2 0-1 16,2-2 1-16,0 2-4 16,4-3 0-16,4 2-1 15,4-5 0-15,0-4 0 16,3-4 0-16,2-2 0 0,2-2 0 15,-1-3 0-15,-2 0 0 16,0 0 0-16,-2-8-1 16,-1-1 1-16,-2-3-1 15,-1 0 1-15,-3-4 0 16,0 1 1-16,-4-1 0 16,0-1 1-16,-1 2-2 0,-2-2 0 15,0 5 0-15,0 3-1 16,0 0 1-16,0 4 0 15,-5 5 0-15,3 0 1 16,-1 2-2-16,0 7 2 0,1 5 1 16,2 1 3-1,0 4 1-15,0-3-3 0,7-1-2 16,1 4-1-16,1-6-1 16,4 0 1-16,1-5-2 15,1 0-21-15,-1-4-19 0,1-2-32 16,0-2-31-16,-3 0-75 15</inkml:trace>
  <inkml:trace contextRef="#ctx0" brushRef="#br0" timeOffset="161639.51">17895 9064 217 0,'-3'-14'108'16,"3"2"-46"-16,0 3-4 15,0 5-8-15,5 1-22 16,5 3-14-16,-2 0-12 0,3 3-3 16,-3 8 4-1,0-2-2-15,-4 6-1 0,-2-3 0 16,-2 2 0-16,0-3 0 16,-2 2 0-16,-5-5 1 15,-1 1-1-15,1-2 2 0,4-3-1 16,-3 0 1-16,6-3-1 15,0 1 0-15,7-2-1 16,8 0 5-16,4 0-3 16,10 0-2-16,5-7-21 15,0-7-79-15,3-3-64 0</inkml:trace>
  <inkml:trace contextRef="#ctx0" brushRef="#br0" timeOffset="162340.76">18365 8506 374 0,'8'-14'-10'0,"5"-4"12"0,3 2 14 16,0 2 7-1,0 1-3-15,-2 4-6 0,0 4-4 16,-2 2-3-16,-2 3-1 15,-2 1-3-15,-1 11-2 16,-2 7-1-16,0 6 2 16,-3 5 6-16,2 4 2 0,-4 3 1 15,0 4 0-15,0 0-1 16,0 0 0-16,0 2-4 16,0-4 3-16,0-3 3 15,0-2-3-15,8-4-2 16,2-5-4-16,6-7 0 0,0-4-2 15,4-3 0-15,0-6 0 16,-2-3 1-16,-4-2-2 16,-3 0 1-16,-2-3 0 15,-7-6 0-15,-2 1 0 16,0 1 0-16,-11 2 0 0,-5 3-1 16,2 2 2-16,-5 0 2 15,1 11 2-15,4 3 8 16,4 4-1-16,2 7-4 15,4 4 1-15,4 5 4 16,10 5 2-16,0 0-1 16,6 3-1-16,1 2-4 0,-4-5-7 15,-1 2-2-15,-5-9-1 16,-7-4 0-16,0-3 1 16,-7-9-2-16,-11-5-3 15,-3-3 2-15,-6-8-8 0,-2 0-21 16,2-13-44-16,5-11-83 15,11-9-251-15</inkml:trace>
  <inkml:trace contextRef="#ctx0" brushRef="#br0" timeOffset="162700.11">19612 8577 59 0,'-3'2'157'0,"-4"-2"-86"16,5 0 5-16,2 0-23 0,0-2-7 15,0-3-1-15,9 2-26 16,5 1-15-16,6 0-6 16,0 2 2-16,1 0-12 15,-1 0-44-15,-3 0-6 16,-5 4-57-16,-5-2-92 15</inkml:trace>
  <inkml:trace contextRef="#ctx0" brushRef="#br0" timeOffset="162854.56">19663 8645 303 0,'-8'4'35'16,"4"-2"15"-16,4 0 6 15,0-2-19-15,2 0 0 0,10 0-20 16,5 0-11-16,7 0-7 15,6 0-3-15,6 0-53 16,3 0-33-16,3-6-95 16</inkml:trace>
  <inkml:trace contextRef="#ctx0" brushRef="#br0" timeOffset="163324.21">20447 8439 278 0,'5'-12'17'0,"-3"-3"28"0,-2 0 11 16,0 1-22-16,0 3-9 15,0 1-9-15,0 1-4 16,0 2-3-16,-5 3-2 16,-4 4-6-16,-4 0-1 15,-3 0 0-15,-2 5 0 0,2 4 0 16,1 6 0-16,3 1 1 15,5 1-1-15,1 3 1 16,6-4 0-16,0 2-1 16,8-4 0-16,2-1 1 15,7-1 0-15,-3-3 0 16,3 0 0-16,-2 2-1 16,0-2 1-16,-1 3-1 0,1 1 0 15,-1 1 0-15,-4 0 0 16,0 1 0-16,-5-3 0 15,-3-1 0-15,-2 0-1 0,0-5 1 16,-9-2 1-16,-6 0 2 16,-2-4 4-16,-7 0 5 15,-1 0 0-15,1 0-6 16,1-6-4-16,2 3-1 16,4-2-3-16,9 1-22 0,4 0-25 15,4-1-5-15,7-2-56 16,13-4-79-16</inkml:trace>
  <inkml:trace contextRef="#ctx0" brushRef="#br0" timeOffset="163982.01">20668 8451 389 0,'0'-9'7'0,"0"-2"22"0,0 6 25 15,0 1-16-15,-2 4-12 16,0 0-19-16,1 11-7 16,-1 5 1-16,0 6 4 15,2-1 2-15,0 2-1 16,0 0-4-16,5-1-1 0,-1-3 0 16,3-5-1-16,1-1 1 15,-1-2-1-15,0-8 1 16,0-1-1-16,2-2 2 15,-2 0 0-15,4-3-1 16,-2-6 0-16,2-2-1 0,-1-3 0 16,2 0 1-16,-2-3-1 15,-1 1 0-15,2 2 0 16,1 0 0-16,0 3 0 16,2 4 0-16,-2 3 0 15,1 4-1-15,-1 0 1 16,-2 11-1-1,4 1 1-15,-7 8-1 16,1 2 1-16,0-1 0 0,-3 1 0 16,1-3-1-16,-3-5 2 0,1-1-2 15,-3-6 2-15,-1-2-2 0,0-5 1 16,2 0 2-16,-2-1 8 16,2-10 4-16,1-4-11 15,2-1-2-15,0-2 0 16,4-1 0-16,1-1-1 0,3 1 1 15,1-1-1-15,3 4 0 16,-2 2-1-16,4 0 1 16,-4 4 0-16,0 7 0 15,-3 3 0-15,0 0 1 16,-3 11-2-16,-2 3 1 16,-2 4 0-16,3 3 0 0,-3 1 0 15,-2 1-1-15,-1-2-11 16,3 1-16-16,-3-5-30 15,2-1-22-15,1-5-33 16,4-5-64-16</inkml:trace>
  <inkml:trace contextRef="#ctx0" brushRef="#br0" timeOffset="164482.51">21401 8297 391 0,'-4'-18'28'0,"2"8"36"0,2 1-4 15,-1 9-26-15,1 0-7 16,0 9-25-16,0 11-1 16,0 6 5-16,0 8 5 15,0 2-1-15,3 5-5 0,1-2-1 16,-1 0-3-16,-1-5 0 15,1-1-1-15,1-7 0 16,-4-6 1-16,2-6-1 16,-2-3 0-16,0-6 0 15,0-3 1-15,0-2 1 0,0 0 2 16,0-9-1 0,6-4-2-16,-5-1-1 0,5-2 1 15,1-2-1-15,0-1 0 16,4-3 0-16,-1 3 0 15,3 3-1-15,0 0-1 0,1 3 0 16,-1 4 1-16,2 5-1 16,2 4 1-16,-1 0-1 15,0 4 2-15,0 8 0 0,1 3 1 16,-5 3-1 0,-1 1 1-16,-2 1-1 15,-4 0 0-15,-3-2 0 0,-2-2 0 0,0-2 1 16,0-4-2-16,-2 0-16 15,0-4-15 1,-1 0-21-16,3-2-52 16,0-4-33-16,10 0-115 0</inkml:trace>
  <inkml:trace contextRef="#ctx0" brushRef="#br0" timeOffset="165010.11">22112 8499 327 0,'7'-11'50'16,"-4"-1"-30"-16,0-3 17 16,-3 3-8-16,0 2-4 15,-10 0-14-15,1 2-6 16,-1-1-1-16,-3 3-2 16,-3 1 0-16,0 5-1 15,-5 0-1-15,4 0 0 0,-1 7 0 16,2 7 3-16,1 3 3 15,3 2 3-15,3 2-2 16,6 3-2-16,3-3-2 16,0-1-1-16,3 1 1 15,8-5-1-15,3-4 0 0,2-2 0 16,3-3 0-16,-2-6 4 16,0-1 1-16,-2 0-2 15,2-3-3 1,-5-8 0-1,-1-1 9-15,0-2 0 0,-2-1-5 16,-2-3-1-16,4 2-2 16,-6 0-1-16,-1-2 0 15,-3 6-1-15,-1-1-1 16,0 4 1-16,0 4-1 0,0 5 1 16,-3 0-1-16,-2 5-1 15,0 6 2-15,-2 7 2 0,6 0 0 16,1 0 2-16,1 3-2 15,11 0-1-15,-4-3-1 16,5 0 1-16,0-2-5 16,1-2-18-16,1-3-26 0,-2-4-56 15,4-3-64-15</inkml:trace>
  <inkml:trace contextRef="#ctx0" brushRef="#br0" timeOffset="165492.96">22374 8458 369 0,'4'-12'21'15,"1"-1"32"-15,5 7 4 16,4 1-13-16,-2 5-23 16,3 0-10-16,-1 4-5 0,2 7-3 15,-7 5-2-15,-2 3-1 16,-2 1 0-16,-5 1 0 15,0 1 0-15,-5-3-4 16,-4-1-2-16,-1-3 0 16,2-5 3-16,1-1 2 0,0-5 1 15,5-1 0-15,2-3 0 16,0 0 3 0,2-5-1-16,8-6-2 15,2-1 0-15,5-4 0 0,0-2 0 16,0-4 0-16,3 1 0 15,-4-2 1-15,-1-1-1 0,-3 3 0 16,-5 5 1-16,1 4 5 16,-8 3 10-16,0 5 2 15,0 4-4-15,-10 0-10 16,0 15-3-16,-3 2 3 16,2 5 1-16,1 6 1 0,4-1-1 15,5 3-2-15,1 1-1 16,0-3 1-16,7-1-3 15,5-4 0-15,3-3 1 16,2-6-13-16,0-2-28 16,2-8-49-16,1-4-95 15</inkml:trace>
  <inkml:trace contextRef="#ctx0" brushRef="#br0" timeOffset="166135.96">20623 8892 341 0,'0'0'30'16,"0"0"8"-16,6 0 15 15,4-4-10-15,8 1-5 16,6-1-11-16,10 0-3 16,9 6-6-16,11-4-2 15,12 2-3-15,13 0-3 0,9-2-1 16,11 1-6-16,10-3 3 15,5-1 0-15,-3 0-2 16,-2-1-1-16,-2 1-1 16,-12-1 3-16,-5 3-1 15,-7 0-3-15,-3 1 0 16,-9 0 0-16,-4 2 0 16,-8 0 0-16,-8 0 0 0,-10 2-1 0,-9 1 0 15,-7 1 1-15,-6-3-1 16,-9 3 0-16,-3-4 0 15,-5 0 0-15,-2 0-4 16,-6 0-17-16,-4 0-21 16,-8 0-17-16,-3-5-33 15,-8-2-30-15,-2-1-146 16</inkml:trace>
  <inkml:trace contextRef="#ctx0" brushRef="#br0" timeOffset="166870.17">21327 9248 234 0,'14'0'41'15,"1"0"-17"-15,3-5 19 16,-2 1-16-16,0-1 7 16,0 0-1-16,-5 1-9 0,-2-2 4 15,-1 1 1-15,-7 1-4 16,1-2-9-16,-2 1-8 16,0-1-5-16,-2 1-2 15,-6-2-2-15,-2-2 2 16,-2 3-1-16,-7 1 1 0,5 0-1 15,-6 1-1-15,4 2 2 16,-2 2-1-16,3 0 3 16,2 0 0-16,-2 6 0 15,2 6 3-15,3 1 2 16,0 5 2-16,3 1 0 16,6 1-1-16,1 2-2 0,0-1-3 15,1-1-2-15,8-2 0 16,1 2 0-16,0-3-1 15,5-5-1-15,-4-2 0 16,2-2 2-16,1-5-1 0,1-2 0 16,-2-1 0-1,3 0 0-15,1-4 0 0,-5-7-1 16,-1 0 1-16,0-3 0 16,-3-2 2-16,-2-2-1 15,-3 0 0-15,2-1-2 0,-4 0 1 16,-1 2-1-16,0 3 0 15,0 4 2-15,0 4 1 16,0 4 8-16,0 2-5 16,0 0-6-16,0 10 2 15,-1 3 5-15,-1 5 5 16,2 1 3-16,0 0-2 0,0 1-7 16,8-1 0-16,3-2-4 15,4-2 0-15,0-4-1 16,4-1 0-16,-2-4-1 15,7-5 0-15,-1-1-17 0,-1 0-27 16,3-9-33-16,3-7-76 16,1-9-278-16</inkml:trace>
  <inkml:trace contextRef="#ctx0" brushRef="#br0" timeOffset="175043.16">7114 10743 60 0,'0'-4'250'0,"0"-1"-244"0,0 1 24 15,0 4 16-15,0 0-37 16,0 0-8-16,0 6 1 16,2 4 5-16,-1 2 5 15,-1 4 5-15,0-1 2 0,0 3 3 16,2 4 3-16,-2-5 2 15,0 3-5-15,2 0-7 16,-2-2-3-16,0-1 0 16,2 1-5-16,-1-6 1 15,2 1-3-15,-1-1-1 0,1-2-1 16,3-2 1-16,1 1 0 16,-2-4 0-16,4 3-1 0,2-5 1 15,-2 3-1-15,4-3-1 16,1-1 0-16,2 2 0 15,2-4 1-15,2 0-1 0,2 0 1 16,-2 0 0-16,1 0-3 16,-4-4 0-16,0 2 0 15,-5 0-2-15,-1 1-18 16,-2 1-14-16,-4-2-22 0,2-2-49 16,1-1-41-16</inkml:trace>
  <inkml:trace contextRef="#ctx0" brushRef="#br0" timeOffset="175746.46">7940 10684 363 0,'19'-20'2'15,"-7"5"4"-15,0 2 21 16,-4 2-3-16,-5 3-4 16,-1-2-9-16,-2 3-1 15,-2 0-4-15,-9 0-2 16,-3 3 2-16,-3 1-3 16,-2 2-2-16,-3 1 0 0,2 0 0 15,3 2 0-15,-3 8 3 16,8 2 2-16,0 1 1 15,7 2-4-15,2 1-1 16,3 0 3-16,0 2 3 0,10 1 2 16,1-2-3-16,2 3-1 15,0-1-4-15,-1 0-1 16,-2-2 0-16,-2-1-1 16,-6-2 0-16,-2 1 0 15,0-2 0-15,-3-4 0 0,-9 1 1 16,0-2 0-16,-5 0 0 15,2-5 1-15,0 1 0 16,1-4-1-16,1 0 0 16,4 0 0-16,4 0 0 15,3-2 1-15,2-5-1 0,0 1-1 16,2 1 0 0,6 0-1-16,4 1 1 0,-2 4 0 15,2 0 0-15,2 4-2 16,-2 9 2-16,1 8 0 15,-4 4 2-15,-1 5-1 0,-4 6 7 16,-2 1 4-16,-2 1 3 16,0-1-2-16,-4-1 1 15,-3-2 0-15,2-4 1 16,0-2-4-16,0-2-3 16,2-7-1-16,3-1-2 0,0-5-3 15,3-5-1-15,9-2 0 16,5-6 0-16,1 0-1 15,6-4-18-15,0-6-26 16,0-6-22-16,1-2-72 16,-5-7-225-16</inkml:trace>
  <inkml:trace contextRef="#ctx0" brushRef="#br0" timeOffset="177139.03">8437 10702 331 0,'-5'-2'4'15,"2"1"21"-15,1 1 11 16,2 0-22-16,0 5-2 16,0 7 4-16,4 2 2 15,4 3-4-15,1-2-7 16,2 2-4-16,-2-7-1 16,1-2-1-16,-2-3 0 15,-2-3 0-15,-3-2 9 0,-1 0 10 16,-2-11-7-16,0-2-11 15,0-1-1-15,-7-2 0 16,0 0 1-16,-3 2-2 0,2 2 0 16,-1 4 0-16,1 4-1 15,-1 1 0 1,-1 3 0-16,1 4 2 0,-1 7-1 16,0 7 1-16,5 5 0 15,0 2 2-15,0 1 3 16,5 4 3-16,0-2-2 0,0 1-1 15,6 2-1-15,3-6-1 16,3-2-1-16,1-3-2 16,5-5 0-16,0-2 0 15,4-6 0-15,0-3 0 16,-3-4 1-16,1 0-1 16,-3-7 1-16,2-4-2 0,-7-3 1 15,3-3-1-15,-5 2 1 16,-3-5-1-16,-2 0 1 15,-1 1-1-15,-1 1 0 16,-3 2-1-16,0 3 1 16,0 2 0-16,0 6 0 0,0 5-1 15,0 0-1-15,0 10 1 16,1 3 1-16,3 5 2 16,3 4 3-16,1 1 0 15,6 0 1-15,1-2-1 16,4-1 0-16,1-2-2 0,2-6-1 15,4-5 0-15,-1-3-1 16,0-4 0-16,-4 0 0 16,-3-5 0-16,-4-9 0 15,-6-3 1-15,-2-2-1 16,-6-2 0-16,0-3-1 0,-4-1 1 16,-7-1-1-16,-5 2 0 15,-1-1-1-15,0 3-3 16,-5 5-5-16,0 2 1 15,1 9 2-15,0 2 1 16,-3 4 4-16,0 0 1 16,7 9-1-16,2 2 1 15,3 5 0-15,7 0-1 0,5 2 1 16,0 0-4-16,10-1 3 16,9-2 1-16,5-3 0 15,8-2-1-15,5-6 2 0,0-2-2 16,4-2 3-16,0-3-3 15,-4-10 1-15,-1-3 0 16,-7 0-2-16,-8-1 2 16,-5 0 0-16,-5-1 0 15,-7 1 0-15,-4 0-1 0,0 3 0 16,0 3-3-16,-4 3-5 16,-3 4 2-16,0 4 5 15,1 0 2-15,1 4-1 16,1 7 0-16,4 5 1 15,0-1 0 1,0 3-2-16,9 1 2 0,0 4 2 16,2-4 1-16,2 0 0 0,1 2-2 15,-3-3 1-15,-1 0-1 0,-1-1 0 16,-4-5-1-16,-3 2 2 16,-2-5-1-16,0 2-1 15,-9-4 1-15,-6-2 2 31,-4-1 2-31,-1-4-2 0,-1 0 2 0,0 0-3 16,2 0-2-16,7-5 1 0,3-6-4 16,8-3-30-16,1-6-53 15,7-4-54-15,8-2-178 16</inkml:trace>
  <inkml:trace contextRef="#ctx0" brushRef="#br0" timeOffset="177638.91">9226 10668 382 0,'0'-11'11'0,"-3"3"10"15,-2 2 39-15,2 6-17 16,-1 0-21-16,3 7-10 16,-1 13 2-16,2 2 3 0,0 4 0 15,0 5-3-15,0 0-5 16,3 3-2-16,2 1-2 15,-3-2-2-15,3-1-3 16,-2-3 1-16,-3-4 0 0,0-2-1 16,0-7 0-16,0-5 1 15,0-4-1-15,0-4 1 16,2-1 1-16,-2-2 1 16,0-2 0-16,0-7-1 15,2-3-1-15,-1-6-1 0,1-2 1 16,2-1-2-16,-1-1 1 15,2 1 0-15,3 2-1 16,1 2 0-16,1 3-3 16,7 3 2-16,-1 3-1 15,4 4 3-15,0 2 2 16,-1 2-2-16,1 0 1 16,-4 9-1-16,0 6 1 0,-4 2 1 15,0 1-1-15,-7 5-1 16,-3-1 1-16,-2-1-1 15,0-1 0-15,0-2 0 0,0 0 0 16,-4-6-10-16,4-1-21 16,0-4-21-16,2-4-46 15,10-3-13-15,7 0-120 16</inkml:trace>
  <inkml:trace contextRef="#ctx0" brushRef="#br0" timeOffset="178138.81">9723 10880 304 0,'0'-9'68'0,"0"-4"-20"15,0 1 6-15,-7 2-9 0,0 3-18 16,-2-3-14-16,-2 3-7 16,2 2-1-16,-2 2-1 15,1 3 1-15,-3 0-1 16,-1 0-3-16,1 0 1 15,0 10 0-15,3 5 4 16,0 2-2-16,5 3 0 0,2 1 2 16,3 4-3-16,1-1 0 15,6-5-2-15,8 1 0 16,1-4-2-16,1-6 3 16,1 0-2-16,-2-9 2 0,2-1-2 15,-6 0 1-15,0-1 0 16,0-9-1-16,-5-2 1 15,-2-2 0-15,-2 0 0 16,1-3 3-16,-4-2 0 16,0 2 0-16,-2 0-1 0,2 1 1 15,0 2-3-15,0 5 0 16,-2 1-1 0,1 8 3-16,-3 0-2 0,2 5 1 15,1 4 0-15,1 8 0 16,0 1 0-16,0 1-1 0,0 3-1 15,7-5 2-15,2 3-4 16,0-2-19-16,1-4-22 16,2-1-37-16,0-8-38 15,-2-3-87-15</inkml:trace>
  <inkml:trace contextRef="#ctx0" brushRef="#br0" timeOffset="178584.47">9903 10837 356 0,'5'-11'62'0,"2"1"0"15,8 2 7-15,-3 7-32 16,4 1-14-16,2 0-9 16,-1 9-8-16,-1 7-4 15,-3 4-1-15,-4-1-1 16,-4 4 0-16,-4-3 0 0,1 2-3 15,-2-4-2-15,0-4-1 16,0 0 0-16,-3-7 4 16,1-2 1-16,0-3 1 15,2-2 1-15,0 0 2 16,2-7-3-16,5-6 1 0,0-2-1 16,4-2 1-1,-2-2-1-15,1-1 0 0,0-1 0 16,-3 1 0-16,0 0 0 15,-4 2 0-15,-1 4 0 16,0 6 0-16,-2-2 0 16,0 10 1-16,0 0 0 15,0 6 1-15,-4 6 2 0,3 6 2 16,-1 4 1-16,2 1 1 16,0 2-5-16,0-2-1 15,7-2-2-15,4-3 0 16,2-4-13-16,5-1-22 0,3-6-29 15,4-5-51-15,-1-2-91 16</inkml:trace>
  <inkml:trace contextRef="#ctx0" brushRef="#br0" timeOffset="179106.54">10392 10570 284 0,'0'-32'65'0,"1"4"-16"16,8 6 0-16,2 6 4 16,2 7-14-16,-1 6-15 0,-2 3-8 15,2 0-6-15,-2 14-5 16,-5 2-4-16,-1 9 1 16,-4 3 1-16,0 1 2 15,2 1 0-15,-4-2-1 16,0-1-1-16,0-2-1 0,2-3-1 15,0-6 0-15,4-4-1 16,6-3 1-16,0-3 0 16,0-4 0-16,2-2 0 15,-3 0 1-15,-1-6-2 16,-3-1 1-16,-2 0-1 16,-3-2 0-16,0 3-1 0,-4 3 1 15,-5 3 0-15,-3 0 1 16,-1 7 1-16,2 7 3 15,-1 6 6-15,4 4-2 16,1 4-1-16,2 0-1 16,5 8 2-16,0 0 1 15,0 1 0-15,0 2-3 0,0-1-2 16,0-3-2-16,2-2-1 0,-2-5 0 16,0-5-1-16,-9-3-1 15,-6-6 1-15,-2-4 0 16,-3-2 0-16,-2-4-1 0,-4-4 1 15,6 0-1-15,1-8-33 16,5-8-54-16,5-10-73 16</inkml:trace>
  <inkml:trace contextRef="#ctx0" brushRef="#br0" timeOffset="179465.8">11196 10793 405 0,'5'-6'36'16,"2"1"18"-16,4-1-1 16,5 4-36-16,6 0-9 15,-1 2-4-15,3 0-4 16,-1 2-8-16,-5 4-41 15,-4 1-45-15,-5 0-57 0</inkml:trace>
  <inkml:trace contextRef="#ctx0" brushRef="#br0" timeOffset="179619.5">11223 10908 359 0,'-3'4'20'16,"3"-4"32"-16,3 0 2 15,11 0 4-15,8 0-31 16,8-5-22-16,4-2-5 0,4-2-34 16,1-2-88-16,1-5-157 15</inkml:trace>
  <inkml:trace contextRef="#ctx0" brushRef="#br0" timeOffset="180400.81">12691 10374 361 0,'-3'-9'13'0,"-1"4"26"16,3 3 8-16,-1 2-17 16,0 0-7-16,2 12-3 0,0 6-3 15,0 5 3-15,2 2-1 16,1 7 1-16,4 2-2 16,0 7-6-16,1-2-2 15,-4 3-3-15,-3-4-2 0,5 0-3 16,-6-8 0-16,0-2 0 15,0-7 1-15,0-6-1 16,-2-4 0-16,-2-5 0 16,3-5 0-16,1-1 0 15,0 0 4-15,0-7 6 0,0-5-9 16,-2-5-2-16,0-2-1 16,0-6 0-16,2 0 0 15,-1-3 0-15,1-2-3 16,0 1-3-16,0-1-2 15,3 3 1-15,8 6 3 16,-1 1 2-16,5 6 1 0,-1 5 0 16,2 6 0-16,-2 3 0 15,5 0 1-15,-4 6-1 16,-1 9 0-16,-4 0 0 16,-3 2 1-16,-5 1 0 15,-2-1-1-15,0-1 1 0,-9-1-1 16,-7-2 1-16,-2-1-1 15,-2-5 1-15,-1-2 1 16,-3-2-2-16,4-1 2 16,3-1-1-16,0-1-3 15,5 0-30-15,1 0-22 16,4 0-58-16,0-1-63 0</inkml:trace>
  <inkml:trace contextRef="#ctx0" brushRef="#br0" timeOffset="180744.49">12199 10902 444 0,'-17'3'7'0,"9"-1"19"0,8-1 30 16,13-1-28-16,18 0 18 15,11 3-12-15,14-3-10 16,10 0-9-16,16 0-1 16,4-3-1-16,4-1-4 0,3-2-4 15,1 2-3-15,-9-1 1 16,-4 2-1-16,-8 1 0 16,-12 0-2-16,-8 2 1 15,-14 2-1-15,-12-2 0 16,-8 0-2-16,-9 0-15 15,-8 3-11-15,-2 4-12 16,-7-3-14-16,-13 0-32 0,-1-4-46 16,-8 0-156-16</inkml:trace>
  <inkml:trace contextRef="#ctx0" brushRef="#br0" timeOffset="181275.62">12260 11255 165 0,'-3'-6'75'0,"1"1"-27"16,2 0 11-16,0 3 1 15,0 2-15-15,0 0-4 16,0 0-20-16,2 12-3 16,1 3 11-16,3 8 0 15,0 2-1-15,-3 7-6 0,1 0-4 16,-1 4-7-16,-1-2-3 16,0 0-2-16,-2-2-2 15,0-3-2-15,0-5-1 16,0 0 0-16,0-7-1 15,0-1 0-15,0-5 0 0,1-2-12 16,-2-5-15-16,1-3-15 16,0-1-12-16,0 0-7 15,0-10-30-15,0-5-49 16,1-6-121-16</inkml:trace>
  <inkml:trace contextRef="#ctx0" brushRef="#br0" timeOffset="181556.8">12264 11414 255 0,'-2'-18'44'16,"2"2"15"-16,0 0-7 0,4 3-7 16,9 3-5-16,2 0-7 15,4 5-14-15,3 5-4 16,0 0-8-16,2 2-2 16,-4 11-2-16,-3 1-1 15,-2 4-1-15,-3 1 0 16,-6 1-1-16,-6-1 1 0,0-1-1 15,-7-2 1 1,-9-1 0-16,-2-4 0 0,-3-3 1 16,1-2-1-16,-2-2-1 15,2-3 1-15,2-1 0 16,3 0-7-16,1 0-16 0,8-5-21 16,-1-4-24-16,7-6-4 15,0-4-66-15</inkml:trace>
  <inkml:trace contextRef="#ctx0" brushRef="#br0" timeOffset="181884.86">12406 11166 340 0,'2'-9'23'0,"1"1"23"15,4 3 7-15,5 0-20 16,0 5-15-16,1 0-10 0,-1 0-4 15,0 10-1-15,1-1-3 16,-6 4 0-16,-1 1 0 16,-6 0 0-16,0-1 0 15,0 0 0-15,-4-3 1 0,-3-2-1 16,0-2 1-16,1-2 1 16,3-4-1-16,1 0 2 15,2 0 5-15,0 0 7 16,7-7-10-16,6-2-4 15,3 0 0-15,4-1-2 0,2 0-6 16,0 3-23-16,-2 5-27 16,-1 1-15-16,-4 1-49 15,0 0-132-15</inkml:trace>
  <inkml:trace contextRef="#ctx0" brushRef="#br0" timeOffset="182103.56">12630 11517 364 0,'0'0'32'16,"2"0"-6"-16,8-2 26 0,2-1-11 16,2 1-19-16,4 1-10 15,4-1-8-15,2 2-2 16,-4 0-2-16,6 0-16 15,-3 0-49-15,3 0-34 0,-4-4-95 16</inkml:trace>
  <inkml:trace contextRef="#ctx0" brushRef="#br0" timeOffset="182650.29">13141 11383 353 0,'0'-12'24'0,"0"0"18"16,0 1-4-16,0 0-16 16,-2 2-8-16,-8 0-5 0,2 4 0 15,-5 0 1-15,0 3-1 16,1 2-1-16,-5 0-5 16,4 3 0-16,-4 8 1 15,5 1 4-15,1 6 1 16,2 2-2-16,5 1 0 15,4 4 0-15,0-1 1 0,2-1-4 16,8-2-1-16,2-1-2 16,0-6 0-16,1 0 0 15,1-6-1-15,1-3 0 16,-3-4 1-16,3-1 0 16,-3 0-1-16,0-6 1 15,0-7-1-15,-2 0 0 0,-1-1 1 16,-1-2-1-16,-3-2 1 15,-3-2-1-15,-1 3 1 16,-1-1-1-16,0-2 1 16,0 6-1-16,0 3 1 0,0 4-1 15,0 4 0-15,0 3 2 16,0 2-2-16,0 10 3 16,0 4 4-16,0 4 3 15,6-1 4-15,2 2-2 16,4-1-3-16,-2 0-6 0,2-4-2 15,0-2 0-15,0-3-1 16,1 0-1-16,-1-4-18 16,1-4-15-16,-2-1-20 15,1-2-53-15,-1-4-26 16,0-8-112-16</inkml:trace>
  <inkml:trace contextRef="#ctx0" brushRef="#br0" timeOffset="182947.14">13353 11216 304 0,'0'-17'72'16,"0"7"-10"-16,3 1 9 15,8 2-27-15,2 5-21 16,4 2-10-16,-2 0-4 16,-1 9-6-16,-4 4-2 15,-2 2-1-15,-4 3 0 0,-4 4 0 16,0-2 0-16,-5-3 0 15,-7 1 1-15,-2-4-1 16,1-1 1-16,3-4 1 16,3-4 3-16,1-1 2 15,5-4 2-15,1 0 2 16,10 0 7-16,4-2-11 16,10-3-6-16,1-5 0 0,7 0-5 15,2 1-27-15,4-2-19 16,-4-5-85-16,4-1-211 15</inkml:trace>
  <inkml:trace contextRef="#ctx0" brushRef="#br0" timeOffset="183578.93">15238 10496 247 0,'0'-8'71'16,"0"0"-31"-16,0 3 13 16,0 0-14-16,0 2-2 15,0 3 5-15,0 0-22 0,0 3-12 16,2 7-1-16,-1 6 5 16,5 5 6-16,-3 4-4 15,1 1-1-15,2 2-3 16,-3 0-1-16,1-2 1 15,-1-1-3-15,2-1-3 0,1-5 3 16,-1-3 0-16,3-3-2 16,-1-2-3-16,3-3 0 15,5-4 0-15,1-2-1 16,4-2 1-16,2 0-2 16,2-6-2-16,3-2-16 15,-2-3-16-15,-1 0-19 0,-4-3-25 16,-3-3-39-16,-3-4-90 15</inkml:trace>
  <inkml:trace contextRef="#ctx0" brushRef="#br0" timeOffset="183805.76">15425 10351 348 0,'-14'-11'26'0,"7"-1"-14"0,7 2 21 16,0 5-4-16,14 2-19 15,1 1-6-15,11 2-3 16,-1 0 0-16,2 0-13 16,-2 0-32-16,1 0-33 0,-2 0-37 15,-7 0-58-15</inkml:trace>
  <inkml:trace contextRef="#ctx0" brushRef="#br0" timeOffset="183961.1">15631 10181 187 0,'0'-14'34'0,"0"2"26"15,0 4 5-15,0 8-14 16,0 2-15-16,2 12-27 0,2 8 5 16,-3 4-2-16,5 6-3 15,-1 3-6-15,2-2-2 16,-3 2-2-16,3-3-36 15,0-4-46-15,4-5-93 16</inkml:trace>
  <inkml:trace contextRef="#ctx0" brushRef="#br0" timeOffset="184608.15">16369 10349 412 0,'4'-16'-1'0,"15"0"14"16,-14 2 20-16,-5 1-7 15,0 4-3-15,-10 2-11 16,-2 1-5-16,-5 3-4 0,0 1-1 16,-2 2 1-16,4 0 0 15,-2 7-2-15,5 4 0 16,2 1 1-16,5 5-2 15,1-1 1 1,4 4-1-16,0-1 1 0,4 1 0 0,6 3 0 0,2-2-1 16,-2-1 1-16,0 3-1 15,-1 1 0-15,-4-2 0 16,-3 3 0-16,-2-3 0 16,0-3 0-16,-11-1 1 0,-4-2-2 15,-2-5 2 1,-3-3-1-16,-2-2 1 0,3-2 2 15,2-4 3-15,7 0 4 16,1 0 2-16,6-5 0 16,3-3-5-16,3 2-5 0,7-4-2 15,3 3 0-15,2 1 1 16,-2 5-2-16,4 1 1 31,-7 4 1-31,4 12-1 0,-4 3 1 0,0 6 2 16,-4 7 1-16,2 0 4 15,-5 8 4-15,-3 0 1 16,0 6 1-16,2 3-1 0,-9 1-2 16,-3 0 0-16,2-4 0 15,-1-1-2-15,-1-8-1 16,5-4-2-16,5-7-1 16,0-4-3-16,3-7-1 0,14-2 0 15,5-6 0-15,1-5 0 16,7 0-9-16,1-4-29 15,3-12-35-15,-2-6-56 16,3-8-143-16</inkml:trace>
  <inkml:trace contextRef="#ctx0" brushRef="#br0" timeOffset="185170.52">17447 10133 203 0,'-5'-9'94'15,"4"0"-47"-15,-1 2 29 16,2 2-38-16,0 1 3 16,0 2 1-16,0 2-16 15,0 2-17-15,0 12-9 16,8 8 5-16,-3 3 8 0,0 7 10 16,2 2-12-16,-3 1-6 15,-1 1-2-15,-3-2-2 16,0-4-1-16,0-1 1 15,0-6 0-15,0-3-2 16,-2-6-1-16,-1-1-10 0,0-5-9 16,-1-1-11-16,1-3-18 15,-1-4-20-15,2 0 15 16,-1 0-10-16,3-11-26 16,-2-5-56-16</inkml:trace>
  <inkml:trace contextRef="#ctx0" brushRef="#br0" timeOffset="185404.84">17432 10292 240 0,'0'-18'24'0,"0"4"35"16,9 0 2-16,4 1-16 15,2 6-9-15,2 2-6 16,3 2-11-16,-1 3-5 0,0 6-5 16,-2 5-4-16,-4 5-2 15,-4 1-2-15,-4 1 0 16,-3 1-1-16,-2-4 0 15,-5-2 0-15,-7-3 1 16,-2 0 0-16,-3-5 0 0,4-2 0 16,-1 1 0-16,5-2-23 15,0-2-39-15,0 0-11 16,2 0-58-16</inkml:trace>
  <inkml:trace contextRef="#ctx0" brushRef="#br0" timeOffset="185717.3">17206 10532 396 0,'-9'6'3'15,"7"-4"19"-15,2 0 19 16,11-1 3-16,8 2 12 15,12-2-19-15,14-1-13 0,9 0-6 16,13 0 2-16,9-1-2 16,9-7-4-16,3-1-6 15,-2 0-2-15,-7 4-2 16,-11 0-3-16,-14 3-1 16,-16 2 0-16,-13 0-2 15,-12 0-14-15,-10 0-18 16,-3 5-23-16,-11 0-7 0,-6 1-54 15,-7-6-72-15</inkml:trace>
  <inkml:trace contextRef="#ctx0" brushRef="#br0" timeOffset="186238.2">17169 10829 267 0,'-8'-13'17'16,"2"4"44"-16,3 1 2 15,1 0-15-15,2 4 2 0,0 4-10 16,0 0-12-16,0 4-14 15,0 10-5-15,4 6 8 16,1 5 3-16,0 4 1 0,1 4-4 16,-2 1-5-16,-2 2-2 15,-1-2-4-15,1-4-2 16,0 2-2-16,0-5 0 16,-1-4-1-16,1-2-1 15,0-4 1-15,-1-3-1 16,1-1-2-16,0-7-13 0,-2 2-15 15,2-3-16-15,0-3-18 16,0-2-20-16,-2 0-8 16,0-2-21-16,0-9-113 15</inkml:trace>
  <inkml:trace contextRef="#ctx0" brushRef="#br0" timeOffset="186535.04">17188 11007 128 0,'0'-18'186'15,"7"0"-135"-15,4 2 4 16,1 4-13-16,5 1-2 0,0 5-6 16,3 5-14-16,-1 1-8 15,-2 0-9-15,-2 9-3 16,-3 5 1-16,-3 2-2 16,-4 2 2-16,-2-1-1 15,-3 2 0-15,0-3 0 0,-10-4 0 16,-2 0 1-16,-3-1 0 15,-1-4 0-15,-2 0 0 16,1-1 0-16,0-2 0 16,3-3-1-16,1-1-11 15,4 0-16-15,4 0-18 16,0-5-11-16,5-8-30 16,0-6-84-16</inkml:trace>
  <inkml:trace contextRef="#ctx0" brushRef="#br0" timeOffset="186862.17">17342 10774 355 0,'0'-10'15'16,"2"0"30"-16,3 2 4 16,5-1-14-16,-2 6-14 0,1 1-12 15,1 2-7-15,-1 0-2 16,-1 9 0-16,-1 4 0 15,-1-1 0-15,-4 2-1 16,-2 0 1-16,0-1-2 16,0-1 0-16,-3-1-2 15,-4-4 4-15,2-1-1 16,0-3 2-16,3 0 0 0,2-3 1 16,0 0 3-16,0-3-1 15,9-4-3-15,6-2-1 16,0 0 1-16,2-1-1 15,0 3-1-15,2 2-30 0,-1 3-34 16,-2 2-21 0,-1 0-56-16</inkml:trace>
  <inkml:trace contextRef="#ctx0" brushRef="#br0" timeOffset="187071.53">17569 11034 385 0,'0'0'24'15,"0"0"20"-15,5 0-6 16,9 0-13-16,6 0-7 0,4-4-10 16,6 2-6-16,-1 0-1 15,2 1-6-15,1-3-43 16,0 2-37-16,1-3-66 15</inkml:trace>
  <inkml:trace contextRef="#ctx0" brushRef="#br0" timeOffset="187627.58">18140 10921 327 0,'1'-9'39'0,"-1"-1"22"0,0-3-22 15,0 4-12-15,0 0-11 16,-3 0-9-16,-6 4-1 16,-1-2 0-16,-2 6-4 15,0-4 0-15,-5 5-1 16,0 0 2-16,0 5 2 0,4 3 0 16,-2 1 2-1,2 4 2-15,6 2-2 16,0 5-1-16,3 2 1 0,4-1-1 15,0 0 1-15,4 2-1 16,3-3-3-16,2-2-2 16,2-4 0-16,-1-1 0 15,1-6-1-15,3-4 0 16,1-1 1-16,-1-2 0 0,1-2 0 16,-1-6 0-16,-1-3-1 0,-2-3 1 15,-3-1-1-15,-3-1 1 16,2-2 0-16,-6 0 0 15,-1 0-1-15,0 1 0 16,0 1 0-16,0 5 0 16,0 2 0-16,0 2 0 15,-1 5 0-15,-4 2 0 16,5 0 0-16,0 11 1 16,0 3 2-16,0 2 3 15,0 4 2-15,6-1-1 16,1 3-2-16,2-2-3 15,1-2-2-15,4-5 1 0,-4 2-1 16,5-6-8-16,1-2-16 16,-1-4-18-16,0-3-41 15,0 0-43-15,-1-7-128 16</inkml:trace>
  <inkml:trace contextRef="#ctx0" brushRef="#br0" timeOffset="187955.64">18284 10754 332 0,'-6'-17'31'0,"5"5"22"0,1-1 0 16,0 3-9-16,7 4-21 16,1-1-15-16,3 4-3 15,-2 3-4-15,0 0-1 16,-2 3 1-16,-2 8-1 15,-3 1 0-15,-2 2-1 16,0 3 1-16,-2-2 0 0,-5 2 0 16,0-5 0-16,0 3 0 15,-1-6 1-15,7-1-1 16,-1-2 1-16,2-5 0 16,2 2 2-16,9-3 2 0,5 0 0 15,4 0-4-15,5-4-1 16,0-3-23-16,2-4-49 15,-2-3-44-15,0-3-118 16</inkml:trace>
  <inkml:trace contextRef="#ctx0" brushRef="#br0" timeOffset="188521.84">18601 10260 285 0,'10'-22'0'0,"4"5"17"16,0 4 27-16,-1 4-11 15,-1 7-9-15,1 2-12 16,-1 0-5-16,-3 11-2 16,1 7-1-16,-2 2-1 0,-3 7 2 15,1 1 1-15,-1 4 7 16,-3 0 3-16,-1 0-5 15,-1-1-1-15,0-1 2 16,5-2-2-16,-3-3-1 16,1-1-3-16,4-4-1 15,2-1 0-15,4-5-1 0,1-5-1 16,2-2 0-16,2-4-2 16,-2-3 2-16,2 0-3 15,-5-5 1-15,-4-1-1 16,-2-6 0-16,-4 3 1 0,-3 2 2 15,0 4 0-15,0 1 3 16,-5 2-4-16,-2 7 1 16,0 7 3-16,0 7 7 15,-3 6-2-15,7 3 4 16,-1 4-3-16,1-1 0 0,-1 2-2 16,3 1 0-16,-3 0-2 15,1-1-1-15,-4-2-1 0,2-1-3 16,-3-6-1-16,1-2 1 15,-3-3-2-15,-2-7 0 16,0-1 0-16,-3-4 0 16,1-6 0-16,-5-1-1 15,6-2-12-15,-2-5-49 16,6-13-73-16,7-9-161 0</inkml:trace>
  <inkml:trace contextRef="#ctx0" brushRef="#br0" timeOffset="188979.06">19724 10480 313 0,'-8'-5'26'0,"6"-3"23"0,2 1 19 16,0-1-13-16,12 5-20 16,5-3-15-16,3 3-10 15,2 1-6-15,1 2-3 16,0 0-1-16,-3 0-3 15,-2 2-40-15,-3 5-49 0,-5-4-36 16,-3 1-97-16</inkml:trace>
  <inkml:trace contextRef="#ctx0" brushRef="#br0" timeOffset="189136.67">19792 10540 360 0,'-7'3'42'0,"4"-3"13"15,3 3-15-15,8-2-7 16,8-1-2-16,7 0-23 16,8 0-7-16,3 0-21 0,3 0-75 15,4-11-68-15</inkml:trace>
  <inkml:trace contextRef="#ctx0" brushRef="#br0" timeOffset="190508.12">21049 10229 287 0,'-4'-8'20'0,"-2"0"29"15,5 3 5-15,-3 5-15 0,4 0-7 16,0 2-22-16,0 11-2 16,0 2 5-16,0 3-2 15,2 4-3-15,1-1-6 16,1-3 0-16,0-2-2 0,-2-2 0 16,0-5 1-16,0-4-1 15,-1-3 0-15,-1-2 2 16,2 0 2-16,0-5 2 15,-2-2-5-15,0-6-1 16,0-1 1-16,0 0-1 16,0 1 0-16,-5-1-1 0,-1 5-1 15,-3 2-1-15,-2 3 2 16,3 4 0-16,-4 0 0 16,2 7 1-16,1 6 0 15,1 9 1-15,6-3 2 16,1 6 3-16,1 0 1 0,1-2 1 15,12-2-1-15,1-3-2 16,3-2-1-16,2-1-1 16,5-3-2-16,-1-5 0 15,1-3 1-15,-3-2-1 16,1-2-1-16,-4 0 2 0,-2-2-2 16,-3-8 2-16,-3-2-2 15,-1 0 0-15,-4-2 0 16,1-3 0-16,-2 0 1 15,-2-3-2-15,-1 2 1 16,-1 3 0-16,0 0 0 0,0 6 0 16,0 6 0-16,0 3 0 15,0 3-4-15,0 9 4 16,0 6 0-16,0 2 2 16,0 4 3-16,0-4 4 15,11 4 3-15,-1-5-3 16,7 1-6-16,-1-4 0 0,3-3-1 15,2-1 0-15,-1-5 0 16,2-1 0-16,-3-6 1 16,-5 0-2-16,0 0 0 15,-5-10-1-15,-5-2 1 0,-3-3 1 16,-1-2-1-16,0-4-1 16,-3 0-1-16,-8-3 2 15,-2-1-2-15,-1 2-5 16,-2 0-7-16,-2 3 4 15,2 6 4-15,-2 3 2 0,0 8 2 16,2 3-1-16,0 0 1 16,5 3 1-1,0 6 0-15,6 4-1 0,1-1 0 16,4 4 0-16,7-2 0 16,12 1 1-16,2-4 0 15,7-1-1-15,4-3-1 16,5-3-2-16,2-4-2 0,1 0 2 15,-5 0 3-15,2-7 0 16,-5-6 1-16,-6 1-1 16,-4-5 1-16,-7 2 0 15,-3-3 0-15,-8 0 0 0,-2 4 0 16,-2 1-1 0,0 6 0-1,-2 5 0-15,-5 2-1 0,2 0 1 16,-1 11 1-16,0 2-1 15,5 4 1-15,1 1 0 16,0 0 0-16,3 2 1 16,7-2 0-16,2 1 0 0,-1-3 1 15,0-1 1-15,-1 2-2 16,2-2-1-16,-7-3 1 16,-2 0-1-16,-3-1 1 15,0-4-1-15,-3 1 0 0,-10-6 3 16,-3 0 0-16,-4-2-1 15,-2 0 0-15,5 0-2 16,-2-7 1-16,9 0-1 16,1-1-12-16,9-3-15 15,4-3-37-15,10-4-27 0,7-2-60 16</inkml:trace>
  <inkml:trace contextRef="#ctx0" brushRef="#br0" timeOffset="191010.31">21880 10097 370 0,'4'-5'26'0,"-4"-9"28"15,2 14 4-15,-2 0-26 16,1 18-16-16,3 5 9 16,1 5-1-16,-1 6-4 15,1 3-4-15,-1 5-6 0,0-3-4 16,-2-2-3-1,-1 1-1-15,1-4-1 16,-2-6-1-16,0-3 0 0,0-3 0 16,0-8 1-16,0-3-1 15,0-2 0-15,0-6 0 16,-2-3 1-16,2 0 2 16,-1-3-1-16,1-6-1 15,0-3-1-15,0-4 1 0,0-1-1 16,5 0 1-16,2-1-1 15,1 1 0-15,2-2-1 16,4 1 2-16,-1 5-2 16,4 3-1-16,2 2 1 15,0 5 1-15,-1 3 0 0,1 2-1 16,-2 9 1 0,-2 1 0-16,-5 4-1 0,-3 0 0 15,-1 0 1-15,0 0 0 16,-6-2 0-16,0-1 0 15,0 1 0-15,0-1 0 0,-3-4-1 16,3-1-18-16,0 0-19 0,5-3-13 16,7-1-42-16,6-4-30 15,5 0-116-15</inkml:trace>
  <inkml:trace contextRef="#ctx0" brushRef="#br0" timeOffset="191557.02">22548 10381 310 0,'2'-13'35'0,"4"3"26"15,-5-5-20-15,-1 5 0 0,0-3-10 16,-6 3-13-16,-1 1-8 16,-3 0-4-16,-5 0 0 15,-1 5-4-15,0 3-1 16,0 1 0-16,-2 0 0 15,4 5 1-15,1 8 1 16,0 4 4-16,5 3 2 16,0 2 2-16,4 1-5 0,4 1-1 15,0-2-2-15,0-3-1 16,10 1-1-16,0-5 0 16,3-5-1-16,2-1 1 15,0-6 0-15,2-1 0 16,-2-2-1-16,2-2 0 15,-5-5 1-15,3-3-1 0,-6-5 2 16,0 3 2-16,-2-4 2 16,-1 1-3-16,-1 1-1 15,0-4-1-15,-3 3-1 0,-2 0 0 16,2 5 0-16,-2-1 0 16,0 7 0-16,0 4-1 15,-2 0 1-15,0 5 0 16,0 10 1-16,1 1 2 15,1 3 4-15,0 1 2 0,5 0-2 16,4-3-3-16,2 1-3 16,3 0 0-16,1-5-1 15,-1-2-2-15,2-3-15 16,-2-1-18-16,3-4-21 16,-5-3-46-16,1 0-20 15,-2-8-76-15</inkml:trace>
  <inkml:trace contextRef="#ctx0" brushRef="#br0" timeOffset="192039.91">22783 10347 219 0,'2'-12'79'0,"0"1"-14"16,3 0 1-16,5 4-6 16,0 2-6-16,2 3-22 0,5 2-10 15,2 0-8-15,-2 9-6 16,-3 5-4-16,-1 4-3 15,-3 0-1-15,-6 3 0 16,-4 2 0-16,0-3 0 16,0-2 0-16,-9-2-1 0,0-2-2 15,0-4 0-15,5-2 2 16,-1-4 0-16,3 0 1 16,2-4 0-1,4 0 2-15,7 0-2 16,1-6 0-16,4-4 0 15,2 0 1-15,-1-2-1 16,-1-3 0-16,0 0-1 0,-5-2 2 16,-1-1-2-16,0 0 2 15,-5 1-1-15,-2 2 0 16,-3 3 1-16,0 1-2 0,0 6 3 16,-1 5 1-16,-8 0-1 15,-1 2 3-15,0 12 1 16,1 2 2-16,-2 5 2 15,6 1 1-15,1 3-1 0,4-2-2 16,0-1-4-16,4 1-1 16,6-6 0-16,5 0-3 15,2-5 0-15,3-1-19 16,4-8-37-16,0-3-59 16,3 0-143-16</inkml:trace>
  <inkml:trace contextRef="#ctx0" brushRef="#br0" timeOffset="196449.19">7572 12336 303 0,'-7'-14'4'0,"0"-3"6"15,1-1 21-15,1 6 0 16,3-1 5-16,-1 8-10 0,1-2-3 15,2 7 5-15,0 0-1 16,0 4-21-16,0 12-3 16,-2 5 12-16,-1 6 9 15,-1 5-1-15,-2 4-1 16,-1 1-1-16,-2 1-6 16,2-3-1-16,2 1-3 0,-1-7-2 15,4-5-2-15,4-4-1 16,-2-6-1-16,8-5-1 15,6-2-1-15,4-3 1 16,3-4 0-16,4 0-2 0,2 0-1 16,4 0 0-16,-2 0-1 15,1-2 0-15,-3 0 0 16,-1 2-3-16,-6-1-12 16,-1 1-7-16,-5 0-11 15,-5 0-21-15,-2 0-28 16,-1 1-32-16,-1-1-63 0</inkml:trace>
  <inkml:trace contextRef="#ctx0" brushRef="#br0" timeOffset="197091.05">8314 12307 369 0,'8'-23'-3'16,"2"1"11"-16,-5-2 32 16,-3 2-7-16,-2-1-1 0,0 3-7 15,-2 1-14-15,-7 5-6 16,-4 3 1-16,-1 5-3 16,-4 6-1-16,-2 0-1 15,3 10-2-15,-2 5 2 0,5 7 3 16,3-2-1-16,4 5 0 15,5 0 1-15,2 0 0 16,2-3-3-16,9-2 0 16,3 0 0-16,3 0 1 15,-3-3-2-15,2 1 1 16,-5 0-1-16,-2-2 0 16,-6 4-1-16,-3-4-3 0,0-1-1 15,-7 2 1-15,-7-5 3 16,-4-3 0-16,-2 0 2 15,2-6-1-15,0-1 2 16,4-2 2-16,3 0 2 0,5 0-2 31,3-7 0-31,3 0-1 0,0 2-1 0,2-1-2 16,6 1 0-16,2 3 0 16,2 2 0-16,0 4 0 15,0 10 1-15,2 8-1 16,2 5 3-16,-4 1 6 15,0 6 11-15,-2 1-2 16,-4 1-4-16,-5 0 3 0,-1-1-3 16,0 0-4-1,-3 0 0-15,-4-1-2 16,3-3-4-16,-1-9-3 16,5-2 1-16,0-5 0 0,2-8-1 0,10-4 1 15,6-3-2-15,3-3 0 16,1-10-18-16,5-4-27 15,0-3-27-15,-1-5-79 0,-4-6-203 16</inkml:trace>
  <inkml:trace contextRef="#ctx0" brushRef="#br0" timeOffset="197835.9">9016 12344 220 0,'2'-5'33'16,"-2"-2"12"-16,0 0 8 16,0 0-22-16,-7 0-7 15,-3 1-7-15,0 1-8 16,-1-1-1-16,-2 3-6 16,3 3 0-16,-5 0-1 0,3 0-1 15,-1 6 0-15,2 2 1 16,2 3-1-16,1 2 1 15,2 2 0-15,5 2 1 16,1 1 0-16,0 0 2 0,0 1-2 16,7-3 0-16,1 0 0 15,6-2-2-15,5-1 1 16,-3-4-1-16,2 0 1 16,2 0 0-16,-5-2-1 15,0 1 0-15,-3 2 1 16,-2 0-1-16,-1 1 0 15,-6 2 0-15,1-3-1 0,-4 1 1 16,0 0 0-16,-6-4 0 16,-4-2 3-16,-7-1 10 15,-1-2 1-15,1-2 6 16,-7 0-3-16,2 0-7 0,3 0-5 16,2-2-3-16,4-2-2 15,-1 2-1-15,6 0-11 16,2 2-22-16,5 0-16 15,1-1-5-15,0-3-51 16,10-1-106-16</inkml:trace>
  <inkml:trace contextRef="#ctx0" brushRef="#br0" timeOffset="198565.95">9203 12416 324 0,'-7'-4'20'16,"-1"-1"13"-16,1 0 13 16,3 1-17-16,1 4 14 15,3 0-9-15,-2 0-20 0,2 11-9 16,0 5 5-16,2 6 3 16,-2 0 0-16,3 5-3 15,2 0-5-15,3 2-3 16,-2-6-1-16,-1 0-1 15,0-7 1-15,-1-3-1 16,1-6 0-16,-2-4 1 0,3-3-1 16,0 0 4-16,1-10 0 15,0-8-2 1,-1-2 0-16,4-5-1 16,-1-2-1-16,1 1 1 0,2-1-1 15,-4 2 0-15,6 5-1 16,-2-2-4-16,0 9-2 15,-1 2 1-15,1 7 3 16,3 4 1-16,-1 0 2 16,0 16 0-16,3 1 0 15,-1 4 0-15,0 2 1 0,-1 2-1 16,-5 0 1-16,-1 0-1 0,-4-4 0 0,2-3 0 16,-4-2 0-16,-3-5 0 15,2-4 1-15,-2-4 2 16,0-3 4-16,0 0 10 15,0-6 8-15,0-7-12 0,0-3-2 16,1-4-5-16,5-3-1 16,-1 1-3-16,4-2-2 15,-1 0 0-15,0 2 0 16,4 4-1-16,0 1-2 0,2 5 1 16,-4 3 1-16,3 7 0 15,-1 2 1 1,2 0 0-16,-2 9-1 0,3 7 1 15,-5 6 0-15,1-1 0 16,-5 2 0-16,1 4 0 16,-2-4 0-16,-2 2 0 0,-1-3-1 15,2-3-7-15,-3-4-22 16,3-3-8-16,1-5-22 16,6-2-34-16,2-5-22 15,1 0-142-15</inkml:trace>
  <inkml:trace contextRef="#ctx0" brushRef="#br0" timeOffset="199105.27">9983 12485 312 0,'6'-8'28'15,"0"-3"25"-15,-1 2-7 0,-3-1-18 16,1 2-5-16,-1-2-2 15,-2-2-6-15,0 4-4 16,-5-1 0-16,-2-2 0 16,-5 4-5-16,-2 2-3 0,3 3-1 15,-3 2 0-15,0 0-1 16,-2 4 0-16,3 6 4 16,-3 5 2-1,5 0 1-15,3 7-2 0,5-1 0 0,3 2-2 16,0-1-1-16,2 0-2 15,9-3 0-15,3-5 0 0,3-1-1 16,-3-6 1-16,2 0 0 16,0-5-1-16,-1 0 1 15,-3-2-1-15,1 0 0 16,-4-8 1-16,-2 2-1 16,0-2 0-16,-4-2 1 15,2-3 0-15,-4-1 0 0,1-3 3 16,0-2 0-16,-2 1 2 15,0 0 0-15,0 3-2 16,2 4 0-16,-2 2 1 16,0 5 7-16,0 4 2 15,1 0-9-15,1 13-3 16,0-1 3 0,1 6 1-16,1 0 1 15,1 2-2-15,3-1-3 16,-1-3-2-16,3 0 1 0,2-4-2 0,0 0-22 15,2-4-18-15,1-1-34 16,2-7-63-16,1 0-128 16</inkml:trace>
  <inkml:trace contextRef="#ctx0" brushRef="#br0" timeOffset="199605.15">10207 12362 387 0,'-5'-12'37'16,"5"-2"11"-16,5 5 11 16,5 2-29-16,4 1-11 15,3 6-9-15,-2 0-6 16,2 6-3-16,-7 6 0 0,0 8-1 16,-3 0 0-16,-5 2 1 15,-2 3-1-15,0 3 0 16,-5-6 0-16,-3 0 0 15,-1-4-1-15,4-4 1 16,1-3 0-16,3-6 0 16,1-3 0-16,0-2 1 0,10 0 0 15,3-6 0-15,-1-6-1 16,0 0 0-16,5-5 0 16,-6 0 0-16,-2-5 0 15,0 4 0-15,-4-3 0 0,-3-1 1 16,-2 5 0-16,0 1 3 15,0 3 1 1,0 4 1-16,0 4 3 0,-2 5 1 16,-3 0-7-16,-2 7 3 15,1 7 2-15,2 4 1 16,3 2-1-16,1 4 1 0,0 2-3 16,1 0-2-16,9-4-2 15,0-1-1-15,3-3-2 16,3-4-3-16,2-3-18 15,5-5-14-15,-1-6-22 0,0 0-62 16,-1-13-53-16</inkml:trace>
  <inkml:trace contextRef="#ctx0" brushRef="#br0" timeOffset="200169.25">10639 12058 387 0,'-9'-14'0'0,"2"2"17"16,7 0 35-16,2 2 8 15,8 3-24-15,3 1-15 0,1 2-8 16,1 4 0-16,-3 0-6 16,-2 4-3-16,-3 13-3 15,-2-2-1-15,-2 10 1 16,-1 4 1-16,0 4 0 15,-2 3 5-15,0-2 1 0,2 0-1 16,-1-2 1-16,3-2-4 16,2-7-1-1,3-3-1-15,3-1-1 0,3-6 0 16,2-4-1 0,5-5 1-16,0-4-1 0,-3 0-2 15,-1 0-3 1,-4-4 2-16,-4-3 0 0,-7 0 3 15,-3-1-1-15,0 5 0 16,-5-1 1-16,-4 4 2 16,-2 0 1-16,-1 4 3 15,2 9 2-15,0 3 2 0,1 3 1 0,1 8-1 16,3 4-4 0,3 2 3-1,2 6 0-15,2 1 2 0,-2 1 2 16,2-2-6-16,3-1-3 0,-1-4-1 0,0-4-1 15,-4-4-2-15,0 0 2 16,-8-3-4-16,-4-2 2 16,-4-5 0-16,-6-4 2 15,0 0-2-15,-1-11 0 16,0-1 0-16,0-13-27 0,1-7-40 16,8-13-73-16,9-8-239 15</inkml:trace>
  <inkml:trace contextRef="#ctx0" brushRef="#br0" timeOffset="200591.05">11561 12482 314 0,'-5'0'25'0,"5"0"41"16,5-3-1-16,12-3-15 16,5 2-15-16,5 1-16 15,4-2-14-15,-3 1-5 0,3 4 0 16,-8 0-11-16,-5 0-43 15,-6 0-46-15,-4 0-57 16</inkml:trace>
  <inkml:trace contextRef="#ctx0" brushRef="#br0" timeOffset="200747.25">11605 12575 261 0,'-10'10'57'0,"4"-4"-14"16,6-4 15-16,0-2-11 15,11 0 15-15,8 0-33 0,6-2-22 16,6-5-6 0,6 0-13-16,2-3-76 0,4-2-98 15</inkml:trace>
  <inkml:trace contextRef="#ctx0" brushRef="#br0" timeOffset="201489.08">13032 12265 265 0,'0'-8'13'0,"-3"-1"26"16,-2 1 16-16,0-2-24 0,-1 2-5 15,-2-2-10-15,0 3-3 16,1 0-3-16,-5 2-4 16,0 3 1-16,0 2-4 15,-5 0-1-15,2 0 0 16,2 7 5-16,-1 4 6 0,-1 3 1 16,4 3 0-16,4 4 3 15,4 2-3-15,3 0-5 16,0 2-2-16,2-2-3 15,6-1-2 1,4-5-1 0,2-2 1-16,1-7-4 0,-2-2 6 15,1-4-2-15,3-2-1 16,-5 0 2-16,1-8-1 16,-2 0-1-16,-3-8 0 0,-1 0 0 15,0 0 1-15,-4-4 2 16,1 2 0-16,-4-1 0 15,0 1-2-15,0 2 0 16,0 1-1-16,0 3 0 16,0 5-1-16,0 3 0 15,0 4 2-15,-2 4-2 0,2 10 0 16,0 4 1-16,0 4 6 16,0 2 7-16,7-1-1 15,5 1-7-15,1-3-3 16,3-3-2-16,4-2 0 15,2-3 0-15,0-3-1 0,4-5-17 16,-1-1-29-16,-2-4-46 16,-7 0-63-16,-1 0-154 15</inkml:trace>
  <inkml:trace contextRef="#ctx0" brushRef="#br0" timeOffset="201842.79">12584 12600 382 0,'-27'12'23'0,"9"-7"30"0,9-5 6 16,9 0-25-16,9 0-4 15,19 0 1-15,10 0-10 16,13 0-7-16,11 0-1 15,10-1-3-15,6-4-1 16,4-1-4-16,0-1 1 16,5-2-1-16,-3 2-3 0,-9 4 0 15,-7-1-1-15,-12 4-1 32,-10 0 0-32,-17 0 0 0,-10 0-3 0,-6 0-9 15,-10 0-8-15,-3 0-18 16,0 0-21-16,-7 0-9 0,-6 0-33 15,-2 0-82-15</inkml:trace>
  <inkml:trace contextRef="#ctx0" brushRef="#br0" timeOffset="202374.67">12469 12898 238 0,'-12'-9'21'15,"2"-2"38"-15,1-2 5 16,4 6-13-16,2 2-4 0,3 2 1 16,-2 1-13-16,2 2-11 15,0 2-12-15,0 10-7 16,5 9 11-16,4 4 9 15,-2 6 2-15,2 3-5 16,0 0-5-16,0 1-5 0,-2 0-5 16,1-2-1-1,-5-1-1-15,2-2-4 0,-3-2 0 16,0-4-1-16,0-4 0 16,-2-4 0-16,0-2-9 15,0-8-7-15,0 1-11 16,0-5-12-1,0-2-9-15,0 0 6 16,0-9-9-16,0 0-30 16,0-9-10-16,0-5-31 0,0 1-72 0</inkml:trace>
  <inkml:trace contextRef="#ctx0" brushRef="#br0" timeOffset="202650.64">12486 13077 120 0,'-7'-19'102'0,"4"1"-42"15,1 3-1-15,2-2-1 16,0 3-11-16,12 0-3 15,1 5-3-15,6 0-16 16,-2 4-5-16,3 5-6 16,-1 0-6-16,1 10-5 15,-1 5-2-15,-5 3 0 16,-1 1-1-16,-6 1 1 16,-4-4-1-16,-3 0 0 0,-1-2 0 15,-11-3 0-15,-5 0 1 16,-2-3 0-16,0-2 0 15,-1-3 0-15,2-1-1 16,2-2-3-16,6 0-8 0,2-2-9 16,4-7-11-16,4-1-33 15,0-6-31-15,7-4-73 16</inkml:trace>
  <inkml:trace contextRef="#ctx0" brushRef="#br0" timeOffset="202947.45">12681 12814 350 0,'2'-7'22'16,"-1"-2"32"-16,3 5 1 15,1 3-17-15,3 1-24 0,2 0-10 16,1 3-2-16,2 8-1 16,-3-1 0-16,1 5-1 15,-6-2 0-15,0 0-1 16,-5 2 1-16,0-3 0 15,0-1 0-15,0-2 1 16,-7-2-1-16,4-2 1 16,-1-1 0-16,3-2 0 0,1-2 2 15,0 0 2-15,13 0 8 16,1-4-9-16,2-3-4 16,3-2 0-16,5 2-13 15,-2 1-31-15,-5 3-30 16,2 1-34-16,-5 0-105 0</inkml:trace>
  <inkml:trace contextRef="#ctx0" brushRef="#br0" timeOffset="203195.7">12964 13150 399 0,'-1'3'11'15,"1"-3"36"-15,1 0 13 0,10 0-24 16,9 0-13-16,4 0-5 16,4 0-7-16,3 0-4 15,1-2-5-15,0-2-2 16,-5 3 1-16,-1-1-9 16,-11 0-26-16,-1 2-25 15,-7-2-28-15,-6 1-37 16,-1-3-109-16</inkml:trace>
  <inkml:trace contextRef="#ctx0" brushRef="#br0" timeOffset="203435.91">13105 13060 283 0,'-12'-3'36'16,"7"-1"32"-16,2 2-11 15,-1 2-6-15,3 0-6 0,-1 2-22 16,2 7-6-16,0 6 4 15,0 0-4-15,2 7-2 16,1-1-3-16,-1 1-6 16,3 0-3-16,-3 2-1 15,-1-5-2-15,-1 1 0 0,2-2-5 16,0-2-22 0,2-3-21-1,0-5-33-15,3-4-18 0,2-4-51 16</inkml:trace>
  <inkml:trace contextRef="#ctx0" brushRef="#br0" timeOffset="204006.74">13499 13096 365 0,'5'-9'6'0,"-2"0"22"16,1 0 16-16,-1 2-9 15,-1 0-22-15,-2-1-7 16,0 0-2-16,0 1 0 16,0 0-2-16,-2-1-2 15,-5 1 2-15,-1 4-1 0,-4-1 0 16,0 2 2-16,-1 2 5 16,-1 0 2-1,-1 9-1-15,1 2 2 0,4 5 5 16,0 2-5-16,6 4-1 15,3-2 1-15,1 5-4 16,0-1-1-16,8-2-3 16,4-5-1-16,2 1-1 0,1-7 0 15,-2-4-1-15,4-4 1 16,-5-3 0-16,2 0 0 16,-1-2 0-16,1-6-1 15,-4-3 1-15,0-2-1 0,-1-1 2 16,-1-2-2-16,-3 0 1 15,-1 0 2-15,-4-2-1 16,3 2-1 0,-3 0 0-16,0 3 0 15,0 1-1-15,0 3-1 0,-2 4 1 16,-1 1 3-16,1 4 2 16,0 0-2-16,1 7 0 15,1 6 2-15,0 3 5 0,1 2-1 16,6 3-2-16,2-1-5 15,1-3-1-15,0-2-1 16,1-1 0-16,-1-5-19 16,0-4-20-16,-2-3-40 15,1-2-51-15,-1-2-88 0</inkml:trace>
  <inkml:trace contextRef="#ctx0" brushRef="#br0" timeOffset="204303.14">13658 12855 346 0,'0'-20'30'16,"0"2"32"-16,3 6 5 15,10 3-23-15,2 7-20 16,2 2-9-16,0 0-6 16,0 11-6-16,-6 7-1 15,-5 0-1-15,-3 3-1 16,-3 2 0-16,-2 0 1 0,-6-3 0 15,-4 0-1-15,-2-4 1 16,3-2 0-16,4-5 3 16,2-2 4-16,3-3-2 15,2-2-1-15,9-2 4 0,7 0 5 16,8 0-11 0,4-10-2-16,4 0-13 0,6-6-28 15,2-6-52-15,-3-3-98 16</inkml:trace>
  <inkml:trace contextRef="#ctx0" brushRef="#br0" timeOffset="204883.59">15843 12193 237 0,'6'-7'23'0,"-5"1"36"15,-1 3 13-15,4-1-19 16,-4 1 0-16,2 3-8 15,-2 5-34-15,0 6-9 16,1 5 7-16,1 5 12 0,0 3 3 16,1 2-10-16,1-1-3 15,-1 0-2-15,2-1-5 16,-4-1-1-16,3-6-2 16,-1 1 0-16,-1-6-1 15,2 0 1-15,1-4 0 16,4-4 1-16,4-4 5 15,5 0 6-15,5 0-8 0,4 0-5 16,1-2 0-16,6 0-4 16,-1-1-19-16,-1 1-15 15,-7-1-23-15,1-3-49 16,-4 0-32-16</inkml:trace>
  <inkml:trace contextRef="#ctx0" brushRef="#br0" timeOffset="205106.56">16064 12038 347 0,'-10'-9'16'0,"7"3"20"0,3 3 3 0,0-1-9 16,5 3-19-16,12 0-11 15,3 1-8-15,1-3-37 0,2 0-26 16,3-2-34-16,-1-4-43 16</inkml:trace>
  <inkml:trace contextRef="#ctx0" brushRef="#br0" timeOffset="205249.76">16263 11897 234 0,'0'-9'44'15,"0"4"6"-15,0 5 7 0,-2 0-23 16,-1 11-24-16,1 9-7 15,2 4 1-15,0 4-3 16,0 3 0-16,0 4-16 16,2-6-84-16,5-2-150 0</inkml:trace>
  <inkml:trace contextRef="#ctx0" brushRef="#br0" timeOffset="205843.39">16746 12016 451 0,'2'-13'0'0,"7"-2"21"16,-4 5 14-16,-3-2-12 16,-2 2-14-16,0 3-7 15,0 1 0-15,-4 3-1 16,-6 3-2-16,-7 0-1 0,0 0 4 15,-2 4-2-15,2 10 0 16,2-2 0-16,5 4 0 16,6 2-2-16,4 1 1 15,0 5 1-15,7 1 0 16,4 1 0-16,7-1 0 16,-2 2-1-16,2-2-4 0,-3 0-4 15,-3-2-1-15,-5-2 1 16,-7 0-9-16,0-4 0 15,-5-5 8-15,-9 1 9 16,-4-8 1-16,-4 1-1 16,4-4 3-16,0 0 4 0,4-2 7 15,3 0 3-15,5 0-3 16,5-2 1-16,1-2-5 16,0 2-4-16,7 0-4 15,4 2-1-15,-2 2 3 16,3 9 1-16,1 5 4 15,1 5 2-15,-1 8 6 16,-2 3 5-16,1 6 0 0,3 3 3 16,-5 1-3-16,-1-2-1 15,-1 3-9-15,-1-6 0 16,-4-3-3-16,2-4-3 0,-3-3-3 16,3-7-1-16,3-2-1 15,1-6 1-15,5-5-5 16,6-3-19-16,9-4-21 15,10 0-31-15,15-8-55 16,9-7 14-16</inkml:trace>
  <inkml:trace contextRef="#ctx0" brushRef="#br0" timeOffset="206282.66">18021 11947 369 0,'0'-7'1'16,"0"-1"21"-16,0 2 25 0,2 4 6 15,-1 2-10-15,-1 0-26 16,0 8-16-16,0 3 2 15,0 10 2-15,0 1-2 16,0 0-1-16,0 5-1 16,0-1 0-16,0 1-6 15,0 1-29-15,0-1-32 0,0-4-16 16,-3-5-52-16</inkml:trace>
  <inkml:trace contextRef="#ctx0" brushRef="#br0" timeOffset="206563.91">17705 12282 360 0,'-20'0'30'0,"10"0"31"16,8 0 9-16,5-2-21 0,24-1-16 15,20 1-14-15,14 0-4 16,20 2 0-16,10 0-5 15,8-1-2-15,4-1-4 16,-6 0-3-16,-14-1 0 16,-12 0 0-16,-18 2-2 15,-16-1 0-15,-18 2-11 0,-9 0-11 16,-10 0-4-16,-10 0-11 16,-11 3-15-16,-4 1-18 15,-6 0-15-15,-3-1-84 16</inkml:trace>
  <inkml:trace contextRef="#ctx0" brushRef="#br0" timeOffset="206938.7">17675 12493 334 0,'-16'0'19'0,"11"-4"30"16,4 0 4-16,1 4-3 0,0 0-14 15,0 0-16-15,0 6-11 16,6 8 15-16,1 4-3 16,-2 5-2-16,4 4 4 15,-2 1-4-15,-1-1-4 16,-1 0-6-16,-1 2-5 0,-3-4-2 15,-1-1-1-15,0 1-1 16,0-3 0-16,0-2-1 16,0-3-15-16,0-2-8 15,0-4-7-15,0-3-6 0,0-4-9 16,0-4-23 0,0 0 4-16,2-5 1 15,2-6-19-15,-3-5-18 0,-1-7-69 16</inkml:trace>
  <inkml:trace contextRef="#ctx0" brushRef="#br0" timeOffset="207204.27">17710 12627 165 0,'0'-13'89'15,"0"0"-16"-15,0-1-7 16,0 4-8-16,0 0-4 16,9 5-13-16,6 2-14 15,1 3-3-15,2 0-7 0,2 8-8 16,-1 4-5-16,-1 5-2 15,-4-1-1-15,-4 2 0 16,-5-2 0-16,-5 0-1 16,0-3 1-16,-5-3-1 15,-10 3 1-15,-4-4 0 16,-3 0 0-16,0-2-1 0,3-2-4 16,1-1-14-16,3-3-11 15,6-1-8-15,8 0-19 16,1-10-24-16,0-4-74 15</inkml:trace>
  <inkml:trace contextRef="#ctx0" brushRef="#br0" timeOffset="207516.69">17868 12473 281 0,'0'-6'88'0,"0"0"-25"15,0 2-4-15,2 1-4 16,8 3-33-16,-2 0-14 15,3 3-3-15,2 2-4 16,-3 6 0-16,2-2-1 16,-4 3 0-16,-4 1 0 15,-2-3 0-15,-2 3-1 0,0 1-1 16,-6-3 3-16,-3 1-1 16,0-2 0-16,0-3 1 15,4 0-1-15,3-2 0 16,2-3 0-16,0-2 1 15,7 0 2-15,7 0 5 16,5-7-7-16,4-2-1 0,0 0-10 16,0 0-32-16,-1-1-51 15,-3 2-38-15,1 1-165 16</inkml:trace>
  <inkml:trace contextRef="#ctx0" brushRef="#br0" timeOffset="207751.02">18197 12701 422 0,'-2'0'23'0,"2"0"49"16,9 0-25-16,9-1-28 15,8-3-7-15,3 1-6 16,5-1-3-16,-4 0-2 15,1 4-1-15,-9-1-21 16,-5 1-42-16,-7 0-44 0,-4-2-42 16,-4 0-108-16</inkml:trace>
  <inkml:trace contextRef="#ctx0" brushRef="#br0" timeOffset="207969.73">18309 12611 178 0,'-6'-4'142'0,"0"2"-63"16,3 0-16-16,1 2-14 16,0 0-14-16,-1 8-15 0,1 4 0 15,2 4 3-15,0 2-7 16,0 2-5-16,0 1-4 16,0 0-5-16,0 1-2 15,0-1 1-15,0-1-10 16,4-4-28-16,-1 0-25 15,1-3-37-15,4-7-41 0,6-2-133 16</inkml:trace>
  <inkml:trace contextRef="#ctx0" brushRef="#br0" timeOffset="208487.6">18706 12661 392 0,'7'-13'7'0,"-4"0"26"16,-3 1 11 0,0 0-13-16,0 2-10 15,-2 0-12-15,-6 1-4 16,-4 2-1-16,-2-1-2 16,-2 5 2-16,-3 0 2 0,-1 3-1 15,0 0-2-15,0 5 3 16,4 8 6-16,2 4 1 15,2 3-4-15,5 1-3 16,6 3-1-16,1-1-2 16,1-2-1-16,8-1-1 15,6-4 0-15,2-4 0 16,2-5 1-16,-1-1-2 0,1-6 0 16,1 0 1-16,-4 0 0 15,-3-8-1-15,1-2 1 16,-4-3-1-16,-3-1 1 15,-4 0-1-15,2 0 1 0,-1-2-1 16,-1 1 0 0,1 1 0-16,-4 1 0 0,0 5 0 15,0 0 1-15,0 6-1 16,0 2 0-16,0 0 0 16,0 10 0-16,-2 4 1 15,2 0 3-15,0 4-1 0,0 0 1 16,4 0-3-16,5-2-1 15,0-2 0-15,0-2-10 16,4-3-28-16,-4-2-27 16,1-5-48-16,1-2-85 15</inkml:trace>
  <inkml:trace contextRef="#ctx0" brushRef="#br0" timeOffset="208795.3">18806 12469 210 0,'-7'-26'90'16,"1"0"-11"-16,2 9-10 0,4 3-4 16,0 7-19-16,7 3-24 0,7 4-17 15,3 0-2-15,-2 4-3 16,-1 8 3-16,-1 2-3 16,-6 0 0-16,-4 3 0 15,-3-1 0-15,0 1-2 16,-7-2 2-16,-1-1 0 15,-5-1 2-15,4-5-2 16,-2 0 2-16,7-5 1 16,0-1 5-16,4-2-1 0,7 0 4 0,8 0-4 15,5-2-7-15,6-3-7 16,2-3-31-16,2-2-40 16,1-6-50-16,-3-2-151 15</inkml:trace>
  <inkml:trace contextRef="#ctx0" brushRef="#br0" timeOffset="209305.04">19152 11933 399 0,'0'-25'10'0,"13"2"4"15,8 2 7-15,0 3 4 16,-4 5-11-16,5 6-2 0,-6 5-2 15,-2 2-5-15,-5 5-4 16,-6 12-1-16,2 5 0 16,-5 9 1-16,0 3 4 15,-8 3 12-15,1 8-6 16,-2-2-3-16,2 1-2 16,6 1-2-1,1-6-1-15,0-3-1 16,8-8-1-16,8-3 0 15,6-9 0-15,0-3 1 0,3-10-1 16,-2 1 1-16,-3-4-1 0,-2 0 0 16,-6-7 0-16,-3-3 3 15,-7 2 7-15,-2 2-2 16,0 5-5-16,-7 1-2 16,-4 1 0-16,-2 10 5 15,1 9 7-15,-1 5-1 0,4 5-2 16,6 4 0-16,1 5 3 15,4 2 0-15,-2 2-2 16,5 0-4-16,2-2 0 16,2-4 1-16,-3-3-5 15,-5-5-1-15,-1-4-2 0,0-7-1 16,-13-2-1-16,-9-5-6 16,-5-5-17-16,-2-2-22 15,-2-6-46-15,8-12-96 16</inkml:trace>
  <inkml:trace contextRef="#ctx0" brushRef="#br0" timeOffset="209728.68">20410 12141 247 0,'-6'-5'57'15,"3"2"16"-15,0-1-7 0,3 0-3 16,0 1-8-16,12 1-24 16,3 2-19-16,7 0-9 15,3 0-1-15,4 0-2 16,2 3-14-16,-6 3-39 15,-4 0-49-15,-4-1-36 16,-7-4-134-16</inkml:trace>
  <inkml:trace contextRef="#ctx0" brushRef="#br0" timeOffset="209878.02">20499 12220 314 0,'-8'5'25'0,"5"-1"23"0,3-3 6 15,6-1-4-15,8 0 3 16,8 0-30-16,7 2-18 16,3-2-5-16,6 0-33 15,4-2-74-15,2-8-93 16</inkml:trace>
  <inkml:trace contextRef="#ctx0" brushRef="#br0" timeOffset="210348.24">21397 11932 291 0,'0'-10'72'0,"0"-1"-67"16,0 1 23-16,0 2-5 0,0 3-9 15,-5 0-3-15,-7 4-8 16,-1-2-2-16,-4 3-1 15,0 0 0-15,-4 6 1 16,2 2 1-16,1 3 4 16,3 3 2-16,5 0 1 15,3-2-1-15,5 5-3 0,2-5-2 16,5 1 2-16,12-2 6 16,0 0-3-16,7-3-1 15,-1 1-3-15,2 1-3 16,-2-4 1-16,-3 3-2 15,0 1 0-15,-4 2 0 0,-5 1 0 16,-3-1 0-16,-5 2 0 16,-1-2 0-16,-2-2 0 15,-5-2 0-15,-12-2 1 16,-3-3 4-16,-1-3 4 16,-4 0-1-16,-2 0 2 0,1-3-7 15,1-3-1-15,4-2-1 16,4 4-7-16,5 0-26 15,7-1-34-15,5-1-17 16,0-4-94-16</inkml:trace>
  <inkml:trace contextRef="#ctx0" brushRef="#br0" timeOffset="211025.6">21589 11949 410 0,'0'-8'6'16,"0"2"36"-16,2 3 13 16,0 3-16-16,-2 0-20 15,0 8-18-15,1 8 1 16,1 1 5-16,1 4 0 16,4 5-1-16,0-3-5 15,0-1 0-15,0-1 0 0,2-3-1 16,0-4 0-16,0-5 0 15,-2-1 0-15,0-7 1 16,0-1 1-16,0 0-2 16,0-7 2-16,0-6-1 15,-2-1 0-15,0-3 0 0,0-3 0 16,0-1-1-16,1 2 1 16,3 2-1-16,-2-1 0 15,4 4 0-15,2 2 0 16,1 4-1-16,1 6 1 0,0 2-1 15,2 0 1-15,-1 10-1 16,2 5 0-16,-8 3 0 16,3 5 1-16,-4 1 0 15,-2 0 0-15,-3-1 0 16,-4-3 0-16,0-4 0 0,0-3 0 16,0-6 0-1,0-4 0-15,0-3 0 0,0 0 2 16,0-2 12-16,5-8-2 15,1-5-7-15,1 0-2 16,2-5 0-16,4 0 0 0,1 0-1 16,0 4-1-16,2-1-1 15,0 2 0-15,2 3 0 16,-1 7-1-16,-3 0 1 16,-2 5-1-16,-1 0 1 15,0 1 0-15,-6 8 0 0,3 3-1 16,-5 3 1-16,1 2 0 15,-2-2 0-15,-1 4 0 16,-1-2 0-16,0 0 0 16,0-2 0-16,0-3-31 15,0-1-18-15,6-2-41 0,9-4-10 16,0-3-56-16</inkml:trace>
  <inkml:trace contextRef="#ctx0" brushRef="#br0" timeOffset="211509.91">22473 12008 339 0,'2'-15'22'15,"5"4"29"-15,-7-3-4 16,0 6-4-16,-2-3-17 16,-7 3-16-16,-4 2-2 15,-1 0-3-15,-1 3 0 0,-1 3 0 16,0 0 1-16,0 0-1 15,3 6 1-15,1 5-1 16,1 7 1-16,4 4-1 16,3-1-2-16,4 4-2 15,0 0 0-15,0-2 0 0,10 2-1 16,2-5 0 0,3-6 1-16,-1-2-1 0,1-5 1 15,2-5 0-15,-3-2 0 16,1-2-1-16,0-6 1 15,-1-9 0-15,-1 2 0 16,-1-6 3-16,0 2 1 0,-3-2-2 16,2 2 0-16,-6 0-1 15,1 0-1-15,-3 7-1 16,-1-1 2-16,-2 6-2 16,0 2 0-16,0 5 0 15,-4 0 0-15,-1 5 0 16,2 8 0-16,-1 2 2 0,4 8 3 15,0 1-1-15,0 1-2 16,9 0-2-16,-2 0 0 16,2-4-1-16,2-3-24 15,1-2-28-15,-1-7-48 0,3-8-41 16</inkml:trace>
  <inkml:trace contextRef="#ctx0" brushRef="#br0" timeOffset="212005.34">22731 11958 369 0,'0'-9'27'0,"2"3"25"16,11 3 1-16,1 3-13 16,1 0-20-16,4 0-12 0,-1 3-2 15,1 8-3-15,-4 3-2 16,-6 4 0-16,-4 2-2 15,-5 2 2-15,0-2-1 16,-5 4-1-16,-4-5 1 16,-1 0-3-16,-2-7 0 15,4-1 3-15,4-4 0 16,1-4 0-16,3-3 0 16,0 0 3-16,3 0-2 0,6-8-1 15,6-5 1-15,-3 1-2 16,5-7 2-16,-5 1-2 15,3 1 2-15,-1-1-1 0,-4 0 1 16,-3 2-1-16,-1 2 2 16,-2 3 3-16,-3 2 5 15,-1 5 3 1,0 3-5-16,0 1-6 0,-5 1 0 0,-3 11 4 16,-1 1 4-16,3 10 6 15,-1-1-2-15,3 3 0 16,0 2-2-16,4 0-6 15,0-4-3-15,4-1-3 16,7-5 2-16,2-4-5 16,6-1-27-16,-1-7-29 15,1-3-72-15,1-2-165 16</inkml:trace>
  <inkml:trace contextRef="#ctx0" brushRef="#br0" timeOffset="212529.28">21306 12348 349 0,'-7'0'23'16,"1"0"34"-16,6-1-12 15,11 1 11-15,12 0-19 16,11 0-12-16,13 0-3 16,15 0 0-16,13 5 0 0,8 0-7 15,17 0-6-15,4 1-3 16,7-2-1-16,2-1-2 16,2-1 0-16,-7 0 0 15,-4-2 0-15,-7 0-1 16,-13 0-1-16,-10 0 2 0,-17 0 0 15,-11-2-1 1,-17 0-2-16,-10-1 0 0,-9 1 1 16,-10 0-4-16,-3 2-26 15,-11 0-20-15,-8 0-19 16,-5 0-43-16,-4 0-49 16</inkml:trace>
  <inkml:trace contextRef="#ctx0" brushRef="#br0" timeOffset="213104.12">22207 12709 198 0,'0'0'23'16,"0"0"43"-16,0 0-29 0,0 0-3 15,1-6-13-15,3-1-1 16,-2 0 6-16,-2-4-2 16,0 0 10-16,-6-1 5 15,-4 1-13-15,-2 2-6 16,-7 2-7-16,5 4-5 0,-4 1 1 16,0 2 1-1,0 0-1-15,4 9 1 0,1 5 0 16,2 2 2-16,2 4 0 15,4 1-3-15,3 1-4 16,2-1-1-16,0-1-1 16,9-3-2-16,4-2 1 0,1-3-1 15,1-5 1-15,1-1 6 16,2-6 1-16,-1 0-3 16,0 0-3-16,-1-9-1 15,-1 0 1-15,0-2 0 16,0-1 1-16,-5 1-2 15,-1 0-1-15,-3-1 0 0,1 3-1 16,-3 2 1-16,-2 0-1 16,-2 1 1-16,0 4 0 15,0 2 2-15,0 0 0 0,0 8 2 16,0 4 4-16,0 1 2 16,0 3 1-16,5 0-5 15,8 2-4-15,1-4-2 16,6 0-1-1,1-3-22-15,2-4-35 0,1-5-63 16,0-2-132-16</inkml:trace>
  <inkml:trace contextRef="#ctx0" brushRef="#br0" timeOffset="214238.98">7732 14121 228 0,'-2'-12'19'0,"0"-2"12"16,2 1 2-16,0 0 7 15,0 1-10-15,0 3-7 16,0 2-9-16,2 0-3 15,-2 2-1-15,2 3 2 0,1 2 2 16,-1 0-7-16,0 7-3 16,4 7 5-16,-3 2 8 15,4 6 3-15,-2-1-2 16,2 6-1-16,1-2-4 16,-1 2-4-16,0-2-5 0,-3 0-2 15,-1 0-1-15,1-4 0 16,-4 0 0-16,0-3 0 15,0 0 0-15,0-6 3 16,0 0 0-16,-4-6 0 16,2 0 0-16,1-5-2 0,1 3-1 15,-2-4 1 1,2 0 0-16,0 0 3 16,5 0 4-16,7 0-2 0,5 0 0 15,7-4-3-15,3-1-3 16,3 2-1-16,4-4 0 15,0 1-7-15,2-1-12 16,-6 2-15-16,-1-6-27 0,-5 2-63 16,-7-5-119-16</inkml:trace>
  <inkml:trace contextRef="#ctx0" brushRef="#br0" timeOffset="-214507.73">8588 13948 319 0,'21'-9'4'0,"-8"-1"3"0,1 3 1 16,-9 0 9-16,-5 1 9 15,-2 2-15-15,-11 2-6 16,-4 2-4-16,-4 0 2 15,0 0-2-15,-5 0 1 16,7 10 0-16,1 2 1 16,4 2 2-16,2 0 3 0,5 5-1 15,7 2-2-15,0 4-2 16,17-2 0-16,-1 2 0 16,4 0-2-16,0-2 0 15,-1-1 1-15,-2-3-2 16,-7-1 1-16,1-5-1 15,-10-1 0-15,-1-1 0 0,-1-2-1 16,-12-2 2-16,1-3-1 16,-4-1 1-16,3-3-1 15,0 0 1-15,3 0-1 16,5 0 0-16,1-2 1 0,4-3-1 16,0 1 0-16,2 1-1 15,5 1 2-15,3 0-1 16,2 2 2-16,-2 0 4 15,2 9 0-15,-2 2 0 16,-1 6 6-16,-6 3 8 0,-1 5-3 16,-2 4-2-16,0 3-3 15,0 2 3-15,-7 0-4 16,0 1 0-16,-1-1 0 16,1-3-3-16,2-3-3 15,3-5 0-15,2-3 0 16,0-6 0-16,7-5-1 15,10-5-2-15,4-4 0 0,4 0-2 16,5-11-11-16,4-5-43 16,0-4-76-16,3-5-158 15</inkml:trace>
  <inkml:trace contextRef="#ctx0" brushRef="#br0" timeOffset="-213226.25">9160 14098 245 0,'-3'7'75'0,"3"-5"-48"16,3 4-9-16,-3 0 14 16,0 5-2-16,3 2-9 15,3-1-4-15,-1 1-5 16,0-2-7-16,2-3-2 15,-1-2-2-15,-1-3 0 0,1-3 0 16,-1 0 1-16,-2 0 0 16,1-9 1-16,-6 1-3 15,2-5 0-15,0-1 0 16,-5-2 1-16,-6-1-1 16,-2 3 0-16,-1 4 1 0,-1 2-2 15,3 5 1 1,-2 3 1-16,1 0-1 0,3 11 3 15,0 3 1-15,3 7 4 16,4 2 8-16,3 3-3 16,0 2 1-16,0-1-4 0,8 2-6 15,2-3-2-15,6 1 0 16,0-6 0-16,2-5-1 16,4-1 1-16,1-8-2 15,2-4 1-15,-4-3 1 16,5 0-1-16,-5-5 0 15,3-5 0-15,-7-7-1 0,2 3 1 16,-5-5-1-16,-3-1 1 16,-2 2 0-16,-4-2-1 15,0 2 0-15,-5 2 0 16,0 4-1-16,0-1 1 16,0 6 0-16,0 4 1 15,-2 1 2-15,1 2 1 16,-1 3-4-16,2 8 3 0,0 4 2 15,0 2 2-15,2 3 2 16,5 1 0-16,6-1-4 16,-1 2-3-16,5-7 1 0,2 0-2 15,3-7-1-15,-1-2 2 16,0-5-2-16,-1-1 1 16,1 0 1-16,-4-10-2 15,-2-2 2-15,-7-5-2 16,-1-1 0-16,-3-1 1 0,-4-2-1 15,0-1-1-15,-11 1-3 16,-1-1-4-16,-3 3-1 16,0 1 1-16,-5 5 4 15,0 4 2-15,0 8 1 16,-1 1 1-16,1 0-1 16,0 9 1-16,4 3 0 15,2 0 0-15,4 3-1 0,8-1 1 16,2-1-1-16,10-1-1 15,9-3 1-15,12-4 0 16,3-3-2-16,9-2-8 16,2 0-8-16,4-5-7 15,-6-8 5-15,-2-1 15 0,-7 0 6 16,-6 0 0-16,-9-2 1 16,-10-1 0-16,-3 3-1 15,-6 3 1-15,0 3-3 0,-8 2 1 16,-5 6 2-16,1 0-2 15,3 6 1-15,0 8 2 16,4 2 6-16,5 4-1 16,0 1-1-16,1 2-3 15,13 0-2-15,1 0 0 0,1 2-1 16,4-3 1-16,-3-1 0 16,0-1-1-1,0-3 0-15,-7-4 1 0,-1-1-1 16,-8-2 0-16,-1-3 1 15,-3-4 3-15,-14 1 5 16,-3-4-5-16,-6 0 0 0,-3 0-2 16,1-6-1-16,2-1-1 15,2-4-5-15,7 1-42 16,9-5-58-16,8-4-76 16</inkml:trace>
  <inkml:trace contextRef="#ctx0" brushRef="#br0" timeOffset="-212554.53">10323 14273 77 0,'0'-5'232'15,"0"-6"-207"-15,0 0 2 16,-2-1-1-16,-5-1-10 0,-3 3-9 15,0-3-3-15,-2 2 4 16,3 4 2-16,-4 0 3 16,2 3 2-16,3 3-1 0,-2 1-2 15,-2 0-1-15,2 9 3 16,0 0 3-16,-1 5-3 16,3 5-6-16,2 1 0 15,0 2-1-15,5-1-3 16,1 2-2-16,0-3-1 15,9-4-1-15,3-2 0 0,4-5-1 16,-1-4 2-16,3-5 1 16,0 0-1-16,0 0 1 15,-2-8 2-15,-1-5-3 16,-5 1 1-16,-1-5 1 16,-4 3 4-16,-5-2-4 0,0-2-1 15,0 2 0-15,0 2-1 16,-5 3 1-16,-2 0 0 15,2 6 1-15,-1 2 3 16,3 3-2-16,1 0-2 16,-1 12 4-16,3 2 1 15,0 4 2-15,5 3-4 16,2-1-3-16,3-2-1 0,5 0-1 16,-3-6-2-16,5 1-22 15,2-4-16-15,-1-4-41 16,2-3-19-16,3-2-21 15,-1 0-92-15</inkml:trace>
  <inkml:trace contextRef="#ctx0" brushRef="#br0" timeOffset="-212076.68">10519 14234 106 0,'-8'-16'94'16,"3"3"-11"-16,5-1-12 15,0 5-3-15,0 0-11 16,8 2-5-16,4 0-16 15,0 5-14-15,5 2-2 16,-3 0-12-16,1 0-5 16,-3 12-2-16,-1 3-1 0,-6 1 0 15,-3 3 0-15,-2 1 0 16,0 0-1-16,-5-1-2 16,-6-1 0-16,2-1 2 15,2-7 0-15,2-3 1 16,2-3-1-16,3-4 1 0,0 0-1 15,6-8 0-15,3-2 0 16,5-6-1-16,-1 0 2 16,-1 0-1-16,-1-2 1 15,-2 2 1-15,-2 0-1 0,-3 3-1 0,-1-1 2 16,-1 7-2-16,-2 2 1 16,0 3 2-16,0 2-1 15,0 0 1-15,-7 0-1 16,2 7 0-16,-2 5 2 15,3 3 1-15,1 4 1 0,3-1-1 16,0 2-2-16,1-1-1 16,10 1-1-16,1-4-4 15,5-3-23-15,5-5-24 16,0-4-52-16,3-4-28 16,4 0-107-16</inkml:trace>
  <inkml:trace contextRef="#ctx0" brushRef="#br0" timeOffset="-211573.66">10901 13991 343 0,'0'-32'23'16,"7"7"19"-16,5 2 12 16,-2 7-3-16,0 7-18 15,0 5-18-15,-3 4-7 16,-2 4-5-16,-1 12-2 0,-1 5 0 15,-3 6 0-15,0 7 0 16,0 2 0-16,0-1 0 16,0 1-1-16,0-2 1 15,0-2-1-15,2-2 0 16,9-6 1-16,1-3-1 16,5-5 0-16,-1-7-1 0,2-3-1 15,0-6 0-15,-2 0 2 16,-5-4 0-16,-4-7 1 15,-3-3-1-15,-7 1-2 16,3 1 2-16,-3 3 6 16,-6 0 9-16,-3 9 2 15,-1 0-2-15,4 4-1 16,2 10-1 0,2 6-4-16,0 2-3 0,4 5 1 15,-1 6 2-15,2 0-1 16,0 5 1-16,2 1 2 0,-1-2-3 0,4 1 0 15,-2-2-3-15,-1-4-3 16,0-4 0-16,-2-4-1 16,-2-1 0-16,-8-8 0 0,-2-5-1 15,-2-5 0-15,-1-5-12 16,5-4-53-16,8-16-67 16,2-10-153-16</inkml:trace>
  <inkml:trace contextRef="#ctx0" brushRef="#br0" timeOffset="-211251.22">11982 14157 68 0,'4'2'328'0,"5"-2"-297"0,5 0-10 15,4 0 22-15,2 0-6 16,1 0-16-16,3 0-9 15,3 0-11-15,-1 0-5 16,-1 0-36-16,-3 0-33 16,-5 0-30-16,-7 0-68 15</inkml:trace>
  <inkml:trace contextRef="#ctx0" brushRef="#br0" timeOffset="-211090.33">12090 14286 265 0,'-18'10'39'0,"7"-1"7"0,6-5 1 16,5-2 1-16,5-2-6 16,11 0 9-16,9 0-31 0,8-6-17 15,6-3-6-15,5 0-59 16,5-2-61-16,5-1-175 16</inkml:trace>
  <inkml:trace contextRef="#ctx0" brushRef="#br0" timeOffset="-210414.63">13190 13848 340 0,'0'-5'31'16,"0"2"7"-16,2 3 0 16,-2 0-15-16,3 5 9 15,-1 9-5 1,1 7-7-16,-1 6 0 15,-1 5 0-15,3 2-1 16,-1 6-7-16,3-1-4 0,2-2-3 16,-1-5-3-16,-2-1 0 15,2-6 0-15,0-7-2 16,1-4 1-16,-5-5-1 16,2-2 3-16,-1-7-1 15,-3 0 2-15,-1 0 2 0,0-7-5 16,0-6 0-16,0-3-1 15,0 0 0-15,0-4-1 16,0-1 1-16,-3-4 0 16,0 4-1-16,-1-4-1 15,1 1 0-15,1 5 2 16,-1 1-1-16,3 2 1 16,0 4 0-16,5-1 0 0,5 6 0 15,2 2-2-15,7 3 2 16,1 0-1-16,-1 2 1 15,1 0 1-15,0 5-1 16,-6 8 0-16,-2 3 0 16,-2 0 1-16,-5 2-1 0,-3-2-1 15,-1 0 1-15,-2-2 0 16,-11-3 0-16,-3 0 1 16,-1-4-1-16,-4-4 0 15,-2 1 0-15,-3-1-1 0,0-1-20 16,2 0-26-16,-1-2-43 15,4 0-54-15</inkml:trace>
  <inkml:trace contextRef="#ctx0" brushRef="#br0" timeOffset="-210100.16">12912 14286 464 0,'0'1'7'0,"0"-1"14"15,10 0 9-15,11 0-10 16,6 2-1-16,10 0 0 0,14 0 0 16,10-2-2-16,10 0 1 15,10 0 4-15,6 0-5 16,1 0-7-16,-6-2-5 15,-4 2 2-15,-10 0-13 16,-11 0 6-16,-11 0-3 0,-9 2-9 16,-14 5-9-16,-8 4-22 15,-14-3-48 1,-1 3-46-16,-16 0-53 0</inkml:trace>
  <inkml:trace contextRef="#ctx0" brushRef="#br0" timeOffset="-209676.53">12886 14565 390 0,'0'0'18'16,"0"0"20"-16,0 4-11 16,3 0-3-16,3 5 7 15,1 3 4-15,-2 8-9 0,0 3-2 16,5 4 0-16,-3 3 3 15,0 2-6-15,4 2-8 16,-2-2-5-16,-4 0-2 16,2-4-3-16,-4-1-1 0,4-4-2 15,-4-5 0-15,-3-1 0 16,0-6-1-16,0-3-8 16,-3-1-18-16,-5-4-21 15,1-3-16-15,1 0-27 16,1 0-10-16,2-8-35 0,3-5-81 15</inkml:trace>
  <inkml:trace contextRef="#ctx0" brushRef="#br0" timeOffset="-209405.07">12966 14712 346 0,'0'-15'28'0,"0"4"3"15,4 0 9-15,7 1 1 0,-2 3-8 16,3 3-7-16,1-2-4 15,3 6-6-15,-1 0-3 16,0 0-6-16,0 9-4 16,-1 3 0-16,-3 6-2 15,-5 0 2-15,-5 1-1 16,-1 2-2-16,0-2 0 0,-11-3 1 16,-5-2-1-16,-2-1 1 15,-5-4-1-15,2-3-6 16,-1-1-17-16,3-3-14 0,4-2-22 15,6 0-27-15,5-7-52 16</inkml:trace>
  <inkml:trace contextRef="#ctx0" brushRef="#br0" timeOffset="-209068.13">13122 14514 388 0,'12'-13'24'0,"2"1"-2"16,2 1 16-16,0 6-3 0,1 3-17 15,-4 2-12-15,1 2-5 16,-6 11-1-16,-3 2-1 16,-5 3 0-16,0 0 1 15,0 3 0-15,-8-3 0 16,-5-2 2-16,4-1-1 0,0-7 0 15,1 2 1-15,5-5 1 16,3-3-1-16,0-2 2 16,8 0 7-16,4 0-5 15,5-4-5-15,3-1-1 0,2 1-2 16,2 1-18 0,-2 2-25-16,2 1-35 0,-2 0-47 15,-2 0-125-15</inkml:trace>
  <inkml:trace contextRef="#ctx0" brushRef="#br0" timeOffset="-208849.44">13404 14794 377 0,'0'4'7'0,"0"-4"38"0,10 0-4 16,7 0 2-16,1 0-10 15,8 0-10-15,1-3-11 16,3 0-6-16,-2-2-5 16,-2 0-3-16,-3 0-10 15,-3 2-14-15,-6-1-39 16,-5 0-39-16,-1 2-40 0,-8-2-70 16</inkml:trace>
  <inkml:trace contextRef="#ctx0" brushRef="#br0" timeOffset="-208610.22">13545 14707 313 0,'-2'-2'50'0,"2"-2"-12"0,0 1 4 16,0 3-5-16,0 0 5 16,0 0-9-16,0 0-18 15,0 12-10-15,2 2 5 16,-1 2 5-16,3 6-6 15,-2 2-4-15,3 2-2 16,1-5-3-16,-1 2 0 16,-1 0-9-16,1-5-25 15,0 0-31-15,0-6-37 16,0-2-69-16</inkml:trace>
  <inkml:trace contextRef="#ctx0" brushRef="#br0" timeOffset="-208032.22">13938 14751 386 0,'7'-14'24'0,"0"1"-9"15,-4-1 0-15,-1 1 0 16,-2 2 2-16,0-3-6 0,-3 6-2 15,-6-1 11-15,0-1-2 16,-4 5-5-16,1 2-6 16,-3 2-2-16,-2 1-1 15,0 0 0-15,3 6-1 16,-1 6-1-16,3-1-1 0,2 7 2 16,2 0 3-16,4 5-2 15,3 0 1-15,1-1 2 16,0 1-6-16,8-1 0 15,4-9 0-15,0 2-1 16,3-6 1-16,-1-4 0 16,1-1-1-16,-2-4 1 0,4 0 0 15,-5-4-1-15,-1-5 1 16,0-2-1-16,-2-3 0 16,-2 2 2-16,0-6-1 15,-1 3 2-15,-3 0 2 16,-1 0-1-16,0 4 0 0,1-1 3 15,-1 4 2-15,-2 6 2 16,0 2-2-16,0 0-4 16,0 2-5-16,0 12 2 15,2 0 1-15,-1 4-1 16,3 2 0-16,-1-4-2 16,4 1 1-16,0-3-2 0,1 1-1 15,1-7-18-15,2 2-18 16,2-6-38-16,0 0-46 15,1-4-31-15</inkml:trace>
  <inkml:trace contextRef="#ctx0" brushRef="#br0" timeOffset="-207751.01">14125 14607 300 0,'0'-24'32'0,"8"7"39"16,3 6-10-16,0 0 1 15,0 7-19-15,-1 4-22 16,0 0-12-16,-3 8-7 16,-2 6-1-16,-3 2-1 15,-2 2 1-15,0 2-1 0,-2 1 0 16,-5-1 1-16,0-5-1 16,-1 2 0-16,1-5 1 15,4-1 0-15,1-7-1 16,2-1 1-16,2-3-1 15,11 0 5-15,4 0 0 16,5-7-4-16,5-4-4 0,5-3-32 16,4-4-76-16,7-3-127 15</inkml:trace>
  <inkml:trace contextRef="#ctx0" brushRef="#br0" timeOffset="-207094.95">16290 13948 259 0,'0'-9'3'0,"0"0"0"16,0-1 25-16,0 5 14 16,0-3-3-16,0 3-4 15,0 0 0-15,0 3-12 16,0 2 10-16,0 0-5 15,0 3-21-15,0 12-1 0,2 4 6 16,1 2 4-16,1 10 1 16,4-1-2-16,-3-1-6 15,0 1-4-15,2-3-1 16,-2-6-2-16,1 1 0 16,0-6 2-16,2-2-2 0,1-5 0 15,1-4 0-15,0-1 1 16,4-4 1-16,4 0 0 15,1 0-3-15,2-4-1 16,4-1 0-16,0 0-4 16,1-1-13-16,-4 1-13 15,0 2-28-15,-2-3-34 0,-4-1-22 16,-1 2-99-16</inkml:trace>
  <inkml:trace contextRef="#ctx0" brushRef="#br0" timeOffset="-206874.46">16518 13811 365 0,'-2'-6'7'15,"0"-1"0"-15,2 4 10 16,0 1-8-16,8 2-8 0,3-2-1 15,4 2-10-15,2-1-22 16,3-1-50-16,-1-6-65 16</inkml:trace>
  <inkml:trace contextRef="#ctx0" brushRef="#br0" timeOffset="-206724.56">16731 13670 344 0,'-3'-2'38'0,"3"2"2"16,0 5-21-16,0 10 6 16,0 5-4-16,0 2-15 0,2 3-6 15,6 2 0-15,4-2-37 16,0-2-54-16,6-3-109 16</inkml:trace>
  <inkml:trace contextRef="#ctx0" brushRef="#br0" timeOffset="-206087.28">17303 13798 427 0,'0'-16'3'15,"5"0"-2"-15,-3 2 1 16,-2 3 2-16,0 3-2 0,-4 0 1 16,-6 6-3-16,-3 2 0 15,-1 0 1-15,-1 10-1 0,-1 4 0 16,3 4 0-16,1 1 2 16,7 4 0-16,1 2 1 15,4 2-1-15,0 0-2 16,0 0 0-16,7-3 0 15,2 0 0-15,4-1-1 16,-4-4 2-16,0-1-1 0,-4-2 3 16,-1-5-3-16,-4-2 0 15,0-3 0-15,-8-5 1 16,-2 1 0-16,-1-2-1 16,-2 0 0-16,3 0 0 15,1-3 0-15,1-3 1 16,3 1 0-16,5 1-1 0,0 1 3 15,0 3-1-15,11 0 3 16,0 0 3-16,-1 7 4 16,5 7 6-16,-1 7 5 15,3 5-9-15,-5 7-2 16,3 7 6-16,-5 4 4 0,-1 6-9 16,-4 6 0-1,1-3-2-15,-2 2 2 16,-1-1 1-16,2-6-3 15,-1-2-1-15,1-6 4 16,2-7-6-16,3-4-4 0,0-4-3 16,3-5-1-16,3-8 0 15,2-6-2-15,7-5-25 16,3-1-29-16,5-11-31 16,5-12-61-16,8-7-100 15</inkml:trace>
  <inkml:trace contextRef="#ctx0" brushRef="#br0" timeOffset="-205373.83">18421 13558 363 0,'-1'0'23'15,"1"0"17"-15,-2 0-18 16,0 1-13-16,0 12 4 16,1 6 12-16,1 6 6 15,0 6-8-15,0 6-4 16,3 1-8-16,2 3-4 0,3-1-4 16,-1-2-2-16,-2-4-1 15,-3-2 2-15,0-5-2 16,-2-8 0-16,0-2 2 15,0-7-2-15,0-3 0 0,0-5 0 16,0-2 2-16,0 0 2 16,0-5-3-16,0-6-1 15,0-3 0-15,0-2 0 16,0-4 0-16,0 0 0 0,0-1-1 16,0-2 1-16,0 2 0 15,0-1 0-15,0 4 0 16,-2 0 0-16,6 3 0 0,4 3 0 15,4 2 0-15,2 3-1 16,4 1 0-16,-1 6 2 16,2 0 1-16,-5 0 1 15,1 4-1-15,-5 9-1 16,-5 1-1-16,0 0 1 0,-5 4 0 16,1-2-1-16,-14-2 0 15,1-1 0-15,-6-1 1 16,-4-3-1-16,3-1 0 15,-5-1-2-15,2-4-18 16,1 2-21-16,3-3-36 16,1-2-36-16,-2 0-148 15</inkml:trace>
  <inkml:trace contextRef="#ctx0" brushRef="#br0" timeOffset="-205092.99">18017 14084 433 0,'0'0'29'0,"15"0"0"16,18 0 1-16,8 0-7 16,13 0-3-16,10 0-1 0,15 0 1 15,12 0-1-15,3 0 4 16,3 0-4-16,4 0-5 15,-11-2-5-15,-14 2-7 16,-13 0-3-16,-14 0 1 16,-18 0-8-16,-14 2-12 0,-13 3-36 15,-4 1-57-15,-15-1-24 16,-6 0-75-16</inkml:trace>
  <inkml:trace contextRef="#ctx0" brushRef="#br0" timeOffset="-204655.59">18058 14346 350 0,'5'-7'11'16,"0"0"13"-16,2 5 17 16,-4 2-3-16,3 0 0 15,-5 9-7-15,1 7-2 16,-2 9-9-16,5 2 4 15,-5 5-3-15,0 2-3 0,0 0-5 16,1-2-7-16,-1 0-3 16,0-3-1-16,2-3-2 15,0-1 1-15,-2-6-1 16,2-2-1-16,-2-6-7 0,0 1-8 16,0-7-11-16,0-4-13 15,-6-1-20-15,0 0-21 16,3-1-1-16,-3-9-23 15,5-8-83-15</inkml:trace>
  <inkml:trace contextRef="#ctx0" brushRef="#br0" timeOffset="-204390.03">18075 14464 385 0,'9'-14'21'0,"2"-3"6"0,1 5 16 16,7 1-1-16,-4 2-12 15,5 6-10-15,-2 1-3 16,-2 2-4-16,0 4-8 16,-5 9-2-16,-4 0-2 15,-1 4-1-15,-6-2 0 0,0 2 0 16,-11-1 1-16,-4-6-1 16,-2 1 1-16,-5 0-1 15,0-6 1-15,0 0-2 16,-4 1-6-16,4-6-15 15,5 0-17-15,2 0-33 16,8-2-7-16,5-7-65 0</inkml:trace>
  <inkml:trace contextRef="#ctx0" brushRef="#br0" timeOffset="-204061.96">18197 14257 382 0,'11'-11'15'16,"2"-1"6"-16,2 3 11 16,4 3 0-16,-5 5-11 15,2 1-11-15,-2 0-6 16,-1 3-3-16,-6 6-1 0,-2 4 0 16,-3-1 0-16,-2 1-2 15,0 1 3-15,0-3 0 16,-3-1 1-16,-2 0 4 15,1-4-2-15,1 0 2 0,3-1-2 16,0-1 0-16,3-2 0 16,7-1 4-16,7-1-2 15,2 0-3-15,7 0-3 16,-1 0 0-16,2-3-3 16,0-1-25-16,-3 0-29 15,2-1-51-15,-6 2-92 16</inkml:trace>
  <inkml:trace contextRef="#ctx0" brushRef="#br0" timeOffset="-203816.34">18570 14532 410 0,'2'0'23'0,"10"0"-5"16,3 0 7-16,9 0 4 16,1-4-3-16,6 2-11 15,-1-1-4-15,1 1-7 16,-1 0-6-16,-5 1-13 0,-3 1-37 16,-6 0-21-16,-5-3-33 15,-4 2-28-15</inkml:trace>
  <inkml:trace contextRef="#ctx0" brushRef="#br0" timeOffset="-203576.25">18734 14437 303 0,'-6'-7'13'0,"3"2"35"0,3 1-2 0,0 2-8 15,0 2-5-15,0 0-6 0,0 4-7 16,0 9-6-16,0 1 2 15,0 7-2-15,2 1-7 16,1 0-4-16,1 0-2 16,2-1 1-16,-3 1-2 15,1-2 0-15,-3-1-13 16,1-2-24-16,0-3-36 0,-2-4-20 16,3-6-63-1</inkml:trace>
  <inkml:trace contextRef="#ctx0" brushRef="#br0" timeOffset="-203061.3">19165 14553 330 0,'4'-14'35'16,"-4"-4"-19"-16,0 0 0 15,0 1-2-15,-10 0-5 16,2-1-3-16,-4 4-3 0,-2 3 11 0,0 6 5 16,0 2 3-16,1 3-7 15,-3 0-9-15,2 8-2 16,2 10 3-16,4 0 6 16,1 3-3-16,3 4-4 15,4-1-5 1,0-3 1-16,2 2-2 15,7-7 1-15,4 0-1 0,-3-4 0 16,6-4 0-16,-5-4 1 0,2-4 1 0,-2 0 7 16,-1-2 2-16,1-9 0 15,-4-1-5-15,1-3 0 16,-1 3 1-16,-2-6-4 16,-2 4 0-16,1-2 1 15,-2 3-3-15,2 1 1 0,-2 3 0 16,-2 4 2-16,2 3 2 15,-2 2 0-15,0 0-6 16,0 10 1-16,0 1 0 16,0 5 0-16,0 0 0 15,0 2-1-15,0-2 0 16,0-4 0-16,3 2-4 16,0-6-20-16,6-1-18 0,3-6-53 15,0-1-36-15,0 0-136 16</inkml:trace>
  <inkml:trace contextRef="#ctx0" brushRef="#br0" timeOffset="-202764.41">19262 14336 387 0,'0'-17'24'0,"6"7"7"0,4 2 10 16,0 3 2-16,4 3-20 15,-6 2-10-15,-1 0-7 16,1 9-4-16,-4 4-1 16,-3 1-1-16,-1 2 1 0,0 2-1 15,0-2 1-15,-5-3 0 16,-1-3 1-16,1 0 1 16,3-5 0-16,2-2 0 15,0-3-1-15,4 0 0 16,10 0 4-16,6-2-6 15,3-4-17-15,4-7-40 0,2 0-49 16,2-5-32-16</inkml:trace>
  <inkml:trace contextRef="#ctx0" brushRef="#br0" timeOffset="-202169">19811 13633 407 0,'6'-27'-13'15,"5"0"16"-15,1 6 6 16,3 4 12-16,-1 5-4 16,2 5-3-1,-2 1-4-15,1 6 5 16,-3 0-3-16,-3 4-1 15,1 12-5-15,-5 6-2 16,-2 8 3-16,-3 5 3 16,0 7-2-16,0 2 2 15,-3 0-2-15,1 1-2 16,0-2-2-16,2-2-2 0,0-3-1 16,7-3 1-16,7-3-1 15,3-5 1-15,5-4-1 16,0-5 0-16,2-5 1 15,-1-4-2-15,-1-7 1 0,-6-2 0 16,-3 0 0-16,-4-4 0 16,-8-8 0-16,-1 1-1 15,0 2 0-15,-8 0 0 16,-5 5 0-16,-1 4 3 16,2 0 2-16,2 11 3 0,1 7 1 15,2 7 2-15,3 4-3 0,4 4-3 16,0 5 4-16,3 3 4 0,5 2-3 31,3 5-1-31,0-1 0 16,1-2-1-16,0-2-5 0,-4-1-1 0,-2-7-1 15,-6-6 0-15,0-6-1 0,-6-7 0 16,-9-5 0-16,0-6 0 16,-5-5-3-16,-2-4-28 15,3-12-40-15,2-7-65 16,7-10-123-16</inkml:trace>
  <inkml:trace contextRef="#ctx0" brushRef="#br0" timeOffset="-201840.94">20930 14059 338 0,'6'10'55'16,"-3"-4"-18"-16,4-2 5 0,0-1-1 15,4-1-5-15,3 0-8 16,3-2-9-16,0 0-15 16,2 0-4-16,1 1-23 15,-5 1-34-15,-1 2-31 16,-6-1-20-16,-4 3-35 16</inkml:trace>
  <inkml:trace contextRef="#ctx0" brushRef="#br0" timeOffset="-201704.12">21004 14200 220 0,'-7'7'41'16,"7"-3"2"-16,0-2 9 15,7-2-9-15,9 0 3 16,5 0-25-16,10-4-17 0,-1-5-17 16,9-4-73-16,2-1-129 15</inkml:trace>
  <inkml:trace contextRef="#ctx0" brushRef="#br0" timeOffset="-200470.25">21862 13859 287 0,'2'-7'22'0,"-2"0"10"15,2 3 9-15,-1 3 4 0,1 1-12 16,-2 1-16-16,2 10-8 15,1 3 5-15,2 4-4 16,2-2-3-16,0 4-6 0,0-8 0 16,0-1-1-16,2-6 0 15,0-1 2-15,-2-4-1 16,1 0 3-16,-3-4-4 16,0-5 0-16,-3-3-5 15,0-2-1-15,-2-2-1 0,0 1 4 16,-7-1 2-16,0 2 0 15,-3 3 0-15,1 4 1 16,-1 5-1-16,-1 2 1 16,2 9 0-16,-2 9 6 15,4 7 4-15,1 4 1 0,5 5-3 16,1-4 1 0,0 4-3-16,10-8-2 0,7 0-2 15,5-3-1-15,3-9 2 16,-1-1 1-16,3-10 0 15,2-1-1-15,-4-2 0 0,1-7 0 16,-5-8-2 0,-3-2 0-16,0-9 1 0,-6 2 1 15,-1-5 1-15,-3 4 1 16,-5-2-3-16,-1 6-1 0,0 7-1 16,-2 1 2-16,0 10 5 15,0 3-3-15,-4 5-4 16,1 13 0-16,-3 3 1 15,6 1 2-15,0 4 2 16,0-1-1-16,8-2 0 16,5-1-2-16,8-2 0 15,2-4 0-15,1-6-1 16,4-1 0-16,-1-5-1 0,-6-3 0 16,-1-1 1-16,-4-3-1 15,-7-8 1-15,-4-5-1 16,-5-2 0-16,0-3 0 15,-5-4-1-15,-6-2 1 0,-3-1-1 16,0 3-2-16,0 0 0 16,-3 3 1-16,0 8 2 15,2 7 0-15,-4 5-2 16,4 2 1-16,0 5 1 16,3 8 0-16,3 3-1 15,4 2 1-15,5 2 0 16,0-6 0-16,9 4-1 0,8-6 0 15,6-3 2-15,5-2-1 16,2-7 0-16,6 0 0 16,-2 0-1-16,0-10 1 15,-2-5 0-15,-1-4 1 16,-6 1-1-16,-3-7 0 0,-7 2 0 16,-1 3 0-16,-9 0-1 15,-3 4 1-15,-2 5 0 16,0 6-1-16,-7 3 0 15,0 2 0-15,-1 4 1 16,3 9 0-16,1 2 0 0,4 5 0 16,0 2 0-16,7 1 0 15,6 4 1-15,1-4 0 16,3 0 0-16,0-2 0 16,-2-3-1-16,-1 0 0 0,-3-4 0 0,-4-1 0 15,-3-4 0-15,-4-2 0 16,0-2-1-16,-5-3 1 15,-7 1 0-15,-2-3 0 16,-2 0 0-16,-2 0-1 16,0 0 0-16,0-1-11 15,2-3-16-15,5 1-11 0,4-3-37 16,7 3-12-16,0-3-50 16</inkml:trace>
  <inkml:trace contextRef="#ctx0" brushRef="#br0" timeOffset="-199923.5">22961 13973 325 0,'9'-10'54'0,"-4"-3"-44"16,-3 2 30-16,-2-1-2 15,0 1-13-15,0 0-6 16,-9 3-8-16,1-3-1 15,-6 4-3-15,1 3-1 16,-2 1 1-16,-1 3 2 16,1 0-5-16,-4 0 1 0,4 7 3 15,1 7 0-15,-1 4 0 16,5 5-3-16,3 2 4 16,5 3-2-16,2 3-3 15,0-2-3-15,9-3 0 16,7-6-1-16,2-2 1 15,0-6-1-15,3-3 1 16,-1-5 0-16,-1-4 0 0,-2 0 1 16,-2-4-2-16,-1-9 1 15,-4 1-1-15,0-4 1 16,-5 0 0-16,0-6 0 16,-3 5 0-16,0-1 2 15,-2 2-1-15,0 1 0 0,0 5 0 16,0 5 0-16,0 3 1 15,-2 2-2-15,-1 2-2 16,1 8 2-16,-2 8 2 0,3 2 1 16,1 1 0-16,0 1-1 15,0 1-2 1,5-4 0-16,5-1-1 0,5-2 0 16,-1-5-12-16,4-2-15 15,2 0-29-15,0-6-40 16,-2-1-17-16,-1-2-61 0</inkml:trace>
  <inkml:trace contextRef="#ctx0" brushRef="#br0" timeOffset="-199470.81">23193 13989 297 0,'3'-12'19'0,"5"-1"30"15,1 2 7-15,1 6-8 16,5 0-7-16,-1 3-9 15,1 0-9-15,0 2-10 16,-1 2-3-16,-2 7-2 16,-2 9-4-16,-5 3-2 0,2 3-2 15,-6 0 1-15,-1 0 0 16,0-3-1-16,0-1 1 16,0-6-1-16,-3-3 0 15,3-4 0-15,0-4 1 16,0-1 0-16,3-2 1 15,4-2-1-15,4-6 0 0,0-7 0 16,1 1-1-16,-1-4 0 16,0-3 0-1,0-1 1-15,-3 1 0 0,2 0-1 0,-3 1 1 16,-5 4 3-16,-2 3 4 16,0 8-2-16,0 3 0 15,-7 2-1-15,-3 4-2 16,1 8 1-16,-1 6 2 0,3 5 4 15,2 0 1 1,2-1-3 0,3-1-5-16,2-3-1 0,9-5 0 15,8-3-2-15,3-4-6 0,5-6-44 16,5-6-80-16,4-19-276 16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22-11-23T05:43:15.14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6917 2240 156 0,'-4'-14'24'0,"3"1"-24"16,-2-1 1-16,1 0 18 16,2 1 9-16,0-3 8 15,0 4-2 1,0-1-4-16,0 2-2 0,0 4 2 0,0 2 3 16,2 2-13-16,-2 3-2 15,0 0-13-15,0 3-5 16,0 9 0-16,0 3 4 15,0 5 9-15,0 3 3 16,0 4 3-16,0-1-3 0,0 6 1 16,0 0-5-16,3 1-4 15,-2 1-1-15,-1-6-2 16,2 1 0-16,-2-3-2 16,0-4 0-16,0-5 1 15,0 0-1-15,0-5-1 0,0-3 2 16,0-3 0-16,0 0 2 15,0-4 0-15,0 0 0 16,0-2-1-16,2 1-1 16,5-1 1-16,5 0 1 15,5 3 0-15,4-3-3 0,8 0-2 16,2 0-1-16,1 0 0 16,2 0-10-16,0 0-18 15,-2 0-17-15,1 0-31 16,-3-6-42-16,-3-8-103 15</inkml:trace>
  <inkml:trace contextRef="#ctx0" brushRef="#br0" timeOffset="218.67">7231 1931 339 0,'-5'-5'-4'0,"3"-4"-1"16,2 4 21-16,10 1-1 0,9 1-11 15,3-3-1-15,7 3-2 16,3-1-19-16,-1-1-65 16,-2-1-37-16</inkml:trace>
  <inkml:trace contextRef="#ctx0" brushRef="#br0" timeOffset="374.91">7502 1741 304 0,'0'-4'24'0,"0"2"13"15,2 2-10-15,-2 6-30 16,2 8 3-16,-2 4 0 16,3 7 1-16,-1 3-1 0,0 6 1 15,3 4-1-15,2 1-28 16,1 0-49-16,6 0-44 15</inkml:trace>
  <inkml:trace contextRef="#ctx0" brushRef="#br0" timeOffset="1109.09">8312 1869 410 0,'7'-14'14'16,"-4"-4"3"-16,-3 2 11 16,0 2 5-16,-1 1-2 15,-8-1-23-15,-5 3-7 16,-1 1 2-16,-2 2-4 16,-5 5-1-16,0 3 1 0,2 0 1 15,-3 7-2-15,3 3 2 16,2 8-2-16,4 4 0 15,5 3 0-15,4 3 0 16,2 5 1-16,3-1 1 16,8 3-1-16,6-1 0 15,3-1 1-15,2-2 0 0,1-4 0 16,0-2 0-16,-3 0 0 16,-5-2 0-16,-2 2 0 15,-6-1 0-15,-4-5 0 16,0 2-3-16,-14-3 1 0,-5-4 1 15,-6-3 1-15,-5-4 1 16,-3-1-1-16,1-5 2 16,3-1 1-16,4 0-2 15,11-1 1-15,1-2 0 16,9-1 2-16,3-2 1 16,1 1-3-16,0-1-2 0,9 1-2 15,5 3 0-15,-2 1 2 16,5 1 0-16,1 1-1 15,-4 12 0-15,3 3 0 16,-5 5 0-16,0 7 0 16,-2 5 1-16,-3 5 0 0,-2 6 1 15,-5 6 2-15,0 1 1 16,-3 9 3-16,-4 0 4 16,-5 4-2-16,2 1 10 15,1-1 4-15,-2 2-3 16,4-4-3-16,0 1-2 15,3-6 0-15,1-2-3 0,3-5 0 16,2-6-1-16,8-4-2 16,7-5-3-16,5-4 3 15,7-6 0-15,7-7-3 16,8-4-2-16,8-5-1 0,3-6-2 16,4-1-3-16,7-4-40 15,-5-17-55-15,1-13-94 16</inkml:trace>
  <inkml:trace contextRef="#ctx0" brushRef="#br0" timeOffset="1624.82">9935 1776 292 0,'0'-7'7'16,"0"0"25"-16,0 0 16 15,0 1-9-15,0 5-14 0,0 1-2 16,-1 0-17-16,-1 7-6 15,-3 7 0-15,5 8 5 16,0 2 7-16,0 7 1 16,0-1-8-16,0 2-1 15,0-2 0-15,0-3-2 16,0 0 0-16,0-6-1 0,5-3 0 16,-3-3-1-16,-2-3-7 15,0-3-41-15,-2-3-28 16,-8-4-60-16</inkml:trace>
  <inkml:trace contextRef="#ctx0" brushRef="#br0" timeOffset="1984.12">9386 2215 33 0,'-27'7'317'0,"3"-7"-303"15,10 0 15-15,9 0 17 16,3 0-14-16,2 0 0 16,9 0-3-16,16 0-16 15,9-3 0-15,14-3 1 0,15 3-1 16,11-1-1-16,11 1 0 16,10-2 3-16,11 1-2 15,9-2-1-15,2 3-3 16,7-1 1-16,-7 1-1 15,-3-5-4-15,-6 3-1 0,-11 2 3 16,-11-3-4-16,-9 1 0 16,-9 3-2-16,-14-2-1 15,-13 4 1-15,-12-1-1 16,-11 1 0-16,-9 0-2 16,-9 0-20-16,-9 0-25 15,-16 1-28-15,-13 5-21 16,-11-4-61-16</inkml:trace>
  <inkml:trace contextRef="#ctx0" brushRef="#br0" timeOffset="2727.9">9941 2452 202 0,'3'-12'75'16,"-1"0"-21"-16,-2 4 1 15,2 4-2-15,-2 1-11 16,0 3-8-16,0 0-26 16,0 7-6-16,0 7-1 0,0 6 4 15,0 7 9-15,0 5 11 32,0 4-6-32,1 6-3 0,3 1-6 0,1 4 3 0,-1-3-6 15,0-3-3-15,-2-3 1 16,-1-6 0-16,-1-5 0 15,0-4 2-15,0-8-2 16,0 0-2-16,0-6-1 16,0-6-1-16,0 1 0 0,0-3 1 15,0-1-1-15,0 0 2 16,0 0 2-16,0-5-1 16,0-5-3-16,0-5 0 15,-3-2 0-15,-2-6-1 0,-5-4-1 16,5-2-3-16,-2-5-3 15,0 0 2-15,1-1 3 16,4 2 0-16,2 3 1 31,0 3 0-31,2 2 0 16,11 5-2-16,6 2 2 0,3 5-1 16,5 3 1-16,2 6 1 15,-2 4 0-15,0 0-2 0,-5 12 1 16,-1 4 0-16,-8 6 0 15,-8 2-1-15,-3-6 1 16,-2 4 0-16,-7-4 1 16,-8 0-1-16,-7-6 1 15,-2 0 0-15,-3-3 1 16,0-3-1-16,-2-3-8 0,2-1-19 16,5-2-27-16,6-4-61 15,6-12-118-15</inkml:trace>
  <inkml:trace contextRef="#ctx0" brushRef="#br0" timeOffset="3196.71">11871 2013 291 0,'-9'-3'27'0,"-2"-6"23"16,9 2 6-16,2 1-4 0,0-1-15 16,13 1-11-16,8-2-9 15,8 3-8-15,7-2 1 16,3 0 3-16,5 3-3 15,-5 1-7-15,-5 3-3 16,-2 0 0-16,-8 0 1 16,0 0-3-16,-7 0-17 0,0 0-16 15,-9 0-32-15,-2 1-9 16,-3-1-34-16,-3 0-46 16</inkml:trace>
  <inkml:trace contextRef="#ctx0" brushRef="#br0" timeOffset="3477.88">12068 1814 295 0,'-5'-5'36'0,"-2"-1"8"16,6 2-3-16,-2 1-14 16,1 3 2-16,2 0 0 15,0 0-22-15,0 3-16 16,0 10 9-16,0 5 1 15,5 7 7-15,-2 3 17 16,2 4-16-16,-1 2-1 16,-1-2 1-16,1 0-4 15,-3-3-3-15,1-4-1 0,2-4 0 16,0-1-1-16,3-2-11 16,3-6-55-16,7-5-34 15,2-7-62-15</inkml:trace>
  <inkml:trace contextRef="#ctx0" brushRef="#br0" timeOffset="3930.91">13875 1607 180 0,'0'-11'12'16,"0"2"53"-16,2 4 2 16,0 1-18-16,-2 3-7 15,1 1-11-15,1 0-22 0,0 3-9 16,-2 8 2 0,2 1 3-16,1 6 4 0,-1 0 2 15,0 5-2-15,1 0 1 16,1 1-6-16,-2 2-1 15,2-2-2-15,-1-1 0 16,1 2 1-16,-1-4-2 16,-1 0 0-16,0 1-28 0,-2-2-26 15,0-6-45-15,-4-2-57 16</inkml:trace>
  <inkml:trace contextRef="#ctx0" brushRef="#br0" timeOffset="4258.95">13390 2073 348 0,'-23'5'13'0,"10"-3"12"16,5-2 21-16,8 0-23 16,3 0-7-16,20 0-1 15,11 0 18-15,18 0-4 16,16 1-11-16,13-1-9 15,13 0-3-15,3 0 5 0,5-3 2 16,-1-2 1-16,-8 1-3 16,-8 0-3-16,-10-1-2 15,-14 1-2-15,-9 3-1 16,-14-1-2-16,-9 0 0 16,-12 2-1-16,-6 0 1 0,-7 0-2 15,-4 0-15-15,-2 0-38 16,-15 5-24-16,-8-1-22 15,-9-4-102-15</inkml:trace>
  <inkml:trace contextRef="#ctx0" brushRef="#br0" timeOffset="4680.89">13203 2502 315 0,'6'-16'33'0,"-1"0"10"0,0 3 12 15,1 7-9-15,-4 0 5 16,0 5-19-16,0 1-21 15,-1 0-9-15,1 13-5 16,3 6 2-16,0 6 3 16,1 6 6-16,2 7 1 0,-1 2 3 15,-1 4 0-15,1-2-5 16,-1 1-1-16,2-5-1 16,-3-5-3-16,0-4-1 15,-2-2-1-15,-1-5 1 16,0-5 0-16,0-4-1 15,-2-3-9-15,0-2-15 16,0-6-14-16,0-2-10 0,0 0 12 16,-2-13-32-16,-5-5-39 15,0-7-87-15</inkml:trace>
  <inkml:trace contextRef="#ctx0" brushRef="#br0" timeOffset="4962.05">13284 2607 312 0,'11'-16'3'16,"-1"1"29"-16,4 3 10 0,0 2-9 16,2 5-9-16,0 1-5 15,4 4-10 1,-1 0-4-16,-1 0-4 0,1 11 1 16,-5 3-2-16,0 4 0 15,-5 0 0-15,-4 0 1 16,-3 1-1-16,-2-2 0 0,-2 0 1 15,-8-3-1 1,-5-1 3-16,-2-3 1 0,-3 1 0 16,0-5-2-16,4-3 0 15,1 1-1-15,5-3 1 16,4-1-24-16,5-1-21 0,1-10-37 16,3-9-81-16</inkml:trace>
  <inkml:trace contextRef="#ctx0" brushRef="#br0" timeOffset="5290.07">13536 2390 58 0,'7'-16'311'16,"-5"-1"-301"-16,1 2 24 16,2 4 12-16,2 0-16 15,1 6-9-15,-1 2-11 0,2 3-10 16,-2 1-2-16,1 12 0 15,-3 5 0-15,0 1 1 16,-1 3-1-16,-4 0-2 16,0-2 1-16,0-2-1 15,0-4 1-15,-2-4 1 0,-2-5 2 16,3-1 1-16,-1-4 2 16,2 0-1-16,0 0 4 15,9-6 8-15,5-3-7 16,4-5-7-16,5 1 1 15,3-1-1-15,-3 1-3 16,0 6-26-16,-3 6-13 0,-4 1-21 16,-1 0-54-16,-3 3-122 15</inkml:trace>
  <inkml:trace contextRef="#ctx0" brushRef="#br0" timeOffset="5555.65">13872 2677 342 0,'0'0'50'0,"7"0"-18"16,7 0 6-16,7-6-1 16,7-1 0-16,2 0-7 15,6 1-8-15,1 0-6 16,-4 0-11-16,-5 3-4 15,-1 1 0-15,-8 0-1 0,-5 2-3 16,-4 0-20-16,-4 0-24 16,-4 0-38-16,-2-1-42 15,0-3-76-15</inkml:trace>
  <inkml:trace contextRef="#ctx0" brushRef="#br0" timeOffset="5852.44">14031 2509 340 0,'-1'-2'20'0,"1"1"22"15,0-1 2-15,0 2-11 0,0 0-20 16,0 2-15-16,0 11 4 16,0 0 11-16,0 6 7 15,3 4 0-15,1 4-4 16,-1-2-7-16,-1 1-3 15,1-1 1-15,-1 0-3 0,0-4-1 16,0-1 1-16,-1-4-2 16,-1-4-1-16,2-1-1 15,-2-4 1-15,3 0-1 16,-3 1-6-16,3-5-25 16,1-1-31-16,3-2-16 0,3 0-28 15,3-13-119-15</inkml:trace>
  <inkml:trace contextRef="#ctx0" brushRef="#br0" timeOffset="6166.85">14419 2495 410 0,'3'-7'8'15,"-1"-3"25"-15,-2 6 25 0,3 0-15 16,-2 3-15-16,-1-1-8 15,0 2-15-15,0 0-5 16,0 5-3-16,0 7 1 16,0 5 3-16,2 4 1 15,-2 5 5-15,2 2 0 0,-2 3 5 16,3 0 0-16,-1-1 0 16,2 0-2-16,-1-3-3 15,0-4-4-15,-1-1 1 16,0-6-2-16,1-2-1 15,0-4 1-15,-1 0-1 16,-2-5-1-16,2 1-13 16,-2-6-28-16,0 0-46 0,0-13-80 15</inkml:trace>
  <inkml:trace contextRef="#ctx0" brushRef="#br0" timeOffset="6791.68">15464 1837 257 0,'0'0'64'16,"0"0"-36"-16,2 0 11 0,7 0-13 16,7 0-10-16,7 0 9 15,8-4-1-15,5 2 1 16,1 1 1-16,1-3-12 16,0 1-8-16,-6 1-3 0,-1 0-1 15,-7 0-1-15,-4 0-1 16,-1 2-7-16,-9-1-16 15,-1 1-11-15,-3-2-12 16,-4 2-21-16,-2-3-43 16,-2-3-18-16</inkml:trace>
  <inkml:trace contextRef="#ctx0" brushRef="#br0" timeOffset="7119.79">15667 1680 241 0,'0'-4'8'0,"0"3"30"16,0-3 14-16,0 4-12 0,0 0-18 16,0 0-16-16,0 4-7 15,2 5 3-15,1 6 10 16,1 5 6-16,1 3 6 15,-1 0 4-15,0 4-8 16,-1 2-2-16,-1-4-4 16,0 2-7-16,0-6-3 0,-2-1-1 15,0-3-1-15,1 0 1 16,1-3-3-16,-2 0 1 16,2-3 0-16,1 0-13 15,1-6-44-15,1-5-32 16,5 0-95-16</inkml:trace>
  <inkml:trace contextRef="#ctx0" brushRef="#br0" timeOffset="7713.38">17552 1475 360 0,'2'-7'1'0,"-2"-2"23"0,0 5 22 15,2 1-6-15,-2 3-16 16,2 0-18-16,1 10-12 16,-1 5 2-16,4 4 5 15,-1 4 6-15,2 2 0 0,-2 0-3 16,-1 2 0-16,1-2-2 15,-2-4 1-15,0 1-2 16,-3-6 0-16,2 0-1 16,-2-3 0-16,0 1 1 15,0-3-3-15,0-1-30 0,0-1-16 16,-5 0-27-16,-5-4-41 16,0 1-70-16</inkml:trace>
  <inkml:trace contextRef="#ctx0" brushRef="#br0" timeOffset="8010.19">17217 1894 355 0,'-11'2'19'0,"0"-2"18"0,11 0 10 15,4 0-4-15,12 0-16 16,13 2-6-1,13-6-9-15,12 2-5 0,16 1 3 16,10-1 2-16,6 0 1 16,4 2-3-16,-4-4-2 15,-2 4 1-15,-10 0-4 0,-13-2-3 16,-11 2-1-16,-14 0 1 16,-11 2-4-16,-8-2-5 15,-12 0-20-15,-5 0-18 16,-2 0-57-16,-15 2-4 15,-3-2-157-15</inkml:trace>
  <inkml:trace contextRef="#ctx0" brushRef="#br0" timeOffset="8416.74">17128 2231 279 0,'6'-23'46'16,"0"5"1"-16,-1 6 12 15,-3 1-3-15,1 7-6 16,-3 4-15-16,2 0-30 0,0 15-9 15,1 5 3-15,1 6 3 16,-1 6 6-16,3 7 6 16,-2 3-4-16,-1-1-2 15,3 1 1-15,-1-2 0 16,-2-1-5-16,3-6-2 16,-2-1-1-16,-1-3 0 15,-1-4 2-15,0-5-3 16,0-4 1-16,-1-4-5 0,-1-4-21 15,0-5-14-15,0-3-5 16,0-2 11-16,0-13-16 16,0-6-83-16,0-8-112 0</inkml:trace>
  <inkml:trace contextRef="#ctx0" brushRef="#br0" timeOffset="8697.94">17204 2357 360 0,'4'-17'24'15,"5"-1"8"-15,5 2 7 16,-1 5-17-16,5 1 2 16,1 5-4-16,1 5-8 15,0 0-9-15,-1 3-3 16,-2 9-1-16,-3 6 0 0,-3 4-1 16,-4 0 1-16,-5-1 0 15,-2 2 0-15,0-5 0 16,-9-3-1-16,-4-4 4 15,-2 0 0-15,0-1 1 16,-1-6 1-16,3 0-2 0,2-2-3 16,3-1-17-16,0-1-30 15,8 0-12-15,0 0-26 16,0-3-68-16</inkml:trace>
  <inkml:trace contextRef="#ctx0" brushRef="#br0" timeOffset="8871.19">17590 2409 346 0,'13'-2'35'0,"1"-4"-2"16,6-1 1-16,2 1-14 0,0 5-15 16,4-1-5-1,1 2-2-15,0 0-50 0,2 0-70 16,0-4-76-16</inkml:trace>
  <inkml:trace contextRef="#ctx0" brushRef="#br0" timeOffset="9346.89">18009 2230 406 0,'3'-8'13'0,"1"1"28"0,-4 7-6 15,0 0-33-15,0 5-7 16,0 8 2-16,0 3 1 15,-4 4 3-15,2 3 0 16,1-2 0-16,-1 3 0 16,2-5 0-16,0-3 0 0,0 0-1 15,0-6 2-15,0-4-2 16,0-3 0-16,0 2 4 16,0-5 6-1,0 0 12-15,0 0 5 0,0-6-1 0,3-2-15 16,4-2-10-16,0 0 0 15,1 2-1 1,4 1 0-16,1 4-2 16,2 3 1-16,0 0 1 0,0 0 0 0,2 5 0 15,-2 6 0-15,-3 3 0 16,2 0 0-16,-4 2 0 16,-1 2 0-16,-3-2 0 15,-1-1 0-15,-5-2 0 16,0 3 0-16,0-7 0 0,-3 3-2 15,-7-3 0-15,-6-1 1 16,1 0 4-16,-5-3-1 16,0-2 0-16,-1 1-6 15,2-4-15-15,3 0-19 16,3 0-25-16,2-7-16 0,2-6-44 16,4-6-87-16</inkml:trace>
  <inkml:trace contextRef="#ctx0" brushRef="#br0" timeOffset="9503.19">18041 2249 363 0,'14'-14'25'0,"4"1"2"15,2 3 15-15,3 1 2 16,2 5-17-16,2 0-18 0,-1 4-5 16,-3 0-4-16,2 0-6 15,-4 4-42-15,0 0-52 16,-2-4-150-16</inkml:trace>
  <inkml:trace contextRef="#ctx0" brushRef="#br0" timeOffset="10377.65">18603 1220 399 0,'2'-20'-23'16,"11"3"31"-16,2 2 14 15,9 6-6-15,-1 0-8 16,3 7 0-16,-2 0 1 0,1 2-5 16,-3 0-2-16,-3 10 0 15,0 2-2-15,-4 3 0 16,-3 4-3-16,-3 3 1 16,0 4 1-16,-5 2 1 15,-1 3 2-15,-3-1 4 16,0 4-1-16,2 2-1 0,-2-3 2 15,-4 5 6 1,1-3-1 0,-3 3-4-16,2 0-2 15,3-2 6-15,1 1-1 0,0 0-5 16,0-3 0-16,1-4 2 16,9 1 5-16,0-4-5 15,4-6 0-15,6-5 6 16,-1 0 0-16,2-5-5 0,0-6-4 15,1-1-1-15,-4-4-1 16,0 0-1-16,-4 0-1 16,-3-2 1-16,-4-3-3 15,-1-1-2-15,-6-1-6 0,0 0-8 16,0 3 6 0,-2 1 3-16,-5 1 1 15,0 2 7-15,-5 0 2 0,4 4-1 16,-3 5-1-16,3 5 1 0,3 0 0 0,0 2 5 15,2 5-1-15,1 3 3 16,-2 1 2-16,3 1 2 16,-1 3 0-16,-3 2-1 15,4-1 0-15,-3 4 0 16,1 1 1-16,1 1 1 16,-2 1-2-1,3 1-3-15,-3 3 1 16,3-3-2-16,-1-2 0 0,-2-2-2 15,3 1-1-15,1-3 0 0,-5-5 2 16,2-4-1-16,-3 2-1 0,3-6-1 16,-2-3-2-16,-2-1 2 15,1-7-1-15,-1 1 1 16,-2-1-1-16,-2-5 0 16,-5 1 2-16,-4-4 0 0,-11 0-3 15,-10 0-5-15,-11-4-43 16,-9-9-50-16,-12-4-121 15</inkml:trace>
  <inkml:trace contextRef="#ctx0" brushRef="#br0" timeOffset="11138.04">6249 4125 290 0,'0'0'17'15,"0"0"12"-15,0 0 26 16,0 0-17-16,1 0-3 16,10-3-8-16,2-1-14 15,3 0-5-15,7 3-2 16,1-1 2-16,-1 2-6 0,-2 0-2 16,-1 0 0-16,-3 0 0 15,-3 0-12-15,-4 3-21 16,-2 3-18-16,-3-2-18 15,-5-3-45-15,0-1-84 16</inkml:trace>
  <inkml:trace contextRef="#ctx0" brushRef="#br0" timeOffset="11350.06">6317 4261 302 0,'-4'2'42'0,"4"-2"10"16,0 0-4-16,0 0-3 16,0 0-3-16,11-4-20 15,3-1-12-15,5-3-2 0,3 3-1 16,4-2-4-16,-1 4-2 16,2-1-1-16,-2-1-56 15,-2-4-97-15</inkml:trace>
  <inkml:trace contextRef="#ctx0" brushRef="#br0" timeOffset="25389.91">8254 4302 161 0,'0'-6'16'0,"0"-6"7"0,0 2 21 16,0-5-5-16,0-1 2 15,0 0-4-15,4 0-4 16,-3 4 2-16,-1 0-2 16,2 4 0-16,-2 4-3 15,0 3-12-15,0 1-11 0,2 0-7 16,-2 10-4-16,3 6 4 0,-2 8 4 15,1 4 5-15,3 2 1 16,-3 2 3-16,0-1-1 16,1-1-4-16,1-1 0 15,-2-4-3-15,-1-2 0 16,-1 0-1-16,0-1 0 16,0-5-1-16,0 1 0 0,0-2 0 15,0-5 0-15,-3-1 1 16,1 0-3-16,-1-3 2 15,1-2-1-15,0-3 0 16,2 0 2-16,0-2 3 0,0 2 0 16,2-2 0-16,10 0 3 15,8 1-1-15,4-1-2 16,4 0-4-16,3 0-2 16,1 0 0-16,-3 0 0 15,2 0-16-15,-5-3-12 16,-4-5-18-16,-6 0-16 0,-5-7-43 15,-4-4-41-15,-7-8-167 16</inkml:trace>
  <inkml:trace contextRef="#ctx0" brushRef="#br0" timeOffset="25593.43">8448 4067 366 0,'-4'-17'-3'0,"4"4"18"0,0 0 17 16,0 6-8-16,8 2-19 15,5 5-7-15,5 0-17 16,4 0-35-16,4 0-25 16,3 0-43-16</inkml:trace>
  <inkml:trace contextRef="#ctx0" brushRef="#br0" timeOffset="25778.49">8759 3906 333 0,'0'-1'18'15,"0"1"19"-15,0 0-13 16,0 7-14 0,0 5-3-16,0 7 5 0,0 5-3 15,0 4-3-15,0 2-5 0,0 6 0 16,0 2 0-16,2-3-12 15,7 5-38-15,1-8-40 16,5-6-71-16</inkml:trace>
  <inkml:trace contextRef="#ctx0" brushRef="#br0" timeOffset="26413.01">9355 4079 363 0,'5'-18'61'0,"-3"0"-36"16,-4-1-4 0,2 2 27-16,-6 3-24 15,-6 5-11-15,-2-3-7 16,-1 4-5-16,-4 4-1 16,1 4 1-16,-1 0-1 0,-3 2 0 15,3 6 0-15,2 7-1 16,4 2 0-16,3 3-2 15,4 1-2-15,6 3 1 16,0 1 1-16,4 0 0 16,10 1 2-16,2 1 1 0,3 2 0 15,-2-4 0-15,1 1 1 16,-4-1-1-16,1 0 0 16,-6-1 0-16,-4-5 1 15,-5 1-1-15,0-4 0 16,-2-2 0-16,-10-3 1 0,-3-4-2 15,0-2 0-15,-4-2 4 16,4-3-1-16,2 0 0 16,2 0 3-16,4-1 1 15,3-4-4-15,4-1 0 0,0-1-1 16,0 2-1-16,0 1-1 16,2 0 1-16,4 4-1 15,2 0 0-15,-1 8-1 16,5 8 2-16,-4 4 0 15,1 6 0-15,-4 8 2 0,0 4 6 16,-2 4 2-16,-3 5 6 16,0-1-2-16,0 0-3 15,-3-1 6-15,-3-2-2 16,2-6-3-16,1-2-3 16,-1-9-2-16,2-2 1 15,2-7-3-15,0-5-2 0,2-2-1 16,9-7 0-16,7-1 0 15,4-2 0-15,7-7-18 16,6-11-38-16,5-7-60 16,6-10-144-16</inkml:trace>
  <inkml:trace contextRef="#ctx0" brushRef="#br0" timeOffset="26826.21">10413 3812 332 0,'0'-13'10'16,"0"4"25"-16,0 7 8 15,0 2-29-15,0 5-14 16,0 10 2-16,0 5 0 15,0 2 5-15,0 3 0 0,0 2-1 16,0-4-5-16,0 1-1 0,3-3 1 16,-3 1-2-16,0-1-18 15,0-3-31-15,0-3-31 16,-5-2-51-16</inkml:trace>
  <inkml:trace contextRef="#ctx0" brushRef="#br0" timeOffset="27076.16">10129 4204 311 0,'-9'3'7'0,"8"-3"28"0,1 0 11 16,19 0-9-16,13 0-4 16,13 0 0-16,17 0-10 15,9 2-9-15,7-2 2 16,-2-2-2-16,-4-1-6 0,-5 1-3 15,-15-1-4-15,-12 3 0 16,-11 0-1-16,-10 0-1 16,-8 0-24-16,-11 1-33 15,0 6-19-15,-15-3-23 16,-3-1-100-16</inkml:trace>
  <inkml:trace contextRef="#ctx0" brushRef="#br0" timeOffset="27388.23">10268 4413 384 0,'-12'3'9'0,"5"-1"29"0,6 5-17 15,1 9 1-15,0 4 24 16,0 8-4-16,1 6-12 0,8 4-12 15,1 3-1-15,2-2-4 16,-3 2-2-16,-2-5-7 16,2-2-2-16,-3-4-1 15,-3-5-1-15,0-3 2 16,1-5-2-16,-4-4 0 0,0-5-13 16,2-4-14-16,-2-4-8 15,0 0 16-15,0-5-1 16,0-11-68-16,-7-5-6 15,-2-3-68-15</inkml:trace>
  <inkml:trace contextRef="#ctx0" brushRef="#br0" timeOffset="27653.69">10231 4600 238 0,'0'-18'81'0,"10"0"-21"16,4 4-10-16,6 1 0 15,1 5-9-15,4 4-14 16,2 4-9-16,0 0-4 0,-3 5-7 15,-1 10-4-15,-5-1-2 16,-3 6 1-16,-5-1-2 16,-5 1 0-16,-5-1 0 15,0-1-2-15,-15-4 1 16,-4-1 1-16,-6-2 5 0,0-4-4 16,-4-2 1-16,4-1 0 15,4-3-1-15,2-1-2 16,9 0-19-16,3-7-13 15,7-11-41-15,0-5-48 16,15-7-174-16</inkml:trace>
  <inkml:trace contextRef="#ctx0" brushRef="#br0" timeOffset="28224.7">10901 3960 350 0,'5'-31'4'16,"2"1"19"-16,3 3 20 15,4 5-7-15,6 3-10 0,0 5-6 16,3 5-9-16,2 6-3 16,-1 3-4-16,-4 0-1 15,-3 12-3-15,-2 8-2 16,-6 5 1-16,-6 5-1 15,-3 2 2-15,0 4 2 16,2 0-2-16,-9 2 1 0,0 0 1 16,-1-4-2-16,3-3 0 15,3 0 1-15,0-6 0 16,2-5 0-16,4-4 1 16,9-6 1-16,4 0 0 15,0-7 2-15,2-3-2 16,1 0-2-1,-6 0-1-15,-1-2 1 0,-6-2-1 16,-2-1 1-16,-5 3 1 16,0 0-6-16,-5 2 1 0,-2 2 5 0,-4 11-2 15,0 4 1-15,3 7-1 16,1 2 0-16,2 5 0 16,2 5 5-16,3-3 4 15,0 4 2-15,0 0 15 0,2-1-11 16,2-2-5-16,1-2 1 15,-1-4-2-15,-4-4-5 16,0-5-2-16,1-1 1 16,-7-5-2-16,-9 0 1 0,-6-3 0 15,-8-3 0-15,-8-2-2 16,-2-3-35-16,-4-2-40 16,3-11-87-16</inkml:trace>
  <inkml:trace contextRef="#ctx0" brushRef="#br0" timeOffset="28607.59">12108 4269 271 0,'-4'0'46'15,"4"-1"5"-15,4-8 2 16,11 0-12-16,5 0-15 0,7 0-2 16,6 2-6-16,-3 2-10 15,3 3-7-15,-5 0-2 16,-4 2-9-16,-6 0-36 16,-4 0-24-16,-2 0-42 15,-9 0-50-15</inkml:trace>
  <inkml:trace contextRef="#ctx0" brushRef="#br0" timeOffset="28832.48">12214 4081 368 0,'-3'-2'16'0,"-2"0"15"15,5 2 9-15,0 4-37 16,0 10-5-16,0 5 20 15,8 10 9-15,-3 3-12 16,2 2-3-16,0 3-10 0,1-1 0 16,-3-2-1-16,1-2-1 15,-3-5-11-15,2-4-38 16,2-7-28-16,1-9-58 16</inkml:trace>
  <inkml:trace contextRef="#ctx0" brushRef="#br0" timeOffset="29489.14">13360 3962 250 0,'-2'-13'27'15,"-3"4"20"-15,3 3 11 16,2-1-13-16,0 7-12 16,0 0-11-16,0 4-21 0,0 10-4 15,0 5 7-15,0 9 8 16,5 2 6-16,-1 2 0 16,-1 2-3-16,1 0-6 15,-3 0-2-15,1-6-1 0,-2-3 1 16,2-2 1-16,0-6 2 15,-1-5-3-15,2-4-3 16,0-3 0-16,3-2 1 16,4-1 3-16,5-2 3 15,2 0-1-15,5 0-6 16,2-2-3-16,3-3-1 0,-3 2-2 16,2 0-20-16,1 0-14 15,-2-4-27-15,0-4-41 16,-4-5-62-16</inkml:trace>
  <inkml:trace contextRef="#ctx0" brushRef="#br0" timeOffset="29707.85">13641 3875 357 0,'-8'-8'6'15,"6"-1"12"-15,2 1 30 16,0 3-31-16,7 2-4 16,9 1-12-16,7 2-1 15,2 0 0-15,6 0-8 0,-2 0-39 0,0 0-49 0,-2 0-36 16</inkml:trace>
  <inkml:trace contextRef="#ctx0" brushRef="#br0" timeOffset="29862.4">13909 3706 202 0,'2'-8'80'0,"-2"-2"-37"0,0 6 4 0,2 1 5 0,-2 3-34 15,0 6-20-15,0 10 2 16,1 4 0-16,-1 2 0 16,2 9-1-16,2 3 1 15,1-2-37-15,6 1-35 0,3-3-50 16</inkml:trace>
  <inkml:trace contextRef="#ctx0" brushRef="#br0" timeOffset="30470.07">14444 3735 384 0,'7'-19'8'16,"-5"1"21"-16,-2 1 9 15,0 5-9-15,-6 1-5 16,-6 4-16-16,-3 2-5 0,-4 1-1 16,-1 2-4-16,0 2 2 15,1 0 2-15,2 11-4 16,5 4 2-16,5 0-2 16,4 9-1-16,3 2 0 15,5 5 3-15,7 3 0 0,8 4 0 16,-1-4 0-16,1 4 1 15,-3-6-1-15,-3 0 1 16,-7-7-1-16,-4-2-3 16,-3-4-3-16,-7-6 3 15,-8-4 1-15,-5-5 3 16,-4-3 0-16,-1-1 1 16,4 0 0-16,3-3-1 0,5-2 0 15,4-1 1-15,7-1 1 16,2 2-3-16,0 1 1 15,3 1-2-15,5 1-1 16,1 2 2-16,0 0 0 0,2 13 0 16,0 1 0-16,-3 7 2 15,2 8 5-15,-1 4 3 16,-4 10 2-16,0 6 0 16,0 6 1-16,-5 4 5 15,0 5 2-15,0 0-6 0,2-3-1 16,-4-2-3-1,1-5-2-15,1-8-1 0,0-9-1 16,0-8-1-16,9-6-2 16,3-8-1-16,5-5 0 15,6-7-1-15,5-3 0 0,5-3-14 16,7-13-31 0,4-9-42-16,4-9-69 0,1-11-225 15</inkml:trace>
  <inkml:trace contextRef="#ctx0" brushRef="#br0" timeOffset="30719.17">15362 3808 361 0,'2'-24'4'0,"4"0"36"15,-2 7 11-15,2 5-2 0,-2 5-6 16,3 6-15-16,-2 1-20 15,3 7-7-15,0 12-1 16,-1 6 0-16,0 6-1 16,0 2 2-16,-3 3-1 15,-2 2-3-15,-1-5-29 0,-1 1-22 16,0-7-16 0,-5-6-55-1,-5-6-95-15</inkml:trace>
  <inkml:trace contextRef="#ctx0" brushRef="#br0" timeOffset="30969.16">15051 4120 229 0,'-20'5'149'16,"11"-5"-137"-16,9 0 12 16,6 0 28-16,17 0-7 0,16 0-5 15,12 0-21-15,15 0-11 16,16 0-2-16,5-1 2 15,1-5 4-15,-4 2-1 16,-7-1-1-16,-10 0-3 16,-15 0-5-16,-10 1-1 15,-15 1-1-15,-11 3-3 16,-11 0-24-16,-5 0-28 0,-9 3-52 16,-15 1-20-16,-6-1-165 15</inkml:trace>
  <inkml:trace contextRef="#ctx0" brushRef="#br0" timeOffset="31290.31">14981 4368 414 0,'-9'1'12'16,"4"1"31"-16,5 2-30 15,0 7-4-15,0 3 30 16,0 5 1-16,5 9-12 16,-2 2-5-16,3 6-4 0,1 3-3 15,0-2-6-15,-3 3-5 16,-1-7-3-16,1 0 1 16,-2-5-2-16,2-4 0 15,-2-7 0-15,-1-1-1 16,-1-7 1-16,0-1-6 15,0-3-19-15,0-5-11 0,0 0-5 16,0-2 3-16,-7-11-39 16,-2-4-15-16,0-6-66 15</inkml:trace>
  <inkml:trace contextRef="#ctx0" brushRef="#br0" timeOffset="31555.87">14938 4537 333 0,'0'-18'37'16,"3"-1"11"-16,10 5 7 15,1-1 4-15,6 3-24 16,0 3-8-16,1 4-10 16,1 3-5-16,-3 2-6 0,0 2-5 15,-9 12-1-15,2 2 0 16,-9 4-1-16,-1-1 0 16,-2 3 0-16,-5-5-6 15,-9 1-1-15,-3-5 7 16,-5 1 1-16,2-5 1 0,1-2 0 15,1-2-1-15,0-1 2 16,5-2-14-16,4-2-22 16,4 0-23-16,3-6-21 15,2-8-55-15</inkml:trace>
  <inkml:trace contextRef="#ctx0" brushRef="#br0" timeOffset="31851.48">15187 4321 404 0,'12'-14'8'16,"-4"0"24"-16,-1 3 24 15,0 6-21-15,1 3-14 0,-1 2-15 16,-2 2-6-16,2 8-1 16,-5 7 1-16,0 0-2 15,0 1 1-15,-2 0-1 16,0-4-1-16,-4 2 0 15,1-5 2-15,-3 0 1 0,5-6 0 16,-1-1 0-16,2-3 1 16,0-1 0-16,10 0 7 15,10-3 0-15,2-4-5 16,7 0-4-16,3-2 2 16,1 2-21-16,-3 0-49 0,-1-1-59 15,-5 3-161-15</inkml:trace>
  <inkml:trace contextRef="#ctx0" brushRef="#br0" timeOffset="32054.62">15513 4555 404 0,'0'0'38'0,"0"0"10"16,7-2 11-16,8-1-31 0,0 0-11 15,7 1-11 1,-1-2-5-16,3 2-1 0,-4 0-16 16,-3 2-29-16,-2-3-43 15,-5-1-59-15</inkml:trace>
  <inkml:trace contextRef="#ctx0" brushRef="#br0" timeOffset="32263.55">15635 4437 330 0,'-5'0'34'0,"0"0"3"16,3 0-11-16,-1 6 4 0,0 4 8 0,1 6-1 15,0 2-10-15,2 0-11 16,0 7-6-16,0-2-5 16,0 4-3-16,0 2 0 15,0-4-2-15,0 0 0 16,0-4-19-16,5-1-26 15,0-8-29-15,3-1-8 0,3-7-49 16</inkml:trace>
  <inkml:trace contextRef="#ctx0" brushRef="#br0" timeOffset="32513.58">15897 4431 377 0,'0'-6'48'15,"7"-8"15"-15,-5 9 8 16,0 5-32-16,-2 0-32 16,0 10-7-16,0 8 5 0,0 7 6 15,0 3-1-15,0 3-2 16,-2 3-7-16,2-2 0 16,0 0-1-16,0-3 2 15,0-8-14-15,0-3-18 16,0-5-10-16,0-8-26 0,5-5-33 15,2-5-77-15</inkml:trace>
  <inkml:trace contextRef="#ctx0" brushRef="#br0" timeOffset="33071.99">16244 3768 284 0,'12'-34'143'0,"5"1"-130"16,0 5 9-16,3 8 28 0,-2 2-20 15,0 9-14-15,-2 4-12 16,2 5-2-16,-4 0-2 16,-1 2-1-16,-1 10-1 15,-7 8 0-15,0 3 1 16,-5 5 0-16,0 4 0 0,0 4 1 15,-8 3 0-15,1 3 1 16,0-2-1 0,2 2 2-16,3-5 0 0,2-1-1 15,2-6 2-15,10-3 0 16,6-10 2-16,3-1 1 16,4-7 0-16,1-5-2 15,-1-4-1-15,-6 0-1 0,-4-7-2 16,-4-6 2-16,-2 2-1 15,-7-1-2-15,-2 5 0 16,0 1 2-16,-10 6 0 16,0 0 1-16,1 11 0 15,-2 9 0-15,4 6 1 0,3 10 3 16,3 5 0-16,1 5 3 16,0 1 3-16,0 0 7 15,0-3-4-15,0-3-3 16,0-1-3-16,0-5-2 15,-7-3-3-15,-5-3-1 0,-3-4-1 16,-9-4 0 0,-3 0-1-16,-5-5 3 15,-2-3-4-15,-4-4-12 16,-1-9-44-16,4-7-91 0,6-18-309 16</inkml:trace>
  <inkml:trace contextRef="#ctx0" brushRef="#br0" timeOffset="33540.98">17416 3892 421 0,'-6'-11'35'16,"6"-2"6"-16,10 3 0 15,15 1-32-15,11 2-4 16,8 0 6-16,7 3-8 15,3 4-2-15,-1 0-1 0,-11 0-31 16,-8 3-40-16,-8 0-28 16,-14-2-54-16</inkml:trace>
  <inkml:trace contextRef="#ctx0" brushRef="#br0" timeOffset="33790.94">17612 3760 128 0,'-5'-9'219'16,"1"1"-179"-16,2 2 7 16,2 3 12-16,0 0-17 15,0 3-20-15,0 0-23 0,0 9 2 16,6 7 0-16,0 6 2 16,1 5-1-16,1 3 1 15,-1 5-3-15,0 0 2 16,0 0-2-16,0-5 0 0,1-4-3 15,3-2-14-15,-1-6-23 16,7-6-22-16,4-5 2 16,6-7-41-16,8-3-107 15</inkml:trace>
  <inkml:trace contextRef="#ctx0" brushRef="#br0" timeOffset="34105.89">18357 3685 443 0,'3'0'0'16,"1"0"19"-16,-4 0-10 15,0 11-4-15,0 3 9 16,0 6 16-16,-4 3-8 16,2 4 0-16,2-1-10 0,0 2-9 15,0 0-2-15,0-3-1 16,0 0 1-16,0-6 0 15,2-1 0-15,8-4 1 16,-1-3-1-16,3-1 3 16,4-7 6-16,4 0 1 15,3-3-5-15,1 0-3 0,3 0-3 16,0-6-6-16,0-4-25 16,-5-2-16-16,0-7-44 15,-2-4-71-15</inkml:trace>
  <inkml:trace contextRef="#ctx0" brushRef="#br0" timeOffset="34277.69">18574 3637 392 0,'-2'-6'-1'15,"2"1"7"-15,13-2 11 16,7 4-15-16,3-1 4 15,6 2-6-15,1 0-46 16,1-1-46-16,-1-1-52 16</inkml:trace>
  <inkml:trace contextRef="#ctx0" brushRef="#br0" timeOffset="34433.91">18831 3473 315 0,'-1'-9'46'0,"-2"3"11"16,3 6-9-16,0 3-33 0,0 10-13 15,0 7 8-15,0 9 2 16,3-1-6-16,-2 8-4 16,3 1-1-16,-4-3-55 15,0-4-61-15,2-6-184 16</inkml:trace>
  <inkml:trace contextRef="#ctx0" brushRef="#br0" timeOffset="35194.3">19556 3608 189 0,'17'-12'3'0,"-3"0"36"15,-9-5 29-15,-3 3-20 16,-2 2-16-16,0-1-1 15,-9 2-15-15,-7 4-10 0,-2 3-2 16,-4 3-1-16,0 1-2 16,-2 1 0-16,2 12-1 15,4 2 1-15,4 0-2 16,4 7 1-16,6 1 0 0,4 4-2 16,0 3 2-16,7 4 1 15,7 4 0-15,4 1 3 16,0 0-2-16,-3 0-2 15,-2-5 1-15,-5-2 0 16,-6-7-1-16,-2-4-1 16,-6-6 1-16,-10-7 1 0,-2 1 2 15,1-5 7-15,-2-4 0 16,4 0 1-16,0 0-2 16,8-3 4-16,1-7 0 15,6 2-1-15,0-1-7 16,4 0 0-16,3 3-4 0,0 3 0 15,3 3 0-15,-2 0 0 16,-1 5-2-16,0 10 0 16,-1 4 1-16,-2 9 2 15,-1 8 5-15,-3 3 3 16,2 8-2-16,-2 5 1 0,0 3-2 16,-5-2 2-16,0-1-2 15,2-6-2-15,3-6 0 16,3-8 0-16,-3-7 2 15,7-7 1-15,5-4-3 16,3-5-1-16,5-5 0 0,8-4-2 16,4 0-2-16,5-8-24 15,7-6-26-15,4-7-55 16,3-9-51-16</inkml:trace>
  <inkml:trace contextRef="#ctx0" brushRef="#br0" timeOffset="35444.24">20567 3628 407 0,'2'-16'22'0,"0"5"27"16,1 4 11-16,-1 4-26 15,3 3-14-15,0 0-14 16,2 12-5-16,-2 2-1 15,0 4 1-15,2 7-1 16,-1 2 0-16,-6 3 0 0,0 2-4 16,0 3-31-16,-4-5-38 15,-5-2-19-15,1-7-64 16</inkml:trace>
  <inkml:trace contextRef="#ctx0" brushRef="#br0" timeOffset="35678.56">20287 3925 376 0,'-10'2'11'0,"10"-2"27"0,2 0 19 16,22 0-17-16,13 0 2 16,14 0-17-16,15 0-13 15,14 0-6-15,6 2 1 16,-1-2 6-16,-3 0-3 15,-14 0-6-15,-14-4-2 0,-16 4-2 16,-15 0-2 0,-11 0-21-16,-12 0-26 0,-3 4-42 15,-13 2-13-15,-6-3-47 16</inkml:trace>
  <inkml:trace contextRef="#ctx0" brushRef="#br0" timeOffset="36008.37">20264 4120 438 0,'-11'2'24'16,"6"3"-2"-16,5 5 1 15,0 9 8-15,0 4 7 16,2 7-8-16,7 2-7 0,1 4 0 15,0 1-11-15,2-1-3 16,0 1-3-16,-2-5-3 16,-5-3-2-16,0-2 0 15,-1-4 1-15,-4-7-2 16,0-3 0-16,0-3 1 0,0-4-2 16,0-4-16-16,0-2-15 15,0 0-2-15,-4-2-7 16,-1-11-36-16,0-4-21 15,-3-7-70-15</inkml:trace>
  <inkml:trace contextRef="#ctx0" brushRef="#br0" timeOffset="36256.75">20273 4284 353 0,'11'-12'28'16,"3"-3"20"-16,6 4 2 15,2 4-8-15,0 2-10 16,0 3-9-16,2 2-12 0,-5 2-2 15,-4 7-6-15,-1 4-2 16,-5 3-1-16,-5-1 0 16,-4 4-1-16,0-4 0 15,-7 3 0-15,-6-5 0 16,-5-2 2-16,0-3 2 0,-2 0-1 16,1-5 0-16,2 1-2 15,5-3-1-15,1 3-27 16,5-4-31-16,6 0-31 15,0 0-51-15</inkml:trace>
  <inkml:trace contextRef="#ctx0" brushRef="#br0" timeOffset="36428.82">20679 4313 366 0,'16'0'27'0,"2"-6"5"15,3 1 6-15,4 2-13 16,1 0-18-16,2 2-6 16,3 1-8-16,0-2-43 15,-1 0-53-15,1-2-64 16</inkml:trace>
  <inkml:trace contextRef="#ctx0" brushRef="#br0" timeOffset="36992.76">21202 4145 348 0,'8'-9'13'16,"-2"0"25"-16,-6 4 10 0,0 3-8 16,0 2-23-16,-9 0-11 15,-4 0-6-15,-3 0 3 16,-2 5-3-16,0 1 2 16,0-1-2-16,1 1 1 15,4-3-1-15,0 1 0 0,4-1 1 16,3-1-1-16,1 0 0 15,4-1 0-15,-1-1 1 16,2 0-1-16,0 2-1 16,0 0 0-16,0 4 2 15,0 1-1-15,0 1 0 0,0 6 0 16,0 3 2-16,0-1 2 16,2 5 1-16,-1-2-3 15,1-1-1-15,-2 1 0 16,3-6 0-16,-3 0 0 15,2-6-1-15,-2-3-1 16,0-2 3-16,4-2-1 0,-1 0 2 16,5 0 10-16,3 0 0 15,2-2-9-15,8-2-3 16,-1 1-1-16,-1 1 0 16,-1 0 0-16,4 2 0 15,-5 0 1-15,-2 5 3 0,-1 4 0 16,-2 4-1-16,-4 1 0 15,-3 2-1-15,-3 1 0 16,-2-4 1-16,-2 2-1 16,-6-2-2-16,-9-3 1 15,-2-1 3-15,-5-4 1 0,-3-3 0 16,-1 0-1-16,1-2-3 16,3 0 0-16,5 0-1 15,2-4-13-15,10-3-38 16,6-4-68-16,1-5-108 15</inkml:trace>
  <inkml:trace contextRef="#ctx0" brushRef="#br0" timeOffset="37559.44">21738 3621 420 0,'17'-27'-14'0,"4"0"21"0,2 8 7 16,4 5 5-16,0 4 3 15,4 9-3-15,0 1-11 16,-4 5-3-16,-5 11-2 16,-3 4-3-16,-9 8 0 15,-7 3 0-15,-3 4 0 16,-3 3 2-16,-9 4 4 15,-3 7 6-15,3-1-1 0,0 1-4 16,2-4-1-16,5-2-1 16,5-5-1-16,0-8 1 15,8-9-1-15,9-5 2 0,0-5 7 16,7-7-3-16,0-4-6 16,-3 0-4-16,-2-8 2 15,-2-2-2-15,-6-7 0 16,-6 3 0-16,-5-2 0 15,0 6 0-15,-2 5-2 0,-8 5 0 16,-3 1 1 0,-1 13 2-16,0 9 3 0,-1 4 2 15,3 9 0-15,5 1 4 16,-1 6 4-16,4 1 3 16,1 0-1-16,-1-4 0 15,1 0-3-15,-1-6-1 16,1-2-5-16,-5-3-3 0,-3-3-1 15,-2-5-1 1,-4 3-1-16,-7-6 0 0,-4-4 0 16,-5-4-1-16,-9-2-2 0,-9-6-32 15,-8-2-46-15,-16-11-107 16</inkml:trace>
  <inkml:trace contextRef="#ctx0" brushRef="#br0" timeOffset="38318.01">6938 6083 265 0,'-5'1'28'0,"1"-1"22"15,4 0 6-15,0 0-10 16,4 0-4-16,9-1-17 15,4-4-9-15,5 2-4 0,3-2-4 16,2 1-4-16,4 3-1 16,-5-1-3-16,1 2 0 15,-3 0-18-15,-6 0-46 16,-8 2-4-16,-6 4-33 16,-4-2-76-16</inkml:trace>
  <inkml:trace contextRef="#ctx0" brushRef="#br0" timeOffset="38521.18">7017 6227 297 0,'-2'3'23'0,"2"-3"17"16,0 0 7-16,6 0-10 16,9 0 4-16,-2 0-5 15,8-7-16-15,3 2-8 16,3-2-8-16,2 1-3 0,0 1-1 15,-1 0-15-15,-2-1-50 16,-6-3-71-16</inkml:trace>
  <inkml:trace contextRef="#ctx0" brushRef="#br0" timeOffset="40882.11">10133 6041 259 0,'0'-12'2'0,"0"1"9"16,-2 4 35-16,0 0-9 15,2 3-1-15,0 2-1 16,0 2-13-16,0 0-8 16,0 0-10-16,0 6-1 0,0 5 4 15,0 5 9-15,0 5 3 16,4 8 3-16,-1 1 0 16,-1 2-6-16,3 3-3 15,-2 2 1-15,-2-6-7 16,3 1 2-16,-4-1-3 15,2-6-1-15,-2-2 3 16,0-5-1-16,0-4 2 0,0-3-2 16,0-4-1-16,0-4-3 15,0-1 1-15,0-2 2 16,0 0 4-16,0 0-1 16,0 0-5-16,1 0-4 15,-1 0-4 1,0-5-34-16,2-2-30 0,0-2-62 15,0-9-146-15</inkml:trace>
  <inkml:trace contextRef="#ctx0" brushRef="#br0" timeOffset="41413.94">11325 6277 275 0,'-2'0'24'0,"2"-6"-3"16,0 3 19-16,0 0-2 15,2 0-6-15,10 1 0 16,3 1-10-16,4-1-4 16,8 2 3-16,4 0-1 0,6 0-4 15,0-1-2-15,-1-2-2 16,0 0-2-16,-6-1-6 16,-3 1-3-16,-3 1 0 15,-7-4 0-15,-4 5-1 16,-4-1 0-16,-4 0-4 15,-3 0-16-15,-2 2-16 16,0 0-27-16,-7 0-3 0,-6 0-22 16,1-1-43-16</inkml:trace>
  <inkml:trace contextRef="#ctx0" brushRef="#br0" timeOffset="41757.21">11505 6118 240 0,'0'-5'13'15,"-2"-1"22"-15,2 2 18 16,0 3-15-16,0 1-1 16,0 0-15-16,0 0-13 15,0 7-1-15,0 7 11 16,2 2 15-16,3 6-6 0,0 1-8 15,1 4-3-15,-1 0 0 16,1 1-1-16,-3-1-5 16,-1 0-3-16,0-4 0 15,1-2-1-15,-3-3 0 16,0-4-3-16,0-3-1 0,0-2-1 16,0-4-2-16,2-1 2 15,0-2-2-15,3-2 2 16,0 0-10-16,3 0-26 15,-1-11-39-15,-2-5-90 16</inkml:trace>
  <inkml:trace contextRef="#ctx0" brushRef="#br0" timeOffset="44532.55">12643 6295 305 0,'4'-4'22'15,"1"-10"12"-15,4-3 14 16,2-4-17-16,5-2-1 16,0-4-4-16,4 1-9 15,1-7-2-15,0 1-5 0,-6 0-3 16,0 0-5-16,-4 5-1 0,-3 3 0 16,-4 4 0-16,-1 2 0 15,-3 5-2-15,0 4 1 16,0 6-2-16,-2 3 1 15,-5 0 0-15,1 3-3 0,-1 6 3 32,1 4 1-32,0 1 0 0,4 4-1 0,2 1-1 15,0 0 1-15,8 2 0 16,5 0-1-16,2-1 0 16,4-1 1-16,2 1 2 0,0 0 0 15,-1-4-1-15,-1-2 1 16,-5 2-1-16,-1-3 0 15,-6-1 0-15,-2-1 0 16,-5-1-1-16,0 0 2 16,-7-5-2-16,-8 2 2 15,-1-1 1-15,-4-3-1 16,0-2-1-16,-2-1 2 0,0 0-1 16,3 0 0-16,2 0 0 15,4 0-1-15,2-4 1 16,8-4-6-16,3-1-24 15,0 0-37-15,3-3-29 16,12-4-115-16</inkml:trace>
  <inkml:trace contextRef="#ctx0" brushRef="#br0" timeOffset="45240.59">13158 5988 374 0,'-9'-13'10'16,"2"1"20"-16,6 1 18 15,-1 8-19 1,-3 0-3-16,5 3-12 16,0 6-14-16,0 10 0 0,0 4-1 0,0 7 3 15,3 3 1-15,2 3 1 0,4 0-1 16,-2-3-2-16,1-3 0 15,-3-4 0-15,0-3 0 16,-1-8-1-16,-1-3 2 16,-1-3-2-1,0-3 2-15,3-3 1 16,-2 0 19-16,2-7 4 16,-2-4-20-16,3-5-4 0,1-2 0 15,2-5-1-15,0 0-1 16,1-2 0-16,5 0 0 15,-1 3 1-15,3 3-2 16,2 3 0-16,-2 5-2 16,2 7 2-16,1 4 1 15,-2 2-2-15,0 13 2 0,-4 4 1 16,2 2-2-16,-4 6 1 16,-4 1-1-16,-3-4 2 15,-1-3-1-15,-2-3-1 16,-2-3 2-16,0-6-1 0,0-4 0 15,0-3 1 1,0-2 11-16,0-4 15 16,0-8-12-16,0-4-10 15,0-2-3-15,1-6-1 0,9-1-1 0,-1 0 0 16,3 0 0-16,1 1-1 0,3 3-1 16,-1 4-1-16,0 5 1 31,2 4 0-31,-3 7 1 15,-1 1 1-15,-1 3-1 0,-3 12 0 16,0 3 0-16,-3 5 1 16,1 1-1-16,-4 3 1 15,-3 1 0-15,0-4 0 16,0-3 0-16,0-3-1 0,0-1-4 16,2-7-10-1,0-1-13-15,3-3-18 0,3-5-43 16,2-1-1-16,1 0-41 15</inkml:trace>
  <inkml:trace contextRef="#ctx0" brushRef="#br0" timeOffset="45765.12">13789 6038 338 0,'-4'-11'21'16,"4"0"26"-16,0-1 9 15,2 1-4-15,7 1-18 16,3 2-17-16,3 3-10 16,-1 3-3-16,2 2-2 15,0 3 0-15,-1 12-2 16,-3 4 0-16,1 5 1 0,-6 2-1 16,0 0 0-16,-5 0-1 15,-2 0 1-15,0-6-1 16,0-3 1-16,-5-3 0 0,1-5 0 15,-1-2 1-15,2-5-2 0,-1-2 3 16,2 0 3-16,2-7 5 16,0-6-3-16,0-1-3 15,9-4-3-15,0-4-2 16,4-1 2-16,-1 1 0 0,-3 0-2 16,2 0 2-16,-4 3-2 15,-2 3-1-15,-1 3 1 16,-3 3 0-16,1 2 0 15,-2 5 2-15,0 3-2 16,-2 0 0-16,-3 0-1 16,0 9 2-16,0 3-1 0,0 6 0 15,2 2 1-15,3 3-1 16,0 2 3-16,0 0-1 16,2 0 0-16,7-4-1 15,5-1 0-15,1-4-2 16,6-2-21-16,4-3-28 15,4-5-43-15,3-5-47 0</inkml:trace>
  <inkml:trace contextRef="#ctx0" brushRef="#br0" timeOffset="46050.18">14496 6055 405 0,'0'-3'9'16,"0"-3"15"-16,0 5 15 16,0 1-12-16,0 0 3 15,9 0-12-15,4 0-3 0,6 0-5 16,7 0-4-16,4 0-2 16,6 0-3-1,0 0 1-15,-1 0 0 0,-4-2-2 16,-4 0 0-16,-5 2 0 15,-10 0-11-15,-4 0-17 16,-8 0-33-16,0 0-28 16,0-2-19-16,-8-3-88 0</inkml:trace>
  <inkml:trace contextRef="#ctx0" brushRef="#br0" timeOffset="46336.05">14651 5921 334 0,'-5'-5'9'0,"1"2"32"15,4 1 13-15,-3 2-6 16,3 0 0-16,-1 2-38 16,1 10-1-16,0 6 15 15,0 4-1-15,0 2-5 0,0 5-5 16,0-1-4-16,1 3-3 15,-1-3-3-15,0 1-1 16,0-4-2-16,0-6 1 16,0-1 0-16,0-3-1 15,0-5-1-15,5-1-19 16,-2-7-27-16,3-2-49 16,-5 0-78-16</inkml:trace>
  <inkml:trace contextRef="#ctx0" brushRef="#br0" timeOffset="47085.88">15910 5904 116 0,'-2'1'125'0,"-4"-1"-104"0,2 2 14 16,4 0-6-16,0 2-13 15,0 1 10-15,10-2-4 16,0 3-5-16,3-2-2 16,1-3-4-16,2-1 0 0,-3 0-4 15,-2 0 2-15,-3 0 3 16,0-7-1-16,-4-2-2 16,-2 0-4-16,-2 1-1 15,0-3-3-15,-2 2 0 16,-7-2 0-16,-2 2-1 15,-3 0-1-15,-1 4 2 0,1 5-2 16,-4 0 1-16,4 0 0 16,-5 4 0-16,4 6-1 15,-4 4 2-15,5 2 0 16,0 2 2-16,1 4 3 16,4-1 9-16,3 6-2 0,5 1 3 15,1 0-1-15,1 0-3 16,11-5 1-16,4 2-3 15,4-6-1-15,2-4 2 16,5-5-1-16,2-6 3 16,2-2-7-16,-3 0-1 0,5-2-5 15,-5-6 1-15,-2-1-12 16,-1 0-32-16,-3-1-24 16,-8-7-42-16,-2-5-77 15</inkml:trace>
  <inkml:trace contextRef="#ctx0" brushRef="#br0" timeOffset="47586.68">16256 5510 374 0,'-5'-8'-3'15,"0"1"14"-15,0 5 17 0,3 2-9 16,1 0-17-16,-3 11-1 16,2 3 1-16,2 3 2 15,0 2-2-15,0 1 0 16,0-2 0-16,0-2-1 16,0-4-1-16,0-3 0 15,2-2 1-15,-2-3-1 16,4-4 1-16,-1 2 0 0,5-2 13 15,-1-2 0-15,2-6-10 16,4 1-1-16,-1 0-1 16,3 2 0-16,1 2 0 15,-4 1 1-15,4 2 2 0,-2 0 0 16,3 9-2-16,-5 3 1 16,1 2 0-16,-2 4-1 15,-4-2-1-15,-3 0-1 16,-2 0 1-16,-2-2-1 15,-2 1 2-15,-11-6 0 0,-3 1 1 16,-4-2 0-16,0-3-2 16,-3-2-1-16,2-1-1 15,0 0-7-15,4-2-34 16,-1 0-14-16,1 0-32 16,7-9-43-16</inkml:trace>
  <inkml:trace contextRef="#ctx0" brushRef="#br0" timeOffset="47774.1">16253 5517 307 0,'8'-15'11'0,"4"-1"12"16,2 4 20-16,-1-1-3 16,8 2-18-16,-3 4-8 15,3 4-7-15,1 3-6 16,1 0-2-16,1 3-19 15,0 8-28-15,1-2-60 16,-1 0-83-16</inkml:trace>
  <inkml:trace contextRef="#ctx0" brushRef="#br0" timeOffset="48392.31">16669 5554 311 0,'0'-7'9'0,"0"-5"32"0,0 2 5 15,0 3-12-15,8 0-2 16,0 4-8-16,3 1-9 16,2 2-9-16,1 4-5 15,1 8 0-15,-1 4-1 16,-2 4 0-16,-1 3 0 15,-4 0-1-15,-2-2 1 16,-5-1 0-16,0-2 0 0,0-2 0 0,-5-5 0 16,0-2 1-16,0-4-1 15,1-2 2-15,2-1-1 0,0-2 2 16,2 0 2-16,0-2 5 16,2-6-3-16,7-3-4 15,0-2-3-15,1-1 1 16,3-2-1-16,1 0 0 15,-2-2 0-15,0 2 0 0,-2-2-2 16,-2 1-1-16,-3 0 1 16,-1 5-1-16,-4 1 2 15,0 1 1-15,0 2 0 16,0 5 0-16,0-1-1 16,-4 2 0-16,1 2 0 15,-2 0 0-15,-3 9 0 16,3 2 0-16,3 3-1 0,-2 6 4 15,3 1 1-15,1 1 1 16,0 1-1-16,0 0 2 16,1-2-4-16,3 1 3 15,3-8-3-15,1 2 1 16,-1-5 1-16,1-2-2 0,3-2 2 16,0-5-3-16,3 0 2 15,3-2 0-15,-2 0-3 16,4 0-29-16,-2-2-50 15,-2-11-78-15</inkml:trace>
  <inkml:trace contextRef="#ctx0" brushRef="#br0" timeOffset="77745.3">3203 8153 132 0,'-3'-7'10'0,"1"0"6"16,0-2 0-16,2 1 17 16,0 1 13-16,0 0-8 15,0 0 16-15,0 2-13 0,0 1-5 32,0 1-6-32,0 3-2 15,4 0-13-15,2 0-11 16,6 5 4-16,0 8 6 15,6 1 2-15,0 1-2 16,4 6-3-16,1-6-5 0,0 3-2 16,0 0 0-16,-1-4-2 0,2 0-1 15,-9-1 0-15,2 0 0 16,-3-3-2-16,-1-3-7 16,-2-1-21-16,-1-4-22 15,0-2-12-15,-7 0 2 0,1-10-26 16,-6-5-72-16</inkml:trace>
  <inkml:trace contextRef="#ctx0" brushRef="#br0" timeOffset="77964">3427 8002 374 0,'-3'-6'2'0,"-4"3"23"15,3 0 13-15,1 3-5 16,-2 0-9-16,-2 10-9 15,-1 4-10-15,-4 7-1 16,-3 6 1-16,-4 3 5 0,-3 4-3 16,-5 4-4-1,-2 1-1-15,-2 2-1 0,-1 2-1 16,3 1-16-16,2-4-46 16,5-8-45-16,5-9-188 15</inkml:trace>
  <inkml:trace contextRef="#ctx0" brushRef="#br0" timeOffset="78726.19">3023 8228 321 0,'-14'0'9'16,"1"-4"9"-16,13 1 25 16,0-3-3-1,20-1-22-15,14-4-12 16,19 0-4-16,15-3 3 16,15 2-24-16,17-4-49 15,12-2-62-15</inkml:trace>
  <inkml:trace contextRef="#ctx0" brushRef="#br0" timeOffset="79319.89">6746 8360 325 0,'0'-2'-6'0,"0"0"10"0,0 2 0 15,0 0-1-15,0 11 8 16,0 1 13-16,0 6-1 16,3 7 0-16,1 0 0 15,0 9 1-15,1-2 0 16,-1 4 0-16,-2 3-7 0,-1-3-3 15,1 1-3 1,0-5-6-16,-2-1 1 0,0-6-1 16,0-5 0-16,0-4 2 15,0-4-2-15,0-3-1 16,0-5-2-16,0-1 1 16,0-1 2-16,7-2 1 15,4 2 1-15,7-2 1 0,4 0-4 16,6 0-2-16,5 0-1 15,2 0-1-15,1 0 0 16,0 0 1-16,-1 0-2 16,-6-4-14-16,-2 1-13 0,-3-3-20 15,-6-3-31-15,-4-5-34 16,-5-4-118-16</inkml:trace>
  <inkml:trace contextRef="#ctx0" brushRef="#br0" timeOffset="79522.87">6999 8258 350 0,'-4'-9'10'0,"4"0"-2"15,4 2 10-15,11 2-7 16,7 1-7-16,4 2-4 15,6 1-3-15,5-3-49 16,-3-1-34-16,-2-3-30 0</inkml:trace>
  <inkml:trace contextRef="#ctx0" brushRef="#br0" timeOffset="79679.08">7302 8051 290 0,'0'-1'35'0,"0"1"10"16,0 4-29-16,0 13-9 15,6 4 11-15,0 8-6 16,1 3-8-16,0 5-2 16,1 3-2-16,0 4-10 15,-1-1-62-15,2-2-84 16</inkml:trace>
  <inkml:trace contextRef="#ctx0" brushRef="#br0" timeOffset="80399.39">8105 8160 422 0,'10'-14'-38'15,"-7"-4"42"-15,1 0 4 16,-3 4 12-16,-1 0-6 15,-1-1 1-15,-8 1-8 16,-2 1-3-16,-5 3-2 16,-4 4 2-16,-4-1-4 15,2 5 0-15,-5 2-2 0,1 5 4 16,3 7-2-16,1 2-2 16,6 2 2-16,5 5-1 15,4 3 0-15,7-1-1 16,0 4 1-16,10-2 2 0,2 1-1 15,6 1 1-15,-1-2 0 16,2 2 1-16,0 1 0 16,-1 3-2-16,-4-3 1 15,-4 6 0-15,-5-2-1 16,-5 4-1-16,-2-2 2 0,-11-2-1 16,-8-2 0-16,-2-5 0 15,-4-5 1-15,0-2 0 16,1-8 1-16,4-2 1 15,2-7 5-15,6-1-2 16,4 0-2-16,5 0 0 16,3-7 2-16,2-2-2 0,2-2-3 15,6 1-2-15,6 3 1 16,0 1 0-16,4 6 3 16,-1 0-2-16,0 9 0 15,0 11-2-15,-2 8 3 16,-1 8 2-16,-2 9 4 15,-6 1 6-15,-2 6 1 0,-4 1 6 16,0 4-4-16,-7 0-1 16,-6 0-1-16,-3-1 0 15,-2-1-2-15,2-1-2 16,1-8-6-16,7-3 0 0,8-1-2 16,0-9-1-16,12-4-1 15,13-1 1-15,11-7-2 16,9-6 0-16,11-5-11 15,7-5-33-15,8-5-60 16,12-8-149-16</inkml:trace>
  <inkml:trace contextRef="#ctx0" brushRef="#br0" timeOffset="80868.03">10611 7974 339 0,'-2'0'4'0,"-4"0"11"0,4 0 18 16,0 3-20-16,1 5-1 15,-1 7 8-15,-2 6 0 16,4 6 3-16,0 1-3 16,2 4-1-16,0 0-7 15,0 0-4-15,3-3-4 16,-1-2-2-16,0-1-1 0,-1-3 0 16,-1-1-1-16,0-2-3 15,-2 0-40-15,0-5-23 16,0-2-29-16,-2-8-96 15</inkml:trace>
  <inkml:trace contextRef="#ctx0" brushRef="#br0" timeOffset="81290.06">9612 8569 273 0,'-31'7'61'0,"10"-4"-53"15,12-3 9-15,9 0 21 0,7 0-16 16,14 0-2-16,13 0 7 16,12-2-5-16,10-1 0 15,12-2-1-15,7 1-6 16,15-3-3-16,10-2-1 15,15-2 2-15,4 2 2 0,5 1-5 16,1-2-2-16,6 2-3 16,-4 1-2-16,0-1 2 15,0 1 0-15,-3 0 0 16,-5-2 4-16,-8 2-1 16,-13-2-2-16,-8 2 1 0,-14 4-3 15,-15-1-3-15,-13 2 0 16,-14 2-1-16,-10 0 0 15,-13 0-2-15,-7 0-18 16,-4 4-22-16,-15-2-10 16,-12-1-23-16,-7-1-42 0,-9 0-179 15</inkml:trace>
  <inkml:trace contextRef="#ctx0" brushRef="#br0" timeOffset="81921.65">9788 8847 223 0,'5'-14'14'0,"0"3"37"16,-5 2 11-16,2 6-9 0,-2 1-14 16,0 2-8-16,0 0-15 15,0 9-10-15,0 5 11 16,0 7 14-16,0 8-3 15,0 5-4-15,0 3 3 16,0 6-2-16,6 5-9 16,1 2-4-16,-1 0-3 15,0-3-3-15,0-1-3 0,0-10-1 16,-3-2-2-16,1-6 1 16,-1-6 0-16,-3-6-1 15,2-4 0-15,0-6-1 0,-2-3-5 16,0-3-15-16,0 0-4 15,0-3-9-15,0-5-27 32,-5-6-32-32,-2-4-18 0,0-6-55 15</inkml:trace>
  <inkml:trace contextRef="#ctx0" brushRef="#br0" timeOffset="82207.34">9812 9034 299 0,'12'-24'14'0,"3"0"18"16,2 5 19-16,3 4-18 16,2 5-5-16,-6 2-3 0,4 8-7 15,-1 0-6-15,-3 6-1 16,2 8-2 0,-3 6-2-16,-5 3-1 0,0 4-1 0,-8-2-2 15,-2-2 1 1,0-2-2-16,-8-1 1 0,-8-4 5 0,-2-2 2 15,-6-5 0 1,1-1-1-16,2-5-5 16,-1-2-2-16,1-1-2 0,4 0 0 0,3-1-16 15,6-8-25-15,5-2-35 16,3-5-33-16,3-7-171 16</inkml:trace>
  <inkml:trace contextRef="#ctx0" brushRef="#br0" timeOffset="82535.4">10533 8806 396 0,'0'-11'10'0,"-2"1"7"15,-3 4 19-15,0 2-9 16,-8 4 3-16,4 0-10 15,-5 13-7-15,-1 9-3 0,-2 3 7 16,0 7 3-16,1 8-3 16,2 7-1-16,3 6 1 15,3 4-1-15,5 1-5 16,3-1-5-16,0-2-2 16,8-5-2-16,4-8-2 0,6-7 0 15,5-8 1-15,-1-8-2 16,5-7-8-16,2-5-20 15,-4-7-26-15,1 0-40 16,1-8-52-16,-2-12-161 16</inkml:trace>
  <inkml:trace contextRef="#ctx0" brushRef="#br0" timeOffset="82853.84">10828 8874 389 0,'2'-16'19'0,"-1"3"3"16,1 8 36-16,0 5-9 15,0 0-33-15,-1 14-13 16,3 7 11-16,-1 8 10 0,1 5-2 16,0 3-6-16,0 3-1 15,-1 5-7-15,-1-5-2 16,1 2-4-16,1-5 0 15,-2-2 0-15,1-6-1 16,-3-6-1-16,4-1 0 0,-3-9 0 16,1-1-2-16,-2-6-18 15,0 0-15 1,0-6-13-16,0 0-28 0,0-3 16 16,0-8-65-16,0-6-147 15</inkml:trace>
  <inkml:trace contextRef="#ctx0" brushRef="#br0" timeOffset="83135.03">10849 9036 381 0,'8'-16'8'0,"2"2"23"16,7-2 15-16,2 5-2 15,3 4-10-15,-3 3-12 16,3 4-11-16,-2 0-6 0,-3 11-2 15,-5 5-1-15,-2 2-1 16,-5 5 0-16,-5 1 0 16,0-5-1-16,-5 1 2 15,-7-5 0-15,-7 0-2 0,-2-2 1 16,0-6 0 0,1 1 1-16,0-4-2 0,4-1 0 15,6 1-16-15,2-4-20 16,4 0-37-16,4 0-16 15,0-11-93-15</inkml:trace>
  <inkml:trace contextRef="#ctx0" brushRef="#br0" timeOffset="83355.78">11281 9043 382 0,'12'-5'33'0,"2"-2"-3"16,2 1 16-16,4 5-16 16,-2-3-9-16,5 4-12 0,-3 0-3 15,1 0-5-15,-2 0-1 16,-4 0 0-16,0 0 0 16,-4 0-21-16,-6 0-34 15,-2-2-16-15,-3-1-68 0</inkml:trace>
  <inkml:trace contextRef="#ctx0" brushRef="#br0" timeOffset="83627.18">11371 8907 301 0,'-1'-1'17'15,"1"1"29"-15,0 0 8 16,0 0-38-16,0 12 6 15,3 7 13-15,3 1-7 16,-2 5-7-16,-1 4-5 0,-1 2-9 16,0-3-4-16,-2 1-1 15,0-4-1-15,0-2-1 16,0-4-2-16,0-3-7 16,0-4-10-16,0-4-16 15,7-4-22-15,4-4-13 0,1 0-26 16,4-6-95-16</inkml:trace>
  <inkml:trace contextRef="#ctx0" brushRef="#br0" timeOffset="83924.1">11783 8887 378 0,'2'-10'2'0,"-2"3"24"16,0 2 18-16,0 1 3 15,0 4-11-15,-4 0-16 16,-2 6-9-16,3 4 2 0,1 8 5 16,0 0 1-1,2 6-4-15,0 0-4 0,0 5-2 16,0-1-4-16,2-1-3 16,3-2-1-16,1-2-1 15,-2-2 0-15,-1-3 0 16,-3-3-3-16,0-2-17 0,0-5-7 15,0-2-12-15,0-3-28 16,0-3-21-16,0 0-30 16,0-11-169-16</inkml:trace>
  <inkml:trace contextRef="#ctx0" brushRef="#br0" timeOffset="84226.86">11914 8797 254 0,'4'-14'119'0,"2"0"-98"16,4 1 17-16,1 6 22 16,2 3-8-16,2 4-26 15,5 2-11-15,1 12-2 16,1 10-3-16,-2 4-2 15,-1 6-1-15,0 4-2 0,-5-3-1 16,-5 5-1-16,-3-3 0 16,-6 0-2-16,0-3 0 15,-6-2-1-15,-9-1 1 16,0-8-2-16,-5-2-7 16,-2-6-9-16,-2-1-22 0,2-8-45 15,2-6-35-15,4-6-167 16</inkml:trace>
  <inkml:trace contextRef="#ctx0" brushRef="#br0" timeOffset="85167.12">12567 7818 334 0,'0'-20'13'0,"12"0"9"16,2 3 11-16,6 2-11 0,2 3-4 15,4 3 0 1,-3 4-5-16,4 5-6 0,-1 0-4 16,-7 11-2-16,-3 4-1 15,-3 9 0-15,-4 2 0 16,-3 3 1-16,-5 4 0 0,-1 2 1 16,0 2 0-16,-7 1 3 15,-1 1 6-15,1 0 2 16,0 0 1-16,2-2 0 15,5 1 1-15,0-1-1 16,5 1-5-16,8-4-2 0,7-2-4 16,3 0-1-16,2-5 0 15,2-4 0-15,-2-5 0 16,-3-5-2-16,0-5 1 16,-8-3 0-16,-7-1 0 15,1-4-1-15,-8 0 2 16,0 0 1-16,0 0-2 0,-7 0-1 15,-1-2-1-15,-5 2 1 16,-1 0 0-16,1 0-1 16,0 8 1-16,3 6-1 15,-1 4 0-15,5 3 2 16,3 4-2-16,1 4 1 0,2 4 0 16,0 1 0-16,0 4 6 15,0 1 4-15,3 4 3 16,4-2 2-16,0 2-4 15,-2-2 1-15,2 0-3 16,-4-4-2-16,1-1-1 0,-3 0-2 16,2-4-1-16,-3 0 0 15,0-5-2-15,0 0 1 16,-6-6-1-16,1 0 2 16,-6-5-1-16,3-4 2 15,-5-2 2-15,-1-3-3 0,0-4 0 16,-3-3-2-16,-1-1 1 15,-4-1-1-15,1-7 1 16,-4-3-13-16,-8 1-32 16,-1-4-29-16,-1-4-93 0,-6-6-258 15</inkml:trace>
  <inkml:trace contextRef="#ctx0" brushRef="#br0" timeOffset="95804.2">6152 10811 182 0,'-5'0'129'0,"3"0"-115"16,2 0 15-16,0 0 10 0,2 0-10 15,6 0-6-15,4 0-1 16,7 0-1-16,4 0-1 15,3 0-7-15,1 0-5 16,2 0-6-16,0 0-3 16,-2 0-4-16,0 0-37 0,-5 1-30 15,-6 3-30-15,-8-4-81 16</inkml:trace>
  <inkml:trace contextRef="#ctx0" brushRef="#br0" timeOffset="96007.25">6250 10932 327 0,'-8'4'52'15,"1"-4"-5"-15,7 0 4 16,0 0-12-16,3 0-21 16,9 0-3-16,8 0-3 0,1-2-8 15,8 0-4 1,3 2-4-16,7 0-69 0,-3-2-52 15,3-3-158-15</inkml:trace>
  <inkml:trace contextRef="#ctx0" brushRef="#br0" timeOffset="96573.08">8073 10672 271 0,'0'-2'15'0,"0"0"12"16,-4 1 18-16,1 1-5 16,-4 0-8-16,2 0 0 0,0 3 1 15,2 7-8-15,1 6-1 16,2 2-2-16,0 7-1 15,0 4-3-15,0 3-1 16,0 2-8-16,2 1 4 16,1-2-6-16,0 1-1 0,-1-8-2 15,-1-2 2-15,-1-3 0 16,2-5-3-16,0-5 1 16,1-2 1-16,-1-3-2 15,5-2 2-15,3-4-1 0,5 0 2 16,4 0 0-16,5 0-5 15,3 0-1-15,5 0 0 16,1-4-1-16,2 1-19 16,-3 0-13-16,0-1-15 15,-3-1-22-15,-5-3-27 16,-4 0-19-16,-3-7-125 0</inkml:trace>
  <inkml:trace contextRef="#ctx0" brushRef="#br0" timeOffset="96791.8">8278 10547 290 0,'-4'-7'7'0,"1"-1"6"15,3 4 27-15,3-4-16 0,11 1-18 16,5 4-9-16,6-5 10 15,2 3-28-15,5-2-23 16,1 2-32-16,-1-6-34 16</inkml:trace>
  <inkml:trace contextRef="#ctx0" brushRef="#br0" timeOffset="96933.31">8556 10340 274 0,'-7'-4'46'0,"-3"4"-7"16,5 6-7-16,4 10-12 15,-1 9-1-15,2 3-9 16,0 3-6-16,7 5-3 0,6 3-1 16,-1-1-21-16,5-1-69 15,-2-1-111-15</inkml:trace>
  <inkml:trace contextRef="#ctx0" brushRef="#br0" timeOffset="97590.38">9325 10502 390 0,'3'-9'14'16,"-3"-1"9"-16,0-1 24 15,0 2-12-15,0 0-13 16,-7 1-11-16,-1 0-5 0,-4 5-3 15,-2 1-2-15,-2 2 0 16,-6 0-2-16,1 2 1 16,-1 6 0-16,0 7 0 15,3 2 0-15,4 4 0 16,7 1 0-16,2 3 0 0,6 4 0 16,0-1-1-16,11 4 1 15,4-2 0-15,0 4-1 16,7-5 1-16,-5 1 0 15,-2 1 0-15,-1-3 0 0,-6 1 0 16,-8-4-2-16,0-4 0 16,-9 1 1-16,-9-4 0 15,-4-6 2-15,-5 1-1 16,0-6 1-16,5-2 1 16,0-3 3-16,5-2-2 15,7 0-1-15,1 0-1 0,7 0 1 16,2-4-1-16,0 2-1 15,4 1 0-15,4 1 0 16,5 0-1 0,-2 5 1-16,1 11 0 15,1 5 0-15,0 6 2 16,-5 9 6-16,-1 3 5 16,1 4-1-16,-3 3 3 0,-3 6 1 15,-2-2-2-15,0 2 0 16,-2-3-2-16,-3 1 1 15,0-5 3-15,0 0-1 16,4-6-2-16,1-3-7 16,3-2-2-16,14-8-3 0,8-1 0 15,7-5 1-15,8-4-1 16,5-5-10-16,6-9-42 16,5-2-51-16,4-13-154 15</inkml:trace>
  <inkml:trace contextRef="#ctx0" brushRef="#br0" timeOffset="98027.79">10804 10558 241 0,'0'-8'9'16,"-3"0"30"-16,-1 1 15 16,3 1-6-16,1 6-10 15,-2 0-15-15,2 7-17 0,0 9 1 16,0 6 11-16,0 4-2 16,2 4-5-16,-2 1-7 15,0 1-3-15,0-3 0 16,0-1-2-16,0-3-13 15,-2-3-25-15,-4-3-17 0,-1-3-39 16,-2-7-75 0</inkml:trace>
  <inkml:trace contextRef="#ctx0" brushRef="#br0" timeOffset="98293.38">10438 10908 330 0,'-12'0'25'16,"10"0"8"-16,2 0 16 16,21 3-26-16,11-2 17 15,14 1-14-15,15 0-11 0,12 1-6 16,8 1 0 0,11-2-1-16,1-1-2 0,-1-1-2 15,-9 0 1-15,-7 0-4 16,-15-1 2-16,-10-3-2 0,-17 1-1 15,-11-1-1-15,-9 4-7 16,-12 0-30 0,-2 0-42-16,-16 0 17 0,-7 0-77 15</inkml:trace>
  <inkml:trace contextRef="#ctx0" brushRef="#br0" timeOffset="98671.05">10657 11131 314 0,'-2'0'49'0,"0"0"-25"16,2 0 18-16,0 0 7 0,4 6-34 15,3 6 20-15,4 8-4 16,0 5-4-16,2 6-1 15,-3 4 0-15,1 4-2 16,0 4-8-16,-4 0-4 16,2 2-3-16,-6-6-2 15,-1-1-5-15,-2-4-1 16,0-6 1-16,0-5-2 0,0-5 1 16,-2-2-1-16,0-5-1 15,1-4-14-15,-1-5-13 16,2-2-10-16,-2 0 7 15,1-5-5-15,-3-8-37 0,-1-5-4 16,-5-3-25-16,1-4-25 16,-3-2-57-16</inkml:trace>
  <inkml:trace contextRef="#ctx0" brushRef="#br0" timeOffset="98900.21">10659 11397 210 0,'0'-26'51'0,"3"3"11"0,12 0-8 15,4 5 1-15,3 2-2 16,3 5-7-16,1 4-18 15,1 5-11-15,-3 2 1 16,-4 2-7 0,-2 10-6-16,-5 4-1 0,-3 6-3 15,-5 1 1-15,-5 0-1 16,0 0 0-16,-8 0 0 16,-8-5 0-16,-4-2 1 15,-4-5 0-15,2 0 0 0,-2-4-1 16,2-5-1-16,5-2-16 15,4 0-44-15,7-15-59 16,6-4-158-16</inkml:trace>
  <inkml:trace contextRef="#ctx0" brushRef="#br0" timeOffset="99299.29">12033 10887 193 0,'-4'-3'79'16,"-5"-2"-12"-16,7 1-5 16,2 2-4-16,0-3-2 15,3 3-26-15,16-2-14 16,2 0-5-16,8 0-4 15,5 0-4-15,11 0-2 16,0 1-3-16,7-1-28 16,-2-1-50-16,4 0-61 15</inkml:trace>
  <inkml:trace contextRef="#ctx0" brushRef="#br0" timeOffset="99587.78">13307 10546 376 0,'0'-8'14'16,"0"2"22"-16,0 2 20 15,0 4-18-15,0 0-12 16,0 1-19-16,0 12-4 15,0 3 5-15,0 8 3 0,0 7-2 16,0 2-1-16,2-3-6 16,-2 2-2-16,0-1 1 15,0-2-2-15,0-3-18 16,0-4-27-16,-5-2-39 0,3-7-38 16,-3-5-119-16</inkml:trace>
  <inkml:trace contextRef="#ctx0" brushRef="#br0" timeOffset="99855.13">12956 10908 326 0,'-27'4'77'0,"10"-2"-46"16,12-2 3-1,5 2 12-15,22 0-13 16,15-1 6-16,19 1-16 15,12 2-13-15,17-4-5 0,8 0-1 16,-1 0 6-16,1 0 1 16,-12 0 0-16,-9 0-8 15,-17 0-2-15,-14 1 0 16,-12-1-2-16,-15 0-7 0,-9 0-20 16,-5 0-39-16,-19 3-38 15,-6-3-67-15</inkml:trace>
  <inkml:trace contextRef="#ctx0" brushRef="#br0" timeOffset="100339.35">12878 11235 271 0,'-2'-7'26'0,"-1"0"25"16,-2 2 4-16,3 1 4 16,2 4-7-16,-2 0-16 15,2 9-25-15,0 9 1 16,0 8 14-16,5 7 0 0,2 6-6 16,0 2-8-16,-1 3-5 15,1-2-4 1,-1-1-2-16,-3-5 0 0,-1-5 0 15,-2-4-1-15,0-4 0 16,0-3 0-16,0-8-8 16,-4-1-11-16,1-4-12 0,-1-3-9 15,1-4-24-15,-1 0 1 16,1-11-9-16,-2-5-19 16,0-5-21-16</inkml:trace>
  <inkml:trace contextRef="#ctx0" brushRef="#br0" timeOffset="100622.14">12844 11437 184 0,'0'-25'38'16,"0"2"32"-16,0 1-13 16,9 4-9-16,0 2-2 15,7 4-10-15,1 1-4 16,2 8-5-16,1 3-8 0,3 0-5 16,-2 3-5-16,-4 13-3 15,0 4-2-15,-5 1 0 16,-5 3-4-16,-6-1 1 15,-1 0 1-15,-3-5-2 16,-11-4 1-16,-4 0 1 0,-4-5 0 16,1-2 0-16,-3 1-1 15,3-5 0-15,3-1-1 16,3 0-1-16,7-2-15 16,2 0-14-16,6 0-23 15,0 0-9-15,14-2-64 0,6-7-87 16</inkml:trace>
  <inkml:trace contextRef="#ctx0" brushRef="#br0" timeOffset="100838.93">13312 11394 374 0,'12'-5'39'15,"-3"1"-6"-15,4 0 12 16,6 1-8-16,-3 1-16 15,5 1-11-15,5 1-7 16,-1 0-2-16,-3-2-1 0,-3 0 1 16,-1 0-14-1,-4 0-28-15,-6-1-23 0,-4-1-13 16,-4-1-42-16,0-2-123 16</inkml:trace>
  <inkml:trace contextRef="#ctx0" brushRef="#br0" timeOffset="101079.2">13404 11268 264 0,'-2'-4'56'15,"1"0"-3"-15,-1 4-1 16,2 0-17-16,0 0-9 0,0 9-17 16,0 7 17-16,0 6 0 15,2 2-6-15,1 7-8 16,-1-1-7-16,1 2-3 15,0-3-1-15,-3-4-1 16,0-4 0-16,0-3-7 0,2-2-10 16,3-5-13-16,2-8-30 31,8-1-9-31,-1-2-33 0,6-3-72 0</inkml:trace>
  <inkml:trace contextRef="#ctx0" brushRef="#br0" timeOffset="101317.5">13709 11281 84 0,'10'-8'287'0,"-1"-1"-218"15,-6 2-2-15,1 7-5 0,-1 0-37 16,2 5-21-16,0 9 7 16,-2 8 3-16,1 1 2 15,-1 9-4-15,-1-2-7 16,-2 2-4-16,0-1 0 15,0-5-1-15,-3-1 0 16,-1-5-6-16,-1-4-19 16,0-7-21-1,5-5-33-15,0-4-58 16,0-5-190-16</inkml:trace>
  <inkml:trace contextRef="#ctx0" brushRef="#br0" timeOffset="102169.17">14281 10353 290 0,'0'-22'7'16,"0"-3"44"-16,0 2-7 15,10 0-3-15,7 5-9 16,2 2 0-16,5 7-10 0,3 3-10 16,-2 6-6-16,0 2-4 15,0 13-1-15,-3 6 0 16,-2 8-2-16,-5 1 1 16,-2 4 1-16,-4 2-1 0,-5-1 0 15,-4-1 1-15,0 2 0 16,-6-4 0-16,-6 2-1 15,-1-1 3-15,1 2 6 16,2-3 0-16,3-2-1 16,4-1 0-16,3-1 0 15,0-2 0-15,8-2-3 0,9-2-1 16,3 0 0-16,-1-2-2 16,5-4 0-16,0-3-2 15,-4-5 1-15,-1-1 0 16,-4-3 0-16,-3-2 0 15,-4-2 0-15,-4 0 0 0,-2 0 2 16,-1-2-1-16,-1-2 0 16,0 1-2-16,-1 3 0 15,-5 0-3-15,0 0 4 16,-3 5-2-16,-1 7 1 16,1 5 0-16,3 2 0 15,0 6 0-15,0 4 0 0,3 3 1 16,-1 0 1-16,1 2 1 15,1-2 4-15,0 2-1 16,0-3 1-16,2-1 0 16,0 0-1-16,-1-2 0 0,1 0 0 15,-2-4-2-15,2 2 1 16,-2-2-1-16,1 0-1 16,-6-5 3-16,2 1-1 15,-4-4 2-15,-1 0-1 16,-5-3-1-16,-1-3 1 0,-5 1-2 15,-6 1-2-15,-9 3-2 16,-10 0 0-16,-14 5-21 16,-19-2-61-16,-15-1-162 15</inkml:trace>
  <inkml:trace contextRef="#ctx0" brushRef="#br0" timeOffset="104071.16">17326 7482 408 0,'-11'2'-3'0,"2"2"14"16,6 9 14-16,3 8-2 16,0 9 23-16,5 11-4 15,4 11-4-15,7 9-11 16,-2 8-8-16,3 9 0 0,-1 5-2 16,-3 5-5-16,-3-4-3 15,-5 4-3-15,-5-7-1 16,0-5 1-16,-10-7-1 15,-2-8 1-15,0-9 1 16,0-10-2-16,4-9 3 0,1-8-5 16,4-9-3-1,3-6-2-15,0-6-27 0,10-4-30 16,3-7-29-16,4-18-125 16</inkml:trace>
  <inkml:trace contextRef="#ctx0" brushRef="#br0" timeOffset="104617.9">18754 7700 189 0,'-6'-19'95'0,"0"2"-35"0,-2 5 3 16,6 5 1-16,0 7-7 16,2 3-33-16,0 15-17 15,0 11 12-15,5 8 14 16,3 9-6-16,1 8-4 15,0 6-6-15,-1 0-6 0,-3-4-5 16,-3 0-2-16,-1-8 0 16,-1-9-2-16,0-7-1 15,0-8-1-15,0-9 0 16,-1-4 1-16,1-5-2 16,0-5-22-16,0-1-21 15,1-5 7-15,3-9-15 16,-1-6-59-16,-1-10-24 0,-4-8-90 15</inkml:trace>
  <inkml:trace contextRef="#ctx0" brushRef="#br0" timeOffset="104899.11">18748 7766 248 0,'0'-23'112'0,"0"1"-67"16,2 3 1-16,14 5-4 15,4 1-15-15,5 8-6 16,6 5-10-16,-1 0-4 15,1 14-4-15,-2 4-2 0,-6 5 0 16,-5 2-1-16,-5 2 0 16,-8-2 0-16,-5-2-1 15,-2-2 0-15,-13-4 1 16,-4-3 2-16,-3-3 1 16,1-3 0-16,-3-4-2 0,5-1-1 15,1-3 1-15,5 0-6 16,6 0-23-16,7 0-22 15,0-3 6-15,18-1-62 16,5 1-18-16</inkml:trace>
  <inkml:trace contextRef="#ctx0" brushRef="#br0" timeOffset="106132.05">19382 7896 344 0,'0'-8'50'15,"0"-6"-17"-15,-2-3 6 16,-5-1 3-16,2 3-17 16,-6-2-10-16,2 3-8 0,-5-2-5 15,-1 5 0-15,-1 2-2 16,-4 5 0-16,-1 4 0 16,1 0 0-16,2 8 2 15,-1 8 2-15,4 5 2 16,4 5 2-16,5 3 0 15,6 3 2-15,0 1-4 0,6-5-2 16,7-3-2-16,3-6-1 16,2-5 0-16,2-4 2 15,0-7 3-15,-4-3 3 16,2-2 0-16,-2-10-3 16,-3-5-3-16,-3 1 0 0,-1-6-1 15,-1-1 0-15,-3 1 0 16,-2 1-1-16,-1 3-1 15,0 4 0-15,-2 3 0 16,0 10 0-16,0 1-2 16,0 7 0-16,0 8 1 0,0 7 1 15,0-1 1-15,0 4 1 16,7-1 0-16,6-1 1 16,3-5-1-16,5-3 1 15,5-3 1-15,1-8 1 16,3-3-1-16,1-1 2 0,-5-15 1 15,-2 0-4-15,-4-6 0 16,-3-3 0-16,-5-2-2 16,-6-2 0-16,-2-2-1 15,-4 0-2-15,0 5-9 16,-9 3-2-16,-4 4 4 16,-1 6 2-16,-1 6 4 0,3 6 2 15,0 0-1-15,2 1 1 16,7 9-3-16,3 1-5 15,2 0 1-15,14 1 3 16,2-1 1-16,5-2 1 0,1 0-4 16,-1 0-1-16,-2 0 3 15,1-2 1-15,-5 4 3 16,-5 0 1-16,0 3 0 16,-2 1 0-16,-5 3-1 15,0 3 2-15,0-5 1 0,0 3 0 16,2-3 1-16,0-5 0 15,5 0-1-15,6-5 2 16,1-2-1-16,7-4-2 16,1 0 0-16,1-8 0 15,1-6-1-15,-2-3 0 16,-1-1 1-16,-5-5-1 16,-3-4 1-16,-4-2 0 15,-3-2-1-15,-4-2 0 16,-5 1 0-16,-2 2 0 15,0 1 0-15,0 6 0 0,-4 5 0 16,-1 6 0-16,0 6 1 16,-3 6 1-16,3 2 0 15,-2 14 0-15,2 4 5 16,3 6 6-16,2 6 0 16,0 0-4-16,2 4 1 15,6 0-4-15,3-1 2 0,2 0-3 16,1-5-1-16,2-3-1 15,2-4-3-15,2-8 2 16,2-2-2-16,-3-6 1 16,3-7 0-16,0 0 0 0,1-3-1 15,-7-9-2-15,2-7 1 16,-4-3 0-16,-1 0 0 16,-2-3 0-16,-3 0-1 15,1 3-2-15,-1 5 2 16,-6 4 1-16,1 7 1 0,-3 6 0 15,0 0 0-15,0 9-2 16,0 6 2-16,0 5 2 16,0-2 3-16,0 3-2 15,2-1 0-15,7-7-2 16,4 1 1-16,2-4-2 16,2-3 1-16,0-3-2 0,2-4-11 15,-5 0-15-15,-3-8-20 16,-6-5-13-16,-5-2-56 15,0-6-54-15</inkml:trace>
  <inkml:trace contextRef="#ctx0" brushRef="#br0" timeOffset="106303.86">19993 7725 414 0,'-18'0'18'0,"13"0"12"0,5 0 12 15,17 0-23-15,14 0 4 16,8 0-14-16,8 0-8 16,7-1-7-16,-4-2-45 15,2 2-30-15,-11-3-88 0</inkml:trace>
  <inkml:trace contextRef="#ctx0" brushRef="#br0" timeOffset="106428.83">20415 7734 313 0,'-2'2'37'16,"0"0"10"-16,2-1-21 0,0 3-23 16,2-1-4-16,5 3-3 15,4 1-52-15,2 0-73 16</inkml:trace>
  <inkml:trace contextRef="#ctx0" brushRef="#br0" timeOffset="107137.25">20799 7916 378 0,'9'0'18'0,"-2"-6"23"0,0-2 27 15,-2-5-11-15,0 4-25 16,-3-3-17-16,-2-3-7 16,0 5-3-16,-5-5-5 15,-4 3 1-15,-4 3-1 16,-4 2 0-16,0 3 0 0,-7 3-1 15,2 1 1-15,-1 1 0 16,0 10-1-16,3 7 1 16,3 3 0-16,5 3 0 15,9 2 1-15,3-1-1 16,0-1 0-16,6-3 0 16,11-4 0-1,0-4 1-15,4-5 0 0,-1-5 0 16,1-3 1-16,-3 0-1 0,-2-9 0 15,-2-4-1-15,-3-1 1 16,0-4 1-16,-4-2 1 16,0 1 2-16,-3 1-4 15,-1 2 1-15,-3 6-1 16,2-2 0-16,-2 7 0 0,0 5 4 16,0 0-4-16,0 7-2 15,0 7 2-15,0 1-1 16,11 0 1-16,3 2 0 15,5-5 0-15,3 0 0 16,2-5 0-16,3-5 0 0,-4-2 1 16,-1 0-2-1,-4-12 0-15,-5-5 1 0,-5-5 0 16,-1-1 0-16,-1-4-1 16,-5-2 1-16,-1-6-1 15,2-2 0-15,0-1 0 0,0 1 0 16,-2 3 0-16,-2 4 1 15,2 6-1-15,0 10 3 16,0 13 15-16,0 1-4 16,0 12-13-16,4 13 0 15,2 7 4-15,1 6 6 16,1 5 0-16,-1 1-2 0,1-5-3 16,-1 0 0-16,-3-3-6 15,-1-4 1-15,-1-7-1 16,-2-4-9-16,0-6-36 15,0-8-54-15,0-7-103 16</inkml:trace>
  <inkml:trace contextRef="#ctx0" brushRef="#br0" timeOffset="107996.42">21654 7770 332 0,'-6'0'34'0,"6"0"14"0,0 0-13 16,15 0-6-16,4-7-10 15,7-2-4-15,2 0-6 16,5-8-4-16,-3 0-3 16,1-6-1-16,-9-4 0 0,-3-3-2 15,-6-3 0-15,-10-2-1 16,-3-1-3-16,0 0 3 16,-1 4-1-16,-12 2 1 15,2 7 0-15,2 5 2 16,0 5 2-16,2 8 13 15,2 5-7-15,5 2-4 0,-2 12-4 16,2 9 6-16,0 6 12 16,2 10-2-16,3 4 1 15,2 8-2-15,1 9 0 16,-3 0 2-16,2 6 4 16,-4 2 0-16,3 0-4 0,-5-7-6 15,5 0-2-15,-2-7-3 16,-1-8 0-16,3-8-2 15,1-8-1-15,4-6-1 16,3-10 0-16,3-7-1 16,2-3 0-16,3-4 2 0,1-2-1 15,-2-11 0-15,1-3-1 16,-7-7-2-16,-3-5-6 16,-5-3-4-16,-7-3-7 15,0-3-11-15,-7-4-2 16,-10 4-5-16,0 0 6 0,-7 7 9 15,1 9 11-15,-4 7 8 16,2 6 0-16,2 5 1 16,1 3 1-16,3 0 0 15,4 1 0-15,4 4 0 16,8-2 0-16,3 1-2 16,2-4-19-16,13 0 11 0,9 0-11 15,5-4-24-15,6-8-33 16,-1 3-38-16,4-6-104 15</inkml:trace>
  <inkml:trace contextRef="#ctx0" brushRef="#br0" timeOffset="108880.96">22264 7807 315 0,'0'0'35'16,"0"0"5"-16,0 0 3 15,4 0-21-15,3 0-1 16,1 0-7-16,2 0 0 0,2-5 7 16,1-1 2-16,0-4-9 15,0-2-6-15,-5-3-5 16,-2-5-1-16,-3 1-1 15,-3-5-1-15,-2 2 0 16,-8-2 0-16,-3 3-2 16,1 5-2-16,-1-1-3 15,2 9 2-15,4 4-3 16,2 4 5-16,5 0-9 16,0 2-13-16,3 8 15 15,10 3 2-15,5-2 3 0,4 3 4 16,-1-2 1-16,2 3 0 15,-3-1 0-15,-2 2 1 16,-3 0 0-16,-5 1 2 16,-1 1 6-16,-1 1 0 0,-1-2-2 15,3 3-5-15,3-4-1 16,1-2-1-16,8-3-7 16,1-4-25-16,4-3-22 15,5-4-27-15,1 0-33 16,-2-5 8-16,1-8 54 15,-3-3 70-15,0-4 40 0,-3-1-25 16,-1-2 2-16,-5-1-11 16,-8-1-3-16,-3 4 15 15,-6 0 9-15,-3 3-6 16,0 4 3-16,-12 3-10 16,-5 2-6-16,-3 6-6 15,-2 3-10-15,-5 0 0 0,4 0 4 16,-2 12 3-16,3 4 0 15,5 7-9-15,7 4-1 16,8 2 0-16,2 1-3 16,5-3-2-16,14-5-1 15,1-5-1-15,1-5 1 0,4-5 0 16,-3-5 1-16,0-2 0 16,-3-5-1-16,-1-7 1 15,-7-5-1-15,-1-2 3 16,-4-4 5-16,-2 0 1 0,-1-1-3 15,-3-1-2-15,0 4-4 16,0 5-1-16,0 5 1 16,-1 8 1-16,-3 3-2 15,2 3 0-15,1 11 0 16,1 6-1-16,0 1 1 16,0 1 0-16,5-2-1 0,10 1-1 15,4-3-19-15,3-2-18 16,5-2-31-16,2-3-20 15,2-4-37-15,-1-5-114 16</inkml:trace>
  <inkml:trace contextRef="#ctx0" brushRef="#br0" timeOffset="109541.59">23191 7753 281 0,'8'-21'39'0,"-1"-4"9"16,-4 2-7-16,-1 2-10 0,-2 3 1 15,0 7 9-15,-2 2-4 16,-9 8-22-16,2 1-10 0,-3 3-2 15,0 11 4-15,2 4 8 16,3 4 0-16,2 3-5 16,5 0-5-16,2-3-2 15,10 0-1-15,8-2-1 16,1-4-1-16,4-3 1 0,4-7-1 16,-2-3-1-16,2-3 0 15,-4 0 0-15,-1-6-1 16,-5-7 2-16,-3-5 0 15,-2-3 1-15,1-6 0 16,-3-3-1-16,-1-6 1 16,0-3-2-16,-6-2 0 0,-1 0 0 15,-4 4-4-15,0 4 2 16,0 8 3-16,0 8 0 16,-5 7-1-16,-2 9 1 15,-3 1 3-15,5 18-1 16,1 5 4-16,1 7 2 0,3 10 3 15,0 4-3-15,0 2 0 16,10-1-2-16,0-1-3 16,0-4-2-16,3-6 0 15,1-6-1-15,2-5 1 0,1-6-1 16,5-7 1-16,-2-7 1 16,4-3 0-16,0-1-1 15,-2-11 0-15,3-6 0 16,-4-2 0-16,-1-5-1 15,-3 0 1-15,-2 0-1 16,-5 2 0 0,-1 2-1-16,-1 4 1 0,-6 5 0 15,-2 7 0-15,0 5 0 16,0 5-3-16,0 9 2 0,0 4 2 16,0 4 2-16,0 1 0 15,0-2-2-15,5-1-1 16,7-2 1-16,1-2-1 15,1-2 0-15,0-6-12 0,-1-3-15 16,-2-4-21-16,-4-1-32 16,-3-1-35-16,-4-14-75 15</inkml:trace>
  <inkml:trace contextRef="#ctx0" brushRef="#br0" timeOffset="109732.71">23428 7564 443 0,'-25'0'15'16,"14"-1"7"-16,11 1 5 0,7 0-3 15,20 0-6-15,9 0-11 16,15 0-6-16,5 1-37 16,7 5-49-16,1-2-37 15,1-3-139-15</inkml:trace>
  <inkml:trace contextRef="#ctx0" brushRef="#br0" timeOffset="110391.57">24180 7707 348 0,'2'0'34'0,"0"0"3"15,-1-1 25-15,2-5-6 16,-3 1-24-16,0-2-13 0,0-4-5 15,-10 4-7-15,-4-2-3 16,-4 0 0-16,-4 3-2 16,1 6-1-16,-4 0 1 15,5 2 1-15,1 13 1 16,4 4-1-16,6 6-1 16,2 2-1-16,7 2 1 15,0 0-1-15,7-5 0 0,7 2-1 16,-1-8 1-16,5-4 0 15,-3-6 2-15,-2-2-1 16,1-6 6-16,-2 0 4 0,-2-8 3 16,0-4-1-16,0-4-7 15,-1-3-1-15,2 0-2 16,2-2-2-16,-2-1-1 16,3-1-1-16,0 0 0 15,1 4 0-15,-1 2-2 16,1 5 2-16,-3 5-1 0,3 7-1 15,-3 0 1-15,-2 11-1 16,3 6 1-16,-2 5 1 16,-2 3-1-16,-2 1 0 15,-1-1 0-15,-3-1 1 16,1-1 0-16,-3-8 0 0,-1-2-1 0,0-6 1 16,0-3 0-16,2-4 1 15,1-2 5-15,4-8 4 16,1-7-8-16,5 0-1 0,3-3-1 15,5 0 1-15,1-2-1 16,1 1-1-16,3 4 1 16,-5 1 0-16,-3 7-1 15,-1 1 0-15,-5 8 1 16,-2 3 1-16,-5 11-2 16,0 5 2-16,-3 6-1 0,-2 4 0 15,0-2 0-15,-7 1 0 16,1-1-2-16,-8-2-34 15,-5-7-44-15,4-6-93 16</inkml:trace>
  <inkml:trace contextRef="#ctx0" brushRef="#br0" timeOffset="111845.92">20216 8522 364 0,'-8'-12'28'15,"1"1"10"-15,5-1 6 16,2 2-10-16,4 4-9 0,6-2-12 16,3 6-1-16,3 2-6 15,2 4-4-15,1 12-1 16,2 6 0-16,-1 2-1 15,0 7 0-15,-3 1 0 16,-2-2 0-16,-3-3 0 16,-5-4 0-16,-2-3 0 15,-5-6 0-15,2-5 1 0,-2-7 0 16,0-2 3-16,-2-4 23 16,-1-10-9-16,3-7-7 15,0-1-6-15,0-5-3 16,5-1-1-16,7-2 0 0,1-1-2 15,6 3 1-15,-2 3 0 16,0 7-1-16,3 4 1 16,-4 8-1-16,0 6-1 15,-2 6 2-15,-1 13-1 16,-1 5 1-16,-1 6 0 0,0 4 0 16,-4-2 0-16,2 0 0 15,-2 0 1-15,1-7-2 16,-3-5 2-16,0-6-1 15,0-5 0-15,-1-6 0 16,1-3 1-16,3-3 8 16,-1-8 4-16,2-5-7 15,0-4-4-15,2-1-1 0,1-4 0 16,3 0-2-16,-1-2 1 16,1 1 0-16,-1-1-5 15,1 2-4-15,-3 5 4 0,-2 4 3 16,-2 5 1-16,-1 8 2 31,-2 3-2-31,4 2-3 16,-1 12 3-16,1 4 0 0,1 7 2 15,1 2-1-15,2 1 1 0,-1 0 0 16,3 1 2-16,-1-4-1 0,6-3-2 16,1-6 0-16,0-4 1 15,3-3 1-15,3-5-1 16,0-4 2-16,0 0-1 15,-3-7-2 1,2-8 1-16,-4 1 1 0,-4-4-2 16,-2-3 0-16,-6-1 0 0,0-3 2 15,-7 2-4-15,-3 0-3 16,0 5-1-16,0 5-1 16,-7 6 5-16,-4 6 1 15,-1 1 0-15,-2 7 1 16,4 7 0-16,1 8 0 0,4 1 0 15,5 4 2-15,0 1 1 16,7 1-1-16,10-5-1 16,7 2-1-16,3-7 1 15,5-3 0-15,1-7-1 16,2-3 0-16,-2-6 1 0,-1 0-1 16,-3-10 1-16,-6-7 0 15,-3-5 0-15,-6-5 1 16,1 1-1-16,-6-8-1 15,0-2 1-15,-1-3-1 16,-3 1-1-16,-2 3 0 16,-1 5 0-16,0 5 1 0,-2 7 0 15,0 9 1-15,0 7 5 16,-4 4-1 0,-1 12-4-16,-3 11 5 0,5 3 8 0,1 5 5 15,4 2-5-15,-2 3 0 16,1-5-3-16,11 0-3 15,-4-1-4-15,6-7-1 16,1 0-3-16,4-7 0 0,0-2 0 16,4-8-1-16,-1-2-7 15,1-2-16-15,-1-4-22 16,-4 0-18-16,-4-11-31 16,-4-7-37-16,-3-5-81 15</inkml:trace>
  <inkml:trace contextRef="#ctx0" brushRef="#br0" timeOffset="112017.77">21567 8510 403 0,'-10'0'26'16,"5"0"17"-16,5 0 31 16,5 0-31-16,13 0-23 0,5 0-17 15,6 0-2-15,7 0-15 16,-2 0-43-16,-3 5-58 15,-4 1-104-15</inkml:trace>
  <inkml:trace contextRef="#ctx0" brushRef="#br0" timeOffset="112920.21">21810 8775 440 0,'-2'0'46'0,"2"-3"8"32,10-6-18-32,5-1-13 0,5-3-10 0,1-3-7 15,6 0-2-15,-3-2-3 16,-2-3-1-16,-7-3 0 16,-3-1-2-16,-5-3-7 0,-5-1 3 15,-2-1-1 1,0 0 2-16,-9 3 1 0,-1 5 4 15,0 5-1-15,-1 4 1 16,0 8-1-16,-1 5 1 16,1 5 0-16,2 11 0 0,3 7 1 15,3 8 4-15,3 2-2 16,0 5 2-16,0 0-1 16,9-1-2-16,-2-3-1 15,4-4 0-15,-4-5 0 16,2-5-1-16,0-8 0 0,-2-4 1 15,2-5 0 1,0-3 2-16,2 0 3 0,1-5-4 16,3-6 1-16,1-2-3 15,-1-4 1-15,2-3-1 16,0-1 0-16,0 1 0 16,0-2-1-16,-3 3-1 0,2 5-1 15,-5 3 2-15,0 4 1 16,-4 7-1-16,-4 0 0 15,3 11 0-15,-1 5 2 16,-2 5 0-16,5 2 1 16,-2-1 3-16,4 1-4 0,0-2 1 15,4-3 0-15,3-5-1 16,0-3 0-16,1-5 0 16,-2-1 0-16,2-4 0 15,-4 0 0-15,2-4 0 16,-2-6 0-16,0-5 0 15,-4-4 2-15,2-1 0 0,-2 1 2 16,-2-4-2-16,3 3-2 16,-4 4-1-16,-1 3 1 15,-2 3-1-15,-1 8 0 16,-3 2 3-16,0 2-3 0,0 8 0 16,0 8 1-16,0 4 1 15,0-3 2-15,7 5 1 16,6-3-1-16,1 0 0 15,6-5-2-15,3-3 0 16,2-6-1-16,0-3 1 0,-3-4 0 16,-1 0 0-16,-4-10 1 15,-5-4 1-15,-4-4-2 16,-3-3 1-16,-5-2-3 16,0-2 1-16,0 0-1 15,-5 0 0-15,-7 4-1 16,-1 3-14-16,-6 5-5 0,0 6 3 15,-1 7-7-15,0 0-11 16,6 7-16-16,1 8-19 16,6-3 1-16,5 2-52 15,2-3-93-15</inkml:trace>
  <inkml:trace contextRef="#ctx0" brushRef="#br0" timeOffset="113495.72">22906 8681 282 0,'21'-9'125'0,"-3"2"-77"0,-5-2 13 16,-6 0 2-16,-4 2-18 15,-3-2-17-15,0 2-15 16,-3 0-7-16,-10 3-5 16,1 1-1-16,-5 1 1 15,1 2-1-15,-4 0 0 0,1 9 1 16,2 3 2-16,5 6 0 15,-1 4 1-15,6-3-3 16,4 4 0-16,3-1-1 16,3-2 0-16,14-4 1 15,-3-4-1-15,2-3 1 0,5-2 0 16,-2-7-1-16,-2 0 0 16,-2 0 0-16,0-12 0 15,-1-1-1-15,-4-3 1 16,0-7 1-16,-3 0-1 15,0-6 0-15,1-1 1 0,-1-4-2 16,3 0 2-16,-3-2-2 16,0 0-1-16,-2 6 0 15,-3 0 2-15,-2 5-1 16,0 5 2-16,0 6-1 16,0 5 4-16,0 7 1 15,-4 2-1-15,1 13-5 16,3 10 4-16,0 6 5 0,0 6 3 15,0 1-1-15,0 5 0 16,0 0-3-16,0-2-2 16,0-1 0-16,0-3-2 15,0-3-1-15,0-5-1 0,3-7 0 16,-1 0 0 0,6-10-1-16,2-1 1 15,4-5-1-15,5-4-12 16,4 0-32-16,6-8-67 15,3-7-167-15</inkml:trace>
  <inkml:trace contextRef="#ctx0" brushRef="#br0" timeOffset="116830.05">7312 13189 363 0,'0'0'2'16,"0"0"11"-16,5-2 28 0,7-2-17 15,9 0 1-15,2-3-4 16,3 3-8-16,3-2-6 15,2 1-4-15,-4 3-2 16,-4 0-1-16,-4 2-6 16,-2 0-33-16,-8 0-11 15,-5 0-27-15,-4 5-35 16,0 5-49-16</inkml:trace>
  <inkml:trace contextRef="#ctx0" brushRef="#br0" timeOffset="117001.93">7468 13244 182 0,'-18'14'65'15,"4"-3"2"-15,3-2-1 16,4-3-12-16,3 2-7 0,4-3-3 16,0-1-14-16,9-4 7 15,9 0-8-15,6 0-13 16,2 0-4-16,8-4-8 16,3-3-1-16,2 1-3 0,-3 0-13 15,-4-1-41-15,-2-2-82 16,-1-6-162-16</inkml:trace>
  <inkml:trace contextRef="#ctx0" brushRef="#br0" timeOffset="117684.1">10204 12992 315 0,'-3'-5'11'0,"-1"0"26"16,2 1 18-16,1 3-16 16,1-1 3-16,0 2-11 15,0 0-20-15,0 5-9 16,0 5 5-16,0 7 9 0,5 3 3 15,-2 3 5-15,4 4-1 16,-4 1 1-16,0 4-2 16,-3 0-4-16,4 2-6 15,-4 0-1-15,0 0-3 16,0-2-2-16,0-6-1 16,0-3-1-16,-2-3-3 0,0-6 0 15,2-3-1-15,0-6 0 16,0 1 0-16,0-5 0 15,0-1-1-15,4 0-10 16,1 0-13-16,2 0-19 16,3 0-23-16,-2-7-45 0,3-3-47 15,2-8-168 1</inkml:trace>
  <inkml:trace contextRef="#ctx0" brushRef="#br0" timeOffset="117928.49">10650 13253 448 0,'12'0'21'0,"1"0"36"16,1 0-3-16,3 0-17 15,0-2-10-15,3 2-9 16,4-1-10-16,-3-2-5 15,2 2-2-15,1-1 0 0,-4 0-1 16,-4 0-3-16,0 2-23 16,-7-3-24-16,-2 1-37 15,0-5-89-15</inkml:trace>
  <inkml:trace contextRef="#ctx0" brushRef="#br0" timeOffset="118676.04">11700 13169 285 0,'0'0'24'0,"0"-4"12"15,0 4 13-15,0 0-34 0,2 0-11 16,3 3 9-16,3 1 1 16,3 0 5-16,1-2-1 15,3-2-8-15,-1 0-2 16,2-2-4-16,-2-6-2 15,-1-3 3-15,-2-2-1 16,-4-1 0-16,-4-2-2 0,-3-2 0 16,0 2-1-16,-3 1 0 15,-8 0-1-15,0 4 1 16,-1 0 0-16,-4 5 0 16,-1 6 2-16,2 0-1 0,-2 0 1 15,3 6 3-15,-2 6 0 16,-1 3 4-16,5 2 8 15,1 3-1-15,3 3-1 16,3 4-2-16,3 0 1 16,2 1 1-16,0 1-3 15,0-2-1-15,7-1 0 0,3-1-3 16,0-5 0 0,5-2-2-16,4-4-2 0,2-2 0 15,4-8-2-15,5-2-1 16,-1-2-1-16,4 0-1 0,-1-3-7 15,-2-7-27 1,-3-1-20-16,-4-6-22 0,-3-2-55 16,-2-5-89-16</inkml:trace>
  <inkml:trace contextRef="#ctx0" brushRef="#br0" timeOffset="118941.55">11871 12827 148 0,'-11'-8'130'16,"2"1"-80"-16,2 0 10 15,4 0-6-15,3 2-5 16,-2-1-9-16,9 1-22 0,7 0-9 15,6 1-6 1,2 2 0-16,2-2-1 0,5 4-4 16,2 0-33-16,-3 0-29 15,3 0-37-15,-2 0-106 16</inkml:trace>
  <inkml:trace contextRef="#ctx0" brushRef="#br0" timeOffset="119533.51">12275 12700 327 0,'-1'-11'16'0,"1"0"13"15,0 2 14-15,8 2-18 16,4 0-5-16,5 2-2 15,-1 5-6-15,0 0 1 16,3 0-3-16,-4 7-3 16,-3 5-5-16,-2 3-2 0,-1 2 0 15,-7 1 1-15,-2 2 2 16,0-1-3-16,-7-2 2 16,-5-1-1-16,3-4 0 15,-1-1 2-15,3-4 2 16,4-3 2-16,-2-2-1 15,5-2-1-15,0 0 2 0,5-2 3 16,5-6-7-16,6-1-3 16,-1-3 0-16,4-1 1 15,-1-1-2-15,0 2 0 16,-4-4 0-16,1 0-2 0,-4-2 1 16,-4 4 0-16,-4-1 3 15,-1 3-2-15,-2-1 1 16,0 4-1-16,0 2 1 15,0 4 0-15,-2-1 1 16,-5 4-3-16,2 0 2 0,-4 0 0 0,0 2-1 16,0 7 2-16,0 1 1 15,4 5 4-15,1 1 2 16,2 5 5-16,2 1 1 16,2-1-2-16,9 2-4 0,6-1-1 15,5-3-4-15,5-2-1 16,5-3-1-16,2-7 1 15,6-4-26-15,-2-3-54 16,0-10-149-16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22-11-23T05:46:23.88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11934 7035 165 0,'-2'-2'44'0,"-2"2"8"16,2 0-9-16,0 0-17 0,2 0-5 16,0 0-12-16,0 0-3 15,-1 7 13-15,2 4 2 16,-2 3-1-16,1 2-1 15,-2 2 2-15,0 3 2 16,1 2-2-16,-1 2-3 16,0 0-3-16,-1 2-5 0,1-2 1 15,0 0-3-15,2-4-1 16,-2 1-2-16,2-6-2 16,0-2 4-16,0-5-1 15,0 2-1-15,2-6-1 0,5 1 0 16,0-3 1-16,6-1 4 15,1-2-3-15,3 0 0 16,4 0-2-16,0 0-1 16,5-2-2-16,2-1 0 15,1-4 0-15,0 3-2 16,2 0 2-16,-4 1-2 0,-5 1-2 16,0 0-21-16,-2 2-20 15,-4-3-34-15,-6-3-41 16,-2-8-111-16</inkml:trace>
  <inkml:trace contextRef="#ctx0" brushRef="#br0" timeOffset="392.02">12101 6731 260 0,'0'-7'-6'0,"7"-2"7"0,6 6 9 15,4 0 7-15,2-2-2 16,2 4-9-16,0-3-5 16,1 2 0-16,2-1-1 15,-7-1 0-15,1-1-4 16,-4-4-12-16,-2-2-14 0,-4-1 7 15,-2-2 22 1,-3-1 1-16,-5 1 0 0,2 0 10 16,0 3 9-16,0 2 10 15,0 7 6-15,0 2 4 16,0 0-26-16,0 15-5 16,0 3 6-16,6 7-1 0,2 3-4 15,-1 6-6-15,1 5-1 16,5 2-1-16,0 6-31 15,0-7-77-15,2 0-147 16</inkml:trace>
  <inkml:trace contextRef="#ctx0" brushRef="#br0" timeOffset="1109.83">12957 6747 404 0,'0'-14'-1'0,"0"-1"3"15,0 3 8-15,0 2 14 16,0 2 4-16,-7-1-11 16,-4 1-11-16,1 2-4 0,-5 1-1 15,1 4 1-15,-5 1-2 16,4 0 0-16,-2 0 0 15,3 9-2-15,-1 4 2 16,7 3 0-16,1 4 0 0,3 3 0 16,4 1 0-16,0 1 0 15,6 1 0-15,6 1 2 16,4-4-2-16,0 2 0 16,1-2 0-16,-2 0 0 15,-2-1 0-15,-2-1 0 0,-4-1 0 16,-7-2 0-16,0 0 0 15,-2-4 0-15,-8-3 0 16,-6 1 0-16,-2-5 1 16,-4 0 0-16,3-3 2 15,-1-3 5-15,3 1 0 0,6-2-2 16,3 0 0 0,3 0-5-16,-2-2 2 0,7-1-2 15,0 0-2-15,0-3 2 16,8 3-1-16,3 1 0 15,-3 2 0-15,6 0 1 16,-1 4 1-16,1 6 3 0,-2 8 2 16,-2 1 6-16,2 8-1 15,-5 4-3 1,-2 3 4-16,-2 3 0 0,-3 2 3 16,0 2 0-16,0 0 0 15,-7 1-2-15,-1-3 2 0,0-2-4 16,1 1 1-16,2-3-4 15,1 0 0-15,2-9 0 16,2-1-4-16,0-6-3 16,6-2 1-16,4-10-1 15,5-6 1-15,0 1-1 16,4-7-1-16,-4-9-1 16,2-8-6-16,-2-4-33 0,-10-7-40 15,-5-6-95-15</inkml:trace>
  <inkml:trace contextRef="#ctx0" brushRef="#br0" timeOffset="1578.56">12007 6710 157 0,'-7'0'21'0,"2"0"22"16,-1 0 19-16,4 0-11 16,-3-1-8-16,3 1-10 15,2 0 3-15,0 0-2 0,0-3-12 16,4 3-7-16,5-2 0 15,7 1-5-15,2-3-5 16,3 2-3-16,5-1-2 16,1 1 1-16,2 2-6 15,5-2-39-15,-4 1-35 16,1-4-42-16,-1-5-117 0</inkml:trace>
  <inkml:trace contextRef="#ctx0" brushRef="#br0" timeOffset="1844.04">12396 6556 264 0,'-7'-7'11'0,"2"2"24"16,2 0 11-16,-1 1-14 16,1 1-1-16,3 1-6 0,0 0-2 15,0 2-4-15,0 0-5 16,0 0-6-16,0 7-3 15,5 5 2-15,2 3 6 16,1 5 2-16,-1 4-2 16,0-2-6-16,0 4-3 15,-4 4-2-15,-3 0-1 0,0 0-1 16,0-2-30-16,-3-3-86 16,-2-7-280-16</inkml:trace>
  <inkml:trace contextRef="#ctx0" brushRef="#br0" timeOffset="2930.94">14281 6681 177 0,'-4'-5'30'16,"1"-4"20"-16,3 2-6 0,0 1 5 16,0 1-10-16,0 3-4 15,0 1-2-15,0 1-10 16,0 0-18-16,0 8-3 15,0 6 4-15,0 6 4 0,3 2 4 16,-1 3-1-16,0 2-5 16,1-4-4-16,-3 3-1 15,0-2-2-15,0-5 0 16,0-2 0-16,0-7 0 0,0-1 0 16,-1-2 0-16,-1-5 1 15,0-2 1-15,2 0-1 16,0 0 5-16,0-2-3 15,2-5-4-15,7 0 1 16,4 2-1-16,2 1 0 16,2 2-1-16,4-2 1 15,2 4 0-15,-2 0 0 0,-1-1-1 16,-1-1 0-16,-4-3-2 16,0 1 1-16,-3-3 2 15,-2-2 0-15,-1-3 1 16,-4-1-2-16,0-1 2 0,-1-2-2 15,-3-1 1-15,2 5 0 16,-3 0 0-16,0 3 0 16,0 3 1-16,0 5 0 15,0 1 1-15,0 0-3 16,0 14 2-16,0 2 0 0,0 5 3 16,0 4 3-16,2 2 0 15,1 2-3-15,-1-3 1 16,0-2-5-16,1 1 1 15,1-6-1-15,-1 1 1 16,-1-4-12-16,0-2-30 16,-2-3-41-16,0-6-78 15</inkml:trace>
  <inkml:trace contextRef="#ctx0" brushRef="#br0" timeOffset="3279.21">13999 7168 394 0,'-20'7'11'0,"3"-1"0"0,17-6 23 15,19 0-10-15,13 2 9 16,12 0-3-16,7-2-11 15,12 1-8-15,3-1-4 16,5 0-1-16,0 2-4 16,-1-2 0-16,-4 0-2 0,-3 0 1 15,-5 0 0-15,-11 0-1 0,-8 0 0 16,-10 0 1-16,-7 0-2 16,-10 0 2-16,-5 0-1 15,-2 0-8-15,-5 0-24 16,0 0-24-16,-14 0-16 15,-3 0-83-15</inkml:trace>
  <inkml:trace contextRef="#ctx0" brushRef="#br0" timeOffset="3791.87">14279 7468 297 0,'-7'-4'17'0,"1"3"34"16,3 1 7-16,-1 0-23 0,4 0-5 16,0 7-8-16,0 7 2 15,0 6 3-15,2 5-3 16,3 5 2-16,6 4-5 15,-4 5-3-15,2-1-6 16,-2 3-3-16,1-4-2 16,-1-3-1-16,-4-3-2 0,-1-2-2 15,0-7 1-15,-2-3-3 16,0-2 1-16,0-5-1 16,0-3 0-16,0-3 0 15,0-3-12-15,0-3-14 16,2 0-2-16,-2-12-22 0,0-4-25 15,0-8-24 1,0-1-65 0</inkml:trace>
  <inkml:trace contextRef="#ctx0" brushRef="#br0" timeOffset="4093.63">14308 7627 236 0,'0'-18'21'0,"0"-5"32"16,2 5 7-16,6 2-9 15,7 3-10-15,-1 3-1 0,3 5-10 16,2 3-15-16,1 2-3 16,-1 5-3-16,0 9-4 15,-3 4-4-15,-4 4 0 16,-3 1-1 0,-6 0 0-16,-3-4 1 15,0 1-1-15,-12-2 0 0,-4-4 1 16,-3-1-1-1,-3-3 1-15,-4-3-1 0,6 1 0 16,-2-5 1-16,3 0-1 16,7-3 1-16,-1 0-1 15,10-4-10-15,3-7-24 0,0-3-38 16,11-6-48-16,6-3-158 16</inkml:trace>
  <inkml:trace contextRef="#ctx0" brushRef="#br0" timeOffset="4585.58">14578 7409 354 0,'-5'-8'18'16,"5"-3"18"-16,0 2 4 15,4 2-15-15,7 3-3 0,1 2-11 16,7 2-7-16,-4 0-3 15,0 4 0-15,-1 5-1 16,-3 1 0-16,-4 5 0 16,-1-4 0-16,-6 1-1 0,0-2-1 15,-6 2 1 1,-5-4 1-16,2-1 0 16,1-1 0-16,-1-4 0 0,1-1 0 15,6-1 0-15,0 0 1 16,2 0-1-16,0 0 1 15,4-3-1-15,6-1 0 16,0 0 0-16,2 3 0 0,1-1-1 16,3 2 2-16,-3 0-2 15,1 2 2-15,1 7-1 16,-3 0-1-16,-1 3 1 16,-2 1 0-16,-2 1 0 0,-5-2 0 15,-2 1 0-15,0-4 0 16,-9-2 0-16,-6 2 1 15,-6-5 3-15,0-1 1 16,-5-1 1-16,3 0-3 16,4-2-3-16,0 0 0 0,9 0 0 15,6 0-19-15,4-6-28 16,0-6-51-16,14-8-154 16</inkml:trace>
  <inkml:trace contextRef="#ctx0" brushRef="#br0" timeOffset="4866.26">15450 7140 360 0,'0'-7'14'16,"0"-2"-7"-16,5 0 25 15,7 2 6-15,7 0-9 16,4 1-5-16,8 1-11 0,-1 0-2 16,4 3-6-16,0-2-2 15,-5 1-2-15,-2-1-1 16,-8 2 0-16,-6 0-12 16,-4 2-28-16,-5 0-25 15,-4 0-42-15,-2-3-29 16</inkml:trace>
  <inkml:trace contextRef="#ctx0" brushRef="#br0" timeOffset="5101.51">15603 6990 240 0,'0'-5'31'0,"-2"1"21"16,2 2 1-16,0 2-10 15,0 0 4-15,0 2-25 16,0 7-7-16,3 7 8 15,4 2-2-15,-1 5-2 16,0 2-8-16,1 2-5 0,-2-1-4 16,-2 1-1-16,-3-2 0 15,2-1-1-15,-2-3-10 16,0-5-35-16,-2-3-45 16,-3-10-128-16</inkml:trace>
  <inkml:trace contextRef="#ctx0" brushRef="#br0" timeOffset="5945.14">17033 6621 257 0,'-5'-6'-1'0,"-4"0"14"16,0-3 20-16,-2 5-14 16,1 0 6-16,-3 1-6 0,1 3-2 15,1 0-3 1,-4 0-4-16,3 3 0 0,1 4 3 15,-3 4 1-15,3 3 0 16,0 1 2-16,2 3 1 16,4 1-1-16,0 2-2 0,2 4 0 15,3 2-3-15,0 2-3 16,0-3 1-16,6 3-2 16,3-6-3-16,1-1 0 15,5-4-3-15,-1-6 3 16,3-3-2-16,-2-4 2 0,4-5-2 15,-2 0 3-15,0 0-2 16,-3-7-1-16,-1-2-1 16,-3-3-1-16,0-3 1 15,-7-1-1-15,-1-1 1 16,-2 0-1-16,0-1 1 16,-11 4-2-16,-3 6 2 0,-3-2-2 15,0 9 2-15,-5 1-3 16,-3 0 2-16,-1 3 0 15,2 8 0-15,2 1 0 16,4 2-13-16,4 3-14 16,5 1-18-16,5-3-22 0,4-4-36 15,0-2-85-15</inkml:trace>
  <inkml:trace contextRef="#ctx0" brushRef="#br0" timeOffset="6273.08">16497 7065 396 0,'-20'5'25'16,"4"-3"-22"-1,16-2 32-15,21 0-8 0,13 0-2 16,15 0 4-16,12 0-6 15,14-4-6-15,11 1-3 16,4-2-3-16,5 3-2 16,-5 0-4-16,-4 0-2 0,-6 2-2 15,-10 0-1-15,-13 0 0 16,-7 0 0-16,-8 0 1 16,-10 0-1-16,-11 0 0 15,-4 0-2-15,-9 0-10 16,-4 0-13-16,-4-1-13 0,0 1-29 15,-14-4-37-15,-6-4-136 16</inkml:trace>
  <inkml:trace contextRef="#ctx0" brushRef="#br0" timeOffset="6819.83">16599 7404 290 0,'-7'-7'24'15,"5"0"19"-15,0 3 7 16,2 4-21-16,0 0 0 15,0 4-13-15,0 7 0 16,0 6 2-16,4 6 10 0,3 8 0 16,2 4-9-16,0 7-2 15,-2 0-4-15,0 5-6 16,-2-4-2-16,-1-3-2 16,-1-2-1-16,-2-4-1 15,-1-7 1-15,0-4-1 16,0-3 1-16,0-6-2 0,0-3 1 15,0-4-1-15,0-6-6 16,2-1-12-16,0 0-4 16,3-13-24-16,0-4-20 15,-3-6-24-15,-2-4-89 0</inkml:trace>
  <inkml:trace contextRef="#ctx0" brushRef="#br0" timeOffset="7148.76">16635 7557 313 0,'0'-18'10'0,"5"1"25"16,8 1 6-16,3-1-15 15,4 9 4-15,2-1-8 16,0 3-3-16,0 6-7 16,0 0-4-16,-5 4-5 15,-2 8-2-15,-3 5-1 0,-4 0 1 16,-6 3-1-16,-2 1 0 15,0-3 1-15,-13 0-1 16,-5-2 0-16,-2-4 3 16,-3-1 3-16,-1-2 4 15,-2-4-1-15,1-1-2 16,3-2-5-16,6-2 0 16,3 0-2-16,6-2 2 0,4-9-4 15,3-1-18-15,5-4-20 16,9-6-27-16,4-3-47 15,4-1-118 1</inkml:trace>
  <inkml:trace contextRef="#ctx0" brushRef="#br0" timeOffset="7468.25">16906 7338 272 0,'5'-14'23'0,"-1"-3"5"16,2 5 20-16,1 2-10 15,0 4-10-15,-2 4-9 16,4 2-12-16,0 0-5 16,-2 8-2-16,0 4 1 0,-3 2-1 15,2 2 0-15,-4 0 0 16,-2-2 0-16,0-1 0 16,0 1 1-16,-5-5-1 15,0-1 0-15,1-3 0 16,3-2 1-16,1-1-1 15,0-2 1-15,3 0 10 0,12-2 0 16,-1-6-7-16,6-2-4 16,4 1 1-16,-2 1-1 15,2 1-1-15,-1 3-24 16,-1 0-26-16,-3 4-47 16,-4 0-94-16</inkml:trace>
  <inkml:trace contextRef="#ctx0" brushRef="#br0" timeOffset="7672.38">17172 7618 327 0,'5'0'9'0,"7"0"18"15,7-4 13-15,3-3-11 16,2 1 1-16,3-2-10 0,2 1-15 15,-2 0-4-15,-5 3-1 16,1 0-2-16,-7 4-34 16,-6-3-45-16,0 1-86 15</inkml:trace>
  <inkml:trace contextRef="#ctx0" brushRef="#br0" timeOffset="7937.85">17308 7466 274 0,'-7'-2'46'0,"4"2"-13"16,-3 0 12-16,5 0-14 15,1 4-9-15,0 9 3 16,0 3-6-16,0 3 2 16,0 6 1-16,0 2-5 15,3 1-10-15,-1 0-3 0,0-2-3 16,-1-2 0-16,-1-3-1 15,2-3 0-15,-2-6-12 16,2-1-16-16,1-4-10 16,4-5-11-16,1-2-27 15,4-3-63-15</inkml:trace>
  <inkml:trace contextRef="#ctx0" brushRef="#br0" timeOffset="8515.81">17620 7413 376 0,'2'-2'21'15,"0"0"20"-15,0 2-20 16,0 4-8-16,0 5 8 16,0 5-3-16,1 6-1 15,-1-1-3-15,2 1-3 0,-3 3-3 16,1-2-6-16,1 1-1 15,-1-4 0-15,-2-1-1 16,0-2 1-16,2-2-1 16,-2-6 1-16,3 1-1 15,2-4 0-15,2-2 0 0,2-2-1 16,1 0-6 0,5 0-8-16,1 0 0 0,4 0-2 15,0 0 4-15,1 0-4 16,-1 0-3-16,0 0-9 15,-5 0 4-15,0 0-5 0,-4-4-20 16,-4 2-16-16,-2-1 4 16,-2-2 10-16,-3-5 3 15,0 2 34-15,0-4 15 16,0-3 30-16,-7 0 13 16,2 1 2-16,-2 0 1 15,2 2 6-15,2 1 3 16,-2 4-6-16,3 3-4 0,2 4 3 15,0 0-9-15,0 5-25 16,0 10 8-16,0 3 3 16,2 3-2-16,3 0-7 15,-4 3-7-15,3 1-5 0,-2 0-2 16,-1-2-1 0,-1-2 0-16,0-1-1 0,0-2 0 15,0-6-4-15,0 1-20 16,0-6-20-16,0-6-31 15,0-1-35-15,0-4-92 0</inkml:trace>
  <inkml:trace contextRef="#ctx0" brushRef="#br0" timeOffset="9232.61">18287 6628 346 0,'0'-19'-1'15,"0"-1"12"-15,5 2 17 16,6 3 3-16,5-1-4 0,4 6-7 15,1 1-8-15,6 3-3 16,0 5-5-16,0 1-2 0,0 0 0 16,-6 7-1-16,1 4-1 15,-3 4 1-15,-7 0-1 16,-4 5 0-16,0 1 0 16,-4 0 2-16,-4 4-2 0,0 4 10 15,0-1 3-15,-5 4 4 16,-3-2-4-16,2 5-3 15,5 0-3-15,-1 1 1 16,2-4 0-16,0 2-4 16,5-3 1-16,8-3-1 15,5-3-3-15,2-4 1 0,2-1-1 16,-1-4 0-16,0-6-1 16,-1-2 1-16,-2-4 1 15,-3-3-2-15,-5-1 1 16,-3 0-1-16,-3 0 0 0,-4-3 1 15,0-1-1-15,0 2 0 0,-9 0-1 16,0 2 2-16,-1 0-2 16,-2 4 1-16,2 10 0 15,0 4-1-15,3 5 0 16,0 4 2-16,6 3 2 16,-1 4 9-16,2 2 1 0,0 2 2 15,0-3-4-15,0 1 1 16,3-2-4-16,1-2-3 15,-2-4-2-15,-2-1-1 16,0-2-1-16,0-2 0 16,-14-3-1-16,-6-1 1 15,-7-2 0-15,-9 1 0 0,-9-6-10 16,-9-3-28-16,-10-4-63 16,-12-5-113-16</inkml:trace>
  <inkml:trace contextRef="#ctx0" brushRef="#br0" timeOffset="9782.61">11352 8982 351 0,'-3'0'5'15,"-2"0"20"-15,5-5 28 16,0 0-23-16,13 0-6 16,3 1-4-16,4 1-11 15,6 3-5-15,1-3-3 0,0 3 0 16,1 0-2-16,-3 0-10 15,-2 4-28-15,-3 2-18 16,-7-3-44-16,-6 1-63 16</inkml:trace>
  <inkml:trace contextRef="#ctx0" brushRef="#br0" timeOffset="9970.06">11432 9082 103 0,'-17'11'186'16,"4"-5"-160"-16,4-3 24 0,6-1 1 15,3-2-8 1,0 0 3-16,14 0-21 0,4 0-12 16,9-2-8-16,2-3-4 15,5 1-1-15,2 3 0 16,-2-2-28-16,0 0-48 16,-2-4-127-16</inkml:trace>
  <inkml:trace contextRef="#ctx0" brushRef="#br0" timeOffset="10598.47">12941 8940 220 0,'0'-2'20'0,"0"-7"37"16,0 5 0-16,-4 4-20 15,3 0-12-15,-1 0-7 0,0 6-1 16,2 6 1-16,0 5 1 16,2 2 0-16,0 1 2 15,3 6-4 1,3 1-3-16,-1 3-3 0,0-1-3 0,-2 2-4 15,0-5 1-15,0 0-2 16,-2-2 1-16,-3-6-3 0,0-4 0 16,2-3 0-16,-2-1-1 15,0-3 1-15,3-6-1 16,1 1 1-16,1-2 1 16,2 0 0-16,4 0-1 0,0 0 0 15,3 0-1-15,4-2 1 16,0 1-1-16,1-5 0 15,3 5 0-15,4-2 0 16,-3-1 0-16,2 3 0 16,-2-2-7-16,-1 0-17 15,-3 0-13 1,-2 1-16-16,-5 0-7 16,-1-4-31-16,-5 0-61 15</inkml:trace>
  <inkml:trace contextRef="#ctx0" brushRef="#br0" timeOffset="10817.17">13144 8837 293 0,'-5'-8'4'0,"5"-1"1"0,0 0 21 15,0 4 10-15,12 1-15 16,5 2-13-16,5 2-5 16,4 0-3-16,1 0 0 15,1 0-20-15,0 0-38 0,-3-1-64 16</inkml:trace>
  <inkml:trace contextRef="#ctx0" brushRef="#br0" timeOffset="11027.77">13443 8601 247 0,'0'-8'36'15,"0"8"20"-15,1 0-4 0,-1 4-40 0,2 9-1 16,-2 6 4-16,2 6 0 16,-2 2-6-16,0 7-4 15,1 1-4-15,1 3 2 16,2-1-5-16,1 1-39 0,0-4-60 15,3-6-100-15</inkml:trace>
  <inkml:trace contextRef="#ctx0" brushRef="#br0" timeOffset="11741.16">14098 8793 380 0,'0'-18'4'0,"0"4"-1"15,0 2 13-15,-2 1 0 16,-5 2-1 0,-1 2-3-16,-1 2-2 15,-1 1-4-15,-3 4-4 16,-1 0 1-16,-1 0-2 15,-1 6 0-15,0 2 0 0,0 7 0 16,5 1 5-16,2 3-1 16,4 4-2-16,5 1-1 15,0 1 2-15,8 3 1 16,7 1 0-16,4-3 1 16,2 3-3-16,-3 0-1 0,-1-1-1 15,-2 3-1-15,-8-6-1 16,-3 0 0-16,-4-4-2 15,1 1 0-15,-11-7 1 16,-5-3 1-16,1 1 1 16,-4-5 0-16,2-4 1 15,1 1-1-15,1-5 0 16,3 0 1-16,0 0-1 0,5-5 1 16,2 0-1-16,2-2 1 15,2-1-1-15,0 2-1 16,4 1 1-16,1 2 1 15,4 3-2-15,-1 0 2 0,2 0-1 0,0 9 1 16,2 8 0 0,-2 3 1-16,-3 5 1 0,0 4 3 15,-2 4 10-15,-2 6-3 16,-3 4 3-16,0 0-2 16,0 0-2-16,-3 1 1 15,-2-3 2-15,2-2-2 0,1-5-1 16,0-3-2-16,2-5-3 15,0-6-1-15,2-1 1 16,5-4 4-16,4-5-2 16,3 0-4-16,1-9 0 0,3-1-3 15,0 0 0-15,1-1-1 16,3-10-1-16,-4 0-7 16,-2-4-20-16,-3 0-26 15,-8-5-52-15,-5-7-92 16</inkml:trace>
  <inkml:trace contextRef="#ctx0" brushRef="#br0" timeOffset="12621.89">12109 8942 261 0,'0'-8'17'0,"-1"1"9"0,-3 4 24 16,2-1-12-16,-1 4-15 16,1 0 5-16,1 2-16 15,1 8-5-15,0 3 5 16,0 7 11-16,0 1-4 0,0 6-1 16,0 2-5-16,0-1-2 15,1 1-4-15,1-4-2 16,-2-2-2-16,0-4 0 0,0-3 0 15,0-5 0-15,0-5 0 16,0-3-2-16,0-1 1 16,0-2 0-16,0 0 3 15,3 0 0-15,-1 0-3 16,5-5-2-16,1 2 0 16,1 0 0-16,-1-1 0 15,4 3 0-15,0-1 0 0,0 0 0 16,1 2 0-16,1 0 0 15,-1-3-1-15,0-1-1 16,-1 1 0-16,-1-3 2 16,-2-1-1-16,-2-2 1 0,-4 0-1 15,4 0 1-15,-7-5 0 16,0 5-1-16,0-3 1 16,0 2 0-16,0 3 1 15,-2 2-2-15,-3 2 1 16,4 3 1-16,-3 0-2 15,4 0 1-15,0 7 1 0,0 5 1 16,0 6 5-16,2 3 4 16,6 1 1-16,-3 1-3 15,2 2-5-15,-2-5 0 16,2 4-3-16,-1-6 0 0,0 4-1 16,-5-4-2-1,3-3-27-15,-4 0-42 0,0-9-74 16</inkml:trace>
  <inkml:trace contextRef="#ctx0" brushRef="#br0" timeOffset="13200.18">14940 8645 336 0,'0'-2'14'15,"0"-1"-1"-15,0 3 22 16,1 0-15-16,1 5-12 16,0 11 18-16,2 2-2 0,0 6-5 15,-1 0-4-15,2 5-5 16,-1-4-1-16,-1 4-7 15,3-6 0-15,-6-4-2 0,3 1 0 16,-3-5-5-16,0-3-23 16,0-5-22-16,0-3-30 15,0-3-86-15</inkml:trace>
  <inkml:trace contextRef="#ctx0" brushRef="#br0" timeOffset="13494.34">14674 9000 359 0,'-8'2'13'16,"8"-2"22"-16,2 0 23 16,18 0-22-16,13 0 0 0,8 0-8 15,7 0-12-15,12-2-2 16,3 1-3-16,-1-1 0 15,5 0-4-15,-5-1-4 16,-4 1-3-16,-4 0 0 16,-9 2 0-16,-11 0 1 0,-9 0-2 15,-8 0-7-15,-9 0-5 16,-4 0-15-16,-4 0-15 16,0 2-4-16,-9 1-9 15,-6 1-32-15,0-2-86 16</inkml:trace>
  <inkml:trace contextRef="#ctx0" brushRef="#br0" timeOffset="13935.87">14841 9298 262 0,'5'-5'14'0,"-1"-2"28"16,-1 3 17-16,-3 1-10 16,2 3-3-16,-2 0-9 15,0 0-18-15,0 10-12 0,3 2 16 16,-3 6 1-16,0 6 1 15,1 1-5-15,3 3-3 16,-2 4-4-16,-1 3 1 16,3-2-8-16,-1 1-1 0,2-4-3 15,-1-1 0-15,-1-5 0 16,2-4 0-16,-2-3-2 16,-1-4 1-16,-2-4-1 15,2-3 0-15,-2-1 2 16,2-3-4-16,-2-2-5 0,0 0-12 15,0 0-6-15,0-3-11 16,0-8-37-16,0-5-33 16,0 0-68-16</inkml:trace>
  <inkml:trace contextRef="#ctx0" brushRef="#br0" timeOffset="14772.27">15111 9172 346 0,'3'-11'12'0,"4"2"18"16,2 4 9-16,2 1-7 16,1 6-17-16,3-2-9 0,-1 2-5 15,3 7-1-15,-3 1 1 16,-6 3-1-16,0-2 0 16,-3 3-1-16,-5-4-6 15,0 1 0-15,0-2 3 16,-8-3 1-16,-4 2 2 15,2-6 1-15,0 2 1 0,2-2-1 16,2-2 0-16,5 0 0 16,-3 0 0-16,4 0 0 15,0 0 2-15,0 0-2 16,0 0 0-16,7 0 0 16,2 0 0-16,2 0 0 15,1 0 0 1,3 0 0-16,-3 0 0 15,5 4 1-15,-5 0 1 16,0 7 1-16,-2 0 0 0,-1 1 0 16,-6 0-1-16,-3 0-2 15,0 0 3-15,-2-2-1 0,-8 2 5 16,-5-5 5-16,1-2-3 16,-6-2-1-16,4 1-4 15,-4-4-3-15,4 0 0 16,4 0-2-16,1 0-28 15,8-9-42-15,3-7-114 0</inkml:trace>
  <inkml:trace contextRef="#ctx0" brushRef="#br0" timeOffset="15415.65">15752 8563 319 0,'-10'-19'16'0,"10"-3"-8"15,2 4 19-15,13 4 16 16,2 3-13-16,2 6-5 0,2 5-12 15,-2 0-8-15,0 9-3 16,-5 7-1-16,-3 6 0 16,-4 4-1-16,-3 6 1 15,-3 4-1-15,-1 3 1 0,0 2 2 16,-1 2 2-16,-5 2 2 16,1-4 1-16,2-4 0 15,3-1-2-15,0-9-2 16,0-4-2-16,7-5 1 15,3-4 1-15,7-5 3 16,-2-5 5-16,4-3-4 0,-2-1-3 16,0 0-2-16,-7-5-3 15,-2-2 1-15,-6 0-1 16,-2 1 1-16,0 3-2 16,-12 1 2-16,2 2-2 0,-3 0 1 15,-1 7 0-15,2 7 2 16,-1 4 3-16,4 5 6 15,2 4 3-15,1 3 3 16,2 4-3-16,6 2-1 16,-2 1-2-16,0 3 3 0,6-3-3 15,-1-2-2-15,1 2-2 16,-1-4-4-16,-3-4-2 16,-2-1 0-16,-2-3 0 15,-10-3-1-15,-10-3 1 16,-7 0 0-16,-8-6 0 0,-14 4 0 15,-14-3-20-15,-11-3-50 16,-14-7-122-16</inkml:trace>
  <inkml:trace contextRef="#ctx0" brushRef="#br0" timeOffset="20486.75">14926 9326 132 0,'-7'0'18'15,"-3"0"0"-15,7 0 14 16,-1-4 11-16,1 1-10 0,3 0-9 16,0 1 0-16,0-1-5 15,0-1-4-15,0 1-1 16,0 0 2-16,0 3-3 16,0-1-3-16,0 1-1 31,0 0-2-31,0-2 4 0,0 0 3 15,0 0 2-15,1 1-1 16,5-3-5-16,-1 3 1 16,4-1-5-16,4 2 1 15,-1 0 1-15,4 0 0 16,-3 0-1-16,3 7-2 0,-2 0 0 16,1 3-2-16,-5-2 0 15,-3 5-2-15,-3-1-1 16,-4 2 1-16,0 0-2 15,-2-1 1-15,-7-1 1 16,-3-1 0-16,-1 0-1 0,-1-3 3 16,-2 0 0-16,3-4 0 15,-3-2-1-15,2-2 0 16,2 0-1-16,2 0-1 16,3-1 0-16,4-6-32 0,3-6-54 15,0-6-124-15</inkml:trace>
  <inkml:trace contextRef="#ctx0" brushRef="#br0" timeOffset="21127.48">16590 8890 293 0,'-2'0'30'0,"2"0"18"15,0 0-6-15,4 0-15 16,6-3 0-16,5 1-7 0,4-2-7 16,3 0-4-16,0 2-3 15,1-1-4-15,0 1-1 16,-4-1-1-16,0 1 1 16,-3 0-2-16,1 0-16 15,-7 1-19-15,-1 1-14 0,-2-2-19 16,-5-2-63-16</inkml:trace>
  <inkml:trace contextRef="#ctx0" brushRef="#br0" timeOffset="21402.32">16733 8769 267 0,'-5'-4'21'0,"0"0"21"15,1 1 9-15,3 3-19 0,-1 0-6 16,0 0-8-16,2 7-9 16,0 3 2-16,0 8 7 15,0 2 2-15,5 2-2 16,2 3-6-16,0 0-1 16,1-3-5-16,-1 2-3 15,0-3-2-15,-2-1 0 16,1-4-1-16,0 2 0 0,-1-6-15 0,0 1-28 15,-3-8-29-15,1-3-73 16</inkml:trace>
  <inkml:trace contextRef="#ctx0" brushRef="#br0" timeOffset="22192.62">18057 8692 216 0,'0'-5'6'0,"0"-3"20"0,0-1 23 15,0 4-10-15,-2-2-10 16,-2 2-4-16,3-1-8 16,-3 1-1-16,-1 3-5 15,1 0-4-15,-1 2-3 16,-3 0-2-16,0 0-1 0,-3 4 2 15,0 5 8-15,-1 3 3 16,-1 1 3-16,2 6 0 16,2 5 1-16,1 0-4 15,4 5 1-15,1 1-3 16,3 1-2-16,0 1-2 0,3-4-1 16,8-3-3-1,-1-3-2-15,5-6 0 0,1-4 0 16,-2-3-1-16,4-4 4 15,-2-3 4-15,0-2-1 16,-1 0-5-16,-5-3-1 16,-1-6 0-16,-1-2 0 0,-4-1-1 15,-4-3 1-15,0 1-1 16,-4 0 0-16,-9 0-1 16,-3-3 0-16,-2 5 0 15,-4 3 0-15,-1 5 0 16,-2 3-1-16,-2 1 1 0,-2 5 0 15,4 8-3-15,1 1-10 16,9 5-21 0,8-4-35-1,7-3-45-15,8-5-128 0</inkml:trace>
  <inkml:trace contextRef="#ctx0" brushRef="#br0" timeOffset="22812.41">19151 8610 198 0,'-6'-6'62'16,"5"1"-25"-16,-1 2 8 16,2 0-8-16,-2 3-11 15,2 0-10-15,0 10-7 16,2 2 11-16,-2 4 0 16,0 4 2-16,3 1 0 0,1 2-6 15,-1 1-6-15,1 0-3 16,-2 0-1-16,-2-3 4 15,1-1-4-15,-1-4 1 16,0-2-4-16,2-2 3 16,-2-2 3-16,2-3-6 0,-2 0 0 15,2-4-1-15,4 1 1 16,-1-3-2-16,2 4 6 16,3-5 4-16,7 1-3 15,0-1-3-15,7 0-2 0,0 0-3 16,6 0 1-16,-1 0-1 15,0 0 2 1,-2 0-5-16,-2 0-17 0,-4 0-13 16,-1 0-16-16,-4 0-29 15,-5-6-28-15,-2-2-79 16</inkml:trace>
  <inkml:trace contextRef="#ctx0" brushRef="#br0" timeOffset="23053.84">19388 8431 288 0,'-11'-12'5'0,"7"-1"5"16,2 3 23-16,2 4 2 15,0 3-15-15,11 3-12 0,4 0-6 16,3 0-1-16,3 2-1 15,4 3-5-15,1-2-31 16,-3-1-36-16,0-2-29 16,-3-2-79-16</inkml:trace>
  <inkml:trace contextRef="#ctx0" brushRef="#br0" timeOffset="23201.96">19594 8299 177 0,'0'-9'25'15,"0"4"20"-15,0 5 8 16,0 0-11-16,0 11-39 15,0 5 3-15,0 7 6 16,2 6-6-16,2 4-1 0,-1 3-4 16,3 2 0-16,-1-1-44 15,2-5-94-15</inkml:trace>
  <inkml:trace contextRef="#ctx0" brushRef="#br0" timeOffset="23935.69">20383 8408 354 0,'3'-14'-1'16,"-3"-1"6"-1,0 5 24 1,0-1-1-16,-3 4-6 0,-6 0-9 0,-3 2-4 16,-1 3-4-16,-4 2-2 15,3 0-1-15,-4 3 0 16,2 8-2-16,3 2 1 16,2 2 1-16,1 3 1 0,6 6-2 15,2-1 1-15,2 2 0 16,2 2 0-16,9-4 0 0,3 4 0 15,2-2-1-15,-2 0-1 16,3-1 1-16,-5 1-1 16,-5 0 1-16,1 2-1 15,-6-2 0-15,-2-4 0 0,0-1 0 16,-12-2 0-16,-2-4 0 16,1-3 0-16,-2-4 0 15,-1-3 1-15,3-2-1 16,4-2 3-16,0 0 11 15,3 0-1-15,1-9-3 0,5 3-3 16,0-1-3-16,0-2-2 16,2 0-2-16,5 4 0 15,1 1 1-15,0 3-1 16,-1 1 0-16,0 0 0 16,1 10 1-16,-1 8 0 15,0 5 0-15,0 4 5 0,-1 7 4 16,1 3 10-16,-2 6-1 15,-1 3-5-15,-2 4 3 16,-2 3-3-16,0-3-5 16,-2 0 0-16,-5-4-1 15,0-6-2-15,-1-4-2 0,3-4 1 16,0-6-1-16,3-3-2 16,0-6 1-16,2-1-2 15,2-5 2-15,7-4-1 16,4-2-2-16,2-5 1 0,7 2 0 15,2-4-6-15,3-9-23 16,3-4-24-16,1-7-42 16,5-6-88-16</inkml:trace>
  <inkml:trace contextRef="#ctx0" brushRef="#br0" timeOffset="24414.41">21674 8299 157 0,'1'-7'39'0,"1"0"9"15,-2 1 5-15,0 1 0 0,0 3-9 16,0 2-7-16,0 0-11 16,0 0-20-16,0 13 0 15,0 1 6-15,0 9 3 16,0 2 2-16,0 2-2 16,0 3-10-16,0 1-1 0,2-1-2 15,0-3-1 1,3-2 0-16,-2-4 0 0,2 1-3 15,-2-6-20-15,1-4-24 16,-4-1-28-16,0-7-62 16</inkml:trace>
  <inkml:trace contextRef="#ctx0" brushRef="#br0" timeOffset="24758.26">21278 8717 331 0,'-20'2'13'0,"12"-2"13"15,8 0 23-15,1 0-15 16,20 0 1-16,13 0-10 16,12 3-6-16,13-1-9 0,15 1-1 15,6-1 2-15,14 2-1 16,4-4-2-16,-2 0 2 15,8 0 3-15,-5 2-3 16,-4-2-3-16,-12 0 0 16,-12 0-2-16,-10 0-2 0,-15 0-3 15,-14 3 1-15,-10 1-1 16,-8-1 0-16,-9 1 0 16,-5 1-9-16,-3-1-24 15,-11 1-18-15,-10-3-21 16,-7-2-39-16,-4 0-214 0</inkml:trace>
  <inkml:trace contextRef="#ctx0" brushRef="#br0" timeOffset="25258.15">21260 9029 249 0,'0'-5'20'16,"0"-1"31"-16,3 3 14 16,-3 1-23-16,0 2-7 15,0 4-18-15,0 8-1 16,2 8 7-16,-1 6 5 0,1 6 1 16,3 4-4-16,-1 2-7 15,3 2-5-15,-6-1-1 16,5-1-5-16,-2-4-4 15,0-2 0-15,-4-3-2 16,1-4 0-16,-1-4 1 16,0-3-2-16,0-4 0 0,0-3 0 15,0-5 0-15,0-4-2 16,0 1-13-16,-1-3-11 16,1 0-8-16,0-5-19 15,0-7-18-15,0-1-17 0,0-6-54 16,0 0-87-16</inkml:trace>
  <inkml:trace contextRef="#ctx0" brushRef="#br0" timeOffset="25568.69">21284 9227 235 0,'0'-20'30'0,"0"-1"19"16,3 1 3-16,7 3-13 15,0 4-11 1,1-1 1-16,0 5-4 0,5 2-5 15,0 3 1-15,2 4-8 16,0 0-3-16,0 5-4 16,2 12-2-16,-4 1-1 0,-5 1 0 15,-3 1-1-15,-6-1-2 16,-2-1 0-16,0-4 0 16,-7 0 0-16,-3-3 1 15,-7-2-1-15,0-3 1 16,-3 1 0-16,1-4-1 15,4-3 1-15,-4 0-1 0,7 0 0 16,3 0-5-16,3 0-19 16,4-4-23-16,2-8-13 15,2-2-29-15,11-4-67 16</inkml:trace>
  <inkml:trace contextRef="#ctx0" brushRef="#br0" timeOffset="25878.36">21512 8975 274 0,'9'-10'19'16,"0"-3"26"-16,2 6 1 15,0 4-10-15,-3 1-5 0,4 2-17 16,-4 0-10-16,1 9-3 16,-4 2 1-16,0 1-2 15,0 2 0-15,-5 0 1 16,0-1-2-16,0-1 2 0,-6-3-1 15,-1-1 0-15,2-3 1 16,-1 0-1-16,5-3 2 16,-1-2-2-16,2 0 1 15,2 0 8 1,10 0 2-16,3-2-7 0,6-5-2 16,0 1-2-16,3 1 0 15,0 0 0-15,0 1-14 0,-4 3-24 16,0-1-36-16,-3 0-80 15</inkml:trace>
  <inkml:trace contextRef="#ctx0" brushRef="#br0" timeOffset="26124.93">21825 9256 238 0,'0'4'111'0,"3"-4"-70"16,9 0 10-16,7-4-13 16,2-2-6-16,6 0-8 0,1 1-17 15,3 0-3-15,-2 2-3 16,-4-1 0-16,-5 2-4 16,-6 2-32-16,-4 0-28 15,-5-3-44-15,-5 0-90 0</inkml:trace>
  <inkml:trace contextRef="#ctx0" brushRef="#br0" timeOffset="26377.43">21950 9131 268 0,'-3'-2'19'0,"-1"-2"30"15,4 4 4-15,-1 0-20 16,1 2-10-16,0 10 1 15,0 3 2-15,0 5-3 16,0 2 1-16,1 3-5 16,3 0-10-16,-2-2-4 0,1 2-2 15,0-3-2-15,1-2-1 16,-2-3 1-16,1-2 0 16,1-5-5-16,0 0-16 0,0-5-23 15,1-4-16-15,2-1-45 16,1-1-85-16</inkml:trace>
  <inkml:trace contextRef="#ctx0" brushRef="#br0" timeOffset="26978.85">22288 9093 366 0,'0'-4'14'15,"0"1"27"-15,0-1 11 16,0 4-24-16,0 0-15 16,0 10 4-16,0 2-3 0,0 4-1 15,0 2 0-15,0 0-1 16,3 1-1-16,1 0-6 16,-1 0-2-16,1-3-1 15,-2-2-2-15,1-1 1 16,0-3 0-16,-2-1-1 0,-1-3 0 15,4-1 0-15,-2-2 1 16,1-2-1-16,4 2 2 16,2-3 0-16,2 0-1 15,5 0-1-15,0 0 1 16,4 0-2-16,-2 0-6 16,0 0-8-16,0 0-5 15,-3-3-9-15,-3 1-10 0,-4-2-3 16,-1-1 1-16,-4 1 4 15,-1-5 4-15,-2 3-1 16,0-4 17-16,0-1 17 16,0 1 1-16,0 0 10 0,-2-2 17 15,-4 4 3-15,2-1 4 16,3 3 2-16,-1 1 2 16,0 5-5-16,2 0-3 15,0 2-15-15,0 10 0 16,0 1 4-16,0 6-2 15,0-1-2-15,0 3-3 0,0 3-4 16,0-2-4-16,0 2-3 16,0-2 0-16,-1-2-2 15,-1-3 1-15,-2 0-1 0,1-5-7 0,-2-2-25 16,1-4-26-16,0-6-45 16,4 0-57-16</inkml:trace>
  <inkml:trace contextRef="#ctx0" brushRef="#br0" timeOffset="27681.81">23033 8254 310 0,'10'-19'2'0,"2"3"16"16,0 1 25-16,3 5-2 16,-1 2-8-16,2 2-13 15,0 4-7-15,1 2-5 0,-2 0 0 16,0 8-3-16,-3 5-3 15,-1 5-2-15,0 1 1 16,-4 7-1-16,-3 1 0 16,-4 3 0-16,0 0 0 15,-2 0 0-15,-5 5 3 16,-5-5 4-16,4 5 4 0,-1-3 1 16,2 3-1-16,4 0-1 15,3 1-1-15,0-2-4 16,8-2 2-16,6-2-2 15,5-3-1-15,4-6 2 16,0-5-2-16,2-3-1 0,-1-6-2 16,-1-5 1-16,-5-2-2 15,-5-2 1-15,-3-8-1 16,-6-5 2-16,-3 3-2 16,-1 1 0-16,0-1 0 15,-8 4 0-15,-1 5 0 0,-1 3 0 16,0 0 0-16,3 14 0 15,-3 7-1-15,3 8 2 16,-1 5 1-16,2 3 9 16,1 8 5-16,1-1 1 15,2 3-6-15,2 3 4 0,0-2-4 16,0-1 0-16,0-3-1 16,0-8-5-16,-2-1 1 15,-3-6-2-15,-2-8-4 16,-3-3 1-16,-7-4 0 15,-5-2 0-15,-8-2 0 16,-4-2 1-16,-11-1-4 0,-12-3-41 16,-10-2-66-16,-9-2-166 15</inkml:trace>
  <inkml:trace contextRef="#ctx0" brushRef="#br0" timeOffset="28354.51">11882 10590 168 0,'-2'0'49'0,"0"0"7"15,2 0 11-15,0-4-19 0,0 0-14 16,4 2-4-16,4 0-10 15,6-1-7-15,0 3-3 16,6 0-5-16,2-1-1 16,4 1-2-16,1 0-1 15,0 0-1-15,-4 0-1 16,-1 0-18-16,-5 0-27 0,-2 0-36 16,-6 0-72-16</inkml:trace>
  <inkml:trace contextRef="#ctx0" brushRef="#br0" timeOffset="28541.99">11986 10676 276 0,'-14'8'11'0,"7"-3"16"16,0-5 25-16,7 0-4 16,0 0 0-16,8 0-19 0,8 0-16 15,4-3-10-15,5-3-2 16,4 1 0-16,0 4-1 15,2-5-17-15,-2 0-52 16,0-4-130-16</inkml:trace>
  <inkml:trace contextRef="#ctx0" brushRef="#br0" timeOffset="29745.01">14315 10776 224 0,'9'-2'157'16,"2"-6"-109"-16,-6 4 24 15,-3-1-11-15,-2 3-22 0,0 1-12 16,0-1-18-16,0 0-8 16,0 2-3-16,0-1-40 15,0-7-93-15</inkml:trace>
  <inkml:trace contextRef="#ctx0" brushRef="#br0" timeOffset="34955.4">13545 10475 246 0,'-4'-3'4'0,"-3"-9"29"15,3 8 20-15,0 4-17 16,1 0-7-16,1 0-12 0,-1 5-6 15,1 8 5-15,0 3 8 16,-1 5-1-16,1 4-5 16,0 4-2-16,2-2-4 15,2 3 1-15,-2-3-3 16,0 0-7-16,2-1-1 16,1-4 1-16,-1-5-2 0,0-1 0 15,-1-5 0-15,1-3-1 16,-2-4 1-16,0 0 0 15,0-4-1-15,0 0 3 16,0 0 0-16,2 0 2 0,3 0-3 16,1 0-2-1,3-2 0-15,3-1 0 0,5-1 0 16,2 1 0-16,3-1 0 16,3 0 0-16,2-2 0 15,0 3 0-15,-4-3-3 16,0-2 1-16,-4 1 0 15,-4-1 1-15,-5 2 0 0,-3-3 1 16,-4 0-1-16,-3 0 1 16,0-2 0-16,0 1 0 15,-5-4 0 1,-2 3 0-16,1 0 0 0,1 3 0 16,3 0 0-16,0 3 0 15,1 3 0-15,-1 2 1 0,2 0-1 16,0 5 0-16,0 7 0 15,0 5 2-15,0 4 1 16,0-2 4-16,2 5 0 16,-2-3-4-16,1 4-1 15,1 0-2-15,0 0 0 16,-2 2-17-16,0-3-62 0,0-3-137 16</inkml:trace>
  <inkml:trace contextRef="#ctx0" brushRef="#br0" timeOffset="48153.8">15078 10485 34 0,'0'0'42'16,"0"0"7"-16,0 0-12 16,0 0-11-16,0 0-3 15,0 0 6-15,0 0-5 16,0 0-4-16,0 0 1 15,0 0 0-15,0 0 0 0,0 0-3 16,0 0 1-16,0 0-1 16,0 0-12-16,0 0 1 15,0-2 1-15,0-3 2 16,-1-1 2-16,-3-1 1 16,4 0-1-16,0-1 1 0,0 1-1 15,0 0 2-15,-3 0-2 16,10 2 1-16,1-1-4 15,3 5-3-15,0-1-2 16,1 2-2-16,3 0-1 16,1 5 0-16,-1 8 0 0,0 0 0 15,-3 2-1-15,3 4 0 16,-8 0 0-16,0 0 0 0,-2 3 0 16,-5-4 0-16,1 2 0 15,-2-2 2-15,-7-3-2 0,-1-1 0 16,0-5 1-16,1 0 3 15,2-5 1-15,-1-1-2 16,1-1 0-16,3-2-2 16,-1 0 1-16,3 0 0 0,1 0-1 15,0-5 0-15,0-5-1 16,7 1 0-16,1-4 0 16,3-2 0-16,2-1 0 15,1 2 0-15,1-4 0 16,-1 1-1-16,-1-3-1 0,-3 2 0 15,-3 0 1 1,-2 2-1-16,2 3 0 0,-6 1 2 16,-1 3 0-16,0 4 0 15,0 1 0-15,0 1 0 16,-1 3 0-16,-4 0 0 16,2 0 0-16,-3 0 0 0,1 7 1 15,3 4-1-15,-1 3 2 16,0 2 4-16,1 5 1 15,0-2 3-15,-2 4-1 16,4-4-1-16,0 1 0 0,0-5-1 16,0 2-2-16,1-3-1 15,9-3 0-15,0-3-2 16,7 0-1-16,6-5 1 16,-2 1-2-16,3-4-2 15,1 2-19-15,-4-2-22 16,-1 0-22-16,-7-3-27 15,-4-7-29-15,-4-2-73 0</inkml:trace>
  <inkml:trace contextRef="#ctx0" brushRef="#br0" timeOffset="48597.85">15401 10217 183 0,'-2'-21'25'16,"2"1"24"-16,0 4 1 0,0 0 6 15,4 3-16-15,4 5-14 16,0 0-10-16,3 4 1 16,-2 3-3-1,2 1-2 1,-1 0-5-16,-1 7-7 0,-1 4 1 15,-1 3 0-15,-4 2-1 0,-1-1 0 16,-2 2 0-16,0 1 2 16,0-2-2-16,-5-4 0 15,-4 1 0-15,1-4 1 16,5-2 1-16,-2-4 8 16,1 2 0-16,2-4-1 0,2-1-2 15,0 0 4-15,2 0 3 16,9 0-7-16,3-7-4 15,6 0-1-15,3 0-1 16,2 0-1-16,-1-1 0 16,0 1 0-16,-5 4 0 15,-4 1-11-15,-5 2-22 0,-8 0-31 16,-2 7-32-16,-7 0-86 16</inkml:trace>
  <inkml:trace contextRef="#ctx0" brushRef="#br0" timeOffset="49191.45">14961 10875 224 0,'-1'0'31'16,"-10"0"17"-16,8 0 9 16,3 0-21-16,0 0-7 15,0 0-5-15,10 0-8 16,1 0 3-16,3 0 1 0,7 0 1 16,3 0-4-16,3 0 2 15,5 0-5-15,4 0-1 16,5 0-2-16,6-4 0 15,9 1-1-15,0-3-1 16,3 1-3-16,0-3-2 16,0 0-2-16,-3 3 0 0,-6-1-1 15,-5 1 0-15,-3-1-2 16,-8 3 2-16,-5-2-1 16,-7 2 0-16,-2 2 0 15,-6 1 0-15,-4 0 0 0,-3-2 0 16,-4 2 0-16,-3 0 0 15,0 0-1-15,0 0-6 16,-3 3-14-16,-9 3-13 16,-2-1-30-16,-3 1-41 15,-7-5-106-15</inkml:trace>
  <inkml:trace contextRef="#ctx0" brushRef="#br0" timeOffset="50380.71">15073 11235 159 0,'-4'-9'15'0,"2"2"29"15,0 0 10-15,2 2-1 16,0-1-10-16,0 4-5 16,0-1-7-16,-2 3-1 15,2 0-1-15,-1 0-10 0,1 3-8 16,-2 10 3-16,2 5 7 16,0 5-1-16,2 5 2 15,-2 5-2-15,3 6-2 16,5 0-4-16,-3 2-3 15,2-3 0-15,-2 1-3 0,1-3-3 16,-3-6 0-16,-1-5-2 16,1 2-1-16,-2-6-1 15,-1-5 0-15,0-3 0 16,0-6-1-16,2 0 0 16,-2-5 1-16,2-2 0 0,0 0 0 15,-1 0 3 1,1-9-3-16,2-2 0 0,-1-5-1 15,0 0 0-15,-1-5 0 16,0-3 0-16,-2-1 0 16,0 0-2-16,0-3-7 15,0-2-1-15,-4 0 0 16,-2-1 2-16,0 0 2 0,-1 3 3 16,1 1 0-16,-1 0 2 15,4 4-2-15,-2 4 1 16,-1-3 0-16,5 4 0 15,-1 1 0-15,0 2 0 0,2 3 2 16,0-1 0-16,0 3-1 16,2 2 2-16,5-1-2 15,0 3 1-15,3-2-1 16,2 3 1-16,3 0-1 16,5-1 2-16,0 1-2 0,6-2 1 15,9 1 0-15,1 1 0 16,3 0 0-16,2-3 0 15,0 5 0-15,-4-2 0 16,-3-1 0-16,-5 1 0 16,-4 2 0-16,-7-1 0 15,-5 2 0-15,-5 0 0 0,-6 2 0 16,-2 0-7-16,0 0-32 16,0 5-7-1,-10 5-22-15,-2-2-10 16,-2 3-54-16,0-4-142 0</inkml:trace>
  <inkml:trace contextRef="#ctx0" brushRef="#br0" timeOffset="51156.7">15406 11341 184 0,'-3'0'36'15,"3"0"17"-15,0-4 4 16,0-2-12-16,0 1-11 0,0 0-7 16,8-2-1-16,-3 2-7 15,4 1 1-15,-2 0-5 16,4 2-2-16,-1 1-4 16,1 1-1-16,0 0-1 15,0 1-2-15,1 7-2 0,-4 2-2 31,0 1 0-31,-1 0-1 16,-1-1 0-16,-5 1 0 0,-1 0 0 16,0-1 1-16,0 0-1 15,-3-4 0-15,-4 2 0 16,0-1 0-16,-3-4 1 16,2 1-1-16,-1-2 0 0,0-2 0 15,1 1 1-15,7-1-1 16,-5 0 0-1,6 0 1-15,0 0-1 0,0 0 2 16,0 0-1-16,6 0-1 16,2-1 0-16,0-1 0 15,3 2 0-15,0 0 0 16,-1 0 2-16,3 0 0 0,-2 7-1 16,-1 2 3-16,-1 2-2 15,1 0 2-15,-3-1 0 16,-4 3-1-16,1-2-1 15,-4-1 0-15,0-1 1 0,0-2 1 16,-4 0 4-16,-4 1 1 16,0-3 1-16,-3-1 1 15,1-1 0-15,-5 0-2 16,3-3 0-16,-3 2-1 16,-1-2 0-16,3 0-3 15,3 0-1-15,-1 0-2 0,2-2-2 16,2-1 1-16,1-4-3 15,1-4-26-15,2-1-48 16,-3-8-122-16</inkml:trace>
  <inkml:trace contextRef="#ctx0" brushRef="#br0" timeOffset="57633.64">16976 10667 214 0,'-4'-6'7'0,"1"0"32"16,-1 1 3-16,3 2 1 15,-1 2-13-15,2-3 1 0,0-1-11 16,0 2-1-16,0 3 1 16,0-2-1-16,3 0-3 15,6 2-1-15,4 0 1 16,5 0-2-16,3 0 0 15,3 0-2-15,3-1-5 0,4 0-1 16,-3-2 0-16,-2 0-2 16,1-1-3-16,-3 1-1 15,-2 1 0-15,-6 0 0 16,-2-1-1-16,0 2-12 16,-2 1-7-16,-5 0-18 15,-2 0-7-15,-5 0-6 0,0 0-21 16,0 0-60-16,0-3-76 15</inkml:trace>
  <inkml:trace contextRef="#ctx0" brushRef="#br0" timeOffset="57994.17">17174 10492 238 0,'-4'-2'13'16,"1"0"14"-16,0 2 16 16,3 0-7-16,-2 0-14 15,2 0-9-15,0 8 8 16,0 4 0-16,0 0 5 0,0 6-4 16,0 1 2-16,0 2 1 15,0 1-5-15,0 2-2 16,0-1-2-16,0-2-4 15,2-2-2-15,1 1-1 16,0-5-2-16,-1-1-2 0,0-3-1 16,0-3-2-16,-1-1 0 15,-1-3-2-15,2 2 0 16,-2-4 0-16,0 0 0 16,2-2-16-16,0 0-26 15,-1 0-52-15,3-2-66 16</inkml:trace>
  <inkml:trace contextRef="#ctx0" brushRef="#br0" timeOffset="59119.21">18538 10340 179 0,'4'-5'11'16,"-3"-1"17"-16,1 1 12 15,-2-2-6-15,2 1-6 16,-2 1-8-16,0 0-3 15,0 1-2-15,0 0 0 0,-4 1-6 16,-1-1-1-16,-2 1-3 16,0 1 0-16,-1 2 1 15,-2 0 0-15,0 0 1 16,-2 0 2-16,0 4-2 0,2 3 0 16,-2 2 0-16,3 0 1 15,-1 3 1-15,-1 2-1 16,0 5 0-16,4-2 2 15,-1 3 0-15,1 1 2 16,4 2 0-16,-1 1-3 16,4 2 1-16,0-2-2 0,0 1 0 15,7-3-1-15,5 0-1 16,-2-4 1-16,2 2-3 16,5-7 1-16,-1 3 1 15,0-10 0-15,0 3-1 16,-1-6-1-16,-1 1 0 0,1-4-1 15,-5 0 1-15,3 0-2 16,-4-6 1-16,-1-2 1 16,-2 0 0-16,-5-6-1 15,1 0 1-15,-2 0-2 16,0-2 0-16,-2 0-2 16,-6-1 0-16,-3 4 0 15,0 0 0-15,-1 1 0 0,-3 5 0 16,-3 1 0-16,2 4-2 15,-2 2 2-15,2 0 0 16,0 0 0-16,3 2-1 16,3 4 0-16,3 1-5 0,3-4-4 15,2 5-7-15,2 0-10 16,0-2-11-16,7-1-14 16,7 0-9-16,5-3-27 15,3-2-77-15</inkml:trace>
  <inkml:trace contextRef="#ctx0" brushRef="#br0" timeOffset="59322.28">18837 10520 104 0,'12'4'230'15,"1"0"-171"-15,-10-4-11 0,-1 0 3 16,-2 1-2-16,0-1-10 15,0 0-12-15,0 0-10 16,0 1-12-16,0 1-4 0,0 1-6 16,0-2-41-16,-2-1-75 15,-1-1-170-15</inkml:trace>
  <inkml:trace contextRef="#ctx0" brushRef="#br0" timeOffset="62356.99">19560 10642 185 0,'0'0'60'16,"0"0"1"-16,0 0 2 0,0-5-13 15,0-2-12-15,5 1-8 16,3-7-5-16,1-1 1 16,3-3-5-16,3 0-3 15,2-3-6-15,3-3-4 16,4 0-4-16,-5-2-2 15,3 0-2-15,-4 2 0 0,-6 1 0 16,-1 1 1-16,-5 3-1 0,-6 6-1 16,0 1 1-16,0 6-1 15,-2 3 1-15,-6 2-2 16,0 2-2-16,-1 9 2 16,2 1 0-1,-1 4 0-15,3-2 1 0,5 4 1 0,0-2 0 16,0-2 0-16,10 0 0 15,3 1 0-15,1-2 0 0,3-1 1 16,3-2-1 0,-3 3 0-1,0 2-1-15,-3-3 1 0,-1 2 1 16,-3-1-1-16,-4-2 0 16,-1 1 0-16,-3-2 0 0,-2 1 0 15,0-4 0-15,-6 0 0 16,-4-2 0-16,-5 1 0 15,1-5 0-15,-6-1 2 16,1 0-2-16,-1 0 0 16,0 0 0-16,2 0 0 0,2-3-9 15,5-3-13-15,6 0-23 16,5-3-9-16,0-2-28 16,14 1-75-1</inkml:trace>
  <inkml:trace contextRef="#ctx0" brushRef="#br0" timeOffset="63141.24">20081 10435 244 0,'-9'-10'112'0,"2"2"-89"15,-1 1 7-15,3 2 14 16,1 0-8-16,1 5-7 15,1 0-12-15,-1 5-13 0,3 7 0 16,0 4 4-16,0 3 2 16,0 4-4-16,1 1-2 15,5 1 0-15,-1-2 0 16,0 0-3-16,3-5 1 16,-3-1-2-16,-1-2 1 15,1-5 0-15,-2-3-1 0,-1-2 0 16,0-1 1-16,1-4 0 15,0 0 1-15,-1-3 4 16,1-6-4-16,1-3 0 16,1-3-1-16,0-2-1 15,0-1 0-15,3-2 0 0,-1-2 0 16,0 3 0-16,4-2 0 16,0 6 0-16,1 0 0 15,1 4 0-15,1 4 0 16,-2 1-1-16,3 6 2 15,1 0-2-15,-3 0 1 0,1 11 0 16,-3 5 0-16,0 1-1 16,-1 5 1-16,-2 0 0 15,-3 0 0-15,1-1 0 16,-3-6 0-16,2 2 0 16,-3-5 0-16,0-1 0 15,-2-5 0-15,2-4 1 0,-2-2-1 16,0 0 1-16,0 0 10 15,0-8 6-15,0-7-12 16,0 0-1-16,0-3-3 16,0-4 0-16,3 0-1 0,3 0-1 15,0 0 2-15,0 4-1 16,3 0 0-16,4 6-1 16,-2 3 2-16,2 4-2 15,-3 1 2-15,2 4-2 16,-2 2 1-16,-1 5 0 0,3 6 1 15,-4 3-1 1,1 1-1-16,-4 1 1 16,0 0 1-16,-3 1-1 0,-2 0 0 15,0-3-1-15,0-3 1 16,0 1 0-16,0-4 0 0,0 3 0 16,0-4-13-16,0-3-19 0,3 0-23 15,2-5-30-15,5-1-46 31,-1 0-127-31</inkml:trace>
  <inkml:trace contextRef="#ctx0" brushRef="#br0" timeOffset="63549.32">20704 10452 348 0,'-6'-10'27'15,"3"-3"11"-15,3 2 9 16,0 4-5-16,2 1-8 16,6-2-19-16,5 4-5 0,-2 3-3 15,2 1-1-15,1 0-4 16,-2 5-2-16,-2 8 1 16,-2-1-1-16,-2 4 0 0,-3 2 0 15,-3 1 0-15,0-2-1 16,-2 1 1-16,-8 0 0 15,-2-3 0-15,-3-4 1 16,1 2-1-16,-1-5 0 16,6 1 0-16,-1-1 4 0,4-3 4 15,4 0 0-15,2-2-2 16,0-1-2-16,5-1 5 16,8-1 6-16,1 0-7 15,8 0-7-15,-2 0 0 16,1 0-1-16,3-1 0 0,-1-2-9 15,-1 1-20-15,-1 0-24 16,-1-1-35-16,-3-4-43 16,4-3-148-16</inkml:trace>
  <inkml:trace contextRef="#ctx0" brushRef="#br0" timeOffset="64094.56">21085 10422 340 0,'0'-11'20'16,"0"-3"14"-16,3 2 13 0,6 1 3 15,0 2-9-15,6 4-20 16,-3 5-8-16,3 0-7 16,-1 5-4-16,0 8-1 15,-1 5-1-15,-5 1 0 16,0 1 0-16,-3 1 0 0,-5-2 1 15,0 2-2-15,-1-6 1 16,-9 2 0-16,1-5 0 16,2-3 0-16,0-1 1 15,2-4-1-15,1 2 0 16,2-6 0-16,2 0 1 16,0 0 0-16,6-2 1 0,6-6-2 15,1-3 0-15,3-3 0 16,-2-1 0-16,3-5 0 15,-3 1 0-15,-1-3 0 16,-3 1 0-16,1 1 0 16,-3-2 0-16,-3 4 0 15,-2 4 0-15,-3 4 1 0,0 2-1 16,0 7 1-16,-1 1 1 16,-6 7-1-16,-1 5 4 15,-1 6 5-15,2 3-2 16,2 1 1-16,1 2 1 15,4-2-3-15,0 0-3 16,0-2-2-16,9-2-1 0,1-3 1 16,4-1-1-16,1-3-1 15,0-1-1-15,2-4-15 16,-2 2-19-16,-2-4-24 16,-8-3-43-16,-2-1-107 0</inkml:trace>
  <inkml:trace contextRef="#ctx0" brushRef="#br0" timeOffset="64631.31">19862 10864 253 0,'-4'0'14'0,"-8"-3"17"16,12-3 24-16,0 1-1 0,9-1-20 16,5 1 5-16,4 2-5 15,-2-1-4-15,7 1-7 16,-1-1-5-16,5 3-2 15,0-2 0-15,5 1 1 16,4 2 2-16,5 2-2 16,6-2-2-16,8 0-3 0,6 0-1 15,10 0 0 1,2 0-1-16,10 0-1 0,-1 0-5 16,6-2 0-16,-1-1-1 15,-3-2 1-15,-5 1 2 0,-2 1-2 16,-9-1-2-16,-6-2 1 15,-10 5-2 1,-8-3-1-16,-8 4 2 0,-9 0-2 0,-7 0 0 16,-8 0 0-16,-4 0 0 15,-2 0 0-15,-6 0 0 16,0 0-1-16,0 0-4 16,-9 0-9-16,-4 0-9 0,-7 0-12 15,-5 0-21-15,-3 2-43 16,-7 0-59-16,-6 2-188 15</inkml:trace>
  <inkml:trace contextRef="#ctx0" brushRef="#br0" timeOffset="65241.25">20520 11121 162 0,'0'0'45'15,"0"0"3"-15,0 0 0 16,0-5-2-16,0-3 1 0,0 1-10 16,0 0 4-16,0-4-2 15,0 4-1-15,0-1-11 16,0-3-5-16,0 3-3 15,0 2-1-15,3-1-2 16,4 1-5-16,2 1-2 0,1 1-1 16,5 4 0-16,2 0-3 15,-2 0-3-15,1 9-1 16,1 4-1-16,-4 2 0 16,-1 3 0-16,-2 2 0 15,-5-2 0-15,-3-1-1 16,-2 3 1-16,0-3 0 0,-8-2-1 15,-3 1 0-15,-2-3 1 16,-1 1 0-16,1-1-1 16,2-3 2-16,1 1-1 15,2-2 0-15,1-2 0 0,2-2 0 16,3-1 1-16,2 0 0 16,0-2 3-16,0-2 3 15,2 1 6-15,5-1 3 16,8 0-4-16,2 0-1 15,5 0-5-15,5 0 3 16,0-3-3-16,4-3-1 0,-4 1 0 16,0 0-1-16,-8 1-3 15,-2 3 0-15,-4-2-1 16,-6 3 1-16,-2-1-3 16,-5 1-4-16,0 0-22 15,-5 0-24-15,-7-6-34 0,-8-6-97 16</inkml:trace>
  <inkml:trace contextRef="#ctx0" brushRef="#br0" timeOffset="82836.03">9617 12337 292 0,'0'-7'5'0,"0"2"21"16,0 2 22-16,0 3-15 15,0-2-4-15,0 2-12 16,0 0-12-16,2 5-5 16,0 9 10-16,2 2 8 0,-2 6 4 0,-1 3 2 15,3 5-5-15,-2-1-1 16,-2 3-4-16,0 0 0 15,0 0-2-15,0-4-2 16,0 1-2-16,0-4-1 16,1-5-1-16,-1-2-3 0,0-6 2 15,0-1-3-15,4-2 1 16,-2-2-1-16,3-4 1 16,3 1 2-16,2-4 2 15,1 0-1-15,7 0-1 0,-1 0-3 16,5 0 1-16,3-2-3 15,2-3 1-15,1 0-1 16,-3-1 0-16,-3 1-1 16,0-1-2-16,-2 3-17 15,-6-1-16-15,-2 1-20 16,-2-3-39-16,-5-1-55 0</inkml:trace>
  <inkml:trace contextRef="#ctx0" brushRef="#br0" timeOffset="83070.36">9881 12204 281 0,'-7'-14'66'0,"6"1"-64"0,1 1 4 16,0 2 29-16,7 5-10 15,5 2-13-15,4 3-10 16,2 0-2-16,4 0-9 16,3 0-39-16,-1 0-57 15,1-6-113-15</inkml:trace>
  <inkml:trace contextRef="#ctx0" brushRef="#br0" timeOffset="83226.57">10146 11966 341 0,'0'-5'4'0,"0"4"35"16,0 1 7-16,0 4-24 16,0 10 5-16,0 1-3 0,0 12-11 15,1 0-6-15,3 8-2 16,1 1-4-16,-3 1-2 16,-2-1-61-16,0-4-130 15</inkml:trace>
  <inkml:trace contextRef="#ctx0" brushRef="#br0" timeOffset="84070.12">11237 12155 295 0,'2'-19'2'0,"3"1"10"16,-2 0 29-16,-3 3 3 15,0 2-20-15,-1 5-8 0,-8 2-3 16,-3 4-7-16,-3 2-3 16,-5 0-2-16,1 5 0 15,-3 6-1-15,0 2 1 16,3 2 0-16,2 1 3 15,5 1-1-15,5-2 0 16,4 2-1-16,3 0-2 0,8-1 1 16,6 4 2-16,8 0 0 15,3 3 3-15,4 3-4 16,-6 1-1-16,0 2-1 16,-6 3 1-16,-6-3-1 0,-8 1 0 15,-3-5 0-15,-7-2 0 16,-10-3 0-16,-5-5 0 15,-5-3 1-15,-2-2 1 16,-2-5 13-16,4-1 4 16,2-4-6-16,8 0-6 0,5 0-3 15,7-2 1-15,5-3 1 16,2-2-4-16,11 0-1 16,1 3-1-16,8 0 0 15,-3 4 0-15,1 0 0 16,0 10 0-16,-3 5 0 15,-2 8-1-15,-1 4 1 16,-5 6 1-16,2 4 2 0,-7 6 3 16,-3 5 8-16,-1 0 4 15,0 4-2-15,-1 0-1 16,-8-1 7-16,-1-2-4 16,3-3-3-16,0-3-6 0,2 0 0 15,5-6-2-15,0-1-3 16,0-4-3-16,4-4 0 15,8-3 0-15,8-3-1 16,0-8-1-16,8-1-17 16,7-8-17-16,9-5-21 0,7-1-41 15,8-21-60-15</inkml:trace>
  <inkml:trace contextRef="#ctx0" brushRef="#br0" timeOffset="84507.98">13151 12094 272 0,'0'-6'5'15,"0"0"30"-15,0-1 17 0,0 5-11 16,0 1-9-1,0 1-3-15,-2 1-21 0,2 12-5 16,0 5 8-16,0 3 7 16,2 6-3-16,3 1-2 15,3 4-5-15,1 0-5 16,-2 1-1-16,0-1-1 0,1-4-1 16,-3-3 1-16,-2-3-15 15,1-4-18-15,-4-4-12 16,0-7-27-16,0-5-72 15</inkml:trace>
  <inkml:trace contextRef="#ctx0" brushRef="#br0" timeOffset="84929.63">12533 12575 267 0,'-35'7'6'0,"6"2"10"16,9-7 25-16,8-1-2 15,8-1-9-15,4 2-3 0,11-2-9 16,12 0 5-16,13 0-5 16,13 0-3-16,8 0-2 15,15 0-3-15,8-2 1 16,10-3-2-16,11-2 0 15,6 2 1-15,10 1-2 16,4 0 2-16,1-1-3 0,0 2 1 16,-2 1 0-16,-7 0-1 15,-8 2 1-15,-12 0-4 16,-11 0-1-16,-15 0-1 16,-14 0-2-16,-14 0 1 15,-15 0-1-15,-7 0 0 0,-8 0 0 16,-8 0-1-1,-1 0-18-15,-7 0-11 0,-11 0-8 16,-8 0-31-16,-8 0-39 16,-10-9-203-16</inkml:trace>
  <inkml:trace contextRef="#ctx0" brushRef="#br0" timeOffset="85497.55">12520 12960 238 0,'0'-7'37'0,"0"0"8"16,0 3 9-16,0 4-9 0,0 0-8 16,0 0-21-16,-2 6-10 15,2 8 13-15,0 4 12 16,0 5-10-16,0 4 1 16,0 3 2-16,0 4-4 0,0 2-8 15,2 2-2-15,-2 0-3 16,0-2-2-16,0 0-1 0,0-5-1 15,0-1-3-15,0-7 2 16,3-2-2 0,0-3 2-16,-1-4-2 0,0-3 0 0,1-3-4 15,-1 2-7-15,0-4-7 16,-2-4-11-16,2 2-5 0,-1-4-22 16,-1 0-4-16,0-5 13 15,0-8-50-15,0-4-74 16</inkml:trace>
  <inkml:trace contextRef="#ctx0" brushRef="#br0" timeOffset="85827.82">12487 13155 261 0,'-6'-16'20'16,"4"-2"31"-16,2 2-11 15,2 1-2-15,9 5-6 16,3 1-4-16,5 3-8 15,0 6-7-15,3 0-3 0,1 3-3 16,1 9-2-16,-2 2-2 16,0 7-2-16,-3-3-1 15,-5 4 1-15,-3-3-1 16,-8-1 0-16,-3 0 0 0,0-4 1 16,-3 1 1-16,-8-3 0 15,-5 1 0-15,-2-5 0 16,-1 0 0-1,0-1-1-15,-1-5 0 16,3 1 1-16,-2-3-3 16,4 0 2-16,0-3-24 15,6-8-27-15,4-5-25 16,5-7-77-16</inkml:trace>
  <inkml:trace contextRef="#ctx0" brushRef="#br0" timeOffset="86327.7">12801 12805 317 0,'-3'-4'24'16,"-9"-6"-5"-16,9 8 9 16,-2 2 3-16,3 0-19 15,0 9-7-15,2 5 1 16,0 2 1-16,0 2-1 15,4 1-3-15,1 1-1 0,-2 0 0 16,4-4-2-16,-2-2 0 16,-2-3 0-16,1 0 1 15,-4-6-1-15,2-2 0 16,-1-1 0-16,1-2 1 16,1 0 2-16,3 0-1 0,3 0-2 15,2-3 0-15,-1-1 0 16,3 1 0-16,0-1-1 15,0-1 1-15,-3 1-3 16,-1 0 3-16,-2-1-1 0,-1-2 2 16,-3 0-1-16,1-2 0 15,-2 0 0-15,-2 2 1 16,0-2-1-16,0 2 1 16,0 2 3-16,0 1 2 15,0 2 0-15,0 2-2 16,0 0-5-16,0 11 0 15,1 4 1-15,1 2 2 0,3 3 1 16,-1 1 2-16,5 1 0 16,-3 1-3-16,-1 0-2 15,0-4 1-15,-1 3-12 16,-1-4-39-16,2-2-38 0,-2-4-90 16</inkml:trace>
  <inkml:trace contextRef="#ctx0" brushRef="#br0" timeOffset="86624.5">13195 13179 241 0,'2'3'102'0,"4"-2"-49"0,5-1 8 15,4 0-23-15,6 0-10 16,6 0-2-16,1 0-12 16,8 0-3-16,4 0-4 15,-2-1-4-15,-2-3-3 0,-4 0 1 16,-5 1-2-16,-5 0-11 16,-6-1-22-16,-8 0-23 15,-2 1-15-15,-6-1-37 16,0-2-84-16</inkml:trace>
  <inkml:trace contextRef="#ctx0" brushRef="#br0" timeOffset="86858.82">13419 13050 305 0,'-5'-3'53'15,"3"3"7"-15,0 0-21 0,1 0-20 16,1 10 5-16,0 4 6 15,1 0-7-15,-1 8-3 16,4 1-6-16,1 0-6 16,0 6-3-16,-3-3-4 0,1 1 0 15,-1 2-1-15,0-1-5 16,0-1-29-16,-2-6-48 16,0-3-45-16,0-7-194 15</inkml:trace>
  <inkml:trace contextRef="#ctx0" brushRef="#br0" timeOffset="87397.77">13893 12942 287 0,'-2'-2'13'16,"2"2"27"-16,0 0 12 0,0 2-37 16,0 9 8-16,0 7 14 15,0 3-5-15,2 4-2 16,7 4-4-16,-3 2-7 15,0 2-7-15,0 3-3 16,-1 1-3-16,-2 1-3 16,-1-3-2-16,1 3 1 0,-3-6-2 15,0-4 0-15,0-5 1 16,0 0-1-16,0-11-1 16,-6 0-8-16,2-3-6 15,1-2-4-15,-1-3-15 16,1-4-6-16,-1 0 0 0,4-8-4 15,-1-6-37-15,-1-6-37 16</inkml:trace>
  <inkml:trace contextRef="#ctx0" brushRef="#br0" timeOffset="87710.58">13864 13130 246 0,'-2'-16'15'16,"2"2"42"-16,0-3-9 15,2 3-6-15,9 2-8 0,1-1-6 16,7 4-5-16,-2 2-3 16,7 1-2-16,-2 6-3 15,-2 0-9-15,2 10-2 16,-3 4-3-16,-4 2-1 16,-3 4 0-16,-5-2 1 15,-4 1-1-15,-3-3 0 0,0 2 1 16,-7-6-1-16,-6 2 2 15,-1-3-1-15,-2-1 0 16,-2-4 1-16,1-2-2 16,2 0 1-16,2-4-2 0,2 0-19 15,4 0-18-15,4-8-13 16,3-8-36-16,0-2-86 16</inkml:trace>
  <inkml:trace contextRef="#ctx0" brushRef="#br0" timeOffset="88007.39">14125 12940 291 0,'12'-10'25'0,"-1"-1"18"16,3 6 5-16,0 1-14 16,1 4-8-16,-3 0-12 15,1 7-8-15,-2 4-5 0,-4 1-1 16,-2 5 1-16,-1-1-1 15,-4 1 0-15,0 0 0 16,-8-2 0-16,0 0 0 16,-3-1 1-16,-2-3 0 0,5-2 0 15,1-2 4-15,3-3 1 16,4-3-1-16,4-1-2 16,11 0 14-16,9-6-10 15,6-3-6-15,4-6-16 16,8-5-26-16,1-3-43 0,1-5-120 15</inkml:trace>
  <inkml:trace contextRef="#ctx0" brushRef="#br0" timeOffset="88866.64">14687 12205 250 0,'0'-17'-3'0,"1"-1"37"16,11 2-4-16,5 0 1 0,0 3-14 15,2 4-3-15,-1 4-2 16,-4 4-1-16,1 1-4 15,-1 1-5-15,-4 10-1 16,2 5-1-16,-7 1 0 0,0 3 1 16,0-1 0-16,-3 5 0 15,-2-1 3-15,0 1 5 16,0 1 1-16,0 1 3 16,0 2 4-16,-2 3-2 15,1 1-2-15,1 4-2 16,0-2 0-16,0 0-3 0,9-1-3 15,3-4 0-15,2-4-2 16,7-7 0-16,-1-2-2 16,-1-9 2-16,1-2-1 15,-2-5 2-15,-2 0-1 16,-3 0 0-16,-3-3 0 0,-3-4 0 16,-1 0 0-16,-5 1-2 15,-1 1 0-15,0 3 0 16,-1 2-2-16,-6 0 1 15,-4 0 0-15,0 9 0 16,0 2 0-16,-1 5 1 0,3 1 1 16,2 5 3-16,3 1 2 15,4 6 3-15,0 1 3 16,2 4 0-16,7 0 0 16,4 2-5-16,-3-1-2 15,2-1-2-15,1-1-2 0,0-3-1 16,-4-2-1-16,-2-3 1 15,-3-2-1-15,-3-1 1 16,-1-5 0-16,-1 3-1 16,-10-5 2-16,-2 0-2 15,-3-2 2-15,-4-2-1 16,0-1 0-16,-1-4-1 16,-2-3-8-16,-2-3-23 0,-1-1-37 15,4-16-75-15</inkml:trace>
  <inkml:trace contextRef="#ctx0" brushRef="#br0" timeOffset="89494.16">16658 12504 275 0,'0'0'9'16,"0"0"24"-16,7 0 14 16,8-4-17-16,1-3-8 15,2 1-6-15,4 1-5 0,-1 0-6 16,-1 1-5-16,-3 4 1 16,-2 0-9-16,-4 0-46 15,-2 0-83-15</inkml:trace>
  <inkml:trace contextRef="#ctx0" brushRef="#br0" timeOffset="89671.89">16709 12627 302 0,'-12'8'19'0,"4"-2"26"0,4-4 16 15,4-1-21-15,0-1-4 16,11 0-3-16,9 0-14 15,5 0-15-15,7 0-4 16,4-1-2-16,2-5-52 16,4-4-69-16,0-6-202 15</inkml:trace>
  <inkml:trace contextRef="#ctx0" brushRef="#br0" timeOffset="90343.6">18240 12198 292 0,'-4'-1'6'16,"3"1"16"-16,-3 0 11 16,4 0-16-16,0 10 4 15,0 3-1-15,0 5 0 16,0 3 2-16,7 4 6 0,-1 2-2 15,5-1-5-15,-6 5-6 16,0-2-5-16,-1 1 0 16,-4-3-3-16,0-1-1 15,0-1 0-15,0-3 0 16,0-5 2-16,-4-4-2 0,1-3-2 16,3-4 1-16,0-4-1 15,0 0-1-15,0-2 3 16,3 0 4-16,9 0 4 15,3 0-9-15,7 0-4 16,3-2 0-16,4 2-1 0,3-2 0 16,-1 0-1-16,-2 2-10 15,-5-2-17-15,-2 0-11 16,-5 2-22-16,-5-5-20 16,-5 0-38-16,-2-8-61 15</inkml:trace>
  <inkml:trace contextRef="#ctx0" brushRef="#br0" timeOffset="90572.93">18341 12116 368 0,'-8'-5'1'0,"8"-2"4"16,0 0 17-16,13 1 1 15,6 3-13-15,3 1-8 16,7 1-2-16,2 1-1 16,-1 0-31-16,2-3-65 15,-1-6-71-15</inkml:trace>
  <inkml:trace contextRef="#ctx0" brushRef="#br0" timeOffset="90729.2">18664 11910 307 0,'0'0'23'0,"0"0"20"0,0 5-26 16,0 9 8-16,2 6 0 15,3 7-8-15,4 1-10 16,2 6-5-16,-4 3-1 16,3 4-3-16,-5-5-52 0,-2-2-130 15</inkml:trace>
  <inkml:trace contextRef="#ctx0" brushRef="#br0" timeOffset="91553.43">19497 12058 223 0,'-3'-11'130'0,"-10"0"-127"15,0 0-1-15,-1 6 3 16,-2 1 6-16,0 4 1 16,-4 0-6-16,0 0-1 0,2 4 0 15,2 8 0-15,0-3 1 16,3 6-1-16,6 1-2 15,2 2-1-15,5 6 0 16,0-2-1-16,10 3 2 16,7 2 1-16,3 1 3 0,-1 0-3 15,3 1-3-15,-8 2 0 16,1-5 0-16,-7 3-1 16,-8-4 0-16,0 0 0 15,-5-5 0-15,-11-2 1 16,0-3-1-16,-8-4 2 0,1-4 0 15,2-2 2 1,-1-3 8-16,5-2-1 0,4 0-4 16,6 0-2-16,5-2 1 15,2-3 1-15,0 0-5 16,9 1-2-16,3 2 1 16,1 2-2-16,1 0 2 0,-1 4-1 15,1 12 0-15,-1 4 0 16,-3 8 0-16,4 4 1 15,-2 6 6-15,-4 5 10 16,-1 3 0-16,-1 4 0 16,0 2 0-16,-6 3 1 15,0-1 1-15,0-1-3 0,0 1-1 16,-2-6-5-16,-2-2-2 16,2-3 0-16,0-5-4 15,2-6-2-15,0-6-2 0,12-2 1 16,1-8-1-16,11-9 0 15,10-5-7 1,7-2-21-16,11-13-35 0,9-12-43 16,11-7-77-16</inkml:trace>
  <inkml:trace contextRef="#ctx0" brushRef="#br0" timeOffset="91943.99">21212 11998 341 0,'-5'-5'3'15,"0"3"17"-15,-1 1 14 16,4 1-14-16,-2 0-9 0,4 10 4 16,0 8 3-16,0 4-2 15,0 3 1-15,4 7-2 16,5 0-8-16,-2 3-3 15,2-2-3-15,-2-1 0 16,1-4-1-16,-3-1-5 0,-3-6-22 16,-2-3-26-16,0-4-34 15,-5-4-88-15</inkml:trace>
  <inkml:trace contextRef="#ctx0" brushRef="#br0" timeOffset="92343.72">20562 12507 180 0,'-45'10'126'16,"7"-4"-108"-16,13-4 29 15,9-2-7-15,11 0-13 16,5 0 3-16,21 0-7 0,15 0-6 15,13 0-5-15,13 0 0 16,14 0-5 0,12 0-3-16,7 0 0 0,13 0-2 15,7-2 2-15,9-2 6 16,2 1 2-16,4-2 0 16,0 1 2-16,-3 2-3 0,-10 1-3 15,-7-1-1-15,-10 0 0 16,-10 2-2-16,-15-2 0 15,-12 0-3-15,-9 2 0 16,-15-2-1-16,-12-1 0 16,-9 1 0-16,-7 0 1 0,-8 2-1 15,-3-2-1-15,-1 2-1 16,-13 0-9-16,-8 0-29 16,-10 0-42-16,-6-1-62 15</inkml:trace>
  <inkml:trace contextRef="#ctx0" brushRef="#br0" timeOffset="92921.64">20647 12898 189 0,'0'-15'22'15,"0"-1"25"-15,0 2 14 16,0 4-4-16,0 0-9 0,0 5-7 16,3 2-4-16,-1 3 0 15,0 0-14-15,3 10-17 16,0 8 6-16,0 7 4 15,1 7 2-15,0 4-3 16,-1 3 1-16,0 4-4 0,1 0-6 16,-3-2 0-16,1 2-4 15,0-4 0-15,-1-5-1 16,1-4 0-16,-4-1-1 16,3-8 2-16,-3-7-2 15,0-2 1-15,2-4-2 16,-2-3-8-16,0-2-12 0,0-3-12 15,0 0 1 1,0-10-20-16,0-6-39 0,0-7-38 16,0-6-154-16</inkml:trace>
  <inkml:trace contextRef="#ctx0" brushRef="#br0" timeOffset="93224.81">20695 13007 304 0,'0'-11'40'16,"0"-2"-3"-16,2 3 5 0,9-1-8 16,6 0-3-16,3 4-10 15,3 2-5-15,-1 5-7 16,1 0-2-16,-1 7-5 16,-4 9-2-16,-3 2 0 0,-7 2 0 15,-2 1 0-15,-6-2 0 0,0-1 0 16,-11 1 0-16,-4-7 1 15,0 2-1-15,-6-5 2 16,2 0 0-16,-1-2-1 16,4-3-1-16,2-3 0 15,3-1 0-15,5 0-3 16,6-1-30-16,0-10-28 0,8-5-35 16,9-6-104-16</inkml:trace>
  <inkml:trace contextRef="#ctx0" brushRef="#br0" timeOffset="93554.07">20970 12775 331 0,'0'-11'11'16,"0"0"20"-16,5 1 7 15,2 4-7-15,2 2-11 16,2 4-11-16,1 0-6 15,-1 0-1-15,0 8-2 16,-2 4 0-16,-5 1 0 16,-2 3 0-16,-2-2 1 0,0 0-2 15,-2 1 1-15,-6-3 0 16,1-1 0-16,0-2 0 16,0-4 0-16,4-2 1 0,0-3-1 15,3 0 0-15,5 0 8 16,5 0 3-16,8-3-7 0,3-4-4 15,6-2 1-15,0 0-2 16,2 0-18 0,2 2-26-16,-3-4-33 0,0-1-78 15</inkml:trace>
  <inkml:trace contextRef="#ctx0" brushRef="#br0" timeOffset="93872.09">21545 12739 302 0,'0'-6'11'0,"-8"3"33"15,-3 1 3 1,1 2-14-16,-5 0-4 0,-1 7-7 0,0 9-4 16,-2 4 1-16,2 7-2 15,-2 10 2-15,3 6 2 16,3 4-1-16,2 6-1 15,5 2-7-15,7 2-5 0,-2-1-3 16,3-5-2-16,11-2-1 16,1-8 0-16,7-7 0 15,5-5 0-15,0-11-3 16,0-7-14-16,2-2-16 16,-1-7-17-16,-3-2-29 15,-1-2-44-15,-2-14-146 0</inkml:trace>
  <inkml:trace contextRef="#ctx0" brushRef="#br0" timeOffset="94184.51">21852 12867 348 0,'0'-10'48'0,"0"1"-36"16,0 6 37-16,-7 3-6 15,6 0-11-15,-1 10-16 0,2 10 3 16,0 5 3-16,0 3 1 16,3 6-4-16,5 2-6 15,-1 1-6-15,2-1-5 16,1 0 0-16,-3-3-1 16,-2-1 0-16,2-3-1 15,-4-6 0-15,-1-3-5 0,0-6-14 16,-2-1-13-16,0-8-5 15,0-3-20-15,-5-2-6 16,-1 0-10-16,-2-13-58 16,2-6-49-16</inkml:trace>
  <inkml:trace contextRef="#ctx0" brushRef="#br0" timeOffset="94450.07">21837 13010 88 0,'0'-16'209'0,"8"2"-168"0,7-1 12 15,-1 1-1-15,6 3-8 16,2 4-8-16,2 4-16 16,-5 3-7-16,1 0-4 15,-4 7-3-15,-3 7-4 16,-4 4-2-16,-4 0 1 16,-4 2-1-16,-1-2 0 15,0 1-1-15,-10-5 1 0,-3 0 0 16,-3-3-1-16,0-2 0 15,0-1 1-15,-2-5 0 16,2-1-6-16,3-2-9 16,2 0-15-16,6-2-23 0,3-9-38 15,2-4-109-15</inkml:trace>
  <inkml:trace contextRef="#ctx0" brushRef="#br0" timeOffset="94762.49">22052 12760 340 0,'4'-7'8'15,"1"-2"14"-15,5 4 13 16,2 1-10-16,1 4-6 16,1 0-8-16,3 2-7 0,-4 9-3 15,-2 1-1-15,-1 1 0 16,-7 1 0-16,-1 0 0 15,-2-1 1-15,0-2-2 16,-4-4 2-16,1 0-1 0,-3-5 1 16,4-2 1-16,2 0 8 15,0 0 15-15,2-8-10 16,9 0-11-16,5-5-2 16,4 2-2-16,2 1 0 15,0 2-11-15,2 3-26 0,-8 5-19 16,2 0-35-16,-5 0-72 15</inkml:trace>
  <inkml:trace contextRef="#ctx0" brushRef="#br0" timeOffset="94996.82">22327 13064 377 0,'0'0'27'0,"9"0"18"0,7 0-11 16,6-4-10-16,1 2-13 15,6 1-7-15,-1-3-1 16,1 2-3-16,-3 1-2 16,-6 1-15-16,-6-3-34 0,-6 2-44 15,-3-3-72-15</inkml:trace>
  <inkml:trace contextRef="#ctx0" brushRef="#br0" timeOffset="95256.65">22451 12932 285 0,'0'-4'57'15,"0"4"2"-15,0 0-20 0,0 2-14 16,0 7-1-16,0 5 7 15,0 4-3-15,0 3-4 16,2 1-8-16,3 1-5 16,-2 2-7-16,2 0-2 15,-3 0 0-15,1-2-2 16,-3-1 0-16,0-1-3 0,2-5-19 16,-2-2-16-1,2-4-20-15,3-7-3 0,0-3-18 16,8 0-35-16</inkml:trace>
  <inkml:trace contextRef="#ctx0" brushRef="#br0" timeOffset="95522.61">22734 12890 93 0,'2'-3'292'0,"-2"3"-267"16,0 0 27-16,0 3-36 15,0 10 18-15,0 7 1 16,0-1-8-16,0 6-4 16,0 2-4-16,5 0-3 15,-2-1-7-15,-1-1-4 0,1 0-4 16,-1 0 1 0,-2-3-3-16,0-2 2 0,0-5-1 15,0 0-8-15,0-5-14 16,0-4-8-16,0-2-16 15,0-4-30-15,0 0-13 16,4-8-46-16</inkml:trace>
  <inkml:trace contextRef="#ctx0" brushRef="#br0" timeOffset="95836.39">22892 12793 393 0,'7'-6'10'0,"3"4"36"16,-1 2 1-16,6 0-13 15,0 11-8-15,2 5-10 16,0 4 4-16,0 3 0 16,-1 5-2-16,-3 4-8 0,-5 1-3 15,-2 1-1-15,-6 1-2 16,0-2-3-16,-4 0 1 15,-6-2-2-15,-2-3 0 0,0-1 1 16,-2-6-1-16,-1-1-8 16,3-4-16-16,-3-3-11 15,0-5-24-15,1-8-53 16,2 0-115 0</inkml:trace>
  <inkml:trace contextRef="#ctx0" brushRef="#br0" timeOffset="96594.4">23172 11840 315 0,'0'-18'1'0,"5"-1"13"0,12 2 15 15,5 7 0-15,3 3-12 16,4 3-4-16,-2 4-5 16,-1 2-3-16,-2 13-2 15,-6 4-1-15,-4 8-2 0,-7 3 1 16,-2 3 0-16,-5 5 0 16,0 1-1-16,-2 1 1 15,-8 2 0-15,3 2 3 16,0 3 1-16,4-2 3 15,1-2 1-15,2-2-2 16,7-4-1-16,9-7-3 16,6-1 0-16,6-8 4 0,3-3-4 15,3-7 0-15,2-5-1 16,-4-5-2-16,-3-1 0 16,-6 0 0-16,-11-6 1 15,-4 0-2-15,-8-1 0 16,-3 1-2-1,-12 1 1-15,-5 5 2 16,-1 0 0-16,-1 5 0 0,2 9 1 16,1 6 7-16,4 5 4 15,5 5 3-15,4 8-2 16,6 3-2-16,0 2 1 16,4 5 4-16,3 2 0 15,3 3-5-15,-2 1 0 0,-3-1 2 16,-1 1 2-1,-2-2-7-15,-1-4-2 0,-1-7 6 16,-7-3 3-16,-3-5 0 16,-7-4-4-16,-1-2-1 15,-5-2-1-15,-4-4-3 0,-7-2-5 16,-9 1 0 0,-5-7-22-16,-8-3-52 15,-12-10-135-15</inkml:trace>
  <inkml:trace contextRef="#ctx0" brushRef="#br0" timeOffset="97304.31">16692 14383 237 0,'-3'0'128'0,"3"0"-96"16,0-5-19-16,16 0 6 15,7-2 0-15,4 2 3 16,2-3-5-16,3 5-8 0,-1-1-6 15,-1 6-5-15,-3-2-7 16,-7 0-37-16,-4 7-26 16,-5 1-57-16,-7-2-36 15</inkml:trace>
  <inkml:trace contextRef="#ctx0" brushRef="#br0" timeOffset="97476.11">16757 14514 242 0,'-11'11'29'0,"6"-8"2"16,3 1 2-16,2 0-2 16,11-4 1-16,9 0 4 0,9 0-17 15,3 0-13-15,7 0-6 16,4-4-19-16,4-2-62 16,1-5-119-16</inkml:trace>
  <inkml:trace contextRef="#ctx0" brushRef="#br0" timeOffset="97896.4">17710 14203 355 0,'0'0'-10'15,"0"0"13"-15,0 0 2 16,0 0-2-16,0 4-2 16,0 7 15-16,0 1 7 15,0 4-1-15,0 4 2 16,0 3 3-16,2 4-4 0,2 1-7 16,-1 3-1-16,3-1-1 15,-1-2-7-15,-3-3-3 16,3-1 1-16,-1-5 0 15,-1-6-1-15,1-2 1 0,2-4-2 16,-1-3-1-16,0-4-1 16,4 0 2-16,3 0-1 15,1 0-2-15,2 0 1 16,1-4 0-16,4 0-1 16,-3 1 0-16,7-1-1 0,0 1-12 15,-4-1-16-15,4 2-12 16,0 0 2-16,-3 0-7 15,-1 1-41-15,-4-5-54 16</inkml:trace>
  <inkml:trace contextRef="#ctx0" brushRef="#br0" timeOffset="98115.08">17934 14105 323 0,'0'4'-9'0,"0"-4"19"16,0 4-10-16,8-3 1 0,5 4-1 16,1-1-1-16,6 0-16 15,0-4-53-15,3 0-22 16</inkml:trace>
  <inkml:trace contextRef="#ctx0" brushRef="#br0" timeOffset="98300.99">18174 13927 295 0,'-6'-9'12'16,"5"2"39"-16,-1 5-7 15,0 2-13-15,2 4-25 16,0 10-3-16,0 7 3 15,0 8-1-15,0 5-3 16,4 7-2-16,3 3-11 0,-1-1-47 16,1 2-97-16</inkml:trace>
  <inkml:trace contextRef="#ctx0" brushRef="#br0" timeOffset="98988.3">18804 14150 387 0,'0'-21'-9'16,"7"-3"11"-16,-7 5-1 15,0-3 3-15,-10 6 7 16,-5 2-5-16,-2 5-3 0,-2 4 4 15,-3 5 3-15,3 0-3 16,-1 5-4-16,0 9-2 16,3 2-1-16,2 8 0 15,4-3 0-15,6 6 0 16,3-2 1-16,2 0-1 16,0-2 0-16,7 2 2 0,6-2-1 15,1-3-1-15,0 1 2 16,3 3 3-16,-1-3-1 15,-2 3-1-15,-3 4-1 16,-2-1 0-16,-3-3-2 16,-6-1 0-16,0-1 0 0,-8-6 1 15,-6-4 1-15,-6-1 0 16,1-6 1-16,-3-3 1 16,2-2 5-16,2 0-4 15,5 0 2-15,6-7 4 16,4-2-2-16,3 2-3 0,2 0-4 15,6 2-3-15,9 1 1 16,-1 4 1-16,2 0-1 16,-1 9 1-16,2 7 0 15,-4 6 0-15,-3 7 3 16,-4 6 7-16,-1 7-4 0,0 5 5 16,-6 8 4-16,-1-1-4 15,0 2-3-15,0 2 5 16,-3-1-1-16,-3-6 3 15,4-1-1-15,-2-4-2 16,6-4-2-16,-2-7-2 16,0-5-3-16,2-4 1 0,8-9-3 15,0-6-1-15,7-4-3 16,0-3 2-16,7-4-2 16,3 0-10-16,5-11-40 15,4-5-59-15,3-11-75 16</inkml:trace>
  <inkml:trace contextRef="#ctx0" brushRef="#br0" timeOffset="99331.98">19914 14086 354 0,'-3'-4'-1'0,"-2"-1"30"16,3 1 3-16,2 4-2 15,0 0-21-15,0 6-5 0,2 8 1 16,-2 2 4-16,0 9 0 15,3 0-3-15,2 3-5 16,2 1 0-16,-2 1-1 16,2-1 0-16,-2-3-24 15,-2-2-10-15,-3-5-20 0,0-2-31 16,2-9-30 0</inkml:trace>
  <inkml:trace contextRef="#ctx0" brushRef="#br0" timeOffset="99628.77">19610 14482 366 0,'0'1'35'16,"0"-1"-15"-16,16 0-4 15,9 0 4-15,8-1 7 0,9-1-6 16,9-2-5-16,5 3 3 15,7-3 3-15,3 2-2 16,3 1-1-16,-6-1-7 16,-7 2-6-16,-5 0-4 15,-10 0-1-15,-9 0-1 0,-10 0 0 16,-7 0 0-16,-8 0-8 16,-7 3-21-16,0 1-28 15,-13-1-15-15,-5-1-35 16,-5-2-140-16</inkml:trace>
  <inkml:trace contextRef="#ctx0" brushRef="#br0" timeOffset="100003.92">19741 14732 331 0,'0'0'7'15,"0"4"18"-15,0 0-11 0,0 7 1 16,0 3 23-16,-3 10-2 16,1 2 2-16,2 3 0 15,0 3-3-15,0 4-4 16,0 0-8-16,4 0-6 15,1 2-5-15,4-2-6 0,-2 1-1 16,2-5-3-16,-2-1-1 16,1-6-1-16,-3-7 1 15,-1-4-1-15,-1-6 0 16,-3-2-1-16,0-6-17 16,0 0-8-16,0 0 1 0,-5-11-31 15,0-1-21-15,-3-6-3 16,1-5-30-16,2-3-24 15</inkml:trace>
  <inkml:trace contextRef="#ctx0" brushRef="#br0" timeOffset="100295.43">19758 14951 16 0,'0'-14'242'16,"3"-3"-191"0,1 1-17-16,1 2 3 0,2 1 2 15,1 2-1-15,-1 3-4 16,2 2-5-16,1 2-3 15,1 4-9-15,3 0-9 16,3 8-4-16,-1 6 1 0,2 2 0 16,-4 0 0-16,1 2-1 15,-5 0-4-15,-3-2 1 16,-5 0-1-16,-2-2 0 16,0-1 1-16,-9-2 0 15,-3 0 1-15,-5-3 0 0,0-1-1 0,-3-3-1 16,0-3-10-16,4-1-18 15,0 0-23 1,9-3-25-16,5-9-42 16,2-4-102-16</inkml:trace>
  <inkml:trace contextRef="#ctx0" brushRef="#br0" timeOffset="100607.85">19989 14736 361 0,'5'-10'35'0,"5"-1"-2"16,2 4 3-16,5 0 1 16,-2 3-6-16,4 4-16 15,-2 0-10-15,-4 1-2 0,-1 13-3 16,-5 0-1-16,0 4 1 16,-7 2-2-16,0 2 2 15,-5-1-3-15,-7-2 3 16,-2 0 1-16,-4 1-1 0,-1-4 1 15,4-2 0 1,3-1 1-16,4-6-2 0,4-3 1 16,4-3 0-16,2-1 3 15,13 0 5-15,7-1-5 16,7-8-4-16,3-4-30 0,4-1-59 16,4-3-69-16</inkml:trace>
  <inkml:trace contextRef="#ctx0" brushRef="#br0" timeOffset="100935.9">20957 14457 264 0,'-11'1'22'0,"4"-1"26"16,5 0 5-16,2 0-3 15,2 0-5-15,12 0-5 16,4 0-16-16,8 0-9 15,4-1-11-15,8 1-3 16,3 0-4-16,2 0-44 0,7 0-43 16,6 0-71-16</inkml:trace>
  <inkml:trace contextRef="#ctx0" brushRef="#br0" timeOffset="101232.7">22008 14159 351 0,'0'-4'34'0,"0"-1"-32"0,0 0 13 16,0 1 13-16,0 4 5 15,0 0-12-15,0 0-14 16,0 7-3-16,-2 4 15 15,-1 3 11-15,3 4-10 0,0 5-11 16,0 0-6-16,0 3-1 16,0 0-2-16,3 1-1 15,-1 0-9-15,-2-1-19 16,0 1-22-16,0-2-23 16,-5-7-60-16,-5-2-105 0</inkml:trace>
  <inkml:trace contextRef="#ctx0" brushRef="#br0" timeOffset="101513.9">21686 14569 281 0,'-4'0'105'16,"4"0"-68"-16,4 0-9 15,9-3-1-15,4 2-1 16,10-2 2-16,7 1-11 15,7 0-4-15,5 2-6 0,10-1 2 16,7-1 3 0,8 0 4-16,7 0-1 0,-5 1-5 15,1-3-5-15,-8 4-4 16,-6 0-2-16,-14 0 1 16,-10 0-1-16,-11 0-7 15,-10 0-15-15,-8 2-17 0,-7 5-46 16,-7-4-3-16,-11 1-53 15</inkml:trace>
  <inkml:trace contextRef="#ctx0" brushRef="#br0" timeOffset="101906.36">21745 14807 377 0,'2'0'14'0,"0"0"13"16,-1 0 1-16,-1 0 3 15,0 0 3-15,5 7-11 16,-3 6 1-16,1 7 1 15,2 5 1-15,1 4-2 16,0 4-3-16,1 5-5 16,1-2-3-16,3 4-5 15,-4 0-4-15,1-1-2 0,-1-5 0 16,0-2-2-16,-2-7 1 16,-2-5-2-16,1-7 1 15,-3-5-8-15,4-6-7 16,-5-2-12-16,0 0-8 0,0-9-2 15,-6-5-37-15,1-8-6 16,-2-5-41-16,1-3-40 16</inkml:trace>
  <inkml:trace contextRef="#ctx0" brushRef="#br0" timeOffset="102218.79">21781 14944 377 0,'0'-10'14'15,"0"0"8"-15,10-1 1 16,-2 0 6-16,6 1 5 0,3 1-5 16,3 2-10-16,1 1-7 15,1 6-1-15,3 0-3 16,-3 6-4-16,-3 8-3 16,-2 4 0-16,-2 0-1 15,-6 3 0-15,-1-2 1 0,-8-1-2 16,0-1 2-16,-8-3-1 15,-6-2 1-15,-4-1 0 16,-1-5 0-16,-3-2 0 16,-2-1 0-16,3-3-2 15,3 0-10-15,4 0-12 0,4-3-17 16,7-3-18-16,3-7-48 16,5-5-65-16</inkml:trace>
  <inkml:trace contextRef="#ctx0" brushRef="#br0" timeOffset="102547.73">22029 14745 389 0,'6'-6'4'0,"1"-3"25"16,3-1-8-16,2 5 10 0,0 2 1 15,0 3-8-15,-1 0-19 16,2 0-4-16,-3 8-1 15,0 5-1-15,-5 1 1 16,-2 1 0-16,-3-1-1 16,0 2 1-16,0-1 0 15,-7-6 0-15,1 2 1 0,-4-1 0 16,5-5 0-16,1-3 0 16,4-1-1-16,0-1 1 15,4 0 1-15,9 0 1 16,4-3-2-16,5-2-1 0,3-5-1 15,0 5-20-15,0 2-30 16,-1-1-11-16,-4 4-59 16,-1-1-156-16</inkml:trace>
  <inkml:trace contextRef="#ctx0" brushRef="#br0" timeOffset="102782.11">22261 14992 364 0,'2'0'30'0,"8"0"-6"15,5 0-5-15,4 0 11 16,3-4 5-16,3 0-12 16,0 3-14-16,3-3-4 15,-1 2-5-15,-7 2 0 16,1 0-9-16,-8 0-24 15,1 0-12-15,-7-1-5 0,-4-1-29 16,-3-2-42-16</inkml:trace>
  <inkml:trace contextRef="#ctx0" brushRef="#br0" timeOffset="103032.06">22390 14864 299 0,'-2'0'29'16,"4"1"9"-16,-2 3-17 0,0 1-15 16,0 2 14-16,0 6 7 15,0 1-2-15,2 2-1 16,1 4-3-16,-1-3-5 16,-2 3-8-16,2 1-6 15,-2-1-2-15,1 0 1 16,-1-6-4-16,3-1-22 0,1-1-20 15,-1-7-9-15,4-2-39 16,2-3-62-16</inkml:trace>
  <inkml:trace contextRef="#ctx0" brushRef="#br0" timeOffset="103297.63">22646 14814 424 0,'12'-6'18'0,"-2"2"19"0,2 4-20 16,-2 0-5-16,-6 8-5 15,-4 6 0-15,0 4-1 16,0 3 0-16,0 1 2 16,0 4 0-16,0-1 3 15,0 0-4-15,0 0-5 0,0 0-1 16,0-2-1-16,0-3-5 15,1-2-18-15,1-4-23 16,0-5-11-16,-1-7-33 16,3-2-95-16</inkml:trace>
  <inkml:trace contextRef="#ctx0" brushRef="#br0" timeOffset="103974.64">23169 14186 299 0,'-2'-11'33'0,"2"-1"4"16,0-1 0-16,8 4-3 16,1 0-5-16,5 2-9 15,4 1-5-15,2 6-3 0,-1 0 1 16,1 4-5-16,-2 12-6 16,0 2-1-16,-3 7-1 0,-6 4 0 15,-2 4 0-15,-6 5 0 16,-1 1 0-16,0 3 1 15,-1-2 0-15,-3 1 0 16,3-2 0-16,1-1 4 0,0-4 5 16,5-6-5-16,7 1-1 15,6-5-2-15,4-3-1 16,-1-8 0-16,4 0 0 16,-3-2-1-16,0-7 1 15,-5-1 0-15,-5 0-1 16,-4-3-2-16,-4 0 0 0,-4 0 2 15,0 0-6-15,-10 0-2 16,-4 0 2-16,-3 1 5 16,-3 6 1-16,-2 5 0 15,1 6 0-15,-2 5 0 16,1 7 0-16,4 1 0 16,5 1 6-16,3 2-3 15,8-2 1-15,2 2 7 0,0-4 5 16,2 4 8-16,8 0-11 15,2 1-1-15,-2 1 3 16,-1-2-3-16,-2-2-6 0,-6-2 2 16,-1-2-1-16,-5-6-1 15,-16 0-3-15,-9-2-1 16,-21-1-2-16,-17-3-25 16,-23-7-48-16,-28-9-156 15</inkml:trace>
  <inkml:trace contextRef="#ctx0" brushRef="#br0" timeOffset="105587.71">16646 16039 254 0,'-3'0'35'0,"0"0"10"16,1 0-11-16,2 0-5 16,0 0-7-16,0 0 1 15,0 0 5-15,10 0-2 16,7 0 9-16,8-8-9 15,8 3-14-15,1-3-7 0,6-2-4 16,-1 6-1-16,-3-4-8 16,-4 6-12-16,-5 1-22 15,-5 1-22-15,-10 0-17 16,-5 0-47-16,-7 0-67 16</inkml:trace>
  <inkml:trace contextRef="#ctx0" brushRef="#br0" timeOffset="105807.98">16743 16140 357 0,'-2'8'22'0,"2"-5"-8"16,0 1 17-16,5-3 4 16,9-1 6-16,5 0-4 15,4 0-12-15,6 0-9 0,2 0-5 16,3 0-6-16,3-4-5 15,0 3 0-15,-1 0-17 16,1-1-23-16,-5 0-44 16,-1 0-45-16,-5-5-174 15</inkml:trace>
  <inkml:trace contextRef="#ctx0" brushRef="#br0" timeOffset="111686.9">19056 16188 211 0,'0'0'39'15,"0"0"-10"1,0-4-7-16,0 1 4 0,-2-2-5 15,0 1 0-15,0-3-2 16,2 0 3-16,0 4 2 16,0-6 0-16,0 0 4 15,0 2-1-15,0-1-4 16,7-1-6-16,2 2-7 0,4 2-4 16,-1 0-2-16,2 3 1 15,3 2-1-15,0 0-2 16,2 2-2-16,-1 8 0 15,-2 7 0-15,-1 0 1 16,-3 5-1-16,-5 0 0 0,-1 4 0 16,-4-3 1-16,-2 2-1 15,0-3 0-15,-10-1 0 16,-1-3 0-16,1-3 1 16,-1 0 0-16,0-6 0 15,3-2 0-15,0-2-1 16,2-5 2-16,5 0 0 0,-1 0-2 15,2-5 3-15,0-5-2 16,3-5-1-16,7-5 0 16,0 2 0-16,4-4-1 15,3 0 2-15,-3-2-2 16,3 2 1-16,-2-2 1 0,0 1-1 16,-1 2 1-16,-4 5-2 15,0-2 1-15,-3 4 1 16,-3 2-1-16,-3 6 0 15,-1 0 1-15,0 2-1 16,0 4-1-16,0 0 0 16,-7 0-1-16,-1 1 2 0,-1 6 0 15,-1 4-1-15,2 3 2 16,4 3 0-16,1-1 1 16,1 5 3-16,2 2 0 15,0 0 1-15,0 1-1 16,5-4-4-16,2 4 0 0,0-5 0 15,3-1-1-15,0-2 0 16,1 0-3-16,2-2-12 16,1-3-10-16,6-4-25 15,2-3-40-15,0-3-22 16,5-1-72-16</inkml:trace>
  <inkml:trace contextRef="#ctx0" brushRef="#br0" timeOffset="112235.47">19870 16258 264 0,'-3'2'27'16,"3"-2"-8"-16,0 2 17 16,0-2 2-16,0 0-6 15,0 0-7-15,7 0 5 16,6 0 8-16,3 0-9 15,5 0-9-15,3 0-8 0,0-2-5 16,-2-2-1-16,0 3-1 16,-4-3-1-16,-4 3-2 15,-3 1-1-15,-3 0 0 16,-5-2 0-16,-3 2-2 16,0 0 0-16,-7 0-2 0,-6 0 5 15,-3 0-1-15,-2 0 1 16,-5 0 0-16,0 0-3 15,-1 0 2-15,1 0 0 16,1 2-1-16,5-1 0 0,0 3 1 16,6 1-1-16,3-2 0 15,3 1 0 1,5-1-1-16,0 2-12 0,0-2-15 16,15 0-14-16,5-3-31 15,5 0-64-15</inkml:trace>
  <inkml:trace contextRef="#ctx0" brushRef="#br0" timeOffset="113299.71">20824 16300 260 0,'0'0'43'0,"0"0"-15"15,0-3 2-15,5-6 12 16,7-3-3-16,0-4 0 0,6-2-4 16,4-1-8-16,-1-4-8 15,2-1-8-15,-1 0-3 16,-3 0-2-16,0-2-3 16,-5 4-3-16,-5-2 2 15,-4 5-2-15,1 0 0 0,-6 2-2 16,0 5-1-16,-2 1-1 15,-2 8-1 1,-1 0 0-16,-3 3 2 0,0 0-6 16,1 6 5-16,-2 3 4 15,3 5-1-15,1 3 1 16,3-1-1-16,0 5-2 16,2-1 2-16,2-1 0 15,3 0 1-15,6 1 1 0,2-2 0 16,2-2 0-16,-2 1 1 15,2 0-1-15,-1-3 1 16,-2 1-2-16,-2-3 1 16,-3 1-1-16,-2-3 0 15,-3 1 0-15,-2-3 2 16,0 0-2-16,-5-3-2 0,-4 0 4 16,-4-1-2-16,-1 0 1 15,-1-2 0-15,1-2 0 16,1 0 1-16,3 0-2 15,1-6 0-15,4 0-11 16,5-4-37-16,0-5-25 0,7-5-45 16,8-4-130-16</inkml:trace>
  <inkml:trace contextRef="#ctx0" brushRef="#br0" timeOffset="114250.43">21241 16093 327 0,'-2'-6'19'0,"1"-1"12"0,1 2 4 16,0-1-6-16,0 3-3 15,0-1 3 1,0 4-7-16,0 0-8 0,0 0-11 16,0 7-3-16,0 7 0 15,1 4 4-15,3 4 5 16,-3 3-2-16,5-1-3 0,-3 2-2 16,2-1-1-16,2-4 5 15,0 0 1-15,-1-2-3 16,3-3-3-16,1-4 0 15,-1-4 1-15,1 0-2 0,0-3 1 16,-2-5 1-16,-1 0-1 16,2-2 2-16,1-9 1 15,0-1-2-15,2-2-1 16,3-5 1-16,-1-1 0 16,3-4-2-16,-2 1 1 15,0 3-1-15,3-1 0 0,-4 5 0 16,0 2 1-16,1 7 0 15,-1 2 2-15,-1 5-1 16,-2 0 0-16,-1 8-3 16,-2 10 1-16,-1 0 0 15,-2 5 0-15,1 2 1 0,-3-2-2 0,0 0 2 16,0-3-1 0,1-3 0-16,-3-4 0 0,1-4 0 15,0-3 0-15,0-4 1 16,-2-2 0-16,1-4 10 15,3-7 19-15,-1-4-23 16,3-5-6-16,1-2 0 16,4-3 0-16,-1-2 0 15,5 2 0-15,-3 2-1 16,3 2 0-16,1 3 0 16,-1 4 0-16,-1 5 2 15,-1 2 2-15,-1 5 1 0,0 2-1 16,-2 0-4-16,-1 11 0 15,-2 4 0 1,-1 2 0-16,1 4 0 0,0 0-1 16,-2 1 1-16,-2-1 1 15,-1 1-1-15,2-3 0 16,-3-2-1-16,1 0 0 0,0-5-7 16,-1-1-14-16,4-2-17 15,-3 0-13-15,5-3-44 16,0-3-22-16,1-3-50 15</inkml:trace>
  <inkml:trace contextRef="#ctx0" brushRef="#br0" timeOffset="114875.23">22011 16162 161 0,'0'-10'196'0,"0"-4"-171"15,0 2 12-15,0-1 0 16,4 2 10-16,3 0-9 16,6 1-18-16,-1 4-8 15,2 3 1-15,3 3-2 0,-3 0-6 16,0 11-3-16,-1 4-2 16,0 5 1-16,-6 2-1 15,-2 0 1-15,-3 0-1 16,-2 0 0-16,0 0-1 15,-6-8-1-15,1 4-2 0,-2-8 2 16,-2 1 3-16,5-5 0 16,1-1-1-16,1-2 0 15,2-3 2-15,0 0 1 16,0-3 0-16,7-6 0 16,3-4-3-16,0 1 0 0,0-6 1 15,4 1-1-15,-2-5 1 16,-4 1-2-16,4-1 1 15,-5 2 0-15,0 1 0 16,-2 2 0-16,-3 6 0 16,-1 0 0-16,-1 4 1 15,0 3-1-15,0 1-1 0,0 3 1 16,-1 0-1-16,-6 0 1 16,0 10 1-16,-2 3-1 15,-1 3 3-15,2 5 3 16,2 3-1-16,1 1 3 15,2-2-1-15,3 2 5 0,0-4-3 16,0 0-2-16,5-2-1 16,5-3 0-16,5-4 2 15,3-2-3-15,4-2-2 16,-1-1-3-16,2-6 0 16,-1 1-5-16,-4-2-18 15,-4 0-16-15,-9-3-24 0,-5-8-58 16,-3-3 7-16,-15-8-142 15</inkml:trace>
  <inkml:trace contextRef="#ctx0" brushRef="#br0" timeOffset="115234.69">21238 15911 330 0,'0'0'47'0,"0"0"-8"16,0 1-16-16,1 3-16 16,-1 2-6-16,0-5-17 15,-1-1-109-15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22-11-23T05:49:03.0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6469 2240 67 0,'0'-5'-1'15,"0"0"1"-15,0-1 2 16,4 1 20-16,1-2-3 0,-1 0 5 16,2 0 1-16,-1-1 0 15,-2 1-10-15,1-2 3 16,-2 2 4-16,-1 2 4 16,1-2 1-16,-2 3-6 15,0 1-1-15,0-1-2 16,0 4 0-16,2-2-2 0,-2 2-2 15,0 0-2-15,0 2-8 16,0 9 1-16,2 1 12 16,-2 6 5-16,0 3-6 15,0 4 1-15,2 2 2 16,-2 2-1-16,2-1-12 0,0 1 2 16,-2-3 2-16,0 2-5 15,1-6-3-15,-1-2 2 16,0-6-2-16,0 1 2 15,0-6 1-15,0 3 0 16,0-3-1-16,0-2-1 0,0-3 0 16,0 5-2-16,0-6 1 15,0 3 0-15,0-2-2 16,0 0 0-16,0-1 1 16,2 0 1-16,3-1 0 15,4-2 3-15,6 0 8 0,2 0 1 16,7-2-5-16,3-2-4 15,2-2 0-15,-2 0-4 16,2-1 1-16,-7 1-2 16,0 0 1-16,-2 3-1 15,-4 0 0-15,-5 1-1 0,-2 1 0 16,-4-2-8-16,-1 3-11 16,-4 0-2-16,0 0-7 15,0-1-13-15,0 1-31 16,0-4-25-16,-6-5-69 15</inkml:trace>
  <inkml:trace contextRef="#ctx0" brushRef="#br0" timeOffset="2332.69">7295 2015 229 0,'11'-14'20'0,"0"0"17"0,-4-2 5 15,0 0 0-15,-5-1-6 0,-2 4-5 16,0 0-11-16,-14 2-11 15,-4 2-2-15,-6 4-1 16,0 5-3-16,-3 0-1 16,-2 0 1-16,4 11 1 0,3 1 2 15,4 6-2-15,3 2-3 16,9 1-2-16,4 4 0 16,2 2 2-16,3 1-1 15,9 1 1-15,5 3 1 16,0 0 1-16,0 0-2 0,0-3 0 15,-7-1-1-15,1-1 0 16,-8-2 0-16,-3-6 0 16,-3-2 0-16,-8-3 1 15,-5-5 2-15,-4-3 3 16,2-3 8-16,-1-3-2 0,1 0-2 16,5 0-3-16,4-3-2 15,2-5-2-15,3 1-1 16,4-6-2-16,0 5 1 15,0 0-1-15,0-1 0 16,2 4 0-16,1 5 0 16,3 0 1-16,2 0 0 0,-1 9 1 15,0 9-1-15,1 7 3 16,0 3 0-16,-3 6 6 16,1 0 0-16,-3 2 2 15,-1-3 1-15,-2-1-1 0,2-5-5 16,-2-2 4-16,1-6-4 15,1-3-2-15,1-6-3 16,4-3 0-16,5-2-1 16,2-5 1-16,11 0-4 15,4-5-18-15,5-7-30 16,6-9-46-16,1-3-69 16</inkml:trace>
  <inkml:trace contextRef="#ctx0" brushRef="#br0" timeOffset="2645.13">7784 2092 455 0,'5'-23'5'0,"-3"0"17"16,-2 2 42-16,-2 3-35 16,-5 3-10-16,-1 3-6 15,-2 5-8-15,0 3-3 0,1 2-2 16,-1 2-1-16,0 14-1 15,3 4-1-15,5 4 2 16,2 10 0-16,0 0 1 16,0 8 2-16,9-2 2 15,1 5 3-15,0-4-4 16,0 1-2-16,-3-5 0 0,-3-4 0 16,-3-5 1-16,-1-2-2 15,0-5-2-15,0-7-3 16,-8-2-15-16,-3-7-30 15,-5-3-22-15,-2 0-1 16,0-7-76-16</inkml:trace>
  <inkml:trace contextRef="#ctx0" brushRef="#br0" timeOffset="2816.95">7520 2256 384 0,'-2'0'36'0,"2"-4"0"16,10 1 12-16,9-1-24 15,10-1-11-15,8 0-7 16,8 0-4-16,2-3-2 16,5 3-15-16,-1 0-42 15,-5-2-44-15,-1-3-106 0</inkml:trace>
  <inkml:trace contextRef="#ctx0" brushRef="#br0" timeOffset="3067.82">8118 2030 363 0,'0'-11'53'16,"0"2"-26"-16,0 0 30 16,-3 4 0-16,-3 1-29 15,-3 4-10-15,0 0-10 0,-1 4-7 16,-2 10-2 0,2 7 3-16,-3 6 1 0,4 3 4 15,2 7-3 1,4-4 2-16,1 4-1 15,2-2-3-15,3-2 1 16,6-4-1-16,3-2-1 16,5-4 0-16,-2-2-10 0,2-7-25 15,3-3-19-15,-4-5-49 0,0-6-62 16</inkml:trace>
  <inkml:trace contextRef="#ctx0" brushRef="#br0" timeOffset="3614.56">8232 2163 389 0,'3'-14'25'0,"2"0"21"15,-1-1 22-15,6 3-17 16,-1 3-22-16,4 2-13 0,1 5-9 16,1 2-6-16,-1 2-2 15,1 9-1-15,-5 9-2 16,2 1 2-16,-4 4 0 15,-3 1-2-15,-3-1-5 16,-2 0-5-16,0-5 3 16,0-2 7-16,-3-7 3 0,-3-3 1 15,3-2-1-15,0-4 2 16,2-2 2-16,1 0 2 16,0 0 3-16,0-9-2 15,1-4-3-15,7-3-1 16,1-5-1-16,1 0 0 0,0-4-1 15,0 0 0-15,-1 0-1 16,-1 3 0-16,-3 1 1 16,-1 3 1-16,-1 5 0 15,-3 5 5-15,0 2 3 16,0 2-1-16,0 4-3 0,0 0-4 16,-1 2-2-16,-6 8-1 15,-1 3 3-15,2 5 4 16,1 4 2-16,0-1-1 15,5 2-1-15,0-1 1 16,0-1 0-16,3-1-3 16,6 0-1-16,1-3 0 0,2-4-1 15,0 0-2-15,3-7-15 16,1 0-23-16,0-6-16 16,-4 0-53-16,3-6-52 15,-4-11-138-15</inkml:trace>
  <inkml:trace contextRef="#ctx0" brushRef="#br0" timeOffset="3880.14">8602 1978 426 0,'5'-11'46'0,"0"4"22"0,0 4-3 16,4 1-31-16,2 2-18 15,1 3-10-15,-1 10-1 16,6 8-3-16,-4 2 0 15,1 8-1-15,-6-1 0 16,1 0 0-16,-6 4-2 16,-3-4 2-16,0-1 0 0,0-2 0 15,-5-1-1-15,-2-4 0 16,-1-4-1-16,-2-4-5 16,3-3-4-16,2-2-8 15,1-8-11-15,3-1-12 16,1 0-13-16,0-14-18 0,3-9-114 15</inkml:trace>
  <inkml:trace contextRef="#ctx0" brushRef="#br0" timeOffset="4482.54">8950 1807 440 0,'7'-15'0'0,"0"-1"23"15,-1 4 39-15,6 3-13 16,-3 0-17-16,1 2-11 0,5 3-14 16,-3 3-6-16,5 1-1 15,-5 0-1-15,1 5 1 16,-1 5-2-16,-3 6-1 16,-1 4 1-16,-5 4-1 15,3 0 1-15,-6 3 3 16,0 2-1-16,0-1 0 0,0 1 0 15,0-2 0-15,0-1 2 16,0-2 2-16,0-1 0 16,0-4 0-16,0-3-1 15,5-3 2-15,2-2-1 0,2-4 0 16,0-2-1-16,0-3 2 16,-1-2 1-16,2 0-2 15,-1-4-2-15,-2-3 0 16,-2-2 0-16,-3 0-1 0,-2 2-1 15,0 2-1-15,0 0 1 16,-9 3-1-16,0 2 0 16,-1 0-1-16,-2 9 1 15,2 3 1-15,0 4 1 16,0 4 2-16,5 3-1 16,1 2-1-16,3 0 1 0,1 2-1 15,0 1 1-15,1-1 1 16,4-2 1-16,-1 2-1 15,-1-6-2-15,-3 0 0 16,0-3-1-16,-1-1 0 16,-10-2 4-16,-2-4 2 0,-3-1 0 15,-4-4 0-15,-1 0-2 16,0 0-2-16,-5-5 0 16,1 1-2-16,2-4-32 15,2 2-60-15,2-10-151 16</inkml:trace>
  <inkml:trace contextRef="#ctx0" brushRef="#br0" timeOffset="7232.67">10346 2071 128 0,'0'-20'200'16,"-1"0"-179"-16,-1-1 8 15,0 1 16-15,2 6-20 16,0 3-6 0,0 4-3-16,0 7-3 15,0 0-10-15,0 9-7 0,4 12 0 0,1 4 4 16,0 8 0 0,3 1 1-16,-1 5 0 15,-2-3 1-15,-1-1 0 16,1-3-2-16,-2-6 2 15,2-5-1-15,-4-7-1 16,3-7 1-16,-2-3 3 0,3-4 11 16,2-2 16-16,0-10-7 15,4-6-16-15,0-4-5 16,4-1-2-16,-3 0-1 16,-2 3 0-16,2 1-1 0,-2 4 0 0,-1 8-3 15,2 5 0 1,-2 2 0-16,-1 4 0 15,4 9 2-15,2 4 2 0,1 1-1 0,-1 0 1 16,6-2 0-16,-3-2 1 16,0-3 0-16,2-4 0 15,1-1 0-15,-3-5 1 16,-2-1 5-16,0-1 0 16,-3-12 1-1,-3 1-4-15,-2-6 5 16,-1-2 3-16,-6-2-4 0,0-3-7 15,0-1-2-15,-8-3 1 16,-2 2 0-16,-4 1-5 16,-3 4-6-16,0 5 3 15,-3 4 3-15,0 6 1 0,2 7-1 16,2 0 3-16,2 7 0 16,6 4 0-16,3 5-1 15,5 0-2-15,5 0-3 16,13 0 2-16,6-5 1 0,8-1-4 15,4-4 1-15,1-5-3 16,1-1 3-16,-2-1 6 16,-5-10 3-16,-5-3-1 15,-6-4 1-15,-3-3 1 16,-7-1 2-16,-6 1-1 16,-1-2 2-16,-3 3-2 0,0 2-3 15,-3 4 1-15,-1 3 0 16,-3 8 0-16,-2 3 1 15,2 0-4-15,0 10-1 16,3 10 0-16,-3 7 2 16,6 5 0-16,1 3 6 15,0 5 0-15,0-3-2 0,3 1-1 16,4-6-1-16,2-2 0 16,-2-3 1-16,-1-8-2 15,-1-5 1-15,-2-1-1 16,-1-6 1-16,0-5 3 0,-2-2 1 15,0 0 8-15,0-4 16 16,0-6-20-16,0-6-7 16,0-2-2-16,0-2 1 15,3-3-1-15,3 0-2 16,-3 0-2-16,5 3 0 0,-1 2 1 16,3 4 0-16,2 5 1 15,0 4-1-15,6 5 2 16,-2 0 1-16,1 4-4 15,-2 9 2-15,4 5 0 16,-4 4 1-16,-3 1 0 16,0 0 1-16,-2-2 1 0,0 1-1 15,0-4 0-15,-3-2 0 0,5-4 0 16,-2-3 0-16,2-1 2 16,3-5 0-16,-1-3 3 15,3 0-4-15,2-9 1 16,-1-5 0-16,-1-4-1 15,0-2 0-15,-2-3 0 16,-4-2 1-16,-3-4-2 0,-2 4 1 16,-2 0-1-16,-4 6 0 15,0 5 0-15,0 3-1 16,0 6 2-16,-3 5-2 16,-4 0 0-16,0 2 0 15,-3 10-1-15,2 4 2 0,3 6 1 16,1 3 1-16,4 0 1 15,0 1 0-15,7-1-2 16,8-2 1-16,3-3 0 16,3-4 0-16,5-4 0 15,1-5-1-15,2-7 1 0,-1 3 1 16,-2-9 0 0,-5-6 0-16,-3-6 0 15,-2-2 4-15,-7-3 0 16,0-4-6-16,-4-2-1 15,-3 1-3-15,-2 1-12 0,0 2 0 16,0 6 2-16,-2 4 8 16,-3 3 2-16,0 8-1 15,0 4 0-15,0 0-4 16,3 0 1-16,2 8 2 16,0 4 1-16,0-1 3 0,5 1-2 15,3 1 1-15,3-3 2 16,-1 1 0-1,3 0 0-15,0 1 1 0,-2 1-2 16,-1-3 1-16,1 3 0 16,0 1 1-16,-2 1 0 0,0-1 0 15,0-2 1-15,4-1 1 16,-3-2 2-16,7-4 4 16,4-1 1-16,4-4 2 15,4 0-5-15,-1-4-2 16,1-5-1-16,-4-1-3 15,-4-3 1-15,-7-1 0 16,-4-4 0-16,-4 0 0 0,-4-5 1 16,-2 0-4-16,0 0 2 15,0 1 0-15,-8 6-1 16,1 4 3-16,-2 7 9 16,1 5-4-16,-4 1-7 0,3 15 2 15,3 4 1 1,0 5 1-16,5 1 5 0,1 1-6 15,0 2 2-15,3-4-1 16,7-4 1-16,3-1 0 16,2-6-3-16,2-3-1 15,3-6 1-15,0-1 0 0,1-4-2 16,3 0-2-16,-4-6-23 16,-5-5-43-16,0 1-56 15,-1-6-252-15</inkml:trace>
  <inkml:trace contextRef="#ctx0" brushRef="#br0" timeOffset="7826.28">13906 1809 368 0,'2'-15'33'15,"-2"-1"-4"-15,-2 0 18 16,2 3-18-16,-2 3-5 15,-9-1-3-15,5 6-5 16,1 1-8-16,-2 4-5 0,-4 0-3 16,4 6-1-16,0 8-1 15,0 6 2-15,-1 6 0 16,8 6 3-16,0 6 4 16,0 3 9-16,3 1-4 15,7 1-1-15,-3-3-4 16,-2-5-4-16,-1-4-2 0,-1-5 1 15,-1-4-2-15,-2-6 0 16,0-4 2-16,0-3-9 16,-3-5-21-16,-4-4-12 15,-4 0-35-15,-2-13-15 16,1-2-60-16,-5-5-88 0</inkml:trace>
  <inkml:trace contextRef="#ctx0" brushRef="#br0" timeOffset="7966.89">13658 1965 330 0,'-4'-3'52'0,"4"-1"-5"0,0 1 1 16,18-1-30-16,11 1-16 15,8-1-2-15,9 2 2 16,3-2-6-16,5 4-44 16,-1-3-34-16,-5-1-94 15</inkml:trace>
  <inkml:trace contextRef="#ctx0" brushRef="#br0" timeOffset="8263.67">14252 1787 436 0,'0'-9'7'0,"0"2"24"16,0 1 26-16,0 5-27 15,0 1-18-15,-2 0-8 16,-5 1-6-16,-2 12 0 15,0 5 1-15,-1 5 3 16,-2 7 4-16,2 4 1 0,5 0 3 16,1 2-1-16,2-2-3 15,2-2-3-15,0-5-1 16,7-2 0-16,4-4 0 16,2-3-2-16,1-3 1 15,1-5-14-15,0-3-16 16,0-5-30-16,-1-2-35 0,-2-4-30 15,1-8-55-15</inkml:trace>
  <inkml:trace contextRef="#ctx0" brushRef="#br0" timeOffset="8763.56">14369 1894 343 0,'2'-11'26'15,"1"1"21"-15,4-1 13 16,2 4-8-16,2 1-32 15,1 5-10-15,3 1-5 0,1 1-5 16,-1 12 0-16,-1 5-2 16,-4 5 3-16,-2 2-2 15,-3 2 1-15,-5 1-3 16,0-3 3-16,-1-2 0 16,-9-3-3-16,3-8 1 15,2 0 0-15,0-6 4 0,1-4-2 16,4-2 2-16,0 0 2 15,0-3 8-15,4-8-5 16,4-5-4-16,4-4-3 16,0-3 1-16,0-2 0 15,1-2-1-15,-4-1 0 0,0 1 1 16,-1 2-1 0,-5 0 0-16,0 5 1 0,-1 8 1 15,-2 1 11-15,0 6 1 16,0 3-7-16,0 2-6 15,-5 4-2-15,-3 8 0 0,1 8 0 16,2 3 5-16,1 6 1 16,1-1 1-16,5 2-1 15,-2 1-1-15,0-4-1 16,7-1-2-16,1-4 0 16,5-4 1-16,1-4-4 0,3-3-14 15,2-6-11-15,1-3-17 16,0-2-39-16,-4-6-41 15,1-10-100-15</inkml:trace>
  <inkml:trace contextRef="#ctx0" brushRef="#br0" timeOffset="9029.12">14721 1826 207 0,'3'-30'68'0,"1"5"37"16,-1 5-26-16,3 6-3 15,-1 3-28-15,2 6-10 16,0 1-12-16,6 4-15 15,0 4-8-15,2 10 0 0,0 6-2 16,2 7 1-16,0 3-1 16,-4 2 0-16,-2 2 2 15,-3-4-1-15,-2 0 0 16,-5-3-2-16,-1 0 0 0,0-4 1 16,0-3-1-16,0-2 0 15,-3-6-1-15,-4 1-2 16,3-3-18-16,-1 0-14 15,4-5-10-15,1-2-31 16,0-1-28-16,6-2-59 16</inkml:trace>
  <inkml:trace contextRef="#ctx0" brushRef="#br0" timeOffset="9232.19">15336 1938 452 0,'15'0'10'16,"-2"-5"18"-16,0 0 26 15,6 2-19-15,-3-1-15 16,2 4-14-16,0 0-6 0,-2 0-2 16,-5 5-23-1,-4 2-39-15,-5 1-60 0,-2-3-77 16</inkml:trace>
  <inkml:trace contextRef="#ctx0" brushRef="#br0" timeOffset="9388.41">15364 2026 202 0,'-7'9'119'0,"3"-6"-91"16,4 1 38-16,0-2 1 16,5 0-3-16,7-2-15 15,9 2-15-15,2-2-24 16,3 0-8-16,1 0-2 0,0 0-9 15,-1 0-76-15,-6-6-128 16</inkml:trace>
  <inkml:trace contextRef="#ctx0" brushRef="#br0" timeOffset="10449.41">16757 1455 240 0,'5'-10'1'0,"-5"-1"28"16,0 2 5-16,0-2-7 15,-5 4-19-15,-2-4 6 16,-5 2-2-16,0 2-3 16,-3 4-3-16,0-1-2 15,-3 2-3-15,-2 2 1 0,0 0 0 16,-1 6 1-16,-1 2 3 15,4 3 2-15,1 2 0 16,2 3-3-16,4 0-2 16,6 7-1-16,2 0 3 0,3 5 5 15,0 3-3-15,12 1 0 16,6 2 11-16,3 2-3 16,1-4-5-16,3 5-1 15,-3 1-5-15,-3-4-2 16,-4 3-1-16,-3-3 0 15,-5-2 1-15,-5-1-2 0,-2-5 0 16,-2 0 3-16,-10-5 7 16,-5-4-3-16,0-2 4 15,-5-3 0-15,-1-4-4 16,2-3-2-16,1-2-3 0,6-3 0 16,-1 0 1-16,6 0 0 15,4 0 0-15,-1-3 1 16,4-2 7-16,2 1 1 15,0-3-7-15,6 1-4 16,3 1-3-16,5 2 1 16,2 1 0-16,2 2 0 0,2 0 0 15,0 12 1-15,1 4-2 16,-3 6 0-16,-1 8 2 16,-5 6-1-16,0 8 0 15,-6 5 0-15,-2 8 1 16,-4 0 1-16,0 1 2 0,-6 0 1 15,-1 2 0-15,-4-6 2 16,1 0 2-16,2-1 2 16,3-2 3-16,1-2-2 15,4-3-3-15,0-2-2 16,0-1 2-16,9-4 1 16,6-1-3-16,2-2 2 15,3-2 0-15,2-6-3 0,1-3-2 16,0-7 0-16,1-2 3 15,-1-9 3-15,-2-1-2 16,-1-5-2-16,-1-1-3 16,-5-1-1-16,-1-10-2 0,-3-6-25 15,-6-5-53-15,-3-7-130 16</inkml:trace>
  <inkml:trace contextRef="#ctx0" brushRef="#br0" timeOffset="16317.52">17990 1642 154 0,'-5'-7'5'16,"2"0"12"-16,-3 2 13 15,3 1 6-15,-1 0 0 16,3 1 3-16,-2 1-9 16,3 1 0-16,0 1-13 0,0 0-8 15,0 0-5-15,0 0-3 0,-2 0 0 16,2 0 1-16,-1 3 7 15,-1 6 4-15,0 0 6 16,2 7 0-16,0 0-3 16,0 2-7-16,5 1 4 0,5-1-2 15,0 4-3-15,1-6-2 16,0-2 15-16,0 0-10 16,-3-3-7-16,-1-2-2 15,-1-5-1-15,-2-2 1 16,1-2 0-16,0 0 6 15,2 0 7-15,1-8-4 0,1-4-2 16,0-2-1-16,2-2-3 16,0-1 1-16,1-4-4 15,1 1 0-15,1 3-2 16,-1 0 0-16,-1 3 0 0,3 5 0 16,-1 2-2-16,1 7 1 15,0 0-2-15,0 4 1 16,-3 8 0-16,2 6 1 15,0-2 0-15,-2 2 1 16,-4 0-1-16,0-4 1 0,-2-2 0 16,-3-2 0-16,-1-5 0 15,-1 0 0-15,-1-5 1 16,0 0 0-16,0 0 4 16,0-5 5-16,0-4-4 15,0-4-4-15,0-1-1 16,4-4 0-16,1 0-1 15,3 1 0-15,3-1-1 0,1 0 2 16,3 4-2-16,0 1 0 16,2 4-1-16,3 2 1 15,-1 7 0-15,1 0-1 16,-4 0 1-16,0 6-1 0,-3 6 0 16,-4 4-1-1,0 2 2-15,-4-1 0 0,0 3 1 16,-3-2 0-16,-2 2 0 15,0-4 0-15,0 0 0 16,0-6 0-16,0 1-4 0,-2-2-31 16,2-2-19-16,0-5-44 15,2-2-67-15</inkml:trace>
  <inkml:trace contextRef="#ctx0" brushRef="#br0" timeOffset="16801.77">18708 1630 458 0,'5'-7'7'0,"-2"-2"5"16,6 2 26-16,0 0-13 16,0 3-10-16,5 2-9 15,-1 2-4-15,5 0-3 16,-2 9 0-16,2 5 1 15,-3 6-2-15,-3 0 1 16,-4 1 0-16,-1 2-4 16,-7-3-4-16,0-2 3 0,0-4 3 15,-2-3 3-15,-4-4 0 16,2-2 0-16,3-3 1 16,1-2 0-16,0 0 7 15,0-5 15-15,1-4-18 16,9-6-4-16,-1 1 0 0,-1-6-1 15,4-1 2-15,-4 2-2 16,-1-3 0-16,0 1 0 16,-3 6 0-16,-2 1 0 15,-2 7 1-15,0 3-1 0,0 4 2 16,0 0-2-16,0 11-3 16,-2 5 1-16,0 2 2 15,0 5-1-15,2 1 2 16,0 1-1-16,0-2 0 15,4 0 0-15,4-5-1 16,4 1-29-16,0-4-31 0,5-5-25 16,3-4-76-16</inkml:trace>
  <inkml:trace contextRef="#ctx0" brushRef="#br0" timeOffset="16973.64">19296 1755 503 0,'13'0'5'16,"-6"7"5"-16,-1 0 21 16,-1 6-8-16,-5 3-6 15,0 1-3-15,0 3-12 0,-10 3-2 16,-5 2 1-16,-7 2-24 16,-7-2-67-16,-5-2-106 15</inkml:trace>
  <inkml:trace contextRef="#ctx0" brushRef="#br0" timeOffset="17709.09">17641 1585 162 0,'-6'-8'73'0,"-3"-2"-36"16,2 0 4-16,-4-1-5 0,1 0-12 16,0 3 4-1,-2-2-7-15,1 5-5 0,-2 2-4 16,1 1-4-16,1 2-4 15,-3 0-2-15,2 0-2 16,2 5 0-16,1 4 0 16,2 4 0-16,-1 1 1 0,3 2-2 15,4 0 1-15,1 0 1 16,0 3 0-16,1-2 2 16,11 0 0-16,0-2 2 15,3-3-1-15,4-1 0 16,-1 0 2-16,3-6 5 0,-3-1-4 15,1 1-1-15,-5-2-3 16,-2 1-3-16,1 2 0 16,-3 1-1-16,2 2-1 15,-5-1 1-15,-2 3 1 0,-1 0 0 16,-4 0 0-16,0 1 1 16,-2-3-1-16,-9 0 2 15,-5 0 11-15,-2-4 3 16,-3 0 2-16,-5-3-3 15,1-2-4-15,1 0 3 16,0 0-4-16,4-3-7 0,1-4-2 16,7-2 0-16,2 0 1 15,4-2-7-15,4-3-26 16,2-2-55-16,0-4-146 16</inkml:trace>
  <inkml:trace contextRef="#ctx0" brushRef="#br0" timeOffset="18524.4">20240 1555 210 0,'4'-3'21'16,"0"-3"18"-16,-2 2 16 15,-2 3-15-15,0-1-9 0,0 0-2 16,0 0-9-16,0 2-1 16,-4 0-4-16,-2 0-10 15,-1 0-4-15,-3 4-1 16,3 5 1-16,-3 3 0 15,3 5 3-15,2 0 0 0,2 3 0 16,3 0 0-16,0 1 1 16,1-1 1-16,8-3 1 15,6 0 2-15,2-5 4 16,5-1 6-16,-3-4 2 16,3-5-4-16,2-2-3 0,-2 0 2 15,-3-6 0-15,-3-3-4 16,0-5-3-1,-5-2 4-15,0-5-2 0,-4 1-6 16,-4-3 0-16,-3-2-3 16,0 0-2-16,0-2 0 15,-12 4 0-15,2 1 0 0,-7 4-4 16,1 6-4-16,-4 3-1 16,0 8-4-16,3 1-10 15,0 0-4-15,5 7-6 16,5 3-8-16,3 5-22 15,4-3-13-15,9 1-13 16,10-5-21-16</inkml:trace>
  <inkml:trace contextRef="#ctx0" brushRef="#br0" timeOffset="19008.64">21038 1471 330 0,'3'0'28'0,"-3"0"-15"15,2 0 7-15,0 0 4 16,-2 0-9-16,0 0-4 16,0 0-9-16,-4 0-2 15,-6 4 0-15,-4 3 3 16,-6 0 2-16,-6 2 2 0,-1 0 0 15,-5-1 1-15,3 2 0 16,2-3 1-16,3 2 2 16,5-4-2-16,7-1-5 15,4-1-2-15,3-1 1 16,5 0 0-16,0 0 5 16,5 1 3-16,7 2 3 15,3 3-5-15,6 1-1 0,0 1-2 16,0 3-3-16,3-1 0 15,-2 3-1-15,-1-1-1 16,-3-2 0-16,-4 3-1 16,-3-8 0-16,0 2 0 15,-4-2 0-15,-4-4 0 0,3-1 0 16,-4 0 0-16,-2 0 1 16,0-2-1-16,2 0 0 15,-2 0-11-15,0 0-15 16,1-2-17-16,1-5-47 0,2-6-133 15</inkml:trace>
  <inkml:trace contextRef="#ctx0" brushRef="#br0" timeOffset="19805.84">21334 1534 215 0,'-3'-9'84'15,"-1"-2"-50"-15,4 0 3 0,0 0-3 16,6 3-9-16,2 1-3 16,7 1-11-16,4 3-9 15,1 3-1-15,2 0 1 16,-1 5-3-16,3 7 0 15,-8 5-1-15,-2 4 1 16,-3 2-2-16,-2 0 3 0,-5 2 0 16,-4-4 0-16,0-1 0 15,0-2 0-15,-2-4 0 16,-3-5-1-16,-1-1 2 16,2-3 0-16,1-3 1 15,3-2 3-15,-4 0 8 16,4 0 12-16,0 0 13 15,0-4-18-15,0-5-12 0,5-2-3 16,2-3-2-16,1-2-2 16,1 0 0-16,0-2-1 15,-2-1 0-15,1 0 1 0,-3 0-1 16,-2 1 0-16,1 2 1 16,-1 2-2-16,-3 5 2 15,2 2-2-15,-2 3 2 16,0 1 0-16,0 3 0 15,0 0-1-15,0 0-2 16,0 0 0-16,-4 3 0 0,1 8 0 16,-2 2 1-16,0 4 2 15,-2 3 0-15,2 0 1 16,3 1-1-16,2-1 2 16,0-1 0-16,0-1-1 15,0-3 1-15,4-3-3 16,4-1 2-16,1-2-2 0,3-1 2 15,4-1-2-15,2-3-17 16,7 0-33-16,0-4-50 16,4 0-127-16</inkml:trace>
  <inkml:trace contextRef="#ctx0" brushRef="#br0" timeOffset="20248.74">22214 1503 403 0,'0'-1'4'0,"0"1"-1"16,0 0 11-16,-6 0-9 0,-2 0-2 15,-4 0 1-15,-9 3-2 16,1 4 0-16,-7 0 3 15,1 1 0-15,-3-1 0 16,1 1-1 0,1-4 3-16,3 3 6 15,2-1-7-15,7-1-2 16,1-2 0-16,4 1 0 0,5 0-1 16,1-1 0-16,4 3 0 15,0-1 2-15,4 2 9 16,4 2 2-16,7 3-5 15,3-2 0-15,0 2-4 16,3 1-2-16,2-3 0 16,-1-1 0-16,-2-2-1 15,-2 0-1-15,-2-1-1 0,-3-1-2 16,2 0 0-16,-7-3 0 16,3 0-8-16,0 0-20 15,-1 0-27-15,4-2-38 16,3 0-95-16</inkml:trace>
  <inkml:trace contextRef="#ctx0" brushRef="#br0" timeOffset="20825.2">22550 1537 368 0,'3'-3'70'0,"1"-4"-63"15,-2 3 26-15,0 2 4 16,-2 2-17-16,0 0-15 0,0 7-6 16,-2 7 0-16,-4 4 3 15,-1 0 2-15,0 4-1 16,0 1 0-16,-3-2-2 16,4-1-1-16,-1-4 1 15,3 2-1-15,-1-6 0 16,0-1 1-16,2-4-1 0,1-1 0 15,0-3 2-15,2-1-1 16,0-2 4-16,0 0 17 16,0 0 7-16,0-4-2 15,0-5-16-15,2-3-8 0,6-3-2 16,-1-4 0-16,2-1-1 16,-1-1 0-16,4-3 0 15,-3 3 0-15,1-2 0 16,0 4-1-16,-5 2 1 15,2 5-1-15,-2 1 1 16,-1 6 0-16,-3 1 0 16,2 3 0-16,-1 1 0 0,-1 0-1 15,3 5-4-15,3 5 3 16,-2 7 1-16,2 2 2 16,3-1 0-16,-2 3 0 15,1 1 0-15,1-2 0 16,-1-1-1-16,-1-1 1 0,-1-4 0 15,-2 0 0-15,0-3-1 16,-3 0 0-16,-2-4-3 16,0 0-16-16,0-3-13 15,0-1-18-15,0-1-16 16,-7-2-15-16,-1 0-23 16,-1-9-89-16</inkml:trace>
  <inkml:trace contextRef="#ctx0" brushRef="#br0" timeOffset="21024.33">22521 1514 391 0,'-2'-4'17'15,"2"-1"12"-15,0 2 26 16,11 3-16-16,3-4-19 0,8 2-10 16,3 2-7-16,4 0 1 15,-3 0-2-15,0 0-1 16,-6 0-1-16,-10 2-21 15,-8 5-67-15,-2-2-84 0</inkml:trace>
  <inkml:trace contextRef="#ctx0" brushRef="#br0" timeOffset="21649.62">20740 1725 163 0,'-1'0'65'16,"1"-2"-17"-16,0 0 6 15,0 2-7-15,0 0-10 16,0-2 0-16,0 2-6 15,0 0-6-15,0 0-6 0,0 0-6 16,0 0-8-16,1 6-3 16,8 3 2-16,3 1 10 15,5 5 1-15,2-3 4 16,3 4-1-16,3-2-6 16,-1 0-3-16,-2 1-3 15,-2-4-5-15,-1 1-1 16,-4-1 0-16,-3 0-1 0,-9-1-25 15,-3-4-59-15,0-3-89 16</inkml:trace>
  <inkml:trace contextRef="#ctx0" brushRef="#br0" timeOffset="22696.84">18208 2714 146 0,'3'-8'39'0,"1"2"7"0,2-3 11 15,-3 2-11-15,1-2-10 16,-4 4-8-16,1-1 3 16,-1 1-8-16,0 3 2 15,0 1-13-15,0 1-8 16,-5 0-2-16,-2 0-2 0,-2 0-2 15,-4 1 4-15,1 5 2 16,-3 2 3-16,3 2 4 16,1-2 0-16,-1 5-3 15,5 3-2-15,0 2-3 16,2 3-1-16,5 0 1 0,0 5 3 16,5-2 4-16,7-1-4 15,3 1 0-15,6-6-1 16,0-2 4-16,5-5 5 15,-2-3 0-15,1-4-4 0,-3-4-1 16,0 0 2-16,-5-2-1 16,0-7-1-16,-5-2-1 15,0-1-1-15,-2-2-3 16,-5-2-1-16,1-2-1 16,-6-4-2-16,0 1 0 15,0-4 0-15,-2 2 0 16,-9 0-9-16,-2 1-4 0,-1 4-6 15,-1 6-5-15,2 3-1 16,-8 8-4-16,6 1-6 16,0 0-14-16,4 7 0 15,3 3-11-15,4 3-39 16,4-3-20-16</inkml:trace>
  <inkml:trace contextRef="#ctx0" brushRef="#br0" timeOffset="23091.92">19234 2836 341 0,'3'0'25'0,"-1"0"6"16,-2 2 1-16,2 3-22 0,-2 0 7 15,0 4 7-15,0 4 1 16,-2 1-4-16,-3 2-8 31,-5 0-8-31,-1 1-4 0,3 0 1 16,-7 1 0-16,3-3-15 16,-1 0-60-16,2-8-64 15</inkml:trace>
  <inkml:trace contextRef="#ctx0" brushRef="#br0" timeOffset="23935.41">20610 2743 255 0,'-2'-15'93'16,"1"1"-83"-16,1-2 11 15,0 4 15-15,1 0-12 16,9 2-6-16,2 2-5 16,2 4-4-16,3 4-2 0,1 0-1 15,0 2-3 1,0 12-3-16,-1 4-2 0,0 5 2 16,-5 0 0-16,0 4-1 15,-6-2 2-15,-4-2-1 16,-2-2-1-16,0-3 2 0,-8-1-1 15,-9-3 0-15,3-3 0 16,1-6 2-16,-1 2-2 16,3-6 0-16,4-1 1 15,3 0 0-15,4 0 3 16,0-10 0-16,4-1 1 16,4-6-2-16,9-5-3 0,0-1 0 15,0-4 1-15,1-1-1 16,-2-1 0-16,1 1 1 15,-7 3-1-15,0 4 0 16,-2 6 1-16,-2 2 6 16,-6 5 3-16,0 4-4 0,0 0-2 15,0 4-4-15,0 0-1 16,-6 11-1-16,-2 5 1 16,1 5 0-16,0 6 1 15,4 0 0-15,0 5 2 16,3-1 0-16,0-2-1 0,0-1 0 15,3-3 0-15,7-4 0 16,5-2 0-16,1-4-12 16,4-5-23-16,4-2-20 15,0-6-15-15,3-1-92 16</inkml:trace>
  <inkml:trace contextRef="#ctx0" brushRef="#br0" timeOffset="24310.28">21163 2702 168 0,'0'-11'205'0,"0"4"-172"0,0 0 10 15,0 1 5-15,0 6-16 16,5 0-20-16,7 0-10 16,5 6 1-16,2 1 1 15,8 2 1-15,-2 2-2 0,4-2-2 16,0-1-1-16,-7-1 2 15,0-3-2 1,-5 0 0-16,-7-1 0 0,-1-3 1 16,-6 2 0-16,-3 0-1 15,0 0-1-15,0 3 0 16,-7 2 1-16,-5 4 0 0,-1 2 0 16,-3 2 0-16,0 3-2 15,-2 2 4-15,2-1-2 16,0-1 0-16,1-1 0 15,5-2 0-15,-2-2 0 16,5-2 0-16,2 0 0 0,5-4-24 16,0-4-30-16,5 0-2 15,10-3-28-15,3 0-70 16</inkml:trace>
  <inkml:trace contextRef="#ctx0" brushRef="#br0" timeOffset="24923.1">21750 2704 311 0,'10'-2'24'16,"-1"-5"23"-16,-7 5 3 0,-2 2-25 16,1 0-20-16,-1 11 1 15,0 1 6-15,-3 8 3 16,-4 1 3-16,0 3-1 15,-3 1-8-15,0 0-2 0,-2-3-2 16,2-2 1-16,-1-4-2 16,3 0 0-16,0-5 0 15,3-6 1-15,1 1 1 16,2-5-1-16,2 1 0 16,0-2 4-16,0 0 10 15,0-5-2-15,0-2-13 0,6-6-2 16,1-3 0-16,2 0-2 15,2-4 0-15,-1-2 0 16,2-2 0-16,0 3 0 16,-4-2 0-16,2 1 0 15,-1 2 0-15,-2 5 0 0,-2 2 0 16,-2 2 0-16,2 4 0 16,-2 2 0-16,-1 3 1 15,0 2-1-15,1 0 2 16,1 0-2-16,-1 10-1 15,2 7 1-15,2-2 2 16,0 7 1-16,-2 2 1 0,2-2 0 16,0 0 0-16,2 1 1 15,-2-3-3-15,0 0 0 16,0-5-3-16,-1 0 2 16,1-1 0-16,-3-3-2 0,-1-4 2 15,1 0-1-15,-2-1-1 16,-2-3-6-16,0-1-8 15,0 0-19-15,0-2-8 16,0 0-9-16,0 0-5 16,-7-7-29-16,-2-6-59 15</inkml:trace>
  <inkml:trace contextRef="#ctx0" brushRef="#br0" timeOffset="25219.89">21702 2686 122 0,'-6'-8'139'16,"-2"0"-111"-16,4 2 11 16,2 2 6-16,1 1-8 0,1 2-4 15,0-1-7-15,0 2-3 16,7-2-1-16,2 1 0 16,5 1-5-16,3 0-1 15,4 0-3-15,2 0 0 16,4 0-2-16,6 0-2 0,-1 0-1 15,0 0-2-15,0 1-1 16,-3 1-2 0,-5-2 4-16,-5 2-3 0,-6-1-3 15,-4-1-1-15,-6 2 1 16,-3 3-7-16,-3-3-39 16,-13-2-53-16,-6-2-143 0</inkml:trace>
  <inkml:trace contextRef="#ctx0" brushRef="#br0" timeOffset="51492.81">16102 5254 248 0,'-4'-22'6'16,"1"0"19"-16,1 4 10 16,2-1-8-16,0 0-2 15,0 6-1-15,0 1-4 0,3 4-5 16,3 3-1-16,-1 5-1 15,-2 0-7-15,1 7-5 16,-4 9 3-16,0 9 7 16,0 5 6-16,0 8 2 0,0 9-1 15,1 9-3-15,4 6-2 16,0 6-3 0,2 10-1-16,-2 8 5 0,2 2-1 15,0 4-2-15,-4 4-2 16,2 6-1-16,-1-2-1 15,1 2-1-15,-2 3-2 0,4-1-2 16,1-1 2-16,-4 0 1 16,3 1 2-16,-2-1 1 15,0-5-5-15,0 4 0 16,0-2 5-16,0-6-2 16,-2-1-5-16,1-5 0 0,-1-6 0 15,1-4-1-15,-1-6 0 16,-1-3 0-16,3-5 0 15,-4-7 1-15,1-3-1 16,0-8 0-16,1-4 0 16,-1-8 1-16,0-5-1 0,1-9-1 15,-1-4-2-15,0-9-12 16,-1-5-9-16,3-2-14 16,2-14-18-16,-2-11-73 15,1-12-131-15</inkml:trace>
  <inkml:trace contextRef="#ctx0" brushRef="#br0" timeOffset="52181.07">17053 5718 249 0,'-3'-14'20'15,"-1"2"14"-15,1 4 18 0,0 3-19 16,3 5-7-16,0 0-10 16,0 0-14-16,0 13 0 15,0 4 5-15,0 8 5 16,0 2 4-16,0 7 2 16,0 0-3-16,3 3-3 15,-3-3-1-15,0-2-1 16,0-1-1-16,0-5 3 0,0-2-1 15,0-4-4-15,0-5-1 16,0 0-2-16,0-7 0 16,5-1 2-16,6-1 0 15,4-2 3-15,5-4 3 0,4 0-5 16,5 0-1-16,3 1-3 16,2-1-2-16,0-5 0 15,0 2-2-15,-2-3 2 16,-5 1-2-16,-1 1-7 15,-4-1-7-15,-7 1-4 0,0-1-12 16,-4-2-23-16,-3 0-15 16,0-4-10-16,-3-3-63 15</inkml:trace>
  <inkml:trace contextRef="#ctx0" brushRef="#br0" timeOffset="52805.92">17922 5568 326 0,'9'-19'-3'0,"-9"1"20"0,0 0 17 16,-2 5-3-16,-6 3-15 16,-5 1 0-16,2 2-7 15,-3 1-3-15,-1 3-1 16,3 3-2-16,-3 0-1 15,3 0-2-15,-2 9 0 16,3 2 0-16,2 3 0 0,5 2 0 16,4 4 0-16,0-1 0 15,2 6 0-15,7-2 1 16,4 0-1-16,1 2 1 16,-2 0-1-16,3-3 0 15,-5 3 0-15,0-5 0 0,-6 1 0 16,-3-5 1-16,-1-2-1 15,-1-3 0-15,-11-2 0 16,-2-4 2-16,1-1 0 16,-3-4 1-16,2 0 4 0,3 0 1 15,2 0-4-15,4-2 0 16,4-3 0-16,1 1-3 16,0-3 0-16,3 3 0 15,4 1-1-15,3 3 1 16,4 0 2-16,-6 5-3 15,3 8 1-15,0 3-2 0,-2 2 2 16,-1 6 2-16,-1 2 7 16,0 4 3-16,-4 0 0 15,1 2-2-15,-3 0 0 16,-1 0-5-16,0-1 4 16,0-4 0-16,0-2-1 0,0-6-4 15,0-5-1-15,0-3-3 16,2-4 1-16,8-3-1 15,4-2 1-15,6-2-1 16,4 0-14-16,5-6-26 0,1-8-33 16,1-8-30-16,3-4-97 15</inkml:trace>
  <inkml:trace contextRef="#ctx0" brushRef="#br0" timeOffset="53134.07">18481 5729 351 0,'5'-20'2'0,"-5"-1"8"16,0 5 32-16,0 1-2 15,-2 3-14-15,-5 3-9 16,2 4-6-16,-2-1-5 16,-3 6-2-16,2 0-1 0,-1 0-2 15,0 6 0-15,0 8 0 16,2 4 1-16,1 5 3 15,5 6 7-15,-1 5 3 16,2 1-8-16,0 3 2 0,0-5 0 16,3 1-1-16,3-3-4 15,-5-2-3-15,5-5 0 16,-6-4 0-16,0-4-1 16,0-4 0-16,0-4-1 15,0-3-19-15,0-1-18 0,-7-4-19 16,-2 0-26-16,-3-9-67 15</inkml:trace>
  <inkml:trace contextRef="#ctx0" brushRef="#br0" timeOffset="53305.8">18258 5884 299 0,'0'-2'48'15,"0"-1"-13"-15,7 1-7 16,13-2-7-16,9 3-11 15,3-1-5-15,11 0-5 16,2 0-1-16,0 1-36 0,-1-5-74 16,-2 1-124-16</inkml:trace>
  <inkml:trace contextRef="#ctx0" brushRef="#br0" timeOffset="53586.99">18783 5686 376 0,'-11'-5'20'0,"-2"-6"8"16,4 6 4-16,-1 5-9 15,-3 0 2-15,6 0-10 0,-4 8 0 16,3 5-3 0,1 8 4-16,4 6-3 0,-1 2 0 15,4 1 0-15,0 2-3 16,0-2-2-16,0 1-3 15,4-4-2-15,-1-4-3 0,4-4 1 16,1-1 0-16,-1-3-3 16,2-3-17-16,1-7-16 15,3 1-26-15,-2-6-24 16,2 0-50-16,-2-6-60 16</inkml:trace>
  <inkml:trace contextRef="#ctx0" brushRef="#br0" timeOffset="54086.87">18901 5782 356 0,'9'-12'37'0,"0"-1"1"16,4 5 9-16,-1 2-11 0,5 6-14 16,-5 0-13-16,3 4-7 15,-5 12-2-15,-1 2 1 16,-4 3-2-16,-1 2 1 15,-4-1 0-15,0 1 0 0,0-5-1 16,-9-2-2-16,0-2-2 16,0-5 1-16,1 0 4 15,5-4 0-15,-1-3 1 16,4-2-1-16,0 0 2 16,4 0 0-16,7-9-1 0,0-2-1 15,4-3 0-15,-1-2 0 16,-2-2 0-16,-1-5 1 15,0 2-1-15,2-1 0 16,-6 1-1-16,-2 3 1 16,-2 2 1-16,1 5-2 15,-2 6 3-15,-2-1-1 16,0 6 4-16,0 0-1 0,0 2-3 16,-6 9-1-16,3 3 4 15,-2 6 3-15,3 0 1 16,0 3-1-16,2-2-3 0,0-1-1 15,5-2-2-15,6-2 0 16,2-4-1-16,1 0-17 16,3-2-17-16,2-5-26 15,-1-3-8-15,-1-2-46 16,3 0-66-16</inkml:trace>
  <inkml:trace contextRef="#ctx0" brushRef="#br0" timeOffset="54344.28">19323 5713 292 0,'4'-16'67'0,"1"1"-10"0,2 5 0 15,-2 5 2-15,2 3-24 16,3 2-21-16,-3 7-12 16,3 9 0-16,0 7 1 15,-3 4 1-15,0 2-2 16,-4 1 0-16,-1-2-2 15,0-3 0-15,-2 0 1 16,0-5 0-16,-5-4-1 0,-2-2-8 16,0-1-11-16,-3-5-12 15,1-4-14-15,2-2-8 16,4-2-7-16,1-2-27 16,2-12-51-16</inkml:trace>
  <inkml:trace contextRef="#ctx0" brushRef="#br0" timeOffset="54885.15">19472 5502 283 0,'15'-32'37'0,"-2"2"17"15,4 5-6-15,0 3 1 16,2 5-4-16,1 6-12 16,-4 6-19-16,2 5-9 15,-2 0-3-15,-3 10-2 0,-1 8 0 16,-5 5 0-16,1 4-1 15,-5 3 1-15,-1 2 1 0,0-1-2 16,-2 1 2-16,2-2-1 16,-1-1 0-16,1-6 0 15,0-1 1-15,3-5-1 16,5-4 0-16,0-3 1 16,2-4 1-16,1-4 0 15,3-2 0 1,-1 2-1-16,-3-8 0 0,-2-5 0 15,-3-1 0-15,-4-1 1 16,-3 1-2-16,0 1 0 0,-2 4-1 16,-9 5 1-16,-1 2-1 15,1 6 1-15,-2 12 1 0,1 5 3 16,4 7 3 0,-1 4-1-16,4 0 0 15,4 3 0-15,2-3 3 0,-1 0 5 0,0-2-2 16,7-3-4-16,0 0-2 15,-2-5-3-15,-2 0-2 16,-1-3 1-16,-2-2-1 16,0-4 0-16,-4-3 2 0,-5-3-2 15,-3-3 2-15,-1-4-2 16,-2-1 3-16,3-2-2 16,1-1-1-16,2-8 0 15,6-2-19-15,3-4-29 16,1-5-42-16,16-4-79 0</inkml:trace>
  <inkml:trace contextRef="#ctx0" brushRef="#br0" timeOffset="55072.61">20018 5855 316 0,'13'-5'91'15,"1"-2"-68"-15,4 0 16 16,1 0 7-16,0 3-14 15,3 1-15-15,-2 3-14 16,1 0-3-16,-6 0-6 16,-3 7-39-16,-7 2-30 0,-3-2-73 15,-2 0-123-15</inkml:trace>
  <inkml:trace contextRef="#ctx0" brushRef="#br0" timeOffset="55225.37">20108 5909 282 0,'-11'6'21'0,"6"-3"27"0,2-1 23 15,3-1-12-15,0-1 0 16,5 0-9-16,7 0-6 16,8 0-24-1,4 0-16-15,5 0-2 16,0-1-5-16,5-4-33 0,-2-3-66 16,5 0-166-16</inkml:trace>
  <inkml:trace contextRef="#ctx0" brushRef="#br0" timeOffset="55862.58">21144 5299 231 0,'0'-18'38'0,"0"2"8"16,-3 3 8-16,-9 1-19 15,-3 4-9 1,-2 5 2-16,0 0-6 15,-2 3-7-15,3 2-4 0,-2 10-2 16,3 4 2-16,3 7-2 16,5 8 0-16,2 7 3 15,5 6 3-15,0 2 4 0,10 8 0 16,4 1-4-16,1 2-6 16,3 0-5-16,-2 2-2 15,3-4 2-15,-4-1-1 16,-3-6 2-16,2-5-3 15,-7-4 1-15,-6-7-2 0,-1-3 0 16,0-4-1 0,0-2 2-16,-8-5-2 15,-1-4 1-15,-3-1-1 0,2-1 1 16,0-4-3-16,-2-3-17 16,0 0-22-16,-3-2-33 15,1 1-39-15,-2-1-87 0</inkml:trace>
  <inkml:trace contextRef="#ctx0" brushRef="#br0" timeOffset="56190.62">20968 6442 366 0,'2'15'30'0,"-1"-4"12"15,5 3 15-15,2-2-12 16,2 1-14-16,2-2-8 15,3 1-6-15,4-3-5 0,0-4-2 16,1-5 0-16,-3 2-2 16,-2-2-3-16,-3-11-1 15,-3-2-4-15,-6-2 2 16,-3-3-1-16,-2-3-1 16,-10 5 1-16,-4-6 0 15,-7 4-2-15,-2 4 1 0,-1 4 0 16,1 4 0-16,3 6 0 15,-2 0-1-15,9 6 0 16,1 6 0-16,7 4 0 16,7 0-3-16,2 2-31 0,19-6-20 15,2-6-32-15,4-6-47 16</inkml:trace>
  <inkml:trace contextRef="#ctx0" brushRef="#br0" timeOffset="56956.07">21107 4909 271 0,'0'-10'6'0,"0"5"16"16,0 0 13-16,0 3-13 16,-5 2-10-16,-2 0-5 15,-3 0 3-15,-5 4 3 16,1 1 2-16,-3 1 1 16,0-5-3-16,2 1 0 0,1-4-2 15,1 2-3-15,3-7 0 16,1-4-2-16,5-4 1 15,3-2 1-15,1-2-2 16,-3 1-2-16,7-4-1 0,5 3-2 16,3 1 1-1,1 4-1-15,3 1 0 0,1 6 1 16,0 0 3-16,2 5-3 16,-4 2 1-16,2 0-2 15,-2 7 1-15,2 6 0 0,0 3 0 16,-3 5 0-16,2 0 1 15,2 4 1 1,-2 0 2-16,2-1 0 0,0-5-1 16,1-1 1-16,-1-5 0 15,3-5 0-15,-2-2 4 16,-3-6-5-16,2 0 5 16,-2-7-1-16,-5-7-5 0,-2-4-1 15,-3-3-1-15,-5-5-2 16,-1-1 1-16,-5 1 0 15,-8 1-2-15,-4 6 1 16,-7 2 0-16,-3 10 0 0,-4 7-1 16,-3 0-2-16,2 14-15 15,2 8-12-15,3 4-18 16,5 5-49-16,11-5-115 16</inkml:trace>
  <inkml:trace contextRef="#ctx0" brushRef="#br0" timeOffset="57583.13">21730 5585 217 0,'1'1'61'15,"6"1"-7"-15,-2-2-10 16,1 2-14-16,0 0-7 16,1 1 3-16,2-3-5 0,1 0-2 15,1 0-4-15,3 0-6 16,-2-5 1-16,0-4-4 16,-5 0-3-16,-2-2-1 15,-3-3-1-15,-2-1 0 16,0 1-1-16,-11 0 1 0,-1 3-1 15,-4 0-1-15,0 7 1 0,-2 1 0 16,-1 3-1-16,2 0 1 16,2 11 2-16,3 5 3 15,3 6 4-15,4 3 0 0,0 5 2 16,5-1 6-16,0 3-4 16,10-2 0-16,4-5-4 15,3-3-3-15,0-3 0 16,5-5 1-16,0-5-2 15,2-3-2-15,1-6-1 16,-1 0 0-16,-1-2-2 16,-3-7-15-16,-2-5-19 0,-3-6-21 15,-6-3-28-15,-4-6-27 16,-4-7-123-16</inkml:trace>
  <inkml:trace contextRef="#ctx0" brushRef="#br0" timeOffset="57806.94">21713 5202 333 0,'-12'-8'25'0,"8"0"9"16,4 4 7-16,2 1-19 15,15 3-18-15,9 0 0 16,6-1-2-16,9 1-2 0,4-2 1 15,4-1-1-15,-1 0-18 16,-5-3-27-16,-3-2-53 0,-8-4-53 16</inkml:trace>
  <inkml:trace contextRef="#ctx0" brushRef="#br0" timeOffset="58745.93">22571 5094 332 0,'9'-10'13'15,"1"0"26"-15,2 3 3 16,2 6-12-16,2 1-14 0,1 5-8 0,-3 9-5 16,0 5-2-16,-3 1-1 15,-2 2 0-15,-7-1 0 16,-2-3 0-16,0 0 1 15,0-8-1-15,-7 0 0 16,0-4 0-16,-1-3 1 0,4-3 0 16,4 0 1-16,0 0 10 15,0-9 2-15,10-4-6 16,1-3-3-16,5-2-4 16,0-5-1-16,-1-1 0 15,-1 1 0-15,-4 1 0 16,0 5 0-16,-7 3 0 0,-1 7 1 15,-2 7 1-15,0 0 2 32,-4 10-3-32,-2 8 1 0,-2 2 8 0,1 6 6 15,3-4-3-15,4 3-6 0,0-1-4 16,0-4-2-16,7 4-1 16,5-5-6-16,1-3-43 15,3-10-72-15,2-3-291 16</inkml:trace>
  <inkml:trace contextRef="#ctx0" brushRef="#br0" timeOffset="59279.75">22987 5453 355 0,'0'-11'19'0,"0"1"25"15,0 0-3-15,-12 3-20 16,2 2-6-16,-3 3-4 16,-3 2-6-16,-1 0 0 15,2 5 0-15,-2 6 4 16,0 5-2-16,4 5 1 15,2 6 0-15,4 5 6 0,2 6 1 16,2 1 4-16,3 0-4 16,0 2-6-16,0-3-3 15,0-4-5-15,3-4 1 16,-1-7-1-16,-2-3 0 16,0-4-1-16,0-9-5 15,0-2-16-15,0-5-14 0,-2 0-14 16,-6-3-14-16,-2-10-22 15,-1-3-32-15,-2-5 14 16,-1-3-55-16</inkml:trace>
  <inkml:trace contextRef="#ctx0" brushRef="#br0" timeOffset="59420.35">22714 5672 115 0,'-7'-15'108'16,"4"5"-42"-16,3-1-9 16,2 2-9-16,13 2-17 15,5 2-12-15,6 0-10 16,9-1-6-16,4 2-2 15,4 3-1-15,0-1-20 0,0 0-37 16,-2-1-59-16,-1-1-57 16</inkml:trace>
  <inkml:trace contextRef="#ctx0" brushRef="#br0" timeOffset="59639.05">23243 5490 193 0,'0'-4'125'0,"-3"-3"-83"15,-9 2 8-15,5 5-10 16,-1 0-14-16,-1 8-9 16,-1 9-2-16,2 4 8 0,-1 4-4 15,4 4-6-15,0 1-5 16,3 1-5-16,2-3-2 16,0-1 1-16,10-2-2 15,1-2-1-15,4-7-16 16,2-2-23-16,1-3-17 0,-2-8-27 15,2-3-73-15</inkml:trace>
  <inkml:trace contextRef="#ctx0" brushRef="#br0" timeOffset="60123.31">23386 5565 355 0,'8'-13'43'0,"3"3"-9"15,3 0 8-15,2 5-15 16,4 3-9-16,-2 2-9 0,2 4-7 16,-5 10-3-16,-2 6 2 15,-4 3-1-15,-4 2-1 16,-5 0 1-16,0 0-1 16,-1-4 1-16,-8-4 0 15,0-3-3-15,1-5 3 0,1-4 1 16,4-1-1-16,1-4 2 15,2 0-1-15,0-2 4 16,9-9-4-16,2-3 1 16,1-4-3-16,3-3 1 15,-1-1 1-15,1-3-1 0,-3-1 0 16,-1 1 0-16,-2 3 0 16,-3 1-1-16,-3 7 1 15,-3 3 0-15,0 5-1 16,0 6 0-16,-5 0-2 15,-5 7 2-15,3 8 1 16,0 5 1-16,0 5 5 0,4 1-1 16,3 1 2-16,0-2-1 15,0 2-3-15,9-4-2 16,-1-2 1-16,7-3-1 16,-1-3-2-16,1-3-17 15,2-3-26-15,2-5-26 0,-2-4-61 16,1 0-113-16</inkml:trace>
  <inkml:trace contextRef="#ctx0" brushRef="#br0" timeOffset="60373.28">23791 5482 384 0,'0'-3'43'0,"0"3"-5"16,12 0-3-16,0 6-14 15,5 8 11-15,1 4-8 0,0 3-7 16,-2 4-14-16,-5 4-1 16,-2 1-1-16,-8 0-1 15,-1 0 0-15,0-1 0 16,0-2 1-16,-3-4-1 16,-4-3-5-16,0-4-10 0,0 0-8 15,4-7-18-15,3-2-24 16,0-7-30-16,13 0-61 15</inkml:trace>
  <inkml:trace contextRef="#ctx0" brushRef="#br0" timeOffset="60899.42">24370 5588 369 0,'0'-13'10'0,"0"-1"17"15,0 3 12-15,-2 1-8 0,-8 1-12 16,0 5-7-16,-5 2-7 16,-1 2 1-16,-1 0 4 15,4 10 1-15,-2 5-3 16,4 3-3-16,3 7-1 0,1 4 2 16,6-2-3-16,1 3-1 15,0-5 0-15,8-2-2 16,2-3 1-16,4-6 0 15,1-3 1-15,0-6-1 0,4-5 1 0,-3 0 0 16,-3-4-1-16,-1-10 0 16,-1-5 1-16,-6-4-1 15,1-8 3-15,-5 0-2 16,1-2-1-16,2-4-1 0,-4-1 0 16,1 2 0-1,-1 0 0-15,0 6 0 0,0 7-1 16,0 4 1-16,0 8 1 15,0 7 6-15,0 4-1 16,0 7-6-16,-1 11 0 16,1 5 3-16,0 8 9 0,0 2 1 15,0 5-5-15,0-2-2 16,8 1-5-16,-5-3 1 16,0 2-2-16,3-8 1 15,-1-1-2-15,-2-4 0 16,3-5-17-16,0-2-17 15,-1-5-29-15,2-6-34 0,2-5-45 16</inkml:trace>
  <inkml:trace contextRef="#ctx0" brushRef="#br0" timeOffset="61352.44">24684 5579 420 0,'12'-7'28'15,"-2"0"24"-15,7 5-5 16,-3 2-19-16,-1 2-9 16,1 10-14-16,-1 4-3 0,-6 6-2 15,0 1 0 1,-7 2 0-16,0 2 0 0,0-4 1 16,-7-2-2-16,-2-5 2 15,-1-1-2-15,5-7 1 16,0-4 0-16,3 0 0 0,2-4 1 15,4 0 1-15,4-8 0 16,9-6-2-16,0-3 1 16,4-5-1-16,0-5-1 15,-1-3-1-15,0-1 0 0,-4 1 2 16,-4 2-3-16,-3 4 3 16,-4 6 0-16,-5 8 1 15,0 8 5-15,-3 2 0 16,-8 5-2-16,3 10 3 15,-4 6 5-15,4 6 2 16,4 0-3-16,2 0-6 0,2 3-2 16,0-5-1-16,11 1-1 15,0-4 1-15,5-2-7 16,1-3-33-16,2-6-64 16,4-7-181-16</inkml:trace>
  <inkml:trace contextRef="#ctx0" brushRef="#br0" timeOffset="67446.15">22276 4985 170 0,'0'-9'5'0,"0"3"14"15,0-5 14-15,0 1 1 16,0 3-11 0,0 0-1-16,3 1 2 15,-1 1-4-15,0 2-4 16,-2 2-2-16,0 1-1 0,0 0-10 16,0 0-1-16,0 3 1 15,-2 6 7-15,-4 0 3 16,2 3-3-16,3 2 2 15,-1 3 6-15,2 2 2 16,0 4 2-16,0 3-6 16,0 0-1-16,2 2-2 15,1 1-2-15,-1 0-4 16,-1 1 0-16,-1-1-1 16,0 1-2-16,0-4 0 15,0-1-1-15,0-1-1 0,-3-4-1 16,-2-5 2-16,1-5-2 15,3-2 0-15,-1-3 0 16,2-3 0-16,0-2 0 0,0 0 8 0,0 0 11 16,0-9-15-16,0-2-3 15,2-4-2-15,3-3 1 0,-3-2-1 16,-2-1-1-16,1 0 0 16,-1-3-1-16,0 3-1 15,0-1 1-15,0 2 0 16,2 4 1-16,1-1 0 15,4-1 2-15,1 4-2 16,5 1-2-16,3 1 3 16,4 3-2-16,3 3 0 0,-1 4 0 15,1 2 1-15,-4 0 1 16,2 12 0-16,-5 1-1 16,-5 0 0-16,-4 2 1 0,-4-1 0 15,-1 1 0-15,-2-3 0 16,-2-3 0-16,-10 3 2 15,-3-3 1-15,-4-2 0 16,-3-1-2-16,-3 1 0 16,-4 1-1-16,-7-3-29 15,-1-3-89-15,1-2-249 0</inkml:trace>
  <inkml:trace contextRef="#ctx0" brushRef="#br0" timeOffset="68451.87">4026 5961 204 0,'-12'0'40'0,"5"0"-1"16,0-4 16-1,7 1 0 1,0 1-10-16,0 0-4 0,7 2-17 15,10 0-9-15,0 0-3 16,9 0-2-16,1 0-4 0,5 0-4 16,2 0-2-16,-3 0-3 15,-1 0-19-15,-6 0-44 16,-6 0-23-16,-9 0-69 16</inkml:trace>
  <inkml:trace contextRef="#ctx0" brushRef="#br0" timeOffset="68639.35">4007 6083 265 0,'-8'6'63'0,"8"-4"-35"0,0-2-4 16,15 0 18-16,9 0-2 16,6-2-13-16,8-4-17 15,6 1-7-15,2 0-5 16,3 0-36-16,-5-2-46 15,0-2-122-15</inkml:trace>
  <inkml:trace contextRef="#ctx0" brushRef="#br0" timeOffset="69334.13">6385 5258 53 0,'0'-9'326'0,"0"0"-318"15,-7 1 8-15,-2 5 3 16,-3 0-12-16,-1 3-3 16,-3 0 3-16,-2 2 0 15,1 8-3-15,0 4 2 0,2 4 2 16,-1 2-1-16,3 7 0 0,4 5 1 16,2 7 2-16,6 4 5 15,1 7 1-15,0 5 0 16,1 8 2-16,11 3-3 15,2 5 4-15,3 4-3 0,1 0-6 16,3 5-1-16,-1-1 0 16,0 1-1-16,2 2 1 15,-8 0-1-15,1 0-1 16,-6-3-2-16,-7-8-2 16,-2-2 1-16,-2-6-1 15,-11-6 1-15,-6-9 1 0,-3-7 2 16,-4-5-2-16,-1-8-1 15,3-8-1-15,-1-4-1 16,-2-9 0-16,5-3 0 16,-2-4-2-16,7 0-10 15,0 0-25-15,5-4-24 0,5-1-41 16,4 0-49-16,3 3-219 16</inkml:trace>
  <inkml:trace contextRef="#ctx0" brushRef="#br0" timeOffset="69759.18">6132 7343 393 0,'-11'0'14'16,"6"0"-7"-16,3 0 26 15,2 2-12-15,0 4-9 16,4 2 8-16,10 7 3 0,2-1-3 16,3 2-10-16,3 0 1 15,4-2-3-15,-3 3-2 16,1-9 0-16,-2 1 4 16,0-5-2-16,-4-4 2 15,-4 0 5-15,-1-2 1 16,0-9-2-16,-6-3-3 15,-6-2-1-15,-1 0-2 0,0-4-1 16,-5 1-5-16,-10-1 0 16,-2 2-2-16,-5 4 0 0,-3 1-1 0,-1 6 1 15,0 4-2-15,-2 3 2 16,2 2-1-16,4 10 1 16,3-1-5-16,4 3-11 15,8-1-15-15,6-1-29 16,1-5-42-16,8-7-72 15</inkml:trace>
  <inkml:trace contextRef="#ctx0" brushRef="#br0" timeOffset="71258.8">7314 5957 286 0,'0'0'15'0,"-2"0"15"15,2 0 7-15,0 0-6 0,0 4-20 16,0 0-1-16,9 1 9 16,3-2 4-16,3 1 0 15,1 0-1-15,2-4-6 16,-2 0-2-16,0 0-5 0,-4-8-3 16,1-2 1-16,-4-1 1 15,-4-2-4 1,-1 1-2-16,-6-2 0 0,2 1 0 15,0-1-1-15,-5 3-1 16,-4 1 1-16,-2 0-1 16,0 4-1-16,1 2 1 0,-3 2-1 15,1 2 0-15,1 0 1 16,0 4 0-16,-1 6 0 16,-2 5 0-16,6 2 0 15,1 3 2-15,0 5 0 16,5 0 4-16,4 2 3 0,-2 0 1 15,3-2-2-15,8-2 1 16,5-3-3-16,0-3 0 16,6-2-1-16,0-7 0 15,-1-1-1-15,4-5-1 16,0-2-2-16,-1 0 0 0,0-2-1 16,-2-6-17-16,-2-3-17 15,-4 0-19-15,-3-4-52 16,-4-7-82-16</inkml:trace>
  <inkml:trace contextRef="#ctx0" brushRef="#br0" timeOffset="78318.95">6680 4816 304 0,'0'-2'15'16,"0"-5"8"-16,0 3 25 15,0 3-16-15,0 1-14 0,0 0-7 16,0 3-10-16,-4 8 0 16,1 5 3-16,-3 4 5 15,0 5 2-15,1 3 0 16,-4 1 0-16,1-1-1 0,0 1-3 16,-1-4-2-16,2-2-1 15,-2-2 0-15,1-5-1 16,5-5-1-16,-2-2-1 15,3-3 2-15,2-4 0 16,0-2 1-16,0 0 16 16,0-2 9-16,0-9-16 0,0-2-9 15,2-6-2-15,-1-3-1 16,5-3 0-16,-5 0-1 16,6-2 0-16,-2 2 0 15,0-1 0-15,0 4 0 0,0 5 0 16,1-1 0-16,-2 7 0 0,1 2 0 15,-1 4 0-15,-2 1 1 16,3 4 0-16,2 0-1 16,1 6-1-16,4 7 1 15,-2 4 1-15,7 1 0 16,-3 1 2-16,1 2 3 16,-1 1-2-16,0-2 0 15,-1-3-1-15,-3-2-2 16,1-1 0-16,-4-3 0 0,0-3-1 15,-1 0 0-15,0-3 0 16,-4-1-9-16,-1-4-17 16,-1 0-16-16,0 0-21 15,-1-4-1-15,-9-9-54 16,-2-4-84-16</inkml:trace>
  <inkml:trace contextRef="#ctx0" brushRef="#br0" timeOffset="78506.4">6615 4805 380 0,'-3'-5'22'0,"1"2"9"15,2-3 32-15,2 2-23 16,13-1-17-16,11-2-7 16,2-1-7-16,13 1-6 15,3 2-2-15,-1 3 0 0,2 2-7 16,-7 0-82-16,-6-3-103 15</inkml:trace>
  <inkml:trace contextRef="#ctx0" brushRef="#br0" timeOffset="79726.8">7387 5510 350 0,'0'0'5'16,"0"-8"5"-16,11 1 24 0,9-2-11 16,7 2-9-16,0 2-6 15,5-2-5-15,0 3-4 16,1 2 0-16,-1 1-47 16,-5-1-45-16,0-2-68 0</inkml:trace>
  <inkml:trace contextRef="#ctx0" brushRef="#br0" timeOffset="80320.4">7801 5271 335 0,'0'-11'8'0,"0"4"26"15,0 2 13-15,-1 3-22 16,-1 2-5-16,0 2-6 15,2 10-8-15,0 6 8 0,0 3 9 16,5 8-7-16,5 4-6 16,-1 3-4-16,-1 2-3 15,2-1-1-15,-3 1 0 16,2-3 0-16,-4-1-2 0,0-5 1 16,-2-2-1-16,-3-5 1 15,0-4 0-15,2-7 0 16,-2-2 0-16,0-4 1 15,0-5 0-15,0 0 0 16,0 0 6-16,0-10 2 16,0-1-8-16,-5-9-1 0,0-1-1 15,0-6 0-15,0 1 0 16,-2-5 1-16,0 4-2 16,0-1-1-16,4 3 0 15,1 1 1-15,2 6 1 16,0 3-2-16,9 2-1 15,4 2 1-15,1 6 1 0,4 3 1 16,3 2-1-16,-4 6 0 16,1 5 1-16,-2 6-2 15,-3-1 2-15,-6 2 0 16,0-2 0-16,-5 0-1 16,-2 0 1-16,0-3-1 0,-7-3 0 15,-4 0 2-15,-5-3-1 16,0 0 2-16,-2-2-1 15,-4 1-1-15,6-5 1 16,1 3-5-16,5-2-18 0,3-2-25 16,7 0-20-16,0-2-14 15,5-7-71-15</inkml:trace>
  <inkml:trace contextRef="#ctx0" brushRef="#br0" timeOffset="80777.95">8093 5404 320 0,'10'-11'13'0,"0"0"23"16,0 5 8-16,-1 3-13 15,3 3-10-15,-2 0-9 16,2 12-7-16,0 2-3 16,-2 5 0-16,-1-1-1 0,-4 2 1 15,-1-1-1-15,-4 1-1 16,0-2 0-16,-1-4 0 15,-7-1 2-15,2-4 1 16,-1-4 5-16,4-1 4 0,1-4 1 16,2 0 3-1,0-6 6-15,0-4-16 0,7-5-5 16,2-2 0-16,1-5-1 16,0-3 0-16,-1 0 0 15,-1 0 0-15,0 0 0 16,-1 2-1-16,-3 6 1 0,-1 4 0 15,-1 6 0-15,-2 3 1 16,0 4 0-16,0 4-2 16,-3 11 1-16,-3 5 1 15,1 2 2 1,0 4 3-16,3-1 4 0,2 0-5 0,0 0-1 16,0-3-2-16,4-5-1 0,6 0 0 15,4-3 0-15,4-3-13 16,6-6-33-16,-3-3-63 15,2-2-174-15</inkml:trace>
  <inkml:trace contextRef="#ctx0" brushRef="#br0" timeOffset="81473.89">8581 6068 283 0,'6'0'51'15,"2"-3"-22"-15,4-8 17 16,0-4-18-16,5-1-1 0,0-5-4 15,1-4-4-15,0-2 0 16,0 0-3-16,-2-1-7 16,-1-1-3-16,-8 1-5 15,-1 1 0-15,-4 4-1 16,-2 3-1-16,0 7 1 0,-2 5-2 16,-3 8-1-16,-2 0 0 15,0 5 1-15,1 10 1 16,3 0 0-16,3 5-2 15,0 0 0-15,3 3 1 16,10-3 1-16,3 1 2 16,2-2-1-16,2 1 0 0,0-2 0 15,0-2 1-15,-2 0-1 16,-2-3 0-16,-4-1 1 16,-1-5-1-16,-4 1 0 31,-3-3 0-31,-4 0 1 0,1-3 0 0,-8 0 1 15,-5 0 2-15,-6 0 0 16,0-1-2-16,-7-1 0 16,0 2-1-16,1-2-2 15,-1 0 2-15,6 0-6 16,2 0-10-16,9 0-21 0,2-3-12 16,6-5-17-16,7-1-90 15</inkml:trace>
  <inkml:trace contextRef="#ctx0" brushRef="#br0" timeOffset="82192.48">9080 5832 410 0,'-8'-7'-3'0,"-2"-2"12"16,7 4 19-16,-1 5-5 15,4 0-10-15,0 4-11 16,0 8 1-16,0 4 3 16,5 4 3-16,5 1 1 15,-1 2-3-15,-1 2-1 0,-1-2-1 16,1-1-4-16,-1-3 0 16,-2-2 0-16,-1-5 0 15,-1-3 0-15,-1-5 2 16,0-3 1-16,1-1 9 15,-3-1 18-15,1-12-17 16,1-1-10-16,0-8-2 16,1-1-1-16,3-2-1 0,-1-1 1 15,2 2-2-15,2 3 1 16,2 0-4-16,3 8 0 16,-3 2 1-16,5 8 3 15,-1 3-2-15,-1 0 2 0,2 7-3 16,0 7 2-16,-3 6 1 15,-1-2 0-15,1 3 0 16,-2 0-1-16,-3-1 1 16,-2 2 0-16,0-6 0 15,-4-1 0-15,-1-6 0 0,3 1 0 16,-4-7 0-16,2-3 2 16,-2 0 7-16,0-2 15 15,0-10-12-15,1-1-6 16,3-5-2-16,-1-5-3 15,2 2 0-15,3-1 0 0,3-3-1 16,-3 2-1 0,6 3 2-16,1 1-2 0,-2 3 0 15,1 5 0-15,0 6 1 16,1 5 0-16,-4 0-3 16,0 7 2-16,-2 9-1 15,-2 0 2-15,-2 4-1 0,-2 3 0 16,-1-4 0-16,-2 1 2 15,0 0-4-15,0 0-16 16,0-4-14-16,5-2-19 16,0-2-40-16,3-7-19 15,5-1-101-15</inkml:trace>
  <inkml:trace contextRef="#ctx0" brushRef="#br0" timeOffset="82690.11">9720 5807 398 0,'0'-12'25'0,"0"-2"11"15,0 3 28-15,9 4-29 16,3 1-18-16,3 6-10 16,0 0-6-16,2 10-1 0,-3 4 0 15,1 5-1-15,-3 3 1 16,-4-1-1-16,-5 2-1 15,-3-5-6-15,0 0-2 16,0-2 0-16,-8-2 4 16,3-5 4-16,0-1 3 0,2-5-1 15,1-1 1-15,2-2 1 16,0 0 3-16,2-8-2 16,4-2-3-16,6-3 1 15,-3-5 0-15,1 1-1 16,-1-1 1-16,-1-7-1 15,-1 3 0-15,-2 1 1 0,0 1-1 16,-2 5 0-16,-3 2 2 16,0 2 0-16,0 8 3 15,0 1-4-15,-6 2-1 16,0 2 1-16,-2 10-1 0,1 6 1 16,0 4 1-16,4 2 0 15,1 1 2-15,2 0-3 16,0-3 1-16,4-1-2 15,7-3 1-15,3-4-2 16,4-1-6 0,7-6-17-16,4-2-44 15,3-5-30-15,8 0-93 0</inkml:trace>
  <inkml:trace contextRef="#ctx0" brushRef="#br0" timeOffset="83284.67">10628 5804 387 0,'7'-12'11'15,"-7"1"12"-15,-2-2 12 16,-6 4-7-16,-1-1-6 0,-3 1-5 16,-1 3-7-16,0-1-4 15,-1 2-2-15,3 3-1 16,-4 2-2-16,3 0-1 15,0 0 0-15,0 12 0 16,2 1 0-16,-1 5 0 0,5 3 0 16,3 2 2-16,3 2-1 15,0-2 1-15,0 1 3 16,5-6-3-16,7-2-2 16,0-4 2-1,1-1-1-15,3-6 1 16,2-3-1-16,-1 0 1 0,2-2-1 15,0-2 0-15,-1-9 0 16,-6 0-1-16,0-5 3 16,-2 0 5-16,-5-5 1 15,-1-2-3-15,-2-4-4 16,0-3-2-16,-2-3 1 16,0 3-1-16,0-2 0 0,0 2 0 15,0 5 0-15,-6 4 0 16,3 4 0-16,-1 5 1 15,1 6 3-15,-1 5 2 0,1 1-2 16,1 9-3-16,0 6-1 16,2 9 5-16,0 2 3 0,0 5 1 15,0 3 1-15,0-2-3 16,7 0 0-16,-2 0-3 16,1-5-3-16,-1-2 0 15,1-4 0-15,1-5-1 16,-2-1-2-16,2-3-17 15,0-1-18-15,6-5-20 0,-2-5-52 16,2-1-47-16</inkml:trace>
  <inkml:trace contextRef="#ctx0" brushRef="#br0" timeOffset="83789.75">10860 5729 399 0,'0'-12'13'0,"5"-1"25"16,4 1 27-16,1 2-14 16,2 5-27-16,2 3-8 0,2 2-9 15,0 0-6-15,1 11 0 16,-3 7-1-16,-1 5-1 16,-6 0 1-16,-2 4 0 15,-5-2 0-15,0-2-2 0,0-3-5 16,-5-2 0-16,-2-6 3 15,0-3 4-15,2-4 0 16,2-1 0-16,1-4 0 16,2 0 2-16,0 0 2 15,8-7-3-15,3-6-1 0,1-1 1 16,1-4-1-16,1-1 1 16,-1-4-2-16,-4-3 1 15,-2 2 0-15,-2-2 1 16,-5 3-1-16,0 5 0 0,0 3 0 15,0 3 3-15,-2 7 3 16,-5 5 1-16,0 0-6 16,0 5 1-16,-1 12 6 0,0 1-2 15,1 7 4-15,3 3 2 16,2 2 3-16,2-1 1 16,0 0-3-16,0-6-2 15,9 0-6-15,3-5-2 16,1-4-2-16,3-3 0 15,6-2-2-15,-2-6-24 0,1-3-27 16,2 0-91-16</inkml:trace>
  <inkml:trace contextRef="#ctx0" brushRef="#br0" timeOffset="89604.05">16794 8469 441 0,'-17'-6'-8'16,"0"-1"18"-16,2 2 7 16,0 5 4-16,-1 0-13 15,1-2 3-15,-2 9 1 16,0 4-2-16,0 3 5 16,0 4-1-16,0 5 2 0,0 4-1 15,5 5 1-15,1 6 6 16,7 6 7-16,4 6-7 15,0 4-6-15,7 3 3 16,6 4-7-16,1 1-2 16,1 2 1-16,-1 2-5 0,1 2 1 15,-1 0 1-15,-1-3-3 16,-3-3 2-16,1-4-3 16,-4-3-2-16,1-7 0 15,-5-1 0-15,-1-10-2 16,0-4 3-16,-2-7-3 15,0-3 1-15,-7-5 0 16,-5-5 0-16,2-1-1 0,-4-1 0 16,-3-6 2-16,2-1-2 15,-6-4 0-15,0 0-1 16,3-2-18-16,-2-7-19 0,2-7-29 16,7-5-35-16,6-10-103 15</inkml:trace>
  <inkml:trace contextRef="#ctx0" brushRef="#br0" timeOffset="90293.31">17764 8965 310 0,'-1'3'21'0,"1"-1"-22"16,0 2 14-16,3-1 16 16,6-1-7-16,4 1 7 15,1-3-12-15,4 0-9 16,-2 0 0-16,-1 0 1 0,-1-7-1 15,-3-1-2-15,-2-3-2 16,0-2 1-16,-8-1 7 16,-1-2 0-16,0 2-4 15,-5-4-2-15,-7 4-4 16,-1 1 2-16,-1 4-1 0,-3 4-1 16,0 3 1-16,-2 2 1 15,-1 4 0-15,3 8 3 16,0 3 5-16,3 6 2 15,3 0 0-15,4 2 1 0,5 3-2 16,2 2-4-16,0 1-3 16,4-1 5-16,9 1 0 15,1-3-4-15,2-2-2 16,4-5 1-16,-2-1-3 16,4-7-1-16,-1-1 0 0,2-6 0 15,1-4-1-15,1 0 0 16,-1-7-2-16,-2-6-17 15,2-3-23-15,-2-3-20 16,-5-5-48-16,1-6-83 16</inkml:trace>
  <inkml:trace contextRef="#ctx0" brushRef="#br0" timeOffset="90948.47">18180 8553 286 0,'-3'-11'0'0,"0"0"12"16,-1 1 22-16,1-3-5 15,-3 1-5-15,-1 1-11 16,-2-2-5-16,-3 2-1 0,-3 4 1 16,-1 0 0-1,-1 4-1-15,-2 3 2 0,3 0 1 16,-2 2-1-16,2 6 3 16,3 7 1-16,2-1 0 15,2 4-1-15,4 0 0 16,5 5-3-16,0 0-2 0,0 0-2 15,7-3-1-15,4-2-3 16,0-4 2-16,1-1-2 16,0-6 0-16,0-4 1 15,2-1 2-15,1-2-1 16,-3 0-1-16,4-7 0 0,-4-6-2 16,3 1 1-16,-2-1-1 15,-5-1 1-15,2-2-1 16,-3-2 1-16,-2 2-1 15,0-2 0-15,-3 4 0 16,-2-2 1-16,0 4-2 16,0 3 2-16,0 1-1 0,0 3 1 15,-2 3 0 1,1 2 2 0,-3 0-2-16,2 5 2 15,2 8 2-15,0 1 3 16,0 3 0-16,0 0-1 0,6 5-2 0,3-5-3 15,2-1-1-15,-1 1 0 16,3-7-2-16,1 1-2 16,3-2-19-16,-2-6-21 15,0-1-48-15,3-2-18 0,-2-2-70 16</inkml:trace>
  <inkml:trace contextRef="#ctx0" brushRef="#br0" timeOffset="91454.14">18386 8471 316 0,'0'-13'28'0,"0"-1"15"0,6 1 10 15,4 1-10-15,-1 2-8 16,3 5-16-16,-1 4-9 16,2 1-2-16,-3 3-4 15,1 12-2-15,0 3-2 0,-2 1 1 16,-1 4-1-16,-3-1 0 15,-4 1 1-15,-1-2-1 16,0-3 1-16,-1 0-1 16,-6-8 1-16,-1 0 0 15,4-5 2-15,-1-2 1 16,3-3 0-16,2 0-1 0,0 0 0 16,4-7-1-16,3-1-2 15,4-3 1-15,1-3-1 16,2-1 0-16,-4-3 0 15,2 2-1-15,0-2 0 16,-2-1-1-16,-1-1 0 16,-4 2 1-16,1 2 1 0,-2 2 0 15,-4 3 0-15,0 2 0 16,0 8 0-16,0 1 2 16,-2 0-1-16,-2 5-1 15,-4 9 3-15,5 4 6 16,1 3 2-16,2 4 1 0,0 0 1 15,4-2-3 1,5 3-4 0,5-5-4-16,1-2-1 0,4 1-1 15,1-4 0-15,0-3-29 16,1-6-32-16,1-5-108 16</inkml:trace>
  <inkml:trace contextRef="#ctx0" brushRef="#br0" timeOffset="92665.32">19131 8940 229 0,'3'-9'28'0,"-3"-4"21"16,2 2 4-16,-2 3-18 15,0-1-6-15,-2-2-11 0,-3 4-4 16,-6 0-4-16,1 3 1 16,-3 3-6-16,-3 1-3 15,-2 0-1-15,-1 3 1 0,2 4 5 16,0 2 2-16,5 2 3 15,2 1-1-15,2-1-4 16,3 3-1-16,5 1 0 16,0-1-1-16,5 0-2 15,6-2 1-15,3 1-3 0,5-2 0 16,-2 0 2-16,0-1-3 16,4-1 0-16,-3 0 1 15,-2 2 0-15,-3 0-1 16,-1-1 0-16,-4 2 0 15,-5 1 0-15,-1-2-1 0,-2 0 1 16,0-3 0-16,-7 2-1 16,-4-7 1-16,-2 1 1 15,-5-3 0-15,-1-1 3 16,-5 0 0-16,1 0-1 16,1-3 0-16,3-2-2 15,0-3-1-15,6 3 0 0,1-2 0 16,3-1-4-16,8 4-20 15,1-4-38-15,0 1-20 16,7-2-56-16</inkml:trace>
  <inkml:trace contextRef="#ctx0" brushRef="#br0" timeOffset="93399.52">19343 8938 341 0,'-11'-7'15'16,"2"1"26"-16,2 3-1 15,1 1-9-15,3 2 5 16,1 0-18-16,0 4-6 0,2 9 2 16,0 2 2-16,0 5-4 15,6 1-5-15,-1 4-4 16,3 0-1-16,-1 0-1 15,-2-1-1-15,2-5 1 16,-2-3 1-16,-1-1-2 16,2-10-2-16,-1 0 4 15,-2-5-2-15,3 0 2 0,-1-3 0 16,0-8-1-16,1-3 1 16,-1-3 0-16,4-1 0 15,-2-4-1-15,3 0-1 16,-2-1 0-16,5 1 0 0,0 3 0 15,-1 3 0-15,3 3 0 16,-1 6-1-16,1 4 0 16,-3 3 0-16,2 1 1 15,1 12 0-15,-1 1 0 16,-1 4 0-16,-1 4 0 0,-3 0 0 16,-2 0 0-16,-1-2 0 15,-1-2 0-15,-3-6 0 16,-1-2 0-16,1-4 0 15,-2-6 0-15,0 0 2 16,0 0 8-16,0-6-2 0,0-8-1 16,0 0-2-16,0-5-2 15,0 1 0-15,2-4-1 16,5-1 0-16,3 3-2 16,2-1 1-16,1 3-2 15,1 2 1-15,4 2-2 16,-2 5 1-16,0 5 1 0,0 4 1 15,-1 0-1-15,-3 5 0 16,-2 8-1-16,0 5 1 16,-3 0 0-16,-3 3 0 15,1 1 0-15,-5-1 0 16,2 2-1-16,-2-3 2 0,0-2-1 16,1-2-4-1,3-2-20-15,0-5-12 0,5 0-29 16,0-6-22-16,4-3-42 15,2 0-110-15</inkml:trace>
  <inkml:trace contextRef="#ctx0" brushRef="#br0" timeOffset="93928.5">20016 8854 357 0,'0'-16'14'16,"0"3"34"-16,-2 5 16 0,-3 4-9 15,2 4-24-15,-1 0-16 16,4 14-4-16,0 4 3 16,0 7 4-16,0 2-5 15,2 3-3-15,7 3-4 0,-2-3-4 16,-2 2 0-16,1 0-2 16,-1-5 1-16,-1-4-1 15,1-3 1-15,-3-6-2 16,-1-3 1-16,-1-6 0 15,0-2 2-15,0-3-1 16,0 0 3-16,0-8-4 0,0-3 2 16,0-7-2-16,0 0 0 15,0-2 0-15,0 1 0 16,0-5 0-16,0 5-2 16,2 1-3-16,5 4 0 15,6 3-1-15,-1 2 1 0,5 6 1 16,2 3 5-16,1 0-1 15,0 3 0-15,-2 10 1 16,0 1-2-16,-4 6 1 16,-3-1 1-16,-4 1-2 15,-5 1 2 1,-2-3-2-16,0 0 1 16,-9-4 0-16,-2 0 0 15,-5-3 1-15,-4-4-1 0,-2-3 1 0,0-2 0 16,0-2-1-16,4 0 0 15,2 0 0-15,3-3 0 16,9-7-18-16,3 3-26 16,1-5-40-16,3-5-35 15,12-2-81-15</inkml:trace>
  <inkml:trace contextRef="#ctx0" brushRef="#br0" timeOffset="94424.56">20294 8934 318 0,'11'-10'64'16,"4"-1"-34"-16,-3 2 24 16,5 4 6-16,-4 3-23 15,1 2-17-15,1 0-9 16,0 10-3-16,1 5-2 0,-1 5-1 16,-5 1-3-16,0 2-1 15,-3 1-1-15,-6 0 1 16,-1-1-1-16,0-3-1 15,-9-2 0-15,0-3 0 16,0-5 2-16,2-1-1 16,3-6 0-16,2-1 1 15,2-2 0-15,0 0 1 0,8-12-2 16,1 0 0-16,6-5 0 16,0-2-1-16,1-3-1 15,1-1-2-15,-5 0-3 16,-1-1 3-16,-2 3 0 0,-4 2 3 15,0 2 0-15,-5 5 1 16,2 3 1-16,-2 4 0 16,0 3 3-16,-2 2-1 15,-3 0 0-15,-2 10 2 0,0 5 2 16,2 3 1-16,-1 3 3 16,2 2 3-16,4 3-5 15,0 0-3 1,0-2-2-16,0-2-3 15,7-4 0-15,6-2-1 0,-2-3-4 16,7-6-26-16,-2-1-24 16,7-6-68-16,5 0-101 15</inkml:trace>
  <inkml:trace contextRef="#ctx0" brushRef="#br0" timeOffset="95261.87">21370 8986 305 0,'0'-11'0'16,"0"1"15"-16,-2-1 23 15,-6 0-12-15,0 0-5 16,-1 3-10-16,-1 1-2 0,-4 1-2 16,-1 1 3-16,-2 3-4 15,2 2-1-15,-4 0 4 16,2 0-1-16,0 11 5 15,3-1 5-15,1 7 2 16,4 1 0-16,4 4-6 16,5 2-4-16,0-1-4 0,4 0-4 15,6-1-1-15,3-7 0 16,1 0-1-16,1-6 1 16,1-4 1-16,-3-5-2 15,1 0 2-15,-4 0-2 0,5-8 1 16,-5-9 0-16,-1 1 1 15,3-4 1-15,-5-1 0 16,-1-4 1-16,-2-2-3 16,-1 0 1-16,0-1-1 15,-3-1-2-15,0-1 2 16,0 3-1-16,-4 1 0 0,0 1 1 16,-1 5-2-16,2 8 1 15,-3 5 0-15,5 4 1 0,-1 3 0 16,2 8 0-16,0 9 2 15,0 10 4-15,2 0 7 16,5 7 1-16,3 2-2 0,0-4-6 16,-3-2-4-16,0 1-2 15,-2-5-1-15,-2-1 1 16,-3-4-1-16,5-4 0 16,-2-1-3-16,1-6-15 15,1-3-18-15,4-3-24 16,4-4-50-16,-3 0-47 0</inkml:trace>
  <inkml:trace contextRef="#ctx0" brushRef="#br0" timeOffset="95740.28">21562 8938 354 0,'5'-11'42'15,"7"-1"14"-15,-2 4 4 16,3 3-17-16,3 3-20 15,-1 2-9-15,-1 0-6 0,-2 6-4 16,1 6-1-16,-4 4-1 16,-4 2-2-1,-2-2 0-15,-3 4 1 0,0-1-1 16,0-1-1-16,-7-4 1 16,2 1-1-16,0-5 1 15,1-4 0-15,3-2 0 16,1-1 0-16,0-3 0 0,3 0 1 15,6-9-2-15,3-2 0 16,1-3-1-16,-1-4 3 16,2-1-2-16,-8-1 1 15,5-3 0-15,-8 2 0 0,2 1 0 16,-3 2 0-16,-2 4 0 16,0 3 1-16,0 4 1 15,-7 7 2-15,0 0 0 16,0 3 3-16,1 12 2 15,-1 2 4-15,6 5 5 0,1 1 1 16,0 2-1 0,9 0-5-16,3-2-6 0,3-1-3 15,3-5-2-15,4-2-1 16,1-2-1 0,1-5-1-16,2-1-31 15,-3-3-35-15,-2-4-78 0,-4 0-266 16</inkml:trace>
  <inkml:trace contextRef="#ctx0" brushRef="#br0" timeOffset="96222.52">16538 10716 258 0,'-24'6'96'0,"9"-4"-76"16,6-2 25-16,9 0 4 15,0 0 15-15,7-6-25 0,10 0-15 16,5 2-12-16,7 0-9 16,1 0-1-16,3 1 0 15,-3 2-3-15,-1-2 1 16,-5 3-15-16,-5 0-25 16,-6 0-48-16,-11 3-23 15,-1 0-64-15</inkml:trace>
  <inkml:trace contextRef="#ctx0" brushRef="#br0" timeOffset="96394.42">16548 10807 307 0,'-12'7'25'0,"7"-2"16"16,5-3 17-16,0-2-17 0,9 0 16 16,9 0-19-16,7-2-25 15,6-3-10-15,3-2-2 16,3 4-1-16,2-2-35 15,-1-3-80-15,0-1-109 0</inkml:trace>
  <inkml:trace contextRef="#ctx0" brushRef="#br0" timeOffset="97019.21">17989 10658 345 0,'-4'4'3'0,"4"2"0"16,0 0 7-16,4 0 8 15,7 3 5-15,5 1-3 16,0-5-6-16,3-1-7 0,3-4 2 16,-3 0-1-16,-4 0-3 15,0-1-1-15,-4-7 0 16,-6-2 1-16,-5-4-2 15,0 1-1-15,-2-2 0 16,-7 2 2-16,-6-3-1 0,3 3 0 16,-3 4 1-16,2 1 2 15,-2 4 1-15,4 2-1 16,1 2-2-16,0 0 0 16,3 10 0-16,0 3 4 15,0 6 1-15,4 3 2 16,-1 0 1-16,4 6 1 0,0-2 0 15,0 1-3-15,0 3 2 16,0-4 0-16,2 1-1 16,3-4 0-16,2-5-2 15,0 0-2-15,3-5-3 0,2-5 0 16,4-4 0-16,4-2-1 16,3-2-1-16,3-2-1 15,2-7-2-15,3-2-22 16,-1-3-25-16,-3 0-29 15,-4-5-48-15,1-5-86 16</inkml:trace>
  <inkml:trace contextRef="#ctx0" brushRef="#br0" timeOffset="97598.29">18443 10342 246 0,'0'-18'27'15,"0"0"-22"-15,-2 2 22 16,-5 2 15-16,0 3-15 0,-2 1-8 16,-3 4-2-16,-2 0-4 15,1 5-5-15,-6 1 0 16,5 0-2-16,-2 4 0 15,0 3 3-15,1 3 2 16,5 5 2-16,-2 0-1 0,4 3 2 16,4 2-3-16,2 0-2 15,2 1-5 1,2-3 0-16,3 0-2 0,7-4 0 16,-2-1-2-16,1-6 1 15,2-2 1-15,1-3-1 0,1-2 1 16,-5 0-1-16,7-3 1 15,-3-5-2-15,-1-1 0 16,-5-3 1-16,3 1-1 16,-6-3 1-16,1-3-1 0,-4 2 2 15,-2-2-1-15,0 2 0 16,0 0 0-16,0 3-1 16,0 3 3-16,0 3-3 15,-2 5 4-15,2 1 0 16,0 1-3-16,0 14 2 15,0 1 3-15,0 3 2 0,4 3 3 16,3-2-3-16,1 1-3 16,1-5-4-16,2-2 0 15,0-1-1-15,-1-1-2 16,3-5-17-16,0-1-18 16,-2-3-47-16,1-3-19 15,0 0-85-15</inkml:trace>
  <inkml:trace contextRef="#ctx0" brushRef="#br0" timeOffset="98082.5">18653 10256 341 0,'6'-14'44'16,"1"3"1"-16,1 4 3 15,0 4-7-15,1 3-17 16,0 0-14-16,0 8-5 0,2 6-1 15,-1 3-1-15,0 4-1 16,-3 1-1-16,-4 1-1 16,-3-2 1-16,0-3-1 15,0 0 0-15,0-5 0 16,-2-3 0-16,-1-5 0 16,1-3 1-16,2-2-1 0,0 0 1 15,0 0 1-15,7-5-1 16,4-7-2-16,2-1-3 15,-1-5 0-15,1 0 0 16,-1-1 0-16,-1-3 2 0,-3 2 0 16,-3 2 2-16,-3 6-1 15,-2 2 1-15,0 4 1 16,0 2 5-16,0 4 0 16,-4 0-2-16,1 13 3 15,0-1 0-15,-1 8 2 0,4 2 1 16,0 1 1-16,0 0-2 15,0 0-4-15,8 1-3 16,-1-5-2-16,6 1 1 16,0-5-1-16,1 2-25 15,2-5-34-15,0-5-75 16,0-3-182-16</inkml:trace>
  <inkml:trace contextRef="#ctx0" brushRef="#br0" timeOffset="98535.82">17786 11076 346 0,'-6'0'15'0,"3"0"21"15,3 0-2-15,0 0-8 16,9 0 6-16,12 5 12 15,11 1-12-15,9 1-8 0,10-3 0 16,14 3-7-16,5-4-6 16,9 1 0-16,7-2-2 15,4 0 2-15,3 0-1 16,1 1-3-16,-4-3-2 16,-6 2-3-16,-9-2 0 0,-7 0-2 15,-10 0 1-15,-13 2-1 16,-12-2 1-1,-14 3-2-15,-13 0-24 0,-6 3-47 16,-22-4-40-16,-9 2-77 16</inkml:trace>
  <inkml:trace contextRef="#ctx0" brushRef="#br0" timeOffset="99372.51">17707 11756 25 0,'5'0'110'0,"0"0"-86"16,3 0 17-16,-1 0-3 0,0-5 1 15,-2 0-2-15,1 0 0 16,-2-7-4-16,-4 4-6 16,0-3 2-16,0-2-2 0,0 3-3 31,-4-3-6-31,-5 1-4 0,-2 3-2 16,-2-2-5-1,-1 6-3-15,-4 0-2 0,2 5-1 16,-2 0 0-16,2 1 0 15,-2 8 1-15,4 3 2 16,1 5 1-16,4 3 1 16,2 0 1-16,4 5 0 0,3 3 5 15,0 2-6-15,5-2 1 16,5 1-3-16,2-6 0 16,3-4-2-16,0-2-1 15,1-9-1-15,2-4 2 0,-2-2 0 16,2-2 1-16,-2 0 3 15,1-9-2-15,-2-3-3 16,-3-5-1-16,-2 2 1 16,-3-7 1-16,0 1-2 15,-2-3 1-15,-4 2-1 0,-1-2 0 16,0 4 0-16,0-1 0 16,-1 7-1-1,-4 2 1-15,-2 4-1 0,2 4 1 16,1 4-1-16,-1 3 1 15,3 11-1-15,2 4 1 16,0 4 2-16,0 2 0 0,6 2 4 16,4 2-2-16,2-4 0 15,-2-1-3-15,6-5 0 16,0-6-1-16,1-2 0 16,-2-5 0-16,7-5-12 15,-1 0-14-15,-1-3-25 0,-1-12-54 16,-2-5-32-16,-2-5-120 15</inkml:trace>
  <inkml:trace contextRef="#ctx0" brushRef="#br0" timeOffset="99716.17">17897 11465 62 0,'-7'-14'286'0,"0"-2"-243"16,7 0 0-16,0 2 1 15,5 1-9-15,6 4-16 16,0 6-10-16,1 3-4 0,0 0-4 16,0 3-1-16,-3 10 0 15,-6 3 0-15,1 2 0 16,-4 1 0-16,0 1 0 16,0 2 1-16,-7-4-1 0,0-5 1 15,1 2-1-15,1-5 1 16,2-3 1-16,3-1 2 15,0-6-1-15,3 0 2 16,8 0 4-16,4-3-4 16,5-7-4-16,4 2-1 15,1-5-4-15,1 4-22 16,0 2-37-16,-3 0-29 0,-3 3-58 16</inkml:trace>
  <inkml:trace contextRef="#ctx0" brushRef="#br0" timeOffset="99949.79">18219 11761 394 0,'0'3'19'0,"2"-3"21"0,12 0 6 15,6 0-16-15,9-3-6 16,3-2-11-16,4 0-7 15,4 0-4-15,-3 1-1 16,-3-2-1-16,-5 3-13 16,-6-1-44-16,-7 1-34 15,-7-1-24-15,-6-1-78 0</inkml:trace>
  <inkml:trace contextRef="#ctx0" brushRef="#br0" timeOffset="100204.01">18379 11619 272 0,'-6'0'21'15,"1"-2"41"1,2 2-6-16,2 2-21 0,-3 7 1 16,4 5-1-16,0 4-5 15,0 1-7-15,0 6-4 16,0 0-4-16,0 0-6 15,4 3-5-15,-3-2-2 0,-1-2-2 16,3-3 0-16,1-3 0 16,-1-4-13-16,2-5-22 15,2 0-45-15,2-6-27 16,2-3-61-16</inkml:trace>
  <inkml:trace contextRef="#ctx0" brushRef="#br0" timeOffset="100776.26">18789 11503 404 0,'2'-9'27'16,"3"2"-7"-16,-5 1 32 15,5 6-9-15,-5 0-24 16,0 6-7-16,0 10-1 0,2 2 5 15,1 7-1-15,1 3 1 16,1 2-3-16,2 3-7 16,-2-1-3-16,-1-2 0 15,0 0-3-15,-2-5 0 16,-2-1 0-16,1-5 1 0,1-2-1 16,-2-7 0-1,0-2 0-15,0-5 0 16,0-3 1-16,0 0 1 0,0 0 1 15,0-7-2-15,0-2-1 16,0-2 0-16,0-3 0 16,0-1-2-16,0 0 0 15,0-2-2-15,2 3-1 16,1 0 1-16,6 3 0 0,2 2 1 16,2 4 0-16,3 3 2 15,2 2 0-15,0 0 2 16,-2 4-1-16,2 6 0 15,-4 5 0-15,-1-1 0 0,-4 0 1 0,-2 2 1 16,-2 1-1-16,-5-3-2 16,0-2 1-16,0 1 1 0,-7-2 0 15,-3-3-2-15,-4-1 1 16,2-1 1-16,-3-3-1 16,0-1 1-16,1-2-1 15,1 0-1-15,0-2-13 0,6-5-20 16,1-6-13-16,5-4-47 15,1-5-37-15,0-6-165 16</inkml:trace>
  <inkml:trace contextRef="#ctx0" brushRef="#br0" timeOffset="101088.1">19012 11451 289 0,'11'-16'49'16,"0"2"-7"-16,2 5 15 15,-3 2-7-15,6 5-9 16,-1 2-21-16,-1 4-10 0,-1 4-5 31,-3 7-3-31,1 1-1 16,-3 0 0-16,-7 2 0 16,-1-2-1-16,0 0 1 0,-1-6-1 0,-7 5 0 15,-1-6 1-15,0-2 0 0,2 0 0 16,1-3 2-16,4-1 0 15,2-3 0-15,0 0 5 16,12 0 9-16,5-3-13 16,9-4-3-16,2-3-2 15,6 0-21-15,0-5-23 16,0-4-67-16,0-4-148 0</inkml:trace>
  <inkml:trace contextRef="#ctx0" brushRef="#br0" timeOffset="101619.31">20124 10490 307 0,'-11'-10'3'0,"-1"4"18"15,3 4 27-15,-4 2-11 16,-1 0-13-16,-1 14-2 16,1 8 5-16,-1 8-1 15,0 6 3-15,0 8-2 0,4 8-2 16,-4 2-2-16,5 8-2 15,1 4-1-15,1 0-6 16,0 2-3-16,6-5-3 16,0-1-2-16,2-7 1 15,2-11-6-15,11-5 0 16,1-7 0-16,8-8-2 16,7-6-14-16,3-8-27 0,5-2-24 15,1-8-62-15,6-10-111 16</inkml:trace>
  <inkml:trace contextRef="#ctx0" brushRef="#br0" timeOffset="102335.73">20722 10816 278 0,'2'-9'15'15,"-1"1"26"-15,-1-5 21 0,0 1-25 16,0-1-10-16,-1 1-7 16,-5-1-7-16,-1 3 0 15,-4 0-7-15,1 5-2 16,-3-1-1-16,-5 5-2 16,-2 1 1-16,1 0-1 15,-3 3 4 1,2 6 3-16,1 1 4 15,0 7 1-15,6 1 0 0,1 3-4 0,5 2 0 16,7 2-3-16,0 2 1 16,4-2-3-16,9-2-2 15,2-3 0 1,2-2-1-16,0-6 0 16,0-3 1-16,-3-7-2 0,3-2 1 0,-4 0 0 15,2-2 2-15,-2-11-2 16,-1-1-1-16,1-2 1 15,-1-1 0-15,-1-5-1 16,-2 2 2-16,0-1-2 0,-4-1 0 16,1 3 0-16,-4 1 1 15,-2 4-1-15,0 3 0 16,0 4 0-16,0 4 0 16,0 3 0-16,-2 0 0 15,1 8 1-15,-2 7 0 16,3 1 2-1,0 3 3-15,0 2 3 0,6 2-2 16,3-4-4-16,-1 0-1 16,6 1-2-16,-4-4 1 15,2 0-2-15,3-6-20 16,2 2-16-16,0-7-35 0,3-2-55 16,-1-3-146-16</inkml:trace>
  <inkml:trace contextRef="#ctx0" brushRef="#br0" timeOffset="102836.43">21119 10973 427 0,'0'-11'11'15,"0"-3"20"-15,7-4 4 16,3 2-2-16,7-4-11 15,1 1-11-15,0-2-3 16,2-3-2-16,-6 2-4 16,1 3-1-16,-7 0 0 15,-1 3-2-15,-3 1 1 16,-4 2-1-16,0 9-1 0,0 0 0 16,-7 4-1-16,1 0 3 15,0 6 0-15,0 4-1 16,4 3 1-16,2 2-1 15,0 5 1-15,2-2 0 0,7 1 0 16,5 1 0-16,3-1 0 16,-4-1 0-16,4 0 0 15,0-1 0-15,0-3 0 16,-5-3 0-16,0-3 0 16,-4-1 0-16,-2 0 0 0,-5-3 0 31,-1-2-1-31,0 0-1 0,-7 0 0 15,-5-2 3-15,-4 0 0 0,-5 0 0 16,1 0-1-16,-2 0 0 16,2 0 0-16,4 0-19 0,5-2-22 15,7-2-23-15,4-3-26 16,0-5-101-16</inkml:trace>
  <inkml:trace contextRef="#ctx0" brushRef="#br0" timeOffset="103523.71">21516 10747 384 0,'-2'-8'15'0,"0"1"34"16,-4 7-8-16,6 0-11 15,0 2-11-15,0 10-5 16,0 0 6-16,0 9-4 15,0 0-2-15,6 0-3 16,0 2-5-16,-1 2-5 0,2-3 0 16,-2-1-1-16,1-3 1 15,-1-4-1-15,1-4 0 16,-5-6 1-16,4 0-1 16,-3-4 4-16,2 0-3 15,-1-11 0-15,3-1 0 16,-2-6 0-16,3-1 0 0,0-1 0 15,1-1-1-15,2-3 0 16,2 3-1-16,1 4 2 16,-2 2-2-16,1 5-1 15,-1 4 0-15,-2 6 1 16,0 0 1-16,1 6 0 16,-2 9 0-16,1 3-2 0,0 4 2 15,0 3 0-15,-2-4 0 16,-2 4 0-16,1-4 0 15,-3-3 0-15,2-3 0 16,-4-7-1-16,-1-2 2 0,2-6-1 16,0 0 3-16,-2-4 5 15,3-6-1-15,1-5-1 16,-1-3-2-16,4 1 0 16,3-5-1-16,-3 2-2 15,3 1-1-15,7 0 0 16,-3-1 0-16,6 2-1 0,-3 4 1 15,3 3 0-15,1 5 0 16,-6 5-2-16,2 1 2 16,-5 4 2-16,-3 12-4 15,0 1 1-15,-2 4 1 16,-2 1 0-16,1 1 1 0,-5-1-2 16,3-1 1-16,-1-2-1 15,-3-1-6-15,3-4-14 16,1-3-12-16,-1-2-20 15,6-5-45-15,-1-4-36 16,7 0-117-16</inkml:trace>
  <inkml:trace contextRef="#ctx0" brushRef="#br0" timeOffset="104080.21">22201 10624 397 0,'0'-20'9'0,"0"6"30"0,0 4 26 16,0 8-13-16,0 2-20 16,-1 6-22-16,-1 10-3 15,-1 6 3-15,1 5 1 0,2 3 1 16,0 2-6-16,0 0-3 16,0 0-1-16,0-2-1 15,0-1-1-15,0-5 1 16,0-3-1-16,0-6 1 15,0-4-1-15,0-4 0 16,0-3 0-16,0-2 2 0,0-2-1 16,0 0 2-16,0-4-2 15,0-5 0-15,2-2-1 16,3-3 0-16,-4 2 0 16,5-4-1-16,1 1-1 15,-1 2-1-15,3-3-4 16,1 8 2-16,1-3 2 0,3 4 1 15,3 5 0-15,-1 2 1 16,2 0 1-16,1 4 0 16,-1 9 0-16,1 1 0 15,-7 4 4-15,0 2-4 0,-4-1 1 16,-3-1 0-16,-5 0-1 16,0-3 0-1,0 0 0-15,-8-5 0 16,-2 1 0-16,-2-4 1 0,-5-3-1 15,0-2 0 1,0-2 0-16,1 0 1 0,5 0-1 16,2-4-10-16,2-5-13 15,7-2-22-15,0-1-35 16,4-6-28-16,6-5-119 16</inkml:trace>
  <inkml:trace contextRef="#ctx0" brushRef="#br0" timeOffset="104557.37">22483 10730 354 0,'9'-10'23'0,"6"-2"29"15,-1 4 12-15,1 4-4 16,-1 1-25-16,4 3-17 16,-4 3-9-16,2 6-3 15,-3 10-3-15,-4 0 0 16,0 4-3-16,-4 0 1 0,-3 0-1 0,-2-1 1 15,0-4-2-15,-2-2 1 16,-5-4-1-16,0-3-1 16,1 0 1-16,1-5 2 15,1-4-2-15,3 0 2 0,1 0 1 16,0 0-1 0,7-11 0-16,2 0 0 0,2-3-1 15,1-2 1-15,-1-4-2 16,0-2 1-16,-3 1 0 15,0 0 0-15,-4 1 0 0,-2 0 0 16,-2 6 0-16,0 4 0 16,0 5 0-16,0 4 0 15,-2 1-1-15,-2 3 2 16,-2 9 3-16,3 3 3 16,-1 6 4-16,4 0 2 0,0 2-2 15,0 0-2-15,0-3-5 16,7 3-2-16,3-5 0 15,2-4-2-15,5 1-7 16,2-3-36-16,4-3-39 16,4-5-93-16</inkml:trace>
  <inkml:trace contextRef="#ctx0" brushRef="#br0" timeOffset="104835.26">23194 10800 397 0,'-7'-7'8'0,"7"3"30"15,0 1 25-15,7 3-3 16,5 0-26-16,7 0-12 0,8 0-1 15,3 1-3-15,8 5 0 16,2-2-4-16,-1-1-5 16,-5 1-4-16,-3-1-3 15,-9-2-2-15,-12 3-3 16,-8 0-38-16,-4-1-52 0,-16-1-85 16</inkml:trace>
  <inkml:trace contextRef="#ctx0" brushRef="#br0" timeOffset="105711.9">20768 11446 317 0,'0'-5'15'0,"-3"-3"23"16,-1 3 22-16,2 3-13 16,1 2-7-16,-1 0-10 0,0 4-12 15,2 8-2-15,0 6 0 16,0 9 0-16,5 1-1 16,4 8 4-16,-1 2-5 15,1 1-4-15,-4 2-2 16,0-2-2-16,1-3-4 0,-4-2-1 15,-2-9 0-15,0-6 0 16,0-5-1-16,0-7 1 16,0-3 1-16,0-4-1 15,0 0 2-15,-2-11-1 16,2-3-1-16,-2-2 0 16,0-5-1-16,0 0 0 0,2-1 0 15,0 2 0-15,0 1 0 16,8 1-1-16,-1 4 0 15,3-1-1-15,4 6-2 16,1 4 1-16,5 4 1 0,-2 1 1 16,4 1 1-16,-4 11-1 15,1 5 1-15,-4 1 0 16,-1 1-1-16,-7 2 1 16,-3-1 0-16,-4 0 0 15,0-4-1-15,-6-2 0 0,-8-2 1 16,-2-2 0-16,-7-2 0 15,1-2 1-15,-1-5-1 16,-1-1 1-16,7 0-1 16,0 0-1-16,10 0-17 15,7-7-20-15,0-6-29 16,18-2-69-16,5-8-159 0</inkml:trace>
  <inkml:trace contextRef="#ctx0" brushRef="#br0" timeOffset="106924.38">21506 11599 361 0,'-3'-2'8'0,"1"-1"17"16,2 1-3-16,0 2 1 15,0 0-3-15,0 0-10 16,0 5 3-16,2 2 0 16,1 4-5-16,3-2-5 15,-4 0-1-15,2-1-1 0,-3-3 0 16,3-5 0-16,-3 0 1 16,-1 0 3-16,0-5-1 15,0-7-1-15,0 2-2 16,0-5 1-16,-3 3-2 15,-2 2 1-15,-2-1-1 0,-3 2 0 16,1 6 0-16,1 1-1 16,-4 2 1-16,2 2 0 15,0 10 1-15,2 2 2 16,1 5 6-16,5 5 3 16,2 2 1-16,0-1-1 15,5 0-3-15,8 0-2 0,1-3-6 16,6-2 0-16,-1-5 1 15,3-2-2-15,2-8 2 16,-1-1-3-16,-2-4 3 16,3 0-2-16,-4-5 1 15,-3-4-1-15,2-3 0 0,-7-3 0 16,-1-3 0 0,0 2 0-16,-4-3 0 0,-2 1 0 15,-2 0 0-15,0 0 0 16,-1 4 0-16,-2 3 0 15,0 4-1-15,0 3 1 0,0 4 0 16,0 0-2 0,0 8 2-16,0 6 0 0,0 4 1 15,5 1 0-15,0 4 2 16,6-1 1-16,2-4-1 16,1 0-1-16,1-3-1 15,2-4 0-15,5-2 0 0,-2-4-1 16,-3-5 0-16,2 0 1 15,-4 0-2-15,0-7 1 16,-4-4 1-16,-3-1-2 16,-1-4 2-16,-7 0-1 15,0-5 0-15,0-1 0 0,-7 1 0 16,-3-3 0-16,0 5 0 16,-7-1-6-16,-1 6-3 15,2 4-3-15,-4 2 4 16,2 7 4-16,0 1 2 15,1 0 1-15,3 5 0 0,2 5 1 16,5 2-1-16,6 0 0 16,1 0 0-16,3 2 0 15,13-3-1-15,4 0 2 16,3-4-1-16,8-5-3 16,3-1-7-16,0-1 1 0,2-1 2 15,-4-8 5-15,-1-4 3 16,-3-1 0-16,-4 0 0 15,-7-2 1-15,-4 1 1 16,-4 0 1-16,-2 4-2 16,-5 2-2-16,0 0 1 0,-2 5 0 15,0 4-2-15,0 0 2 16,-2 0 0-16,0 8-1 16,2 4 1-16,0 2 0 15,2 2-1-15,9 4 2 16,0 0 0-16,3-1 3 15,-1 2 2-15,1-1 0 0,-1-2 2 16,-5 1-3-16,1-2-2 16,-4-3 0-16,-5-2-2 15,0-1 1-15,0-2-1 16,-7-4 2-16,-3-1 1 0,-7-4 1 16,0 0-2-16,-1 0 2 15,-1-2-4-15,0-5 0 16,5-4-1-16,5 1 0 15,3-3-20 1,6-3-38-16,0-1-38 16,9-7-84-16</inkml:trace>
  <inkml:trace contextRef="#ctx0" brushRef="#br0" timeOffset="107472.15">22392 11464 368 0,'7'-13'-4'0,"1"1"17"16,-5 3 47-16,-1 5-10 15,-2 4-3-15,0 7-30 16,0 9-1-16,1 6 4 16,-1 6 4-16,4 1-7 15,-1 3-5-15,1 2-6 16,1-2-2-16,0 0-3 0,-2-1 0 15,-1-3-1-15,0-4 0 16,-2-5 0-16,0-3 0 16,0-6 1-16,1-2-1 15,-1-3 0-15,0-5 0 16,0 0 0-16,0 0 1 16,0-3 0-16,0-7 0 0,0-2-2 15,0-2 2-15,2-5-1 16,2 4-1-16,1-7-1 15,3 7-2-15,4-2-4 16,0 5 2-16,5 3 2 16,0 4 2-16,3 3 1 0,2 2 1 15,-3 0 0-15,1 7 0 16,-1 7 0-16,-4 3-1 16,-4 0 3-16,-2 1-1 15,-3 1 1-15,-3-2-2 16,-3-1 0-16,0-3 1 0,-7-1-1 15,-4-5 0-15,-3 0 1 16,-5-4-1-16,0 0 2 16,1-3-2-16,4 0 1 15,-1 0-1-15,5-4 1 16,6-3-8-16,1-2-26 16,3-2-28-16,1-5-68 0,10-4-118 15</inkml:trace>
  <inkml:trace contextRef="#ctx0" brushRef="#br0" timeOffset="108010">22814 11632 384 0,'9'-10'19'15,"4"0"27"-15,-1 2 9 0,-3 5-9 16,6 3-24-16,0 0-9 15,0 5-3 1,1 8-4-16,-3 3 3 0,-1 2-6 16,-5 3 0-16,-1-1-3 15,-6 0 0-15,0-1-1 16,-4-5 1-16,-5 0-3 16,0-3-1-16,1-4 2 0,0-3 1 15,2-1 1-15,5-3 1 16,1 0 0-16,0-3 1 15,10-6-2-15,2-4 0 16,3-2 0-16,2-2 0 0,0-2-6 16,-2 0-2-16,-3-1-1 15,0-2-2-15,-5 2 5 16,-2 3 3-16,-5 2 2 16,0 0 1-16,0 5 0 15,0 5 2-15,0 2 4 0,-4 3 1 16,-1 0 2-1,-3 7 2-15,3 7-2 16,0 4 1-16,3 5 3 16,2 0 5-16,0 2-5 0,0-2-4 0,5-1-4 15,2-3-3-15,3-3-1 0,-1-1-1 16,3-2 0-16,1-7-5 16,1 0-21-16,-1-4-12 15,-1-2-23-15,1 0-64 16,1-11-82-16</inkml:trace>
  <inkml:trace contextRef="#ctx0" brushRef="#br0" timeOffset="108427.63">23338 11348 399 0,'0'-11'-1'0,"0"2"26"16,0 4 21-16,7 3 19 0,5 2-27 16,0 5-10-16,5 10-11 15,3 4-4-15,2 8 4 16,-3 3-4-16,0 4-1 16,-3 4-1-16,-4-1-3 15,-5 4-2-15,-5 4-2 16,-2-1 0-16,2 4-1 0,-13-1 0 15,-1-2 0-15,-6-5 0 16,1-2 1-16,0-6 1 16,-2-5 1-16,4-4 0 15,2-3-2-15,1-5 1 16,1-2-2-16,3-1 1 0,3-3-2 16,1-1 1-16,1-3-3 15,1-2 0-15,1 0 1 16,-1 0-2-16,2-3 1 15,-2 0-2-15,-1 0-12 16,-4 0-25-16,0 0-35 0,-5-6-41 16,1-3-87-16</inkml:trace>
  <inkml:trace contextRef="#ctx0" brushRef="#br0" timeOffset="147566.69">17439 13185 193 0,'0'-7'16'0,"-4"-2"39"15,-1 0-24-15,-2 4 4 16,0 0-4-16,-4 1-8 0,2 4-6 16,-1 0-5-16,-2 0 4 15,0 7 3-15,-1 4 2 16,4 7-4-16,-1 3 1 16,1 5 1-16,1 9 3 0,3 2 0 15,3 4-7-15,2 5 2 16,0 2-1-16,4 2-3 15,9 4-1-15,1 3-1 16,3 0-2-16,0 2-2 16,3-4-1-16,-3 0-2 15,2-1 1-15,-7-8-1 0,1-1 3 16,-8-6-1 0,-1-5-1-16,-2-4-1 15,-2-6 3-15,0-6 0 0,-2-2-2 16,-5-6-2-16,-2-3-1 15,-1-1-1-15,-3-3 2 16,-6-3-3-16,2 2-4 16,-5-2-18-16,0 0-16 0,1 0-29 15,1-5-48 1,0-8-72-16</inkml:trace>
  <inkml:trace contextRef="#ctx0" brushRef="#br0" timeOffset="148254.07">18278 13675 288 0,'0'0'17'0,"0"0"11"0,0 0-13 16,0 0 11-1,0 0-6-15,0 0 1 0,2 0-7 16,2 0-9-16,2 0-8 16,3 0 6-16,4 0 0 15,-1 0-3-15,2 0 2 16,-2-2-1-16,-4-5-1 16,2 0 1-16,-5 0 1 0,-3-5-1 15,-2 1-2-15,0-3 2 16,-3 1-1-16,-11-1 0 15,1 3 1-15,-2-1-1 16,-3 5 1-16,0-1 0 0,1 1 0 16,-2 2 2-16,5 5 8 15,-1 0 0-15,3 0 3 16,3 5-5-16,-2 6 3 16,4 3 8-16,2 2 0 15,0 8-1-15,2 1-4 0,3 0 2 16,0 1-3-16,0 3-3 15,8-4-2-15,-3 0-1 16,2 0-1-16,4-8-1 16,2 3 1-16,-3-5-3 15,3-2-2-15,6-3-1 16,2-3 0-16,-1-5 0 0,6-2 0 16,2 0-4-16,5 0-22 15,-4-7-22-15,1-6-27 16,-3-3-35-16,0-7-113 15</inkml:trace>
  <inkml:trace contextRef="#ctx0" brushRef="#br0" timeOffset="148899.99">18793 13326 219 0,'2'-8'4'0,"-2"-2"30"0,0 2 2 16,0-3 4 0,-7 1-9-16,-4 2-5 0,3-1-4 15,-7-2-3-15,3 4 2 16,-3 0 1-16,2-1-8 15,-3 3-5-15,4 2 3 0,-3 3-1 16,3 0 0-16,1 0-4 16,2 3-2-16,0 8 1 15,2 1 1-15,0 6-2 16,2 1-1-16,4 5 2 16,1-2 1-16,0 4-2 0,0-5-2 15,8-1-2-15,0-5 0 16,5 0 0-16,0-6-1 15,1 1 1-15,0-6 1 16,2-3-2-16,1-1 2 16,-3 0-2-16,1-4 0 0,-2-7 0 15,1 1 0-15,-6-7 0 16,-1 0 0-16,0-3 1 16,-5-2-1-16,0-2 0 15,-2 1 0-15,0-1 1 0,0 5-1 16,0 3 0-16,0 7 1 15,0 3 1-15,-2 6 7 16,-2 0-7-16,3 10-2 16,-1 5 0-16,0 7 2 0,1 3 3 15,1 0-2-15,0 1-1 16,1-4 0-16,6 0-2 16,5-6 0-16,0 1 0 15,4-5-13-15,2-2-14 16,2-5-25-16,2-3-36 15,-1-2-12-15,0-6-59 0</inkml:trace>
  <inkml:trace contextRef="#ctx0" brushRef="#br0" timeOffset="149353.82">18986 13239 355 0,'-2'-6'43'0,"2"1"-8"16,0-2 14-16,0 0 0 15,4 1-23-15,3 1-13 16,3 2-7-16,1 3-2 16,5 0-4-16,-1 4 1 15,-3 13-2-15,5 2 1 16,-5 6 0-16,-5 4 0 0,0 1 0 16,-6-2-1-16,-1-6-3 15,0-2 1-15,0-8 1 16,-3 0 2-16,0-9-1 15,1-3 1-15,2 0 3 0,0-6 1 16,0-9 0-16,8-6-3 16,4-2-2-16,0-3 1 15,3 0 0-15,-3 0 1 16,-1-1-1-16,-3 5 0 16,-2 5 0-16,-2 2 1 15,-4 7-1 1,-2 6 5-16,2 2 3 0,-5 0-6 0,-5 13-1 15,2 5 0-15,1 4 2 16,1 6-2-16,6 1 2 16,0 0-2-16,4 1 0 15,6-3-1-15,7-4-1 16,-1 0-23-16,2-6-43 16,-1-4-52-16,0-6-143 0</inkml:trace>
  <inkml:trace contextRef="#ctx0" brushRef="#br0" timeOffset="149806.78">18345 13677 343 0,'0'0'32'16,"-6"0"12"-16,-5-2-4 0,-1 0-14 15,-5 2-10-15,0 0-10 16,-7 0-5-16,2 4-3 16,-3 2-37-16,1-1-102 15</inkml:trace>
  <inkml:trace contextRef="#ctx0" brushRef="#br0" timeOffset="151342.68">19524 13641 286 0,'-3'0'29'0,"1"0"6"15,2 0 4-15,0-1-14 16,0 1-7-16,0 0-10 16,0 0-7-16,0 1-3 15,0 5 4-15,5-3-1 16,-3 3 0-16,3-3 0 0,-3-1 0 15,-1-2-2-15,-1 0 5 16,0 0 18-16,0-3 4 16,0-5-16-16,0-2-8 15,0-3 1-15,-5 1 1 16,-3 1 2-16,1 0 8 16,0 4 1-16,-3 1-4 0,0 5-6 15,3 1-3-15,-7 4-2 16,6 8 2-16,-1 6-1 15,-2 5 5-15,2 4 2 16,4 1 1-16,3 3-1 16,0-1-2-16,2-2-4 0,0-3 0 15,9-5-1-15,5 0-1 16,3-8 1-16,1-1-1 16,4-4 0-16,2-5 2 15,0-2 0-15,-3 0-1 16,0-5 0-16,-2-8 1 15,-4-1-1 1,-1-2 0-16,-4-2 0 16,-1-2 1-16,-3 2-2 15,-1-2 0-15,-3 1 0 0,0 1 0 16,-2 4 0-16,0 2 1 16,0 6-1-16,0 2 0 15,0 4 1-15,0 4-2 16,0 9 1-16,0 3 0 15,1 1 1-15,3 3 0 16,-1 2 1-16,4-4-2 0,3-1 1 16,2-1-1-16,3 1 0 15,1-7 0-15,2-1-1 16,3-2 2-16,-1-3-1 16,0-2 0-16,-4-2 2 15,0 0-3-15,-5-9 2 0,-6-2 1 16,-2-3-1-16,-3-4 0 15,-1 0 0-15,-1-4-1 16,-7 0-3-16,-1-3-1 16,-5 1-2-16,1 3 0 15,-4 1 0-15,2 8 2 0,-4 3 1 16,0 5 2-16,2 4-1 16,-2 0 0-16,2 7 2 15,4 6-1-15,2 1 0 16,4 2-1-16,8 0-3 15,0-3-7-15,13-2 1 0,8-3 2 16,8-4 8-16,5-4 1 16,8 0-5-16,-1-5-5 15,4-10 6-15,-4-1 5 16,-2-3-1-16,-6-3 0 16,-8 1 1-16,-7 1 1 15,-9 2 3-15,-9 0 1 0,0 4-5 16,0 5-1-16,-9 0 0 15,0 8 0-15,0 1 0 16,0 0 0-16,4 8 0 16,1 5 1-16,4 6 4 0,0 3-1 15,7 1-1-15,6 0 0 16,0 2-3-16,2-1 3 16,2-5-2-16,-1 0-1 15,-3-4 1-15,-3-1 0 0,1-3 0 16,-6-1-1-16,-1-2 0 15,-4-1 1-15,0-2 1 16,-11 1 0-16,-3-5 0 16,-6 1 4-16,-2-2-4 15,-1 0-2-15,0 0 1 16,3-3-1-16,6-6-3 16,7-2-28-16,4-5-46 0,3-4-89 15</inkml:trace>
  <inkml:trace contextRef="#ctx0" brushRef="#br0" timeOffset="152075.84">20372 13472 226 0,'-2'-16'48'0,"-9"1"-9"16,7 3-1-16,3 4 17 16,-1 5-11-16,2 3 2 15,-2 0-13-15,2 4-29 16,0 12 2-16,0 7 10 16,2 6 5-16,3 5 1 15,2 7-5-15,1 0-5 0,-3 0-6 16,-1-4-2-16,-2-1-2 15,-1-6-1-15,-1-5-1 16,0-7 0-16,0-4 1 16,0-6-1-16,0-5 2 15,0-1-2-15,0-2 3 16,0-4 5-16,0-7-4 16,0-4-2-16,0-3-2 0,2-4 0 15,5 1-3-15,1 0 3 16,2 1-3-16,1 2 1 15,4 4 1-15,-3 5 0 16,6 3 1-16,-2 6-1 0,2 0 2 16,-4 2 0-16,4 11-1 15,-5 1 1-15,0 6-1 16,-3-2 0-16,-3-1 0 16,-5-1 0-16,-2 4 0 15,0-6-1-15,-4-1 2 16,-9 1-1-16,-6-7 0 0,-3 2 2 15,-4-4-2-15,-1-1 0 16,0-2 1-16,2-2-1 16,3 0 0-16,6 0-17 15,9-7-19-15,6-4-11 16,1-2-68-16,15-6-89 0</inkml:trace>
  <inkml:trace contextRef="#ctx0" brushRef="#br0" timeOffset="152575.7">20724 13629 406 0,'5'-2'30'16,"5"-5"0"-16,0 0 14 0,2 3-4 15,1 4-20-15,1 0-11 16,3 7-6-16,-3 10-2 15,1 2 2-15,-3 2-1 16,-2 4-1-16,-2 0 0 16,-4-1-1-16,-4-5-1 15,0-1-1-15,0-7-5 16,-6-1 3-16,-2-4 3 0,1-2 2 16,1-4 1-16,-1 0 1 15,5-4 4-15,-1-7 2 16,3-1-3-16,0-6-3 15,12-2-3-15,-4-1 0 0,5-2 0 16,0 1 0 0,-5-1 0-16,2 3 0 0,-7 4 0 15,1 4 0-15,-2 5 1 16,-2 2-1-16,0 5 0 16,-6 0 0-16,-2 0 0 0,-2 7 0 15,1 7 1-15,4 4 2 16,-1 1 3-16,4 8 4 15,2-2 1-15,0 2-1 16,4-2-6-16,5-2-2 16,4-4-2-16,1-2-1 15,6-7-18-15,3-1-20 0,6-7-49 16,5-2-65-16,3-2-201 16</inkml:trace>
  <inkml:trace contextRef="#ctx0" brushRef="#br0" timeOffset="153376.54">21857 13691 289 0,'0'-11'14'0,"-4"1"27"15,-1-2 2-15,-3 1-1 16,1-2-11-16,-1 4-12 16,-2-3 3-16,1 3-3 0,-1 2-3 15,1 1-6-15,-2 3-4 16,-3 3 3-16,1 0-4 16,-1 3 2-16,-3 8-1 15,3 3 3-15,-1 3-1 16,3 2-4-16,3 2-1 0,4-1 0 15,3 3-1-15,2-5 0 16,2 1 0-16,7-4 0 16,5-1-1-16,1-5 0 15,4 0 1-15,-1-4-1 16,2-5 0-16,-2 0 1 16,-2 0 1-16,0-10-1 15,-1-1-2-15,-5-7 2 0,-1 0 0 16,-6-7 3-16,4 0 2 15,-7-7-3-15,0-1-2 16,0-2-1-16,0 0 0 0,-2 1-1 16,-3 5 1-16,0 1 3 15,2 3 2-15,1 7 0 16,0 8 1-16,1 0 4 16,-1 7 1-16,2 3 0 15,0 0-7-15,0 3-6 0,0 12 0 16,0 5 3-16,0 7 3 15,2-1 1-15,3 4-1 16,0 2-3-16,3 0 0 16,-5 0-2-16,3-3 0 15,-1-2 1-15,-2-4-2 0,1-5 0 16,-1-2-10-16,3-2-11 16,0-5-14-16,-1-3-11 15,4-3-18-15,2-3-38 16,-1 0-16-16,4-3-80 15</inkml:trace>
  <inkml:trace contextRef="#ctx0" brushRef="#br0" timeOffset="153818.47">22030 13579 377 0,'12'-7'55'0,"-3"-2"-13"15,1 4 18-15,1 1-17 0,0 4-20 16,0 0-13-16,1 0-5 15,-1 9-3-15,2 5-2 16,-4 2 0 0,-2 4 0-16,0 1 0 0,-3-1 0 15,-2-2-4-15,-2-2-3 16,0-6 2-16,0 0 2 0,0-5 2 0,0-5 1 16,2 0 1-16,3-2 2 15,0-7-2-15,2-5-1 16,-2-4 1-16,3-2-1 15,-1-1 0-15,-4 0 2 16,3-1 1-16,-5 4 3 16,1 6 3-16,0 1 5 15,-2 6 4-15,0 3-6 0,-4 2-9 16,-3 3-3-16,-1 8 1 16,1 5 3-16,-1 4 4 15,4 3 5-15,3-1 1 16,1 1-5-16,0-2-5 0,8-3-3 15,9 0 1-15,0-6-2 16,9 1-10-16,3-1-21 16,1-4-20-16,4-3-31 15,0-5-76-15,-7 0-236 16</inkml:trace>
  <inkml:trace contextRef="#ctx0" brushRef="#br0" timeOffset="157161.66">16976 15047 60 0,'-7'5'280'0,"3"-3"-276"0,4 0 11 16,0-2-3-16,12 0 20 16,9 0 4-16,4 0-11 15,5 0-10-15,3 0-9 16,2-4-5-16,-1 3 0 15,-5-2-4-15,-3 3-29 0,-11 0-14 16,-3 4-40-16,-9 0-46 16</inkml:trace>
  <inkml:trace contextRef="#ctx0" brushRef="#br0" timeOffset="157347.47">16962 15239 311 0,'-7'6'17'0,"7"-2"0"16,0-4 17-16,12 0 23 16,10 0-3-1,5-8-19-15,5 1-21 0,6-4-12 0,1 4-2 16,-2 2-9 0,-2-2-43-16,-4 0-55 0,-3-4-266 15</inkml:trace>
  <inkml:trace contextRef="#ctx0" brushRef="#br0" timeOffset="158051.75">18599 15102 261 0,'0'6'-5'15,"6"-3"16"-15,0 2 11 16,2 1 3-16,3-1-4 16,-1-1-6-16,7-1-2 0,-3-3 3 15,1 0 8-15,0 0-3 16,-2-7-4-16,0-2 2 15,0 0 4-15,-5-1-1 16,-2-3-7-16,-3 3-4 0,-1-1-7 16,-4 2-2-1,0 0 0-15,-6 0-3 0,-5 2 0 16,0 2 2-16,1 1 0 16,-1 2-1-16,-1 2 1 15,1 0-1-15,1 0 0 16,-3 9 1-16,3 0 1 0,0 1 0 15,-1 1 3-15,4 6 1 16,0 1 2-16,3 1 0 16,4 2 2-16,2-1 0 15,0 2 1-15,8-3-1 0,3 1 0 16,1-4-3-16,3-2-1 16,0-3-1-16,5-2-1 15,0-4-2-15,1-4 0 16,3-1-1-1,-1 0-1-15,3 0-2 16,-5-3-24-16,2-4-21 16,-1-2-32-16,-5-4-16 0,-2 0-75 0</inkml:trace>
  <inkml:trace contextRef="#ctx0" brushRef="#br0" timeOffset="158703.91">19071 14795 214 0,'0'-13'42'0,"0"-3"-15"16,-7 4 1-16,-3-2 3 15,-2 2-8-15,0 0-7 16,0 3 1-16,-1-1 0 0,3 3-2 16,-4 3-1-16,4-2-1 15,0 4-5-15,-2 2-2 16,2 0 4-16,-1 0 0 0,0 9 0 16,4 1-3-16,-4 3 1 15,3-1-1-15,0 6 1 16,3-1 0-16,3 2 1 15,2-1 2-15,0 3-4 16,2 0 0-16,5-5-2 0,0-2-2 16,4-1-2-16,-2-2 1 15,2-4-1-15,-1-2 0 16,1-5 0-16,0 0 0 16,0 0 0-16,-1-1 2 15,2-8-1-15,-2-2-2 16,-1-4 0-16,0 0 0 0,-2-3 1 15,-1 0 0-15,-3-3-2 16,0 3 3-16,-3 0-2 16,4 4 0-16,-4 0 1 15,0 4 0-15,0 5 5 0,0 4 0 16,0 1-2-16,0 0-5 16,0 6 0-16,0 10 3 15,0-1-2-15,0 3 5 16,2 2-1-16,4-1 2 15,1-1-5-15,2 0 0 0,4-2-1 16,-3-4-5-16,1-3-11 16,3-2-16-1,4-3-34-15,-2-4-15 0,2 0-12 16,0-6-69-16</inkml:trace>
  <inkml:trace contextRef="#ctx0" brushRef="#br0" timeOffset="159189.63">19246 14682 339 0,'0'-7'25'15,"0"-2"26"-15,0 1-11 0,5 1 8 16,2 1-16-16,3 3-18 16,0 3-7-16,-1 0-2 15,4 8-4-15,-4 2 0 16,-2 8 1-16,0 2-1 15,-5 2-1-15,-2 3 1 0,0-4-1 16,0 2 0-16,-3-5 1 16,-3-6-1-16,2-2 0 15,1-2 0-15,1-5 0 16,2-3 3-16,0-1 1 16,9-12-3-16,2 1-2 0,5-8-1 15,0-2-1-15,2 1 2 16,-4-2 1-16,-1 2 0 15,-6 0 0-15,-1 1 0 16,-6 8 1-16,0-2-1 16,0 7 0-16,-8 2 0 15,1 3 0-15,-4 2 0 0,0 0 1 16,1 10 0-16,1 4 1 16,2 0 3-16,3 5 4 15,4 3 5-15,0 1-2 16,0 0-3-16,11 0-5 0,1-2-3 15,5-1 0-15,-3-2-2 16,4-3-14-16,-2 1-18 16,0-4-28-16,-2-2-38 15,-1-6-76-15</inkml:trace>
  <inkml:trace contextRef="#ctx0" brushRef="#br0" timeOffset="159611.41">18323 15289 411 0,'-4'4'25'0,"4"-4"-2"15,11 0 11-15,7 0-8 0,9 0 6 16,11 0-9-16,11 0-3 16,12 0-7-16,7-2 3 15,14-3 5-15,6-2-2 16,7-1-5-16,3 2 2 15,-3-3-4-15,-5 2-4 0,-9-1-2 16,-11 5-3 0,-9-2-1-16,-15 1 0 0,-12 1-2 15,-9 0 0-15,-11 1 0 16,-8 2-2-16,-6 0-14 16,-4 0-19-16,-15 0-24 15,-9 0-36-15,-7 0-36 0,-7 0-139 16</inkml:trace>
  <inkml:trace contextRef="#ctx0" brushRef="#br0" timeOffset="160518.19">18231 15798 187 0,'7'0'18'16,"3"0"20"-16,-7 0 4 15,1-2 3-15,-3-1-4 16,-1-1-7-16,0-1-13 0,0-2-4 16,-3-1 0-16,-6 1-5 15,0 0-3-15,-2-2-4 16,-2 2-1-16,1 2 2 15,0 0 3-15,0 1-2 16,0 4 0-16,3 0 0 0,-2 0-2 16,1 0-3-16,-1 9 1 15,1 0 1-15,4 2 1 16,-1 3 0-16,3 2 2 16,2 4 0-16,2-2 0 15,0 1-2-15,2-3-1 16,5 2-1-16,2-4 0 0,2-2 0 15,1-2 3-15,0-5-2 16,0-3-2-16,0-2 0 16,-2 0 1-16,2 0 1 15,-2-4-2-15,-3-3-1 16,1-2 0-16,-3-2 0 0,2-1-1 16,-5-1 2-16,2 1 0 15,-3 1 0-15,-1-3 0 16,0 1 0-16,-1 5-2 15,1-3 2-15,0 5-2 16,0 3 2-16,0 1 2 0,0 2 0 16,0 0-4-16,0 5-1 15,0 6 1-15,0 3 5 16,1 0 3-16,7 4 0 16,-1-3-5-16,4-1-2 15,-3-1-1-15,7-5 1 0,-3-1-8 16,7-4-19-16,-2-3-38 15,3-3-70-15,0-12-96 16</inkml:trace>
  <inkml:trace contextRef="#ctx0" brushRef="#br0" timeOffset="160869">18242 15575 410 0,'0'-14'19'0,"0"-4"-4"0,9 0 10 16,2 4 3-16,-1 2-12 15,3 1-9-15,-2 7 1 16,-3 4-1-16,2 4-5 16,-3 10-2-16,-2 6 1 15,-1 3 0-15,-4 2 0 0,0-2 4 16,1 0 1-1,-2-2 1-15,-5-4 1 0,1-5 1 16,2-1 1-16,1-7 0 16,2-1-2-16,0-3 2 15,2 0 9-15,10-3 5 16,5-6-17-16,8-6-8 0,4 1 0 0,1-4-22 16,1 2-15-16,-2 4-22 15,0-1-67-15,-5 4-80 16</inkml:trace>
  <inkml:trace contextRef="#ctx0" brushRef="#br0" timeOffset="161276.01">18570 15794 342 0,'9'0'39'16,"3"0"-7"-16,2 0 1 0,4 0 9 16,1-1-1-16,5-3-14 15,1 4-18-15,0 0-8 16,2 0-1-16,-1 0 1 0,-6 0-5 16,1 0-18-16,-9 0-15 15,-1 0-4-15,-6 0 2 16,-3 0-25-16,-2-2-59 15,0-3-114-15</inkml:trace>
  <inkml:trace contextRef="#ctx0" brushRef="#br0" timeOffset="161525.91">18714 15705 301 0,'-1'0'29'15,"-1"0"17"-15,0 0-12 0,2 0-20 16,0 2 0-16,0 7 12 16,0 4 1-16,0 2-6 15,0 3 1-15,0 2-9 16,4-4-4-16,-3 4-7 0,1-4-1 16,0 0-1-16,0-4 2 15,-1 1-12-15,3-4-35 16,1-2-32-16,0-5-46 15,3-2-120-15</inkml:trace>
  <inkml:trace contextRef="#ctx0" brushRef="#br0" timeOffset="162263.31">19115 15625 314 0,'-4'-7'26'15,"1"-2"23"-15,0 5 2 16,1 1 0-16,1 3-7 16,1 0-18-16,0 5-12 0,0 8 0 15,0 3 7 1,0 5-4-16,0 3-1 15,0 4-6-15,0-3-5 16,1 2-3-16,1-1 0 16,1 1-1-16,0-4-1 15,-1-3 0-15,0-4 0 0,0-3 0 16,-1-5 0-16,1-1 1 16,0-4-2-16,-2-2 1 15,0-1-1-15,0 0 0 16,0-5 1-16,0-6-1 15,0-2-1-15,0-1 0 16,0-2 1-16,0 0 0 0,0-2 0 16,0 2 1-16,5 2 0 15,2 0-1-15,4 5-1 16,2 0 0-16,2 3 1 16,0 5 2-16,2 1 2 0,-3 0-1 15,1 1 0-15,-2 9-1 16,2 2 0-16,-6 1-1 15,0 1 3-15,-2 4-3 16,-6-4 0-16,-1 0 0 16,0 1 0-16,0-3 0 15,-5-2 0-15,-5 1 1 0,-1-2 0 16,-2-4 1 0,1 1-2-16,-5-1 1 15,7-5-1-15,-3 0-4 0,1 0-10 16,3-3-12-16,4-10-21 15,3-3-45-15,2-7-57 16</inkml:trace>
  <inkml:trace contextRef="#ctx0" brushRef="#br0" timeOffset="162651.94">19385 15515 407 0,'5'-8'16'0,"2"0"7"16,-2 0 1-16,2 6 13 15,3 2-14-15,-4 0-19 0,5 2-3 0,-1 11-1 16,-2-1 0-16,-1 3 0 16,-2-1 0-16,1 0 0 15,-5 0 1-15,-1-1-1 0,0-2 1 16,0-1-1-16,0-1 2 15,-1-2 1-15,-3-3 4 16,2 0 3-16,1-3-1 16,1-1 8-16,0 0 12 15,7-1 1-15,8-7-11 0,0-3-8 16,7-2-2-16,2-4-4 16,1 3-4-16,-2 1-1 15,-2 1 0-15,-2 1-13 16,-7 6-12-16,-5 0-26 15,-5 1-54-15,-2-1-85 16</inkml:trace>
  <inkml:trace contextRef="#ctx0" brushRef="#br0" timeOffset="163998.37">20501 14542 269 0,'2'-5'110'16,"0"0"-107"-16,-1-2 5 16,-1 3 15-16,0 2 2 15,0 2 2-15,-7 0-12 0,-6 0-9 16,-2 9 7-16,-4 5 16 16,-4 8 1-16,-2 3-8 15,0 11-2-15,0 5 1 16,1 12-2-16,5 5 1 15,1 7-2-15,5 3-3 0,6 3-1 16,5 0-7-16,2-3-2 16,0-2-2-16,13-7 1 15,1-7-3-15,4-6 0 16,1-8 0-16,5-8 0 16,-4-7-2-16,2-3-7 15,-3-6-18-15,-1-5-16 0,-2-4-26 16,-1-5-54-16,-1-3-119 15</inkml:trace>
  <inkml:trace contextRef="#ctx0" brushRef="#br0" timeOffset="165077.22">21318 14910 190 0,'1'-6'16'16,"-1"-1"14"-16,2 0 3 15,-2 0-2-15,0-2 0 16,0 0-3-16,-7 0-3 16,0 0-1-16,-1 1-2 15,-4-2 0-15,3 1-1 16,-1 4-2-16,-1 0-3 0,0 2-2 16,3 0-4-16,-4 3-5 15,2 0-2-15,3 3-2 16,-3 5 2-16,1 3 4 15,2 5 4-15,2 2-4 16,3-1-1-16,2 4 0 0,0 1 1 16,0-2-1-16,4-1-4 15,6-2-1-15,-1-1 0 16,4-4-2-16,-1-3 1 16,3-3 2-16,-1-3-1 0,3-3 0 15,-2 0 2-15,0 0 0 16,-1-7-1-16,-1-4-1 15,-4 1 1-15,-4-1 1 16,-1-2 2-16,-4 1 0 16,0-2-1-16,0-3-1 0,-5 5-1 15,-1-2-1 1,-1 3 2-16,6 2 3 0,-4 4 2 16,3 5 1-16,1 0-5 15,-3 0-4-15,4 10-1 16,-2 1 1-16,2 7 1 15,0-2 0-15,0 4 0 0,6-1-1 16,5-1-1-16,1-2-2 16,3-1-19-16,4-3-15 15,3-1-44-15,3-8-51 16,3-3-81-16</inkml:trace>
  <inkml:trace contextRef="#ctx0" brushRef="#br0" timeOffset="166297.72">21887 14808 292 0,'-3'0'29'0,"-2"0"23"15,5 0-17-15,0 4-25 16,0-1-10-16,0 4 5 0,0 0 5 16,3 1 0-1,2-3-5-15,-1-2-2 0,3-3-1 16,-5 0 5-16,-1 0 12 15,3-1 1-15,-4-10-11 16,0-2-4-16,0 1-1 16,-4-4-1-16,-1 4 0 15,-4-2 3-15,1 5 4 0,-2 0 1 16,1 6-4-16,-1 3-3 16,-3 0-4-16,1 10 0 15,0 5 0-15,2 7 4 0,-1 5 1 16,6 1 0-16,1 2 3 15,2-1 3-15,2-2-6 16,2-2-3-16,13-7-1 16,0-2 0-16,7-6-1 15,3-1 2-15,2-7-1 0,2-2 1 16,-2 0-2 0,-2-2 1-16,-4-8 1 0,0-3-1 15,-4-1-1-15,-2-2 1 16,-6-2 0-16,-4-2 1 15,-2 1-1-15,-3-3-1 0,0 3 0 16,0 1 1-16,0 3-1 16,0 7 1-16,0 3 3 15,0 5 5-15,0 0-7 16,0 5-3-16,0 9 0 16,0 1 4-16,5 7 2 0,2-2-1 15,1 0-2-15,5-4-1 16,1 2-1-16,2-6 1 15,2-3-1-15,3 0 1 16,-1-4 0-16,0-3 0 16,4-2-1-16,-7 0 2 15,2-4-2-15,-7-3 1 16,-2-5 1-16,-5-1-1 0,-5-5 0 16,0-1 1-16,-5-6-2 15,-7 0-2-15,-2-1-3 16,-2 1-1-16,-3 0-2 15,2 7 6-15,0 5 1 0,-2 6 0 16,3 7 1-16,0 0-2 16,-2 7 1-16,5 8 0 15,3 5 0-15,2 1 0 16,5-4-1-16,3 3-7 16,7-4-3-16,11-2 3 0,9-5 1 15,3-2 5-15,8-5 4 16,3-2-8-16,3-2 2 15,-3-9 5-15,1-2 1 16,-8-2-1-16,-4-3 0 16,-7 0 1-16,-7 0 0 0,-7-2 3 15,-7 5-2-15,-2-2-1 16,0 8-1-16,-4 1 1 16,-1 4-1-16,-5 4 0 15,3 0 0-15,0 15 1 16,4 1 2-16,3 6 1 0,0 3-2 15,0 2-1 1,0 0 1-16,5-2-2 0,5-2 1 16,-1-3-1-16,-1-4 0 15,1-2 1-15,1-2-1 16,-3-2 0-16,-4-2 0 16,1 0 0-16,-4-3 0 0,0 0 1 15,-2-3 0-15,-7 2 0 16,-4-4 0-16,1 0-1 15,-2 0-1-15,1 0-13 16,-1-6-12-16,4-2-36 0,5-3-36 16,5-3-89-16</inkml:trace>
  <inkml:trace contextRef="#ctx0" brushRef="#br0" timeOffset="166849.16">22706 14672 429 0,'0'-3'15'0,"0"-1"24"15,0 3 12-15,0 1-20 16,0 1-22-16,-4 12-7 0,1 7 0 16,-2 8 10-16,1 6 9 15,1 3-7-15,4 2-4 16,-1-3-6-16,0 0-2 15,2-4-2-15,5-6 0 16,-2-2 0-16,3-6 2 0,-3-4-2 16,1-3 0-16,-3-5 0 15,-1-1 0-15,0-5 2 16,-1 0 0-16,-1-6 2 16,0-6-4-16,0-3 1 15,0-2-1-15,0-3 0 0,2 0 1 16,0-3-1-16,1 4 0 15,2-1 0-15,2 4 0 16,1 4 1-16,3 0-2 16,0 7 4-16,3 2-1 15,3 3 1-15,-3 0-1 16,6 4 1-16,-6 8-2 16,2 4-1-16,0-2 0 0,-3 4 0 15,-4-2 0-15,-2 4 0 16,-4-6 0-16,-3 2 0 0,0-6 0 15,-2 3 0-15,-8-2 0 16,-7-3 0-16,-2 0 1 16,-3-1-1-16,-1-2-4 0,0-2-4 15,3 0-7-15,5-3-7 16,5 0-14-16,6-3-29 16,4-5-27-16,7-7-64 15</inkml:trace>
  <inkml:trace contextRef="#ctx0" brushRef="#br0" timeOffset="167349.04">23026 14848 410 0,'10'-6'27'15,"5"-3"21"-15,1 3 3 16,1 6-16-16,-2 0-14 15,0 6-14-15,-3 8-5 16,-3 4-2-16,1 3 0 16,-5-1 0-16,-2 1 0 0,-3 3 0 15,0-5 0-15,0-3-3 16,-3 0-1-16,-4-3-1 16,1-4 3-16,-3-2 2 15,5-2-1-15,1-3 1 16,1-2 1-16,2 0 1 15,0-9-1-15,9-4 1 16,0-2-4-16,4-3 6 0,1-4-4 16,-1-1 0-16,-1-2 0 15,-3-1 0-15,0 3 0 16,-3 1 0-16,-3 4 0 0,-3 6 3 16,0 4 3-16,0 5-2 15,-5 3-4-15,-5 1 0 16,0 11 0-16,-1 3 3 15,0 7 1-15,4 1 2 16,2 1 1-16,5 2-1 16,0-3-2-16,0-1-2 0,12-7-2 15,3 2-5-15,7-5-21 16,2-1-21-16,5-4-62 16,9-4-46-16</inkml:trace>
  <inkml:trace contextRef="#ctx0" brushRef="#br0" timeOffset="167614.6">23749 14887 433 0,'0'0'33'0,"2"0"13"16,0 0 3-16,-1-1-10 15,6-2-12-15,1 3-5 16,6 0-11-16,6-2-5 0,7 2-2 16,0 0-2-16,4 0-1 15,-2 0-1-15,-1 0 0 16,-5 0-1-16,-5 0-15 16,-2-2-16-16,-8 0-19 15,-3 1-39-15,-5-3-27 16,0-2-49-16</inkml:trace>
  <inkml:trace contextRef="#ctx0" brushRef="#br0" timeOffset="167848.93">23878 14765 172 0,'-5'-3'149'0,"5"-2"-86"16,-2 2-17-16,2 0 2 15,0 3-1-15,-1 0-19 16,-5 7-19-16,1 5 0 15,0 8 9-15,-3 5 7 16,3 0-5-16,1 4-1 0,2-4-9 16,1 1-6-16,1-2-3 15,0-3-1-15,0-2-1 16,0 3-22-16,1-2-35 16,-1-2-66-16,0-6-79 15</inkml:trace>
  <inkml:trace contextRef="#ctx0" brushRef="#br0" timeOffset="168742.05">21370 15541 297 0,'4'0'48'0,"-4"0"-15"15,0 0 9-15,0 0-9 0,0 0-7 16,0 2-1-16,0 10 3 16,0 5 1-16,-2 4-9 15,0 9 0-15,2 4-3 16,0 3 0-16,0 1-4 15,0-1-8-15,2-1-4 0,0-4 1 16,-1-5-2-16,1-4 0 16,0-3-1-16,-1-5 2 15,1-7-1-15,0-1 0 16,1-5 0-16,-2-2 0 16,-1 0 4-16,0-3-2 15,2-8 0-15,-2-2-2 0,0-3-1 16,0-2 0-1,0 1 1-15,0-1-1 0,0 0 1 16,4 2-1-16,-1 1 1 16,4 1-2-16,2 6 1 15,2 0 1-15,1 3 0 0,2 1 0 16,1 4 1-16,2 0-2 16,-2 6 1-16,2 5 3 15,-1 3-3-15,-1 2 0 16,-5 1-2-16,0 3 4 15,-6-2-2-15,-4 0 0 0,0 0 0 16,-2-4 0 0,-10-2-2-16,-6-1 4 0,-3-4-2 15,-5-1 0-15,1-1 1 16,-2-5-2-16,2 0-7 16,6 0-19-16,2-4-18 0,7-8-56 15,6-4-114-15</inkml:trace>
  <inkml:trace contextRef="#ctx0" brushRef="#br0" timeOffset="169398.31">21907 15878 358 0,'0'6'47'0,"0"-6"-9"16,0 0-3-16,2 0 13 16,9-9-19-16,3-5-13 0,6-1-6 15,2-2-1-15,2-1 2 16,3-4-4-16,-3 5-4 16,-6-3-3-16,-6 0 1 15,-5 2 0-15,-5 4-1 16,-2 0 0-16,-4 5-3 15,-8 0-4-15,-5 5-2 0,2 4 0 16,-5 0 3-16,4 0 2 16,-1 9 1-16,5 2 1 15,3 4 0-15,5 2 1 16,4 3 0-16,0-1 0 0,2 1 1 16,8-1 0-1,3 1 1-15,6-4 0 0,-2 0 0 16,7-1 2-16,-4-1 2 15,-1-2-1-15,-1 1-2 16,1-4-1-16,-9 0 0 16,-1-4 0-16,-6-2-1 0,-3 1 0 15,0 0 1-15,-1-1 1 16,-10-3-1-16,-5 2 0 16,-2-2-1-16,-4 0 0 15,-1 0 0-15,2 0-4 0,-3 0-10 16,4-3-16-16,1-3-38 15,6-1-17-15,3-5-86 16</inkml:trace>
  <inkml:trace contextRef="#ctx0" brushRef="#br0" timeOffset="170229.1">22229 15718 327 0,'-2'1'31'0,"2"-1"10"16,-2 0-10-16,-1 0-6 0,1 3-7 16,0 2 2-16,-1 5 3 15,2 5 1-15,1 1 0 16,0 5-6-16,0 2-6 16,4 1-7-16,3-1-3 15,0-2-2-15,0-3 1 0,0-4-1 16,1-1 0-16,-3-8 1 15,0 1-1-15,-1-6 0 16,1 0 2-16,-2 0 0 16,4-10-1-16,-6 0 0 15,5-6 0-15,-1 0-1 16,0-4 0-16,-1 2 1 0,3 1-1 16,0 0 0-16,0 3-1 15,2 3 2-15,1 4-2 16,0 4 1-16,1 3-2 15,2 0 2-15,1 2 0 16,1 6-1-16,2 3 2 0,0 7-1 16,-2-4 0-16,2 2 1 15,-3 2-2-15,-1-2 1 16,-4-2 0-16,-2-1 0 16,-2-1 1-16,-4-5-2 15,-1-1 1-15,0-2 1 16,0-4 0-16,0 0 0 0,0 0 1 15,-1-8-1-15,-1-1-1 16,0-5 1-16,2-4-1 16,0 0 0-16,0-1 1 15,5-1-1-15,7 2 0 0,-2 0 0 16,3 4-1-16,3 6 1 16,-1 0 2-16,-1 6 0 15,0 2 0-15,1 0-2 16,-5 11 1-16,0 2-1 15,-3 3 1-15,0 4-1 0,-2-3 0 16,-2 1 0-16,-1 1-1 16,0-1-1-16,1-1-11 15,-2-2-12-15,1-4-22 16,2-4-43-16,3-3-41 16,3-4-150-16</inkml:trace>
  <inkml:trace contextRef="#ctx0" brushRef="#br0" timeOffset="170791.66">22882 15627 358 0,'-2'-11'55'16,"-1"2"-34"-16,3 1 7 15,0 2 14-15,0 2-6 16,0 4-8-16,-2 0-18 0,2 13-9 15,-2 3 5-15,2 5 9 16,0 6 3-16,0 1-4 16,2 3-6-16,5 3-5 15,2-4-2-15,-3 0 0 16,1-3-1-16,0-5 0 16,-2-3-1-16,-2-5 2 0,1-3-1 15,-1-4 0-15,0-3 1 16,-3-4-2-16,0 0 3 15,2 0 0-15,-2-5 0 16,2-6-1-16,-2 0-1 16,3-3 0-16,-1-2 0 0,3-2 0 15,0 0 0-15,5 2 0 16,2-2 0-16,0 6 0 16,5 0-1-16,0 4 0 15,2 3 1-15,1 5 0 16,-3 0 2-16,1 2-1 15,-4 9-1-15,1 4 1 0,-6 3-1 16,0 0 0-16,-5 0 0 16,-2 2 0-16,-2-5 0 15,0 3-1-15,-8-3-1 16,-4-2 1-16,-5-3 0 0,0-3 2 16,-5 0 0-16,2-3-1 15,1-3 0-15,0-1-6 16,4 0-7-16,3-5-8 15,5-5-15-15,7-3-20 16,0-5-45-16,7-1-122 16</inkml:trace>
  <inkml:trace contextRef="#ctx0" brushRef="#br0" timeOffset="171343.61">23289 15782 366 0,'4'-5'41'0,"2"-4"-12"16,3 2 5-16,-2 0 15 16,-2 2-10-16,5 2-14 15,0 3-5-15,0 0-10 0,2 4-4 16,0 8-3-16,0 3-2 15,-2 4 0-15,-1 1-1 16,-4 0 0-16,-4-2 0 16,-1-3-3-16,0 0-1 15,0-1 0-15,-6-1 2 0,0-6 1 16,1 0 0-16,2-6 1 16,1-1 1-1,2 0 0-15,0-7 1 0,7-5-2 16,2-4 0-16,1-3 0 15,3-3 0-15,1-2-1 0,-1 3 1 16,-4-2 0-16,1 3 0 16,-2 4 0-16,-3 4 0 15,-3 1 0-15,-2 6 0 16,0 1 0-16,0 1 1 16,0 3-2-16,-2 0 1 15,-3 3 2-15,-3 5 3 0,3 6 3 16,3 2 0-16,-1 4 5 15,3-1 1-15,0 2-4 16,0-1-6-16,2-2-2 16,3-2-2-16,6-2 0 15,0 0 0-15,1-3-7 16,4-4-14-16,2-1-17 0,4-5-22 16,1-1-55-16,1 0-50 15</inkml:trace>
  <inkml:trace contextRef="#ctx0" brushRef="#br0" timeOffset="171671.62">23785 15584 431 0,'3'-5'12'0,"0"-1"11"15,1 5 24-15,-3 1-1 16,3 0-18-16,1 1-15 15,5 12-8-15,0 1 6 16,4 4 8-16,-1 1 2 16,1 3-3-16,-2 0-1 15,0-1 1-15,-2 0-6 0,-3 0-4 16,-1 1-3-16,-4-1-3 16,-2 1 0-16,0-1-2 15,0-1 0-15,-8 2 1 16,-1-5-1-16,1 1 0 15,-6-2-3-15,4-2-2 0,0-3-8 16,-2-4-23-16,3-1-22 16,-3-6-29-16,1-2-77 15</inkml:trace>
  <inkml:trace contextRef="#ctx0" brushRef="#br0" timeOffset="172672.43">16168 7868 188 0,'15'-5'1'0,"-1"-4"-2"16,1 5-5-16,-2 2-15 16,0 0-34-16,0 2-29 0</inkml:trace>
  <inkml:trace contextRef="#ctx0" brushRef="#br0" timeOffset="173443.11">16283 7845 58 0,'4'0'68'16,"1"-2"-15"-16,-2-2-1 15,1 1 5-15,4-1-14 0,-3-3-13 16,2 2-5-16,0-1-2 15,0 1-8-15,-1-1-2 16,-4 5-1-16,1-1 2 16,-3 0-1-16,0 0 0 15,0 2 1-15,0 0-5 16,0 0-2-16,0 0-1 16,0 0-1-16,0 0 1 15,0 0 0-15,0 0 0 0,0 0-3 16,0 4 2-16,0 3 5 15,0 6 2-15,0 0-4 16,0 7 0-16,0 4-2 0,-3 2-2 16,-1 1 0-16,0 9-2 15,-1 0-1-15,1 2 1 16,-3 4-1-16,2-2 0 16,0 5 0-16,-3 5 0 15,2 2 0-15,0 3-2 0,2 2 2 16,-1 8 3-16,0 0 3 15,-2 7 1-15,2 3 0 16,0 0-1-16,-2 3-1 16,-3 4 0-16,3 4-2 15,-3 2-1-15,1 1-1 16,0 7 0-16,0 5 0 0,2 1 0 0,0 3-1 16,-3 6 0-16,3 5-1 0,4 7 1 15,-4 4 1-15,-1 5 1 16,1 9 1-16,-2 1-1 15,-1 6-1-15,-3 6 0 16,1-1 0-16,-3 9 0 16,1 4 1-1,-3 4 0 1,2-1 1-16,0 1 1 0,-1 2 0 0,5 2-1 16,-2-2-2-16,7-2 1 15,2-1 0-15,1 5-1 16,0-1 2-16,1-2-1 0,2-1-1 15,-2 3 0-15,-1-2 0 16,-2-2 2-16,-4-3 0 16,-1 2 0-16,0-3-1 15,-1-2 2-15,-2-11 0 16,3-4-1-16,1-6-2 16,-1-10 0-16,2-7 0 0,1-9-1 15,0-7 1 1,-1-11 0-16,-1-11-1 0,1-6 1 15,-4-12-2-15,0-8 0 16,0-11 0-16,-1-6 0 16,-1-6-2-16,2-8-9 15,2-10-28-15,-2-14-71 0,-7-12-249 16</inkml:trace>
  <inkml:trace contextRef="#ctx0" brushRef="#br0" timeOffset="186853.61">3986 8722 206 0,'-7'0'59'0,"5"0"-15"15,0 0 3-15,2 0-6 16,0 2-15-16,0 0-3 15,7-1-6-15,4 3 25 16,5 0-13-16,2-1-11 0,3 1-7 16,-1-3-6-16,4 1-4 15,-2-2 0-15,-1 0-2 16,1 0-21-16,-4 0-43 16,-6 0-33-16,-5 0-70 15</inkml:trace>
  <inkml:trace contextRef="#ctx0" brushRef="#br0" timeOffset="187041.04">4011 8900 317 0,'-7'7'15'0,"3"-3"11"16,4 0 29-16,0-4-17 15,4 2 0-15,11-2 3 16,4 0-24-16,4 0-14 15,5-2-3-15,2-6-10 16,2 3-58-16,1-5-81 0</inkml:trace>
  <inkml:trace contextRef="#ctx0" brushRef="#br0" timeOffset="187934.55">5963 8775 291 0,'-3'0'11'16,"-3"-3"6"-16,4 3 24 15,2 0-10-15,0 0-8 16,0 2-6-16,0 3 0 0,10 4 0 16,0 0 1-1,5-2-2-15,1-1-7 0,0-1-6 16,2-3-2-16,0-2 0 15,-2 0 2-15,-3-4 1 16,-3-7 4-16,-3-1 3 0,-2-4-1 16,-3 0-4-16,-4-2-2 15,2-2-2-15,-5 1 1 16,-4 1-3-16,1 4 1 16,-7-1-1-16,3 4 1 15,-1 6-1-15,0 4-1 16,-2 1 2-16,3 3-1 0,0 11 2 15,1 1 3-15,0 8 2 16,3 0 5-16,0 5 1 16,2 1 1-16,5-1-1 15,1 1 2-15,0-2-4 16,1-2-1-16,7-2-3 0,1-5 0 16,2-2-1-16,3-2-1 15,0-5-4-15,5 0 2 16,-2-5 0-16,3-1-1 15,4-3-1-15,-2 0 0 16,4-5-12-16,-4-6-16 0,1 0-19 16,-4-5-13-16,-4-3-53 15,-1-6-40-15</inkml:trace>
  <inkml:trace contextRef="#ctx0" brushRef="#br0" timeOffset="188184.49">6045 8387 1 0,'-10'-8'376'15,"5"1"-372"-15,3 2 21 16,2 2 9-16,2-1-9 15,10 4-7-15,6-4-12 16,6 4-2-16,0-2-2 0,9 2-1 16,-2-1-2-16,1 1-42 15,0-4-28-15,1-3-83 16</inkml:trace>
  <inkml:trace contextRef="#ctx0" brushRef="#br0" timeOffset="188764.01">6536 8165 326 0,'-6'-3'50'0,"-1"-2"-35"16,2 1 18-16,3 2 5 0,-1 2-8 0,1 0-3 31,2 2-18-31,0 12-2 16,0 5 7-16,0 3 5 15,5 9-5-15,2 2-2 0,-1 3-6 0,-1 3-2 0,0-3 1 16,0 0 0-16,-4-6 0 31,1-3-3-31,0-6 1 0,-1-7 1 0,-1-1 0 32,0-6 0-32,0-3-1 0,0-2-2 0,0-2 3 15,2 0 0-15,-2-4 10 0,0-3-10 16,0-8-3-16,0 1-1 15,-3-6 1-15,-2 1-1 16,-2-6 0-16,2 0-1 16,0-2-3-16,3 2 1 0,2 2-1 15,0 2 1 1,2 6 2-16,7 3-1 0,5 4 1 16,4 3-1-16,0 5 2 15,6 0-1-15,-5 0 0 16,3 10 0-16,-2 0 0 0,-4 5 1 15,-5 0-2-15,-1 0 1 16,-6-1 1-16,-2-1-1 16,-2-1 1-16,-2-1 0 15,-9-2 1-15,-5-1 0 32,-2 0 1-32,2-5-1 0,-3-1 0 15,4 0-1-15,1-2 0 16,2 0-12-16,5-2-33 15,6-6-24-15,1-2-36 16,0-6-129-16</inkml:trace>
  <inkml:trace contextRef="#ctx0" brushRef="#br0" timeOffset="189280.6">6878 8204 432 0,'5'-10'30'0,"-2"-1"11"16,3 2 7-16,1 4-23 15,-2 3-4-15,3 2-15 16,4 2-6-16,-2 12 0 0,5 0 0 16,-3 8 0-16,1-1-1 15,-6 4 1-15,0-1-1 16,-5-3 0-16,-2-2-3 15,0 1 0-15,0-7 1 16,-2-4 3-16,-3-1 1 0,3-6-1 16,2-2 2-16,0 0 0 15,0-4 1-15,9-8-2 16,0-2-1-16,2-6 0 16,1-3 1-16,2 0-1 15,-4 0 0-15,-1-3 1 16,-1 5-1-16,2 0 0 0,-6 5 0 15,-1 3 0-15,-1 5 1 16,-2 2 0-16,0 5 5 16,0 1-2-16,0 1-5 15,0 12 0-15,1 5 2 0,-2 3 5 16,1 4 4-16,0 1-1 16,0 2 1-16,7-6-5 15,4 3-3-15,1-3-1 16,5-6 0-16,2-2-2 15,5-1-26-15,-1-6-34 16,3-7-89-16,-2 0-266 0</inkml:trace>
  <inkml:trace contextRef="#ctx0" brushRef="#br0" timeOffset="189858.61">5805 9211 359 0,'-13'7'4'15,"-2"0"-4"-15,11-5 10 16,4 0 10-16,0 1 0 0,0-3 14 16,12 2 8-16,7 0-3 15,5 0-9-15,8-2-6 16,10 0-2-16,8 0-5 16,6-2-4-16,8-3-2 15,9-4-1-15,4 5 0 0,4-3-2 16,7 0-2-16,-6-1-1 15,1 2-1-15,-7 0-2 16,-3-3-1-16,-10 2 1 16,-11 0-2-16,-9 3 0 15,-7-1 0-15,-15 2 0 16,-7 1 0-16,-9 2-5 0,-5 0-22 16,-5 2-28-16,-16 5-17 15,-4-2-54-15,-9-3-139 16</inkml:trace>
  <inkml:trace contextRef="#ctx0" brushRef="#br0" timeOffset="190421.42">5897 9712 333 0,'0'-7'24'0,"-2"3"15"16,2 1 11-16,-2 1-7 15,2 2 5-15,0 0-24 16,0 9-19-16,0 5 3 0,6 6 20 15,1 8-1-15,1 4-2 16,-1 2-6-16,1 6-6 16,-1-1-4-16,-2 0-2 0,-1-3-2 15,-2-4-3-15,-1-2 1 16,-1-5-2-16,0-2 0 16,0-3 0-16,0-4-1 15,0-3 1-15,0-4-1 16,0-4-8-16,0-2-19 15,0-3-14-15,0 0-1 0,0-7 7 16,0-5-66-16,0-8-26 16,0-5-104-16</inkml:trace>
  <inkml:trace contextRef="#ctx0" brushRef="#br0" timeOffset="190702.48">5943 9837 276 0,'4'-16'50'0,"-3"0"-5"15,1 3-5-15,4 3-1 16,0 1 6-16,1 5-7 16,1 0-20-16,7 4-7 0,-1 0-3 15,4 0 1-15,2 10-3 16,-4 2-4-16,2 6-1 16,-4-2 0-16,-5 3 0 15,-2 1-2-15,-7-2 1 16,0-2 0-16,-2 0 1 0,-6-3 1 15,-6-1 1-15,-3-5-2 16,1-2 1-16,-2-1-1 16,1-4 0-16,5 0 0 15,0 0-2-15,7-9-24 16,0-4-22-16,5-6-39 16,0-6-75-16</inkml:trace>
  <inkml:trace contextRef="#ctx0" brushRef="#br0" timeOffset="191035.44">6143 9555 386 0,'4'-12'16'0,"1"-3"12"16,2 5 15-16,1 2-4 15,0 3-12-15,3 5-19 16,-1 0-7-16,2 2-1 0,0 9-1 15,-4 3 1-15,0 2-1 0,-1-1 0 16,-1 2-4 0,-6-1 2-16,0-2 2 0,0-3 1 15,0-2 0-15,1-4 0 16,-1-3 1-16,0 0-1 16,0-2 2-16,4 0 5 0,4-2 5 15,7-9-9-15,1 3-3 16,4-5 0-16,4 1-5 15,1-1-25-15,-2 4-31 16,-2 1-23-16,-2 5-78 16</inkml:trace>
  <inkml:trace contextRef="#ctx0" brushRef="#br0" timeOffset="191312.97">6461 9853 378 0,'5'0'40'0,"4"0"1"16,5 0 1-16,6-2-10 0,5-2-3 16,2 1-14-16,2-2-6 15,1-1-1-15,-1 3-4 16,-5-1-3-16,-5 2-1 0,-3 2-2 15,-5 0-17-15,-3 0-10 16,-7 0-23-16,-1 0-18 16,0 0-25-16,0-1-16 15,-7-3-40-15</inkml:trace>
  <inkml:trace contextRef="#ctx0" brushRef="#br0" timeOffset="191594.12">6612 9742 247 0,'-2'-3'45'16,"0"-1"13"-16,0 1 8 16,2 3-18-16,0-2 4 0,0 2-13 15,0 0-26-15,0 2-10 16,0 5 2-16,0 7 13 16,0 0-4-16,4 2-2 15,-1 6-4-15,1-1 0 16,-3 0 0-16,3 1-5 0,-1-1-1 15,-1-1-2-15,0-4 0 16,0-2 1-16,-2-1-1 16,0-4-4-16,0-4-12 15,0 1-8-15,1-5-15 16,4-1-16-16,2 0-11 0,0-5-29 16,3-8-82-16</inkml:trace>
  <inkml:trace contextRef="#ctx0" brushRef="#br0" timeOffset="191905.74">6947 9644 387 0,'4'-4'37'15,"-4"1"23"-15,0 3-7 16,0 0-34-16,0 3-4 0,0 7 8 15,0 5 1-15,2 2-4 16,-1 2 2-16,3 5-6 16,-1 1-2-16,1 1-3 15,1 1-2-15,3-2-2 16,-1-2 0-16,0-1-3 0,0-3-1 16,-1-3-2-1,-1-3 0-15,-1-5-1 0,-1-2 1 16,-1-2-1-16,0-4 0 15,-2 0-7-15,0 0-14 16,0-4-23-16,0-10-51 0,0-10-85 16</inkml:trace>
  <inkml:trace contextRef="#ctx0" brushRef="#br0" timeOffset="192720.87">8049 8194 248 0,'5'-5'14'0,"-4"-2"11"16,-1 3 29-16,0 0-11 15,0 4-6-15,0 0-11 16,-1 0-11-16,-9 0-5 16,1 9 13-16,-3 2 5 15,-3 5-7-15,-2 2-3 0,0 5-1 16,-1 5 4-16,0 1 0 15,2 9-1-15,4-1 1 16,1 4-4-16,0 4-3 16,7 1-2-16,4 4 1 15,0 2-5-15,0 1 0 16,7 3 0-16,5-3-1 16,0-1-1-16,3-2 0 0,-3-6 0 15,5-4-3-15,-5-6 2 16,6-4-1-16,-2-7 1 15,0-5 1-15,-2-6-1 0,0-2 0 16,-1-5-2-16,-2-2 0 16,0-3-1-16,-4 0-1 15,0 0 0-15,-3 0-3 0,-1 0-22 16,-3-5-26-16,0-1-43 16,-7-6-106-16</inkml:trace>
  <inkml:trace contextRef="#ctx0" brushRef="#br0" timeOffset="194231.71">8572 8640 78 0,'-2'0'7'0,"2"0"4"15,-2 0 20-15,2 0-13 0,-1 0-1 16,-3 0-5-16,2 0 1 15,-3 0 11-15,2 0 13 16,-1 0 1-16,-1-2-6 0,0 1-2 16,0 1 0-16,4-2 0 15,-3 2-8-15,4 0-1 16,-2 0-5-16,2 0-2 16,0 0 2-16,6 0 12 15,8 0 6-15,2 0-12 0,6 0-7 16,2 0-7-16,3-2 0 31,-5 0-4-31,3 0-2 16,-1 0-2-16,-5 1 1 0,1 1-1 15,-3-2-2-15,-1 2-14 16,-5 0-6-16,-2 0-14 16,-2 0-35-16,-6-4 1 15,1-1-41-15,-2-2-83 16</inkml:trace>
  <inkml:trace contextRef="#ctx0" brushRef="#br0" timeOffset="195042.37">9135 8396 301 0,'-6'-9'4'16,"5"1"25"-16,-2 5 19 16,1-1-7-16,2 4-8 15,0 0-3-15,0 2-23 16,0 9-7-16,0 3 9 0,6 8 10 16,0-1 3-16,-1 8-4 15,0-1-5-15,0 2 0 16,-1 6 0-16,-1-2-2 15,3 2-4-15,-4-1 0 16,2-1-1-16,-3-3-1 16,1-5-2-16,0-2-1 0,-2-5 1 15,2-3-2-15,-2-5 0 16,1-2 0-16,-1-4-1 16,0-3 1-16,0 0-1 15,0-2 1-15,0 0 3 0,0 0 1 16,0-7-3-16,0-6-1 15,0-1-1 1,0-2 0-16,-1-8 0 0,-3 3 0 16,1-4-1-16,-1 0-3 15,1-2 0-15,1 4 1 16,2 0 0-16,0 2 1 0,0 1 1 16,7 2-1-16,3 2 1 15,9 2-1-15,-4 3 1 16,5 4-1-16,2 2 1 15,-3 5 1-15,1 2-1 16,-4 3 0-16,1 6 0 0,-7 5 1 16,-5 2 0-16,2-1-1 0,-7 1 1 0,0-2 0 15,-12 2-1-15,-2-7 1 16,-2 1 1-16,-5-6-1 16,-3-1 1-16,1-2-1 15,-1-1 1-15,1 0-1 16,3-2 0-16,4 0-7 0,4 0-32 15,5 0-34-15,3-5-44 16,4-4-113-16</inkml:trace>
  <inkml:trace contextRef="#ctx0" brushRef="#br0" timeOffset="195617.99">9813 8488 231 0,'4'-7'42'15,"3"-2"-33"-15,-6-2 25 16,-1 1 7-16,0-1-9 15,0 0-3-15,0 3-13 16,-1-1-2-16,-8 0-2 16,-2 3-4-16,-2 6-3 0,1 0-2 15,-3 0-2-15,0 4 0 16,0 7 2-16,3 3 1 16,0 0 0-16,4 4 0 15,2 1 0-15,3-2 0 0,3 0-2 0,0-1-2 16,2-3 1-16,5-2 0 15,3-2-1-15,3-6 1 16,-1-1 10-16,5 0-3 16,-3-2-2-16,-3 0-1 15,1 0-3-15,1 0-1 16,0 0 0-16,-3 5-1 0,0 4-1 16,-1 0 1-16,-2 4 0 15,-4-1 0-15,-1 2 0 16,-2-1-1-16,0-1 1 15,-2 1 0-15,-8-8 1 0,-5 2 1 16,-1-1 2-16,-6-1 3 16,0-3 2-16,0-2-7 15,-4 0-1-15,6 0 0 16,-2 0-1-16,7 0-6 0,3-2-33 16,4-5-21-16,6-6-43 15,2-1-155-15</inkml:trace>
  <inkml:trace contextRef="#ctx0" brushRef="#br0" timeOffset="196406.03">9987 8446 293 0,'-4'-4'119'0,"1"1"-113"16,3 1 13-16,-4 2 9 16,4 2-21-16,0 8 9 0,0 4 5 15,0 8-2-15,6-1-5 16,1 2-6-16,1 4 0 16,-2-2-5-16,1 0-2 15,0-4 0-15,1-3-1 16,-4-2 1-16,-2-7-1 15,1 0 0-15,-1-3 1 0,-2-6-1 16,1 0 1-16,3 0 5 16,-1-8 12-16,1-2-12 15,4-6-2-15,-3-4-2 16,2-1 0-16,0-1-2 0,3-1 0 16,-2 0 0-16,3 3 0 15,2 6 0-15,-1 0-1 16,-2 5 0-16,4 3 0 15,-2 6-1-15,1 0 2 16,1 2 0-16,-2 9-1 16,1 5 0-16,1 2 1 0,-1 0 0 15,-2 3-1-15,-3 1 2 16,-1-3-1-16,-2-3-1 16,-3-1 2-16,1-5-1 15,-3-1 0-15,0-4 0 16,2-1 0-16,-2-4 0 0,0 0 2 15,0 0 3-15,0-4 19 16,0-4-18-16,0-5-4 16,0-3 1-16,0-2 1 15,0-3-3-15,0-1-1 16,-2-3 0-16,5 2 1 16,6 4-2-16,3-1 1 15,1 2-1-15,6 6-1 0,-5 5 2 16,6 1 0-16,-1 6 0 15,-2 0 0-15,-3 6 0 16,-1 6 2-16,-1 4-2 16,-2 2 0-16,-4 3 1 15,-2-1-1-15,-2 1 0 16,-2 1 0-16,0-3 1 0,0-1-1 16,0-2 0-16,0 0 0 15,0-5-7-15,0 1-14 16,0-4-15-16,0-3-27 15,5-2-26-15,4-3-47 16,2 0-144-16</inkml:trace>
  <inkml:trace contextRef="#ctx0" brushRef="#br0" timeOffset="197007.59">10625 8494 205 0,'0'-11'158'15,"0"-1"-131"-15,3-1 17 16,1 1 8-16,3 3-9 16,2 1-14-16,0 3-12 15,4 5-8-15,3 0-6 0,-1 3-1 16,2 10 1-16,-2 1-3 16,-3 6 0-16,0 0 0 15,-4-1 0-15,-3 3 0 16,-5-1 0-16,0-3 0 0,0 0-2 15,0-2 1-15,-5-5 0 16,-1-3 0-16,2 0 2 16,1-3-2-16,3-5 1 15,0 0 1-15,0 0 3 16,0 0 1-16,7-9-3 16,1-3-2-16,2-1 0 15,1-3 1-15,0-3-1 0,-2-3 0 16,-1 0 0-16,0 3 0 15,-2-2-1-15,-5 1 1 16,1 2 1-16,-2 6-1 16,0-1 0-16,0 6 1 0,0-1 2 15,0 7 4-15,0-1-3 16,-3 2-3-16,1 0 0 16,-3 6 1-16,2 3 4 15,-1 5 3-15,3 2 7 16,1 2-1-16,0 1 0 0,0 1-2 15,0 1-3 1,5-1-2-16,5 0-2 0,-3-2-1 16,1-2-1-16,0-2-2 15,1-2 0-15,3-1-1 16,0-6 0-16,-2 1 0 16,4-3-1-16,-1-1 1 0,-3-2-6 15,1 0-18-15,-3 0-33 16,-6-2-43-16,-2-9-112 15</inkml:trace>
  <inkml:trace contextRef="#ctx0" brushRef="#br0" timeOffset="199369.1">11440 8465 166 0,'-6'0'34'16,"4"0"2"-16,-1 0 11 16,1 0-19-16,0 0-7 15,1 0-4-15,1 0-3 0,-2 0-3 16,2 0 8-16,0 0 1 16,0 0-3-16,0 0 2 0,0 0 6 15,0 0 6-15,0 0 3 16,0 0-5-16,0-2-2 15,5 2-5-15,2 0-3 16,5-2-2-16,1 2-4 0,2-3-1 16,3 1-3-16,2-1-2 15,5-1-1-15,-1 1-3 16,-2-3-1-16,4 5 1 16,-4-1-2-16,-7 0-1 15,0 2 1-15,-5 0-1 0,-1 0 0 16,-7 0 0-16,2 0 0 15,-2 0 0-15,-2 0 0 16,0 0 1-16,0 0-1 16,0 0 1-16,0 0-3 15,0 0-5-15,0-2-9 0,0 0-8 16,0 2-17 0,-6-2-9-16,1 2-18 0,-2-2-26 15,2 2-75-15</inkml:trace>
  <inkml:trace contextRef="#ctx0" brushRef="#br0" timeOffset="201060.66">12302 8269 182 0,'-1'-4'71'16,"-2"-4"-37"-16,1 2 10 15,2 4 1-15,0 0-17 16,0 2-6-16,0 0-16 16,0 7-5-16,0 3 4 15,0 2 5-15,6 1 1 0,0-1-7 16,-3 2-1-16,2-3-1 15,-1-4 0-15,-1-1 0 16,1-3 0 0,-3-3 6-16,2 0 16 15,1 0 5-15,-3-2-15 16,3-7-7-16,-1 0-2 16,-1-1 0-16,-2-3-2 0,0-1-1 15,0 3-1-15,0-1-1 16,-3 1 0-16,-4 4 1 15,-3 2-1-15,1 2-1 16,-1 3 0-16,-3 0 0 16,-1 6 1-16,1 9 0 0,2 2 0 15,-1 3 0-15,2 7 2 16,3 3 1-16,6-2 1 16,1 7 2-16,0-7-2 15,1 1 1-15,12-6-2 16,1-4 0-16,5-3-1 15,-2-3 1-15,5-2 0 0,2-8-1 16,-4-1-1-16,6-2 2 16,-4 0 0-16,-1-9 0 15,-1-3-1-15,-4-3 0 16,-2-1 2-16,-2-2 4 16,-4-3-3-16,-3 0-1 0,-1 1-2 15,-1 0-1-15,-3 3-1 16,0 4 1-16,2 4-2 15,-2 4 1-15,0 5 0 16,0 0-1-16,-2 2 0 16,1 8 0-16,-3 6 1 0,4 2 0 15,0 3 3-15,0-1 0 16,0 2 1-16,9-5 2 16,1 3-1-16,2-7-2 15,4 1 0-15,0-5 0 16,2 0 0-16,-4-6-1 0,5-3 1 15,-5 0 0-15,0 0-1 16,-1-7 0-16,-3-4 1 16,-2 0-2-16,-5-5 2 15,1 1-1-15,-4-7-1 16,-2-1-1-16,-1-1 0 16,-7 0 0-16,-2 0 0 0,-2 5-1 15,-4-1 0-15,-3 6-4 16,2 5-1-16,-4 4-1 15,1 5 2-15,-2 0 3 16,7 3 0-16,-1 8 1 16,4 3-1-16,5-1 0 15,6 3-2-15,3 0-1 0,0-2 0 16,15 1 2-16,5-5 0 16,5-3 2-16,3-1-1 0,6-6-2 0,5 0 3 15,-2-6 0-15,1-8 1 16,-1 0 0-16,-3-2 0 15,-7 0 0-15,-1-2 1 16,-10 4-1-16,-3-1 0 16,-7 3 1-16,-6-1-1 15,0 6-1-15,0 2 0 16,-3 3 0-16,-7 2 1 16,3 0-1-16,-3 0 0 0,3 9 1 15,2 0-1-15,5 5-1 16,0-2 2-16,0 6-2 15,10-1 2 1,3-2 0-16,0 5 1 16,3 0-1-16,-4-2 0 0,2-1 1 15,-2 0-1-15,-4-3 0 0,-2 0 0 16,-3-3 1-16,-3-2-1 0,0 1 0 16,0-2 0-16,-9-3 0 15,-5 0 0-15,0-1 1 16,-6-2 0-1,-1-1 0-15,-1-1-1 16,4 0 0-16,3 0 0 16,7 0-15-16,3-3-39 15,5-6-63-15,0-4-57 0</inkml:trace>
  <inkml:trace contextRef="#ctx0" brushRef="#br0" timeOffset="201693.45">13105 8351 330 0,'-4'-9'2'15,"4"0"9"-15,0 2 42 16,0 0-15-16,4 0 0 15,5 3-6-15,3-1-11 16,3 5-9-16,-1 0-3 16,4 0 1-16,-1 11-5 0,0 4-5 15,-3 5 1-15,-3 2 0 16,-2 1-1-16,-4 0 1 16,-3-1-1-16,-2-2 0 15,0-2 0-15,-7-5 0 16,0-2 0-16,0-2 0 0,1-6 1 15,2-1-1-15,3-2 2 16,1 0-1-16,0 0 3 16,0-5-1-16,5-2-2 15,5-6-1-15,2 0 1 16,1-5-1-16,-1-1 0 0,-2 0 0 16,2-5 0-16,-2 1 0 15,-1 2-1-15,-4 1 1 16,1 6 0-16,-2-1 0 15,-2 8 0-15,-2 2 1 16,0 3-1-16,0 2 0 16,0 0 0-16,-2 9 1 0,-2 7 1 15,-2 2 7-15,3 3 6 16,3 4 2-16,-2 0-4 16,2 0-4-16,2-3-3 15,-1 1-3-15,7-5-1 0,1-2-1 16,2-5 0-16,0-1 0 15,3-1-1-15,1-1-14 16,0-5-16-16,0-1-17 16,1-2-35-16,-1 0-23 15,-1-5-47-15</inkml:trace>
  <inkml:trace contextRef="#ctx0" brushRef="#br0" timeOffset="201989.05">13512 8242 99 0,'4'-10'248'15,"3"0"-210"-15,0 3 16 16,4 0 19-16,0 3-22 16,3 4-19-16,2 0-13 15,-1 8-8-15,-1 4-1 16,1 6 3-16,-1 4-1 0,0 3-6 15,-1 1 2-15,-3 3-2 16,0-1 0-16,-3 1-2 16,-4-3-3-16,-1-2 1 15,-2 1-2-15,0-5 0 16,-7-3 0-16,-8 3-6 16,-1 0-21-16,-7-4-31 0,-2-2-73 15,1-7-146-15</inkml:trace>
  <inkml:trace contextRef="#ctx0" brushRef="#br0" timeOffset="202923.68">14561 7928 347 0,'-2'-16'-3'15,"0"4"7"-15,2 4 20 16,0-1-3-16,0 8 11 16,0 1-7-16,0 0-20 0,0 10-5 15,0 5 7-15,0 8 12 16,0 7 7-16,0 8 4 15,0 3-4-15,0 6-9 16,0 7 2-16,0 9 4 16,0 6-2-16,0 8-2 0,2 5-5 15,3 8 1-15,-1 6-1 16,1-2-2-16,0 1-3 16,2 1 1-16,-4-3 0 15,2 1-2-15,0-2-1 16,1-2-1-16,-3 2-1 15,3-7 4-15,0-5-1 0,-3-1-4 16,4-8-1-16,-2-4 1 16,3-5 0-16,-3-6 1 15,2-2-1-15,2-6 0 16,-4-5-3-16,3-9 0 16,-3-3-1-16,-1-10 1 0,-2-4-1 15,-2-4 0-15,0-4-2 16,0-4-2-16,0-3-9 15,0-2-1-15,-4 0-3 16,1-2-15-16,-3-5-23 0,5-1-30 16,1-4-50-16,0 2-117 15</inkml:trace>
  <inkml:trace contextRef="#ctx0" brushRef="#br0" timeOffset="203403.04">15044 10086 375 0,'-1'0'5'16,"-6"0"7"-16,2 0 30 15,3 0-14-15,2 6-12 0,0 3 14 16,0 1-2-16,4 7-5 15,3-1-7-15,2 0-1 16,0-2-5-16,3 0-2 16,2-3-2-16,-1 0 1 15,2-6 0-15,3-2 1 0,-2-3 2 0,0 0 1 0,2-3-4 16,-4-7-4-16,-1-7 0 16,0 2 1-16,-4-5-1 15,-5-4-2-15,-3 1 0 16,-1-2 0-16,0 0-1 15,-13 0 0-15,1 4 0 16,-3 1 0-16,0 6 0 16,-6 5 0-16,4 4 0 0,-1 5-1 15,-1 0 1-15,0 7 1 16,3 5 0-16,-2 4-1 16,5 0 0-16,4 4 0 15,6-2-7-15,3-2-38 16,0-5-28-16,9-10-74 15,5-1-184-15</inkml:trace>
  <inkml:trace contextRef="#ctx0" brushRef="#br0" timeOffset="204402.8">15021 7700 250 0,'1'-5'28'0,"-1"1"32"16,0 2-2-16,0 1-20 15,0 1-1-15,0 0-16 0,0 3-17 16,0 8 6-16,-1 3 12 16,-3 4 0-16,-1 1-6 15,1 3-4-15,-3-1-2 16,1-1-3-16,1 0-1 15,0-4-2-15,0-2-1 16,0-3 1-16,4-5 0 0,-1-1-1 16,0-1-1-16,2-4-1 15,0 0 2-15,0 0 4 16,0-4 15-16,0-7-16 16,0 0-4-16,0-3-1 0,4-2-1 15,2-4 0-15,1 2 0 16,-4 0 0-16,4 1 0 15,-2-1 0-15,2 4-1 16,1-1 1-16,-3 2 0 16,2 3 0-16,0 3-1 0,0 0 1 15,-4 3 0-15,0 3 0 16,3 1 0-16,-3 0 0 16,2 0 1-16,1 10-1 15,0 4 2-15,-1 1 1 16,4 3 3-16,-4 1 0 15,0 1-1-15,3-1 0 16,-1-1-1-16,0 0-4 0,-2 0 2 16,3-4-2-16,-1-1 1 15,-2-3-1-15,1-2 0 16,-3 0-1-16,-1-4-11 0,-1-2-7 16,-1-2-8-16,0 0-1 15,0 0 0-15,-1-2-25 16,-10-9-37-16,-4-1-17 15,-2-7-57-15</inkml:trace>
  <inkml:trace contextRef="#ctx0" brushRef="#br0" timeOffset="204621.52">14920 7693 333 0,'0'-5'17'16,"0"-1"19"-16,7-1 23 0,7 2-9 15,6 1-12-15,7 2-10 16,7-1-8-16,2-1 1 16,5 1-3-16,-1-1-1 15,-4 0-4-15,-4 3-7 16,-5-1-4-16,-7 2 0 0,-6 0-2 16,-5 0-12-1,-4 0-25-15,-3 2-35 0,3-2-97 16</inkml:trace>
  <inkml:trace contextRef="#ctx0" brushRef="#br0" timeOffset="210030.81">4850 11480 242 0,'-8'3'69'0,"5"-3"-48"16,3 0 16-16,0 0-4 0,0 2-13 15,7-2 15-15,4 2 1 16,3 0-10-16,1-2-10 31,2 3-8-31,0-3-6 0,-1 2-2 16,2 1-1-16,-4-1-23 15,-3 2-31-15,-2-4-14 16,-4 2-62-16,0-2-134 16</inkml:trace>
  <inkml:trace contextRef="#ctx0" brushRef="#br0" timeOffset="210218.28">4874 11604 314 0,'-5'5'39'0,"2"-4"6"0,3 1 0 16,0-2-3-16,8 0 11 16,9 0-30-16,3 0-16 15,5-2-5-15,3 1-2 16,6-4-27-16,0 0-66 16,1-3-83-16</inkml:trace>
  <inkml:trace contextRef="#ctx0" brushRef="#br0" timeOffset="211025.2">6863 11472 264 0,'-5'2'12'16,"-2"2"4"-16,4-2 20 15,3 3-10-15,0 2-8 16,0 0 6-16,4 1-5 16,3-1-4-16,4 0 1 15,0-2 0-15,0 1-2 0,-1-5-2 16,5-1 3-16,-5 0-2 16,1 0 0-16,-2-9-2 15,0 2-3-15,-4-3-3 16,1-1 1-16,-3-4-2 15,-3 1-2-15,0 0 0 16,-2 0-2-16,-5 1 1 0,-1 2-1 16,-1 5 0-16,-4 2 0 15,1 4-2-15,-3 0 2 16,1 2-1-16,-3 8 2 0,3 4-1 16,3 2 2-16,0 2 2 15,5 2 3-15,0 2 4 16,6-1 1-16,0 2 1 15,0-3-1-15,6 0 0 16,4-2 1-16,3-3-5 0,1 0-2 16,1-3-1-16,2-1 0 15,2-4-3-15,-2-2-2 16,1-3 2-16,1 0-1 16,-4-2-2-16,4 0-13 15,-4-6-15-15,2-2-11 0,-3-3-17 16,-1-3-40-1,-4-8-28-15,-2-1-105 0</inkml:trace>
  <inkml:trace contextRef="#ctx0" brushRef="#br0" timeOffset="211263.6">6871 11166 344 0,'-13'-6'7'0,"3"-1"14"15,5 2 21-15,5 0-7 16,0-1-3-16,11 2-10 0,6 2-16 16,5 1-3-16,5 1-3 15,4 0 2-15,1 0-6 16,2 0-51-16,-2 0 3 15,1 0-37-15,-3 0-89 16</inkml:trace>
  <inkml:trace contextRef="#ctx0" brushRef="#br0" timeOffset="211888.47">7346 10946 291 0,'-3'-7'20'15,"0"2"12"-15,-1 1 9 16,3 3-6-16,-1 1-11 16,2 0-8-16,0 7-12 15,0 6 10-15,0 6 11 16,3 6 1-16,1 1-8 16,2 3-5-16,-1 3-2 0,-1 0-2 15,-1-1 0-15,-1-5 0 16,0 1-4-16,0-4-2 15,-2-1 1-15,0-5-3 16,0 0 1-16,0-7-1 0,0-1 0 16,0-5-1-16,0-1 1 15,0-1 0-15,0-2 1 16,0 0 2-16,0-2 6 16,0-5 5-16,0-4-12 15,0-4-1-15,0-2-1 16,0-3-1-16,0 1-1 0,-2-2 2 15,0-1-2-15,2 2-1 16,0 1-1-16,0 3 2 16,4 0 0-16,5 4 0 15,2 1 0-15,-1 2-2 0,5 4 1 16,-1 1 1-16,1 4 0 16,0 0 1-16,0 0-1 15,-4 7 1-15,1 4 0 16,-1 3-1-16,-4-2 1 15,-5 3-1-15,0-3 1 0,-2-1 0 16,0-1 0 0,-4-1 1-16,-4-1 0 15,-6-3 0-15,0 0 1 0,-2 0-1 16,-2-1 0-16,0 0-1 16,1-4 0-16,2 2 1 15,3-2-2-15,-1 0-9 0,7 0-22 16,3 0-22-16,3-6-51 15,0-3-81-15</inkml:trace>
  <inkml:trace contextRef="#ctx0" brushRef="#br0" timeOffset="212535.94">7804 11041 389 0,'-8'-2'4'16,"3"-1"6"-16,0 3 21 15,-2 0-9-15,2 10-7 16,-2 8 2-16,2 1 3 16,0 3 2-16,2 1-1 15,-3 0-7-15,3-1-8 0,-3-2-3 16,2-5-2-16,-1 0 0 16,3-5 0-16,-1-2 1 15,1-5 1-15,2 1 3 16,0-4 2-16,0 0 1 0,0 0 8 15,0-4 0-15,0-5-12 16,0-3-3-16,2-3-1 16,3-2-1-16,0-1 1 15,0-2-1-15,3-2 0 16,-1 2 0-16,0-2 0 16,-2 1-1-16,2 2 0 0,-2 7 0 15,-2 5 1-15,1 2-1 16,-1 5 0-16,-1 0-1 15,3 1-1-15,0 10 2 16,2 5 1-16,1 2 1 16,1 2 2-16,2 0 4 15,-2-3-2-15,-2 4-2 0,2-6-2 16,0 1 0 0,-2-3-1-16,0-1 0 0,-3-3 0 15,1-2-3-15,-3 0-13 16,2-4-9-16,-4-1-14 0,0-2-13 15,0 0 2-15,0-3 1 16,-6-8-63-16,-1-3-44 16</inkml:trace>
  <inkml:trace contextRef="#ctx0" brushRef="#br0" timeOffset="212707.79">7740 10980 293 0,'-5'-7'39'0,"2"2"14"15,3 1 1-15,-2 1 2 16,17-1-16-16,4 2-20 16,8 1-10-16,9-2-6 15,1 3-4-15,2 0 0 0,0 0-25 16,-5 0-68-16,-5 0-71 16</inkml:trace>
  <inkml:trace contextRef="#ctx0" brushRef="#br0" timeOffset="213265.05">6761 11876 305 0,'-2'0'22'15,"0"0"11"-15,2-2 15 0,0 2-14 16,0-2 3-16,9 2-13 16,5 0-2-16,8 0-1 15,5 0 4-15,10 0 0 16,6-1-7-16,8-2-1 15,6 0-2-15,8-2-3 0,1-1-4 16,0-1-2 0,-3 1-2-16,-5 3-1 0,-9 0-2 15,-10 3-2-15,-10 0 1 16,-8 0 0-16,-5 0-5 16,-6 1-9-16,-8 4-8 15,-2 3-16 1,0 1-21-16,-10-6-35 15,-6 4-30-15,-4-4-199 0</inkml:trace>
  <inkml:trace contextRef="#ctx0" brushRef="#br0" timeOffset="214080.63">6852 12243 177 0,'-1'-5'141'0,"-2"-3"-114"15,1 3 18-15,2 2 1 0,0 3-9 16,0 0 2-16,0 0-17 15,0 12-16-15,5 4 7 16,2 7 8-16,0 4 5 16,-1 5-3-16,4 4-5 0,-5 3-2 15,1 1-5-15,-1-5-3 16,-2 0-1-16,-1-4-3 16,-2-2-1-16,0-5-2 15,0-8 1-15,0-1-2 16,0-6 1-16,0-2 0 0,0-5-1 15,0-1 1-15,0-1 1 16,0 0 1-16,0-1 3 16,0-10-2-16,0-1-3 15,0-8 0-15,0-2 0 0,0-2-1 16,-3-5 0-16,-4-1 0 16,1 1-1-16,3 3 0 15,1-2-3-15,2 7 2 16,0 2 2-16,0 4-1 15,11 1-1-15,1 3 0 16,4 4 0-16,0 4 1 0,2 3 0 16,1 0 0-16,-4 3 0 15,2 9 0-15,-3 3 1 16,-4 1 0-16,-2 0 0 16,-2 2-1-16,-6-2 1 15,0-2 0-15,0-3-2 0,-9 1 2 16,-4-5 2-16,-1 1-2 15,-1-5 0-15,-3 1 0 16,4-4 1-16,0 0-1 16,1 0-5-16,0 0-14 15,5-5-10-15,0-3-12 0,3-1-24 16,3-6-39-16,2 0-63 16</inkml:trace>
  <inkml:trace contextRef="#ctx0" brushRef="#br0" timeOffset="214426.57">7015 12141 318 0,'0'-12'24'0,"6"-2"12"0,1 3-1 16,4 0-9-16,-1 4-3 15,4 4-8-15,3 3-9 16,-7 0-5-16,4 2 0 15,-2 10-1-15,-5 2 0 16,-3 0-1-16,-2 2 1 0,-2-2 1 16,0-1-1-16,0-2 1 15,-2-6 0-15,-2-1 1 16,2 1 1-16,0-5 7 16,2 0 3-16,0 0 4 15,2 0 6-15,8-3-19 0,2-7-2 16,4 2-2-16,2-3 0 15,2 2-21-15,2 1-27 16,-3 2-15-16,1-3-47 16,-1 5-97-16</inkml:trace>
  <inkml:trace contextRef="#ctx0" brushRef="#br0" timeOffset="214707.75">7357 12407 353 0,'0'2'4'0,"0"0"23"16,7-2 20-16,6 0-7 15,4 0-4-15,5 0-13 0,5 0-7 16,0 0-5-1,0 0-6-15,-4 0-3 0,-3 0-2 16,-5 0 1-16,0 0-5 16,-6 0-15-16,-2 0-15 15,-4-2-12-15,-2-2-11 0,-1 1-33 16,0-1-56-16</inkml:trace>
  <inkml:trace contextRef="#ctx0" brushRef="#br0" timeOffset="-214476.39">7482 12314 223 0,'-3'-3'44'0,"1"1"20"16,2 0-14-16,-2 2-7 16,2 0-15-16,0 0-9 0,0 7-9 15,0 6 20-15,2 4 2 16,3 3-6-16,-1 2-5 15,-1 1-5-15,1 2-4 16,0-5-5-16,-2-1-1 16,-2-1-3-16,2-2-1 0,-1-4-1 15,1-1-1-15,-2-2 1 16,2-4-1-16,-2-1 0 16,1-2-8-16,1-2-13 15,0 0-13-15,3 0-7 16,0-6-40-16,3-4-12 15,1-7-60-15</inkml:trace>
  <inkml:trace contextRef="#ctx0" brushRef="#br0" timeOffset="-214085.84">7757 12216 334 0,'0'-1'21'16,"0"-7"26"-16,0 5-1 16,0 3-9-16,-2 0 0 0,1 0-16 15,-1 1-1-15,2 10 2 16,0 0 2-16,0 5-3 16,0 2 2-16,0 1-4 15,0 3-2-15,2-1-1 16,1 0-3-16,2 3-4 0,-1-3 0 15,4 2-2-15,-3-1-1 16,-2-4-2-16,1-1-1 16,1-1-2-16,0-1 1 15,-1-4-2-15,0-3 1 16,0 0-2-16,-4-3 2 16,1-3-2-16,1-1 2 0,-2 1-2 15,0-2-5 1,0 0-7-16,0 0-9 0,-7-2-19 15,-3-4-26-15,0-7-48 16,0-5-116-16</inkml:trace>
  <inkml:trace contextRef="#ctx0" brushRef="#br0" timeOffset="-208755.69">8807 11635 206 0,'-1'0'56'16,"1"0"10"-16,0 0 2 0,0 0-22 15,1 0-2-15,6 0-10 16,1 0-8-16,3 0 0 15,-1 2-2-15,5 0-4 16,2 1-4-16,-2-1-3 0,4 0-3 16,2-2-4-16,-5 0-3 15,3 0-3-15,0 0 1 16,-4 0-1-16,0 0-14 16,-1-2-22-16,-1-1-28 15,-1-3-63-15,2-5-110 0</inkml:trace>
  <inkml:trace contextRef="#ctx0" brushRef="#br0" timeOffset="-208161.08">9976 11281 381 0,'0'-5'8'16,"0"0"19"-16,0 2 19 16,0 3 6-16,0 0-25 15,0 0-11-15,0 12-5 16,4 2 7-16,-2 6 1 16,1 3 0-16,1 4 0 0,0 1-5 15,-2 1-6-15,-2-3-3 16,3-1-2-16,-1-3-2 15,-2-2-1-15,2-6 0 16,-1 0 0-16,-1-3-1 0,4 0-18 16,-2-4-17-16,-2-2-21 15,1-2-45-15,-1-3-40 16,0 0-140-16</inkml:trace>
  <inkml:trace contextRef="#ctx0" brushRef="#br0" timeOffset="-207848.65">9737 11751 394 0,'-21'2'40'16,"7"6"2"-16,5-8 18 15,9 0-14-15,0 0-10 0,14 0-6 16,9 0-7-16,11 0-5 15,8 0-3-15,8 0-3 16,8 0-2-16,4 0-2 16,5-1 2-16,2-3-2 0,4-1-1 15,-3 1-4-15,-8-1 2 16,-7 4-4-16,-14-2-1 16,-7 1-1-16,-13 1-5 15,-10 1-10-15,-5 0-6 16,-6 0-15-16,-4 0-26 0,-14 0-23 15,-7 0-67-15,-4 0-196 16</inkml:trace>
  <inkml:trace contextRef="#ctx0" brushRef="#br0" timeOffset="-207293.77">9709 12065 48 0,'-2'-5'245'0,"2"1"-190"16,-2 0 2-16,2 2 0 15,0 2-23-15,0 0-10 0,0 11-7 16,4 5 12 0,2 7 0-16,1 4 0 0,-2 3-1 15,2 3-8-15,-2 0-5 0,0 1-1 16,-4-4-4-16,1 3-4 16,-2-3-3-16,2-3-1 15,-2 0-2-15,0-6 0 16,0-2 0-16,0-4 0 15,0-5-1-15,0 0-9 16,0-5-12-16,0-4-9 16,0-1-10-16,0 0-4 0,0-5-23 15,1-8-31 1,3-6-74-16</inkml:trace>
  <inkml:trace contextRef="#ctx0" brushRef="#br0" timeOffset="-206975.98">9752 12215 303 0,'-3'-15'46'0,"3"1"1"15,0 3 0-15,0 1-8 16,7 0-5-16,3 3-9 0,3 3-7 16,1 3-6-16,3 1-3 15,-2 0-1-15,2 9 0 16,-3 4-4-16,-4 1-2 0,2 4 0 15,-9-3 0-15,1 0 0 16,-4-1 0-16,0 0 0 16,-5-3 2-16,-4-2 2 15,-3 0 3-15,-1-3-1 16,-1-2-3-16,2 0-3 16,-2 0-1-16,3-2-1 0,0-2-1 15,3 0-16-15,2 0-12 16,0-6-10-16,6-5-27 15,0-4-33-15,0-7-93 16</inkml:trace>
  <inkml:trace contextRef="#ctx0" brushRef="#br0" timeOffset="-206663.55">9921 12020 314 0,'5'-12'21'0,"1"-3"28"0,1 8-2 15,-2 3-9-15,4 1-12 16,-4 3-13-16,5 0-7 16,-2 9-3-16,-1 1-2 15,1 6 0-15,-4-2-1 16,-1-1 0-16,-1 0 0 0,-2-1 0 16,0-3 1-16,0-2-1 15,0-3 2-15,0 0 4 16,0-3 8-16,0-1 1 15,0 0 0-15,0-5-2 16,10-4-11-16,2 0-2 0,2-5-1 16,2 3-12-16,3 1-17 15,0 0-27-15,-4 5-26 16,4 2-59-16</inkml:trace>
  <inkml:trace contextRef="#ctx0" brushRef="#br0" timeOffset="-206382.72">10212 12298 356 0,'-2'2'19'15,"2"-2"30"-15,2 0 3 16,7 0-17-1,5 0-9-15,2 0-5 0,6 0-8 16,-1-2-2-16,-1-2-3 16,2 1-2-16,-1 2-5 0,-3-3-1 15,-1 2 0-15,-5-2-3 16,-3 3-18-16,0-1-22 16,-4 0-25-16,-3 0-21 15,0-1-63-15</inkml:trace>
  <inkml:trace contextRef="#ctx0" brushRef="#br0" timeOffset="-206054.69">10307 12190 330 0,'-7'0'25'15,"3"0"9"-15,4 0 15 16,0 0-19-16,0 0-14 15,0 8 9-15,4 5 3 16,1-1-8-16,1 5-5 16,-3 2 1-16,0-1-2 0,1 3-3 15,-4-3 3-15,2 0-6 16,-2 2-3-16,0-6-1 16,0 0-3-16,0-3 0 0,0-2 1 15,0 0-3-15,0-6 1 16,0 0 0-16,1-1-8 15,-1-2-8-15,4 0-9 16,-1 0-7-16,2 0-26 16,0-3-16-16,0-8-30 15,1-5-80-15</inkml:trace>
  <inkml:trace contextRef="#ctx0" brushRef="#br0" timeOffset="-205712.17">10591 12144 373 0,'3'-9'33'16,"2"-1"18"-16,-1 7 29 0,-4-1-28 16,0 2-17-16,1 2-10 15,-1 0-14-15,0 2-6 0,0 7 2 16,0 7 14-16,0 1-1 15,0 5-5-15,0 1 1 16,0 1-1-16,3 1-1 16,-1-2-5-16,0 2-2 15,1-4-1-15,-1 3-1 0,3-5-3 16,-1-1 0-16,1-2-1 16,0-2-1-1,-1-3 0-15,0 0 0 0,-2-4 0 16,1-3 0-16,-1-1-8 15,0-1-14-15,-1-2-21 16,1 0-36-16,2-5-75 0,-3-15-305 16</inkml:trace>
  <inkml:trace contextRef="#ctx0" brushRef="#br0" timeOffset="-201465.92">8924 11554 215 0,'0'-3'25'0,"0"-1"12"15,0 3 14-15,0-1-19 0,0 2-4 16,0-2-4-16,0 2-5 15,0 0-4-15,0 0-1 16,0 0 5-16,0 0-2 16,0 0 1-16,0 0-1 15,0 0-3-15,0 2 5 16,0 3-1-16,0 5 0 0,2 0-1 31,-2 3-1-31,4 2 2 0,-3 0-1 16,1 5-2-16,1-1-3 15,-1 2-3-15,2 1-1 16,-2-2-2-16,0 2-1 16,0-4 0-16,0 4-1 15,-2-4-1-15,0-2 1 0,0-2-1 16,0-3-2-16,0-5 1 16,0 2-2-16,1-4 1 15,-1-1-1-15,0-3 0 16,2 0 0-16,2 0-1 15,-3 0-9-15,5-3-14 16,-1-9-40-16,-2-3-71 16,-3-12-248-16</inkml:trace>
  <inkml:trace contextRef="#ctx0" brushRef="#br0" timeOffset="-182955.69">17956 1482 214 0,'0'-2'14'0,"0"0"12"15,0 2 23-15,0 0-7 16,0 0-11-16,0-1-3 16,0-1-8-16,0 2-4 15,0 0 0-15,0-2-3 0,0 2-1 16,0 0 0-16,0 0 2 16,0 0 1-16,0 0 3 15,0 0-3-15,0-2-6 16,-1 2-7-16,-1-3-1 15,0 3-1-15,0 0-2 16,2 0-42-16,0 0-64 0,0 0-85 16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22-11-23T05:54:39.77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20192 2710 283 0,'0'-1'4'0,"0"-8"14"16,-5 0 24-16,1 2-13 0,0 1-7 16,1-2 0-16,-1 1-3 15,-1-2-6-15,-2 4 4 16,-1-3-2-16,-2 1-3 16,-1 4-3-16,-2 0-4 15,-1 2-2-15,-1 1 0 0,0 0 1 16,0 7 1-16,1 4 0 15,0 4-1-15,3 3 0 16,2 6 0-16,0 2 2 16,3 5 2-16,3 1-2 15,3 2 2-15,0 0 3 0,0 0 2 16,0 1-5-16,3-2-1 16,5 1 3-16,-1-1 3 15,-2 3-2-15,2-2-3 16,1 1 1-16,-3-2-3 15,2 1 0-15,0-2-1 0,-2 0-1 16,2 0 0-16,-2-2-1 16,0 3 0-16,-2-3-1 15,-1-3 0-15,2 0-1 16,-1-1 1-16,-3-1-1 16,2-2 1-16,-2 1-1 15,0-5-1-15,0 2 2 0,0-1-1 16,0-4 0-16,-4 1 0 15,-1-5 0-15,0 0 1 16,-4-1 0-16,0-6 1 16,0 2 1-16,-3-3-1 0,-3-1 1 15,-1-3 1-15,-2 0-2 16,-1 0-2-16,2 0-1 16,-1-4 0-16,2-4-4 15,1-1-27-15,8-2-38 16,2-1-52-16,3-2-127 15</inkml:trace>
  <inkml:trace contextRef="#ctx0" brushRef="#br0" timeOffset="1406.56">20063 3979 155 0,'0'-7'49'0,"0"2"-27"16,0-2 28-16,0-1-1 16,0 1-11-16,-8 4-5 15,3-4-5-15,-2 3-1 16,-3-2-2-16,2 3-11 15,-3 3-2-15,1-2-2 0,-1 2-1 16,0 0 3 0,1 0-2-16,-2 9 0 0,2 2 0 15,-1 1-1-15,3 6-2 16,1 0 0-16,4 6 2 16,3-2 1-16,0 3-1 15,0-3-3-15,9 1-1 0,2-7-1 16,3-2 4-16,3-3 5 15,0-6 0-15,3-3-2 16,-1-2 1-16,-2 0-2 16,1-7 0-16,-4-4-2 0,-2-5 0 15,-2 0-1-15,-5-5 0 16,-1-3-1-16,-3 1-4 16,-1 1-2-16,0-2 1 15,-8 3 0-15,-5-1-2 16,-3 6 0-16,-2 4-5 15,-5 3-14-15,1 6-12 0,0 3-17 16,-1 0-35-16,7-6-83 16</inkml:trace>
  <inkml:trace contextRef="#ctx0" brushRef="#br0" timeOffset="2401.98">20082 2304 228 0,'6'-6'39'0,"-2"0"-13"15,-2 1 24-15,3 3-15 0,-3 0-16 16,-1 2-7-16,1 0-7 15,-2 0-3-15,0 4 0 16,0 4-1-16,0 3 3 16,-5 2-1-16,-5-1 2 15,0 1 0-15,-2-3 5 16,-1-1 3-16,-1 0-6 16,-1-3 3-16,-1 1 1 0,1-4-3 15,1-3 0-15,4 0 2 16,-3 0 7-16,4-3-3 15,4-6-5-15,-3-2 1 16,6-2-2-16,-1-2-3 0,3-2-2 16,0-1-2-16,0-1 0 15,1 1 0-15,7 2 0 16,-1 0 0-16,2 2 0 16,0 3-1-16,4 2-2 15,-3 2 2-15,1 2-1 0,0 1 1 16,0 2 0-16,-3 2-1 15,4 0 1-15,-4 6-2 16,3 6 1-16,0 1 0 31,0 6 1-31,2 2-1 0,-1 1 1 0,0-1 0 16,1 1 1-16,1-4 0 16,-1-2 0-16,1-2 0 15,-1-2 0-15,1-2 3 16,-2-3 1-16,3-6 2 15,-1-1 0-15,-1 0 2 0,0 0 3 16,-2-8 0-16,-1-3-1 16,-3-3 2-16,-1-3 2 15,-3-1-3-15,-3-5-1 16,0 2-6-16,-2-2-2 0,-8 1-2 16,-2 1-1-16,-1 7 1 15,-5 1-2-15,-4 6-2 16,-3 7-2-16,-4 0-21 15,-5 15-11-15,-2 6-20 16,2 4-46-16,4 1-102 16</inkml:trace>
  <inkml:trace contextRef="#ctx0" brushRef="#br0" timeOffset="3705.16">20779 3023 177 0,'-3'0'47'0,"0"0"8"16,1 0 1-16,-1 0-17 0,3 2-14 16,0 0-15-16,0 3-9 15,6 2 9 1,1-1 7-16,4-1-3 0,2 0 3 16,-1-1 1-16,3-2-1 15,-1-2-3-15,-2 0 3 16,1 0-6-16,-1-2 1 15,0-7-2-15,-4 2-2 16,-1-6-2-16,0-1-1 0,-3 1-1 16,-3-1 0-16,-1 0-3 15,0 0-1-15,0 1 0 16,-1 1 1-16,-6 1-2 16,-2 6 0-16,0 1 1 15,-4 4-2-15,1-2-1 0,-3 2 2 16,0 7 1-16,1 4 0 15,0 2 0-15,2 1 0 16,1 2 0-16,6 4 0 16,1-1 0-16,2 2 2 15,2 3 0-15,0-1 1 0,0 0 1 16,4 0 2-16,3 0 1 16,2-3 0-16,0-4 1 15,2 0-2-15,-1-7 1 16,3 0 6-16,1-3-1 15,1-3-1-15,2-3-3 0,0 0-1 16,3 0-2-16,-1-5-5 16,1-4 0-16,-2 2-9 15,0-4-18-15,-4-2-24 16,1-1-21-16,-5-6-81 16,-2-4-169-16</inkml:trace>
  <inkml:trace contextRef="#ctx0" brushRef="#br0" timeOffset="4378.31">21080 2743 300 0,'-7'-12'23'0,"2"1"28"15,3-2 2-15,2 2-11 16,0 1-6-16,0 1-13 15,9 0-13-15,3 1-3 16,0 5-1-16,1 3-2 0,-1 0-4 16,0 7-2-16,1 7 1 15,-6 3 0-15,0 4 0 16,-2 2 1-16,-5-3-1 16,0-1 2-16,0-1-1 15,-1-4 0-15,-4-4 1 16,1-2 0-16,2-2 0 0,1-4 1 15,1-2-1-15,0 0 4 16,0-5 6-16,1-6-6 16,6-2-2-16,5-5-3 15,-4 0 1-15,3-1-1 16,-2-5 0-16,0 2 1 0,-4 2-1 16,2 0 0-16,-1 6 0 15,-2 1 0-15,0 2 2 16,-3 7 0-16,-1 0 2 15,0 2 2-15,0 2-3 16,0 0-5-16,0 8 1 0,-5 4 0 16,1 4 1-16,-2 5 0 15,5 0 0-15,1 4 1 16,0 0 0-16,0-1-1 16,1-1 0-16,11-3 1 15,3-2 0-15,6-3-1 16,4-2-15-16,2-4-33 0,1-6-57 15,2-3-110-15</inkml:trace>
  <inkml:trace contextRef="#ctx0" brushRef="#br0" timeOffset="5128.14">21928 3025 244 0,'6'-4'20'0,"-3"-1"7"16,2-2 27-16,-5-1-13 15,0 2-11-15,0-1-12 16,0-3-5-16,-7 2 2 16,-1 1-1-16,-1 1-6 0,-4 0-2 15,1 3-1-15,-2 1 2 16,1 2-2 0,0 0-1-16,0 0 0 0,5 9 2 15,-5 2 5-15,4 1-5 16,2 5-1-16,2 2-1 15,3 0 1-15,2 3 1 0,0-2-2 16,2 0-1-16,6-4 0 16,4 0 0-16,2-4-1 15,-1-3 1-15,2-4 0 16,-1-3 0-16,3-2 3 16,-1 0 3-16,-3-4-3 0,-1-4-3 15,-1-7 0-15,-2-2 4 16,0-1 4-16,-6-5-7 15,1-2-1-15,-4-4-2 16,0-2 0-16,0 3-1 16,0-1 0-16,0 2 0 15,-6 3 1-15,3 4-1 16,-2 2-1-16,1 6 1 0,1 3 0 16,1 4 2-16,2 2 3 15,-2 3-1-15,2 0-2 16,0 3-5-16,0 7 1 15,0 3 2-15,0 6 0 0,2 3 0 16,2 1 1-16,-1 2 0 16,0 1 0-16,3 1 1 15,-1 2 0-15,1-3-2 16,-1 0 1-16,4-5-1 16,-2-3 1-16,0-2 0 0,3-2-1 15,2-5-14-15,3 0-17 16,-3-4-28-16,3-5-45 15,-1 0-41-15</inkml:trace>
  <inkml:trace contextRef="#ctx0" brushRef="#br0" timeOffset="5786.98">22174 3001 348 0,'0'-8'25'15,"0"-2"15"-15,0 0 16 0,0 1 6 16,4 0-25-16,6 4-17 16,-3 1-6-16,5 3-4 15,-1 1-3-15,1 0-4 16,0 3-1-16,0 10-2 0,-3 1 0 16,-1 4 0-16,-3 0 1 15,0 1-1-15,-3-1 0 16,-2 0 0-16,0-2 0 15,-4-3 0-15,-2-1 0 16,1-3 2-16,-2-2-2 0,3-2 0 16,1-1 1-1,1-3-1-15,2-1 0 16,0 0 0-16,0 0 2 0,0 0 0 16,4-8-2-16,3-1 0 15,3-4 0-15,1-1 0 16,2 0 0-16,0-4 0 0,1 0-1 15,-2 0 1-15,-1 2-1 16,0 0 0-16,-3 2 0 16,-1 2 1-16,-2 2 0 15,-4 3 1-15,1 2-1 16,-2 0 1-16,0 2-1 0,0 2 0 16,0 1-1-16,0 0 0 15,-3 0 1-15,-2 0 0 16,-2 1 0-16,2 5 0 0,0 3-1 15,0 0 2-15,1 2 1 0,2 3 1 16,-1 4 3-16,1-2 1 16,0 0 2-16,2 3-2 15,0 0 0-15,0-2 1 16,0-1 1-16,6 2-2 16,1-4-1-16,1-1-2 0,4-4-1 15,2 0 1-15,0-4 0 16,0-5-2-1,2 0 0-15,-1 0-2 16,-3 0-20-16,0-4-25 16,-4-4-39-16,-2-5-146 0</inkml:trace>
  <inkml:trace contextRef="#ctx0" brushRef="#br0" timeOffset="10884.04">21541 4279 196 0,'0'-5'36'15,"0"-1"-8"-15,0 1 14 16,0-1-3-16,-4 3-7 15,-2-1-9-15,-1-1-3 16,1 1 0-16,-3 0-1 0,-1 3 9 16,1 1-18-1,1 0 2-15,-4 0-4 16,4 1 2-16,-3 8-1 0,2 4 1 16,-2 2 0-16,2 6 3 15,-4 3-2-15,5 3 2 16,1 6 0-16,1 1 2 15,0 1 4-15,6 3-2 16,0 1-5-16,6 2 3 0,5 0 1 16,-1 0-4-16,7 0-2 15,-1-3-1-15,-2-1 0 16,0-3 0-16,-2 0-1 16,-4-2-2-16,1 0-3 15,-2-1 2-15,-2-1-3 16,-4-3 0-16,-1-1-2 15,0-2 1-15,-6-4 1 0,-3 0-1 16,1-2 2-16,-5-2-2 16,0-4 1-16,1-3-1 15,-4-3 0-15,2-2-1 16,-3-2 2-16,5-2-1 0,-1 0-1 16,2-2-1-16,3-8-11 15,0 1-19-15,2-7-26 16,1 1-34-16,4-4-67 15,-1-3-255-15</inkml:trace>
  <inkml:trace contextRef="#ctx0" brushRef="#br0" timeOffset="11931.07">21190 5495 203 0,'-7'0'46'0,"4"0"2"16,1 0 6-16,2 0-13 16,0 0-4-16,0 0-9 15,0 0-2-15,4 0 0 16,6 0-4-16,1 0-6 0,3 0-6 15,3 0-6-15,0 2-3 16,2-2-1-16,2 2-1 16,-1-1-29-16,2-1-45 15,-5 0-26-15,1 0-73 16</inkml:trace>
  <inkml:trace contextRef="#ctx0" brushRef="#br0" timeOffset="12216.75">21543 5410 320 0,'0'-4'16'15,"0"1"21"-15,0-1 16 16,0 2-14-16,0 2-4 16,0 0-7-16,0 0-19 15,0 7-6-15,0 4 6 16,0 5 8-16,0 2 0 0,0 5 0 15,0 0-5-15,0 0-2 16,0-1-3-16,0-2-4 16,0-3-1-16,-2 1-1 0,-1-5 0 15,2-1-1-15,1-3 0 16,-2-2-16-16,0-1-26 16,0-6-49-16,-3-2-86 15</inkml:trace>
  <inkml:trace contextRef="#ctx0" brushRef="#br0" timeOffset="12763.46">21667 3945 346 0,'-4'-8'-1'0,"2"-2"20"15,-2 3 26-15,2 4-7 0,2 3-4 16,0 0-3-16,0 5-27 16,0 10-3-16,0 0 13 15,0 5 7-15,0 4-4 16,0 0-6-16,0-1-3 16,0-2-4-16,0-1-2 15,0 0-2-15,0-6 1 0,0 2-2 16,0-4-41-16,0-4-69 15,4-6-115-15</inkml:trace>
  <inkml:trace contextRef="#ctx0" brushRef="#br0" timeOffset="13294.75">22268 4331 334 0,'-7'0'5'0,"5"-4"6"15,-1 2 25-15,3 2-3 0,0 0-16 16,0 0-7-16,0 6-8 16,0 4 7-16,0 5 13 15,0 0 7-15,0 5-3 16,0-2-5-16,0 0-9 0,0-2-4 16,0 0-4-16,1-2-2 15,-1-1-1-15,2-1 0 16,-2-3-1-16,0 3-2 15,0-2-21-15,0-2-28 16,0 2-22-16,-3-5-37 16,-4-4-64-16</inkml:trace>
  <inkml:trace contextRef="#ctx0" brushRef="#br0" timeOffset="13576.87">22076 4652 293 0,'-5'0'55'16,"1"0"-12"-16,4 0 3 15,2 0-12-15,7-2-5 0,9 0-7 16,5-1-2-16,9-1-4 16,5 2-2-1,2-2-2-15,2 3-2 0,-2-1-4 16,-2 0-3-16,-5 2-2 15,-9 0-1-15,-3 0 0 0,-5 0-1 16,-7 0-12 0,-2 2-7-16,-3 0-21 0,-3 3-26 15,0 1 6-15,-3-1-35 16,-6-2-73-16</inkml:trace>
  <inkml:trace contextRef="#ctx0" brushRef="#br0" timeOffset="14219.19">22198 4835 333 0,'-3'0'38'0,"1"0"-12"15,2-5 11-15,0 0-8 16,0-3-7-16,8 1-4 15,1 0-5-15,3 2-3 16,0 1 0-16,-2 1-3 0,3 3-3 16,0 0-2-16,-2 6-1 15,1 6 0-15,-1 0-1 16,0 4 1-16,-4 2 0 16,-2 0-1-16,-3 0 0 0,-2 0 0 15,0 0 0-15,-5-3 0 16,-4-2 0-16,-4-1 2 15,1-3 0-15,3-1 0 16,-1-3-2-16,3 0 2 16,4-5-2-16,3 0 0 15,0 0 1-15,0 0 0 0,7-5 0 16,4-4-1-16,1 0 1 16,2-5 0-16,1-2-1 15,-1-2 1-15,1 2-1 16,-5-2 1-16,2 0-1 15,-5 2 0-15,-4 0 1 16,1 2-1-16,-3 5 0 16,-2 2 1-16,1 0 2 0,0 3 0 15,0 4 1-15,-2 0-2 16,-5 0-1-16,2 4 0 0,-3 6 0 16,1 1 1-16,2 3 1 15,1 2 2-15,2 2 3 16,2 2 1-16,0-2-3 15,0 0-2-15,2-1-2 16,7-4-1-16,3 0 1 16,3-7-2-16,1-2 0 0,5 0-9 15,3-4-20-15,0 0-14 16,3 0-41-16,-1-8-17 31,1-4-72-31</inkml:trace>
  <inkml:trace contextRef="#ctx0" brushRef="#br0" timeOffset="14967.41">23106 4613 297 0,'5'-13'16'16,"-2"-1"13"-16,1-1 21 15,-1 3-8-15,-1 0-9 0,1-1-13 16,-3 2 4-16,0-1-7 16,0 1-6-16,-2 4-4 15,-3 0-4-15,-6 1-2 16,2 1 1-16,-3 1-2 16,-3 2 1-16,-1 2 2 0,-2 0-2 31,2 0 1-31,0 2 0 0,2 4 0 0,-1 3 0 15,5 5 2-15,1-3 4 16,1 7-1-16,3 0-1 16,5-1-1-16,0 3-1 15,0-1 0-15,7 1-2 16,4-4 0-16,-2 0 0 0,3-5 0 16,3 0 0-16,-3-6-1 15,1-2-1-15,1-3 2 16,-1 0-1-16,1 0 0 15,-2-3 0-15,0-10 0 0,0-1 0 16,-2-4 0-16,-2-1 0 16,-3-6-1-1,1-2 1-15,-1 0 0 0,-3-3-1 16,-1 1 0-16,-1-3 0 16,0 3 0-16,0 5 0 15,0-3 2-15,0 5-2 0,-1 7 0 16,-1 0 0-1,-2 6 0-15,3 4 3 0,-1 3 2 16,2 2-2-16,0 0-3 16,0 7-2-16,0 5 1 15,0 6 1-15,0 6 0 0,0 1 2 16,0 2 4-16,5-1-1 16,-1 4 0-16,0 1 0 15,1-2-1-15,-3-3-2 16,3-1-1-16,-1-3 0 15,1-5-1-15,-2-2 1 16,1-4-1-16,4-3 1 16,-3-1-1-16,0-3-10 0,2 0-12 15,5-4-14-15,-4 0-24 16,3 0-32-16,0-4-23 16,1-5-105-16</inkml:trace>
  <inkml:trace contextRef="#ctx0" brushRef="#br0" timeOffset="15619.77">23323 4503 28 0,'0'-6'273'0,"3"-7"-226"0,-1 2 6 16,3 1-1-16,2-1-1 16,0 4-14-16,3-1-13 15,0 3-7-15,0 2-3 16,2 3-5-16,0 0-5 15,0 3-3-15,-2 8-1 16,-1 2 0-16,-1 2-1 16,-1 3 1-16,-1 0 0 0,-4 0 0 15,-2 0 0-15,0-4 0 16,0 0 0-16,0-3 0 16,-2-2 0-16,-4 0 1 0,1-4-1 15,3 0 0-15,-1-2 1 16,1-2 0-16,2-1-1 15,0 0 2-15,0 0 1 32,0-1 0-32,7-7-3 0,3-2 1 15,-2-1 0-15,3-2-1 16,0 1 0-16,-2-2 0 0,-2-1 0 16,0-2 0-16,-1 2 1 15,-2-1-1-15,-3 3 0 16,1 1 1-16,-2 3-1 0,0 2 0 15,0 2 3-15,0 1-2 16,0 4 1-16,0 0-2 16,0 0 0-16,-2 0-1 0,-3 0 2 15,-1 4-1 1,2 5 0-16,-1 2 1 0,2 4 1 16,-1 3 3-16,2 0 3 15,2 2 1-15,0 1-1 16,0-1-1-16,2-1-2 0,5-1-1 15,2-4-1-15,1-1-1 16,-2 0 2-16,6-5-2 16,-2-2 1-16,1-5 0 15,-1 1 1-15,2-2 0 16,-4 0-2-16,2 0-1 16,-2-3 0-16,-5-1-2 0,0-1-11 15,-5 2-27-15,0-3-36 16,-13-3-88-16</inkml:trace>
  <inkml:trace contextRef="#ctx0" brushRef="#br0" timeOffset="81448.66">9876 5158 238 0,'-3'-9'8'16,"3"1"15"-16,0-1 25 15,0 3-18-15,1-3-5 16,6 2-4-16,4 0-4 16,0-2 2-16,5 0 2 0,2 0 1 15,3-1 1-15,3-2-4 16,1 2-5-16,2 0-5 15,-3 0-1-15,-4 0-3 16,2 1-3-16,-3 3-1 16,-7 3-1-16,-2 1-3 15,-2 2-26-15,-3 0-30 0,-3 2-18 16,-2 4-26-16,0-1-37 16</inkml:trace>
  <inkml:trace contextRef="#ctx0" brushRef="#br0" timeOffset="81667.36">9976 5174 261 0,'-10'5'14'16,"2"-2"25"-16,3-3 22 16,5 0-17-16,0 0-5 0,5 0-9 15,10-3-9-15,5-3-9 16,1-6-1-16,6 4-6 15,3-1-3-15,1 0-3 16,0 3-6-16,-4 0-62 16,-2-1-46-16,-9-5-228 0</inkml:trace>
  <inkml:trace contextRef="#ctx0" brushRef="#br0" timeOffset="82620.28">11081 4411 319 0,'-5'-7'0'0,"-2"-1"25"15,2 3 17-15,2 1-5 16,3 3-13-16,-2 1 2 15,2 0-4-15,0 0-15 16,0 1-6-16,0 8 5 16,0 6 6-16,0 3 4 0,0 6-1 15,0 5 1-15,2 0-1 16,0 7-1-16,1-4-5 16,0 2-1-16,4-2 0 15,-2-6-2-15,2 0-1 16,2-5-2-16,2-5 1 0,1-2 0 15,3-5-2-15,4-2 1 16,1-5 1-16,4-2 3 16,1 0-1-16,-1-9-3 15,2-1-2-15,-1-3 0 16,-3-1 0-16,-3-3-1 0,-4 1 0 16,-3-2 0-1,-3-3 1-15,-3-2-1 0,-3-5 0 16,-1-1 0-16,-2-2-2 15,0-1 0-15,-2 4-1 16,-1 1 1-16,-3 4 2 0,2 5-1 16,1 4 1-16,-1 3 0 15,1 6-1-15,1 1 1 16,0 4-1-16,1 0 0 16,-1 4-1-16,0 10 1 15,2 4 1-15,0 5 1 0,0 6 2 16,0 3 2-16,0 2 1 15,5-2 0-15,1 0 1 16,2-4-1-16,0-1-2 16,3-7-1-16,1-3-2 15,1-5 0-15,-1-4 0 0,5-1-1 16,0-5 0-16,3-2-4 16,-4 0-18-16,2-7-18 15,-7-3-16-15,-3-7-27 16,-8-6-34-16,0-2-91 15</inkml:trace>
  <inkml:trace contextRef="#ctx0" brushRef="#br0" timeOffset="82792.09">11361 4500 311 0,'-7'0'7'16,"5"-2"34"-16,2-1 24 15,4 1-22-15,10-4-24 0,6 1 0 16,7 0-7-1,7-1-10-15,2-1-1 0,1 2-2 16,0 2-21-16,-8-1-82 16,-5-3-149-16</inkml:trace>
  <inkml:trace contextRef="#ctx0" brushRef="#br0" timeOffset="83780.98">10842 4923 338 0,'-7'-9'11'0,"2"0"17"16,1 3 20-16,2 3-24 16,1 3-2-16,1 0-3 15,0 2-17-15,0 9-2 16,1 4 3-16,5 9 7 15,-1 4 6-15,2 3 0 16,-2 4-1-16,1-1-4 0,-1-2-2 16,1-1-3-1,-3-6-2-15,1-7-2 0,-1 2 3 16,-3-12 1-16,2-1-1 16,-2-3 0-16,0-2-2 15,0-2 1-15,0 0 2 0,0-3 9 16,0-7-8-16,0-1-6 15,-2-6 1-15,-3 1-2 16,0-2 0-16,-1-2-2 16,5 0-2-16,-3 1 0 15,4 3 2-15,0 2 1 0,2 1-1 16,7 4-1-16,1 4 0 16,5 2 2-16,1 3 0 15,2 0 1-15,1 8 0 16,-1 4 0-16,1 3 0 15,-4 0 0-15,-4 2 0 16,-1-3 0-16,-7 0 0 16,-1-1 0-16,-2-2 1 0,-4-1 1 15,-9 2 4-15,1-6 0 16,-5 0-1-16,2 1 0 16,-2-4-3-16,3 1 0 0,-1-4-2 15,3 0 0-15,5 0-1 16,0 0-16-1,6 0-22-15,1 0-13 0,0 0-36 16,5-4-57-16,7-3-71 16</inkml:trace>
  <inkml:trace contextRef="#ctx0" brushRef="#br0" timeOffset="84032.78">11181 5096 342 0,'0'-4'4'0,"2"-1"25"16,1-1 23 0,5 3-15-16,1-2-4 0,3-1-4 15,7 1-15-15,4-3-5 16,1 2 1-16,5-1 1 16,0 1 0-16,0-1-7 15,-4 2-3 1,-3-1-1-16,-5 3 1 15,0 1-9-15,-8 0-16 16,-2 2-25-16,-3 0-15 16,-4-3-25-16,0 1-6 0,0-1-13 15</inkml:trace>
  <inkml:trace contextRef="#ctx0" brushRef="#br0" timeOffset="84310.89">11397 4934 234 0,'-4'-4'25'0,"1"3"20"15,1-1 14-15,2 2-19 16,0 0-23-16,0 0-11 16,7 2 8-16,2 4 3 15,2 0-5-15,1 1 0 16,5-2-2-16,-2 1-2 16,2 1-4-16,-3 0-2 15,1 0-1-15,-5 4-1 0,-1 3 1 16,-6 1-1-16,-1 2 0 0,-2-1 1 0,0 2 0 15,-7 0-1-15,0-3 0 16,0-2-2-16,2-2-16 16,-1-4-12-16,6-1-16 15,0-5-50-15,0-1-53 0</inkml:trace>
  <inkml:trace contextRef="#ctx0" brushRef="#br0" timeOffset="84951.37">11817 4910 358 0,'5'0'3'16,"-3"0"4"-16,3 7 15 16,-1 3 2-16,-2 2-1 0,-1-2-10 15,-1 5-3-15,0-3-1 16,0 1 3-16,-3 0 2 15,-6-1-4-15,0-2-3 16,-2 1 4-16,1-2 0 16,-1-4-1-16,-2-1-4 15,4-3 0-15,-1 1 0 0,-1-2-1 16,0 0-1-16,2-3-1 16,1-4-1-16,0-4-1 15,1 0 0-15,2 1 0 16,3-2 0-16,0-3 0 15,0 2 0-15,2-1-1 16,2 2 0-16,5-2 0 0,0 1 0 16,2 4 1-16,-1-1-1 15,0 4 0-15,-1 1 0 16,-1 3 0-16,1 0 0 16,-1 2 0-16,2 0-1 0,-1 2 1 15,3 5-1-15,0 6 1 16,1-1 0-16,0 4 1 15,1 0-1-15,1 1 1 16,0-3 1-16,1 0 0 16,-1-2 0-16,1-1 1 0,1-4-1 15,-3-1 0-15,3-3 0 16,-7-3 3-16,5 0 3 16,-5 0 3-16,0-8 5 15,-1 0-2-15,-2-6-4 16,1-2-2-16,-5-2-3 15,-1-2-2-15,0-1-2 0,-5 1 0 16,-5 0-1-16,-5 7-1 16,-3 1 0-16,-3 7-1 15,-5 5-3-15,-4 0-20 16,-1 13-17-16,1-1-29 0,-1 3-85 16</inkml:trace>
  <inkml:trace contextRef="#ctx0" brushRef="#br0" timeOffset="85623.12">12785 4220 396 0,'0'-13'-4'0,"0"1"8"16,-7-1 27-16,3 8-3 15,1 0-7-15,-4 3-1 0,1 2-5 16,-3 0-9-1,2 2-2-15,-6 8 4 0,1 1 3 16,-1 5 0-16,0 6 1 16,6 3-1-16,0 3 4 15,6 4 2-15,1 4 0 0,0 3 3 16,7 1 0-16,1 2-5 16,4 1-3-16,3 0-3 15,-1 1 1-15,-1 1-3 16,1-2-2-16,-1-2 0 15,-2-2-2-15,-4-1 0 16,-3-6-1-16,-4-3 0 0,0-3 2 16,0-5-1-16,-1-3 1 15,-7-5-1-15,1-2-1 16,1-6 1-16,0 1-3 16,-1-6 1-16,4 0-16 15,-2 0-21-15,-1 0-24 0,3 0-26 16,-2-10-62-1,-3 2-163-15</inkml:trace>
  <inkml:trace contextRef="#ctx0" brushRef="#br0" timeOffset="86013.09">12711 5044 327 0,'0'8'17'16,"6"-4"0"-16,-5 7 31 15,5 0-12-15,2 0-10 0,2 3 4 16,-1-1-11-16,4-3-3 16,-1 1-1-16,-2-2 1 15,4-2-1-15,-4-4-3 16,0-1 0-16,0-2 2 16,-1 0-1-16,-2-2 2 15,0-6-1-15,-1-1-4 16,-1-4-3-16,-3-1-3 0,0-2 0 15,-2-2-1-15,-2 0 1 16,-5-1-3-16,-6 2 0 16,1 5-2-16,-3 3 0 15,-3 5 0-15,2 4 1 0,-2 0-2 16,0 8 1 0,2 2 1-16,3 2-1 0,1 3 0 15,7-5-6-15,3 3-17 16,2-6-16-16,7-3-11 15,9-4-47-15,4-4-50 0</inkml:trace>
  <inkml:trace contextRef="#ctx0" brushRef="#br0" timeOffset="86684.8">13004 4017 321 0,'-6'-13'4'16,"1"4"7"-16,2 1 35 15,-1 2-9-15,3 0-10 16,1 6-1-16,0 0-9 16,0 2-15-16,0 13 0 0,0-1 10 15,0 7 3-15,5 2-1 16,-2 4-5-16,2 0 0 15,1-2-2-15,-3-2-5 16,2-3 1-16,-2-5 1 16,-3 0-1-16,2-6 0 0,-2-2 0 15,0-3 1-15,0-2-1 16,0-2 0-16,0 0 6 16,0-4 5-16,0-3-8 15,-2-7-5-15,-1-1 0 16,1-1-1-16,2 0 0 15,0-2 0-15,0 4 0 0,0 1-1 16,9 5 1-16,1-3-1 16,5 5 1-16,-1 3-1 15,2 3 1-15,0 0 0 16,1 2 0-16,-2 9-1 0,0 3 1 16,-3 0 0-16,-3 3 0 15,-1 2 0-15,-8-3 0 16,0-1 0-16,-3-2 2 15,-9-2 4-15,-4 0 1 16,-2-4-3-16,-2 0-1 16,-1-4-3-16,1 3-2 0,0-5-35 15,6-1-69-15,5-1-143 16</inkml:trace>
  <inkml:trace contextRef="#ctx0" brushRef="#br0" timeOffset="87294.08">13541 4432 330 0,'0'0'26'0,"0"-7"-7"15,0-2 27-15,-3-1-7 0,-3 0-6 16,-2 1-4 0,0 1-13-16,-1-2-7 0,-1 5-1 15,0 4-1-15,0 1-3 16,0 0-2-16,-1 0-1 15,3 5 0-15,-2 9-1 16,5 2 3-16,3 5 2 0,2 5 3 16,0 2 6-16,5 4 0 15,7 2-3-15,-2-2-2 16,5 2-3-16,-5-4-1 16,1-3-4-16,-3-5 1 15,-3-3-2-15,-3-2 1 0,0-7-2 16,-2 1-10-16,0-5-9 15,-4-5-13-15,-4-1-15 16,-4 0-35-16,-2 0 7 16,-3-11-40-16,-1 1-28 15</inkml:trace>
  <inkml:trace contextRef="#ctx0" brushRef="#br0" timeOffset="87450.27">13320 4635 177 0,'-6'-3'106'0,"3"-4"-51"16,3 3-5-16,3-3-2 15,12 3-24-15,5-3-2 0,6 1-8 16,5 0-9-16,4 1-3 16,2-1-1-16,1 3-25 15,-1-1-32-15,-1 0-52 16,-4-1-70-16</inkml:trace>
  <inkml:trace contextRef="#ctx0" brushRef="#br0" timeOffset="87726.23">13826 4427 330 0,'0'-11'10'15,"0"2"36"1,0 2 15-16,0 2-16 0,0 3-11 16,0 2-18-16,0 0-11 15,0 0-7-15,-3 9 3 16,-2 5 1-16,1 6 5 0,-2 5 0 15,2 3 2-15,3 2 1 16,1 3-4-16,0-3-1 16,0 1-3-16,9-7-1 15,2-2 1-15,1-4-2 16,5-6-1-16,0-4-14 16,0-5-17-16,3-3-49 0,-5 0-28 15,2-7-94-15</inkml:trace>
  <inkml:trace contextRef="#ctx0" brushRef="#br0" timeOffset="88235.28">13976 4497 268 0,'-4'-11'85'0,"2"0"-41"16,2-1 11-16,0 2 3 15,2 2-23-15,7 0-19 0,4 3-11 16,1 4-1-16,1 1-2 15,4 0-2-15,-4 10 1 16,-1 5-1-16,-2 4-1 16,-4 3 1-16,-3-3 0 15,-3 4-2-15,-2-1 0 16,0-4 0-16,-4-2 2 16,-1-1 0-16,-1-6 1 15,2-3-1-15,3-2 0 16,-1-4 1-16,2 0 0 15,0 0 3-15,0-8-3 0,5-3-1 16,3-4 0-16,-1-3 0 16,0-4 0-16,2 1 0 15,0-6-1-15,-2 4-2 16,-2 0 0-16,-1 1 0 16,1 4 2-16,-3 8 1 0,-2 1 0 15,0 2 1-15,0 5 1 16,0 2 1-16,0 0-3 15,0 11 0-15,-2 1 1 16,-1 6 1-16,1 4 2 16,2-1 0-16,0 2 0 0,0 2 1 0,5-2-2 15,5-5-1-15,2 0-2 16,3-5 0-16,-1-5-6 0,4-3-18 16,-2-2-33-16,2-3-25 15,-2-3-42-15,-1-10-117 16</inkml:trace>
  <inkml:trace contextRef="#ctx0" brushRef="#br0" timeOffset="88507.32">14288 4350 354 0,'-4'-9'32'0,"4"2"19"15,0 0 24-15,0 4-25 0,6 0-29 16,4 3-10-16,5 3-2 0,3 7 0 15,-2 2-5-15,2 6-2 32,-4 4-1-32,-2 1-1 0,-2 0 1 0,-3 1-1 15,-4 2 1-15,-1-5-1 16,-2 3 1 0,0-3-1-16,0-5 1 15,0 0-2-15,-2-5-10 0,1 0-14 16,1-4-19-16,0-6-49 15,3-1-21-15,9 0-72 16</inkml:trace>
  <inkml:trace contextRef="#ctx0" brushRef="#br0" timeOffset="89140.23">14792 4404 408 0,'0'-11'13'0,"0"0"11"16,0 0 30-16,-2 3-17 0,-3-1-15 16,2 0-7-16,-6 1-3 15,2 3-5-15,-3 4-5 16,0-1-1-16,-1 2-1 16,0 0 0-16,1 5 0 31,-1 6 0-31,1 1 0 0,4 4 0 15,0 4 0-15,6 0 1 0,0-2-1 0,0 3 1 16,2-2 0-16,7-1 0 16,2-4-1-16,3 1 2 15,0-6-1-15,3-4 0 16,-3-3 1-16,0-2 2 16,0 0 3-1,-1-4-1-15,0-5-1 16,-2-5-2-16,1 0 0 15,-5-2 2-15,-2-5 0 0,-3-1-2 16,0 1-2-16,-4-6-1 16,2-2 0-16,0 3 0 15,-2-3 0-15,-5 2-1 16,2 4 0-16,0 3 1 16,-2 2 0-16,-1 6 0 0,5 5 1 15,-1-1 2-15,2 7 1 16,2 1-1-16,-1 0-2 15,1 5-3-15,0 10 1 16,0 3 2-16,0 4 1 0,0 4 1 16,7 1 1-16,-2 1 1 15,3 1-1-15,2-3 1 16,-1 1-3-16,1-5 0 16,-2-3-1-16,1 0 0 15,0-4-1-15,0-2 1 16,0-7-1-16,1 2-10 15,0-3-16-15,1-2-15 0,-3-3-29 0,2 0-32 16,-1-8-51-16</inkml:trace>
  <inkml:trace contextRef="#ctx0" brushRef="#br0" timeOffset="89764.55">15012 4341 166 0,'0'-7'187'15,"0"-6"-149"-15,0 3 16 16,0-1 14-16,0 2-20 16,0 0-20-16,7 2-6 15,2 1-10-15,-1 5-7 16,5 1-2-16,0 0-2 16,0 4-1-16,1 10-1 0,-2 2 1 15,-1 1 0-15,1 5-1 16,-5-2 1-16,0 0-1 15,-6-5-1-15,1 2-5 0,-2-5 3 16,0-1 2-16,0-4 2 16,-2 0 0-16,1-4 0 15,-1 0 1 1,2-3 0 0,0 0 2-16,0 0 5 0,0-4 1 15,0-5-5-15,3-2-1 0,3-3-3 0,1-4 1 16,-1-3-1-16,2-2 1 15,-1-1-1-15,-1 1 0 16,-3 0 0-16,1 3 0 16,-3 8 0-16,-1-1 0 15,0 6 3-15,0 2 3 0,0 3 0 16,0 0-2 0,0 2-3-16,0 0-3 0,0 2 1 15,-3 7 0-15,-1 4 0 16,1 1 1-16,1 2 0 15,2 4 0-15,0-1-2 16,0 2 2-16,0-3 2 0,5 2-1 16,2-2 2-16,0-2 1 15,3-2 1-15,0-2-2 16,2-1-1-16,-2-3 0 16,4-3 0-16,1-2-1 0,-1-3 0 15,1 0-1-15,0 0-34 16,-3-11-58-16,-3-3-168 15</inkml:trace>
  <inkml:trace contextRef="#ctx0" brushRef="#br0" timeOffset="100992.45">15281 3831 174 0,'8'-11'7'0,"-1"3"18"16,-2-3 27-16,2 3-12 0,-2 2-8 16,-2 0-3-16,0 1-4 15,-3-1-4-15,2 3-5 16,-2 2-1-16,0-2-6 15,0 2-6-15,-5-1-3 16,-7 2 2-16,-2 0-1 16,-6 0 0-16,-7 0-1 0,-3 0 0 15,-4 0 1-15,-7 0 3 16,-5-4-3-16,0 1-1 16,-5-5 2-16,-1 1 0 15,2 0 0-15,-2 0 1 0,-4-1 3 16,2-2 1-16,1 0-3 15,-5-1 2-15,1 2-5 16,-3 2 0-16,1-2-1 16,1 2 1-16,-1 0-1 0,6 3 0 0,-1 0 0 15,0 1 2-15,-2-1-4 0,3 4 4 32,-3 0-4-32,0-1 4 0,0 1-4 0,2 5 2 15,1 6-1-15,2-2 1 31,-1 5-1-31,6-3 2 0,2-1-2 0,0 1 1 16,3 0 1-16,-1-5-1 0,1 2 0 31,-2 0 0-31,-2-5 0 0,2 0 1 0,-1 0-1 16,0-1-1-16,-3 2 2 16,0 0-1-16,2-1 0 15,2 3-1-15,-2 0 1 0,4 4-1 16,0-3 1-16,3 0 0 15,0 2 0-15,-1 0 0 16,3-1 1-16,-5 2-1 16,4-1 0-16,0 3 0 0,3 1 0 15,1-3-1-15,5 3 1 16,2-3 1-16,6 3-3 16,-1-3 2-16,5 1 0 15,0-2 0-15,3-2-1 16,1 0 1-16,3 1 1 15,-1-4-2-15,5 2 1 0,0-2 0 16,2 1-1-16,1 3-1 16,-2-2-1-16,3 5 2 15,-1 3 2-15,0 5-1 16,0 1 1-16,-4 7 0 16,4 3 0-16,-3 5 2 0,2 2 1 15,-1 2-1-15,-1 2 3 16,2 0-1-16,-1-3 0 15,1 3 1-15,2-4 1 16,1 3 0-16,1-1 1 0,6 4-2 16,1-1 0-16,3 3 0 15,4 5-2-15,-3-2 0 16,3 2 0-16,-3-1-2 16,-2 1 0-16,3-5 0 15,-2 1 0-15,-2-6 2 16,-2-2 0-16,2-5 0 15,-2-2 1-15,0-4-1 0,-1-5 1 16,1 2 0-16,2-3-2 16,-2-1-1-16,3 0 0 15,-4-1-1-15,3-2-1 16,0 3 0-16,-3-5 1 0,-1-1-1 16,0-2 1-16,1-2-1 15,-3-2 0-15,1-2 1 16,2 0-1-16,-1-3 1 15,4 0-1-15,1 4 1 16,5-1-1-16,1-3 1 0,0 1-1 16,6 0 0-16,-1 1 1 15,1-2-1-15,1 1 0 16,0-1 0-16,1-3 0 16,4 0 0-16,3 0 1 15,5 2 1-15,-1-7-2 16,7-4 0-16,-1 0 0 0,7-3 0 15,-2-3 1-15,4 1-1 16,6 0 1-16,-1-4-1 16,3 4 1-1,-1 0 0 1,-1 4-1-16,-2 0 0 0,-2 1 0 16,0 0 0-16,-1 0 1 15,3 0-2-15,4 0 1 16,3-2 0-16,5-1 1 15,2 0-1-15,2-3-1 16,-1 4 2-16,0-3-1 16,-6 4 0-16,-5 3 1 0,-3 0-2 15,-5 3 0-15,-2 0 1 16,-4 1-2-16,2-2 0 16,1-3 2-16,6 2 0 15,-4-7 0-15,9-2 0 0,1 0 0 16,0-2 2-1,-3 3 10-15,-6 2-7 0,-3 1-5 16,-9 4 1-16,-6 0-1 16,-3 1 0-16,-4 1 0 15,0-1 0-15,-4 2 1 0,3-4-2 16,-2-1 2-16,3-2 2 16,-1 1 4-16,3-2 1 15,2-3 1-15,-4 2 2 16,1 1-6-16,-4 2-3 15,-7 2 0-15,-2-1-2 0,-2 2 1 16,-4 2-1-16,-2-2 1 0,0 2 0 16,1-3 0-16,-2 3-1 15,1-4 0-15,0-4 1 16,2 3-1-16,0-4 0 16,-1-4 0-16,1 0 0 15,-1-4 1-15,-1-1-1 16,-2 0 0-16,0-4 1 0,-3 2 0 15,0-3-1-15,0-1 0 16,0-1 1-16,0 1-1 16,-3-5 1-16,0 1 0 15,-1-3-2-15,3-5 2 16,-3 0-2-16,1-3 1 16,-4 4 0-16,-1-2-1 0,-3 4 0 15,4 3 1-15,-1 3 0 16,-4 4 1-16,5-1-1 15,0 3 1-15,2-1 0 16,3 0 0-16,1 0 0 0,1-1 0 16,-3 1-1-16,3-1 1 15,0 1-1-15,-2 4 0 16,0 1 0-16,1 4 0 16,-1 4-1-16,-3 3 1 15,0 4-2-15,-6 6-19 0,-5 1-36 16,-3-2-77-16,4-2-221 15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22-11-23T05:57:41.38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2592 7347 148 0,'-10'0'44'0,"1"0"-34"15,-1 0 2-15,2-2 10 16,1-3-1-16,-2-4 7 15,3 0-1-15,-1-2-4 16,2-1-3-16,1 3-1 0,-1 0 0 16,3 3-5-16,-1 3-6 15,3 1 3-15,0 2-3 16,0 0-6-16,0 0-2 16,9 0 1-16,1 5 0 15,5 1 0-15,7 1 0 0,2 0 0 16,7-1-1-16,-1-1 1 15,4 2 0-15,4-2-1 16,4 1 0-16,2-3 1 16,7 1-1-16,1-1 3 15,6 1 2-15,2-2 0 16,3-1 1-16,2 1 0 0,1 0 2 16,4-2-1-16,8 2-2 15,-3-2-1-15,4 2-1 16,1 0 2-16,2-1 2 15,0 1 1-15,2 0-1 0,1 1 2 16,5-1-6-16,-2 2 0 16,2-2-1-1,0-1 0-15,0 1-1 0,-2-2 1 16,2 0 1-16,0 0 2 16,0-3 0-16,-4-5-2 15,-1 1-1-15,0 0 5 16,-5-2-1-16,-7 0 5 0,-4 0-1 15,-4-2-3-15,-6 3 2 16,-6 0-1-16,-2 0-2 16,-9 0-4-16,-1 3 2 15,-9-4-2-15,-7 2-1 0,-7 2-1 16,-5 1 1-16,-5 0-2 16,-8 3-22-16,-8-6-68 15,-18-6-167-15</inkml:trace>
  <inkml:trace contextRef="#ctx0" brushRef="#br0" timeOffset="3377.97">18000 1676 211 0,'3'-12'11'0,"-1"-3"26"15,0 1 27-15,-2 2-9 16,0-1-18-16,0 0-4 16,0 3-5-16,-4 3-12 15,-5 0 0-15,-2 3-7 16,1 4-3-16,-5 0-1 15,-1 0-4-15,-2 9 5 0,2 7 2 16,2 2 4-16,0 4-5 16,2 6 0-16,9 4 1 15,1 4-2-15,2 3 3 16,2 6-2-16,9 1 0 16,3 4 1-16,0 2 1 0,3 1-2 15,-4-1 10-15,1 1-7 16,-6-3-7-16,-2-3-1 15,-6-2-2-15,0-5 3 16,0 0 1-16,-11-8 2 16,1-2 0-16,-2-7-1 0,0-2-1 15,2-6-1-15,0-4-3 16,1-3 0-16,1 4 0 16,1-5-27-16,0 2-28 15,2 1-36-15,-2-2-36 16,0 2-125-16</inkml:trace>
  <inkml:trace contextRef="#ctx0" brushRef="#br0" timeOffset="3721.7">17777 2743 402 0,'0'11'6'15,"0"-2"10"-15,3 3 28 16,8 1-7-16,3 3-6 15,1-6-14-15,1 3-8 16,1-4-4-16,-4-6 1 0,2 1 5 16,-2-4 8-16,-3 0-5 15,0-2-1-15,-5-8 2 16,-2-3 0-16,-1-4-6 16,-4-2 0-16,2 1-2 15,-5 0-4-15,-5 3-2 16,-3 0-1-16,-5 8 0 0,0 2-1 15,-2 5 0-15,-1 2 0 16,1 10 0-16,1 4-2 16,5 6 2-16,4-3-3 15,4 1-12-15,6-2-20 16,0-8-23-16,13-6-41 0,6-4-12 16,5-20-90-16</inkml:trace>
  <inkml:trace contextRef="#ctx0" brushRef="#br0" timeOffset="4409.01">18251 1530 345 0,'-1'-20'-5'16,"1"2"9"-16,0 4 22 16,0 1 0-16,0 5-6 15,0 3 2-15,0 3-11 16,1 2-9-16,-1 0-2 0,0 5-2 16,0 4 2-16,-7 5 6 15,-2-1-1-15,-4 1 1 16,-1-2-2-16,0-1 5 15,-5-2 4-15,0-4 1 16,1-5-4-16,-1 0-1 0,2 0-1 16,2-5-1-1,5-5 1-15,-1-3 2 0,3 1-5 16,1-5-1-16,6 2 0 16,1-3-2-16,0 1 0 15,0 2 0-15,7 2 3 16,2-2-2-16,2 5-2 0,2 1-1 15,-1 2 1-15,0 0 0 16,3 5 0-16,-3 0-1 16,1 2 0-16,0 0-1 15,-3 4-1-15,3 5 0 0,-2 1 1 16,2 7-1-16,-3 0 1 16,2-1 1-16,0 2 0 15,0 0 1-15,0-4 0 16,1 0 0-16,-1-3-1 15,3-2 1-15,-1-4 1 0,1-1 1 16,-3-2 4-16,8-2 2 16,-7 0 0-16,1-8-1 15,-5-2 1-15,0-3 3 16,-6-1-5-16,-3-4-1 16,0 0-2-16,-1 3-2 15,-12 0-2-15,-2 3-1 0,-5 7 2 16,-7 2-2-16,-4 3-6 15,-6 15-29-15,-4 6-25 16,0 6-49-16,7 0-142 16</inkml:trace>
  <inkml:trace contextRef="#ctx0" brushRef="#br0" timeOffset="5044.37">18764 1867 182 0,'-2'-7'11'0,"2"-2"12"15,0 0 25-15,0 0-8 16,0 2-2-16,0-2-2 16,0 1 8-16,0-2-10 15,0 2 3-15,-5 0-1 16,-2 1-16-16,-1 2-7 0,-7 1-9 31,4 2-2-31,-4 2-1 0,3 0 0 16,0 6 0-16,1 8 0 0,2 0 1 15,0 10 0-15,1 2 1 16,7 6 3-16,1 2 3 0,0 6 1 16,0 3-2-16,0-1-3 15,1-2 1-15,1-1-4 16,1-7 0-16,-3-2-2 16,0-5 1-16,0-5-1 15,0-6 1-15,0-2-3 0,-5-6-18 16,2-4-15-16,-4-2-23 15,-2-2-20-15,-2-8-69 16,-1-8-136-16</inkml:trace>
  <inkml:trace contextRef="#ctx0" brushRef="#br0" timeOffset="5191.54">18497 2083 363 0,'0'-7'33'16,"0"0"8"-16,4 0 8 15,11-2-20-15,7 2-16 16,5-1-10-16,7 5-3 0,4 1-1 16,4 2-44-16,-3 0-26 15,2 0-62-15,-4-2-112 16</inkml:trace>
  <inkml:trace contextRef="#ctx0" brushRef="#br0" timeOffset="5459.17">19023 1901 418 0,'0'-10'6'0,"0"-1"34"0,-1 4 24 16,-1 1-23-16,-3 3-18 15,-2 1-12-15,0 2-7 16,2 0-4-16,-3 5-1 16,-4 9 0-16,3 4 1 15,-1 6-1-15,0 4 1 0,5 4 1 16,2 2 1-1,3 0-1-15,0-2 0 0,1-2-1 16,10-3 1-16,4-5-1 16,-1-1 0-16,4-5-16 15,4-3-7-15,-3-8-23 16,1-3-33-16,2-2-70 0</inkml:trace>
  <inkml:trace contextRef="#ctx0" brushRef="#br0" timeOffset="5974.68">19197 2019 396 0,'-4'-9'17'16,"1"-3"17"-16,3 2 23 16,0 0-14-16,0-1-21 15,3 4-15-15,9 2-5 16,-2 1-2-16,2 4 0 0,2 0-2 15,-1 9-1-15,1 7 1 16,-4 4 1-16,-3 1-1 16,-2 2 2-16,-2-1-2 15,-3-1-1-15,0-5 1 16,-3 0-1-16,-2-3 3 0,-2-6 0 16,2 0 0-16,3-4 1 15,-1-3 1-15,3 0 0 16,0 0 3-16,0-7 2 15,0-3-3-15,7-5-5 16,0-4 2-16,1-2 0 0,2-3-1 16,-3 0 1-16,0 0-1 15,-2 4 0-15,-1 4 0 16,-2 2 0-16,-2 7-1 16,0 7 2-16,0 0-3 0,0 2-1 15,-2 10 1 1,-4 8 2-16,3 1 0 0,3 5 1 15,0-2 0-15,0 2 1 16,5-3-2-16,5-2 0 16,4-3 0-16,0-4-2 15,2-3-23-15,2-6-25 0,0-3-10 16,0-2-13-16,-4-6-42 16,1-8-75-16</inkml:trace>
  <inkml:trace contextRef="#ctx0" brushRef="#br0" timeOffset="6224.62">19499 1896 394 0,'0'-11'33'0,"0"1"36"15,0 2 6-15,1 5-30 16,11 3-26-16,2 0-7 16,2 3-7-16,2 15-5 15,0 2 0-15,-4 8-2 0,1 4 3 16,-6 2-2-16,-4 0 2 15,-3 0-1-15,-2-3-2 16,0-4-2-16,-7-3-2 16,0-4 1-16,0-4-4 0,5-2-4 15,-1-7-18-15,3-1-27 16,3-5-33-16,11 1-32 16,6-5-107-16</inkml:trace>
  <inkml:trace contextRef="#ctx0" brushRef="#br0" timeOffset="6787.45">20089 2025 413 0,'5'-15'23'0,"-7"1"22"16,2 3 20-16,0-1-25 0,-6 2-15 15,1 2-9 1,-4 1-10-16,0 1-2 0,-2 5-1 15,-1-2-2-15,-1 3-2 16,0 3 0-16,-1 9-1 16,3 6 0-16,1 1-1 0,3 4 1 15,5 4-1-15,2-2 3 16,0-2 1-16,5-1-1 16,7-2-1-16,3-6 1 15,1-5 1-15,2-4-1 16,-2-5 2-16,-1 0 0 0,0-3 0 15,-3-8 0-15,0-3 1 16,-2-6 1-16,-2-3-2 16,-1-4-1-16,-2-2-1 15,-1-4 1-15,-2-2-2 16,-2 2 2-16,0 1-1 0,0 1 0 16,0 10 0-16,0 3 4 15,-2 7 5-15,-2 4 3 16,3 6-3-16,-3 1-8 15,3 3-3-15,-1 11-4 16,2 8 2-16,0 5 4 16,0 3 0-16,0 2 1 0,3 0-1 15,2 0 1-15,-1-2-1 16,1-3 1-16,0-4-1 16,2-3 0-16,-2-4 0 15,0-3-17-15,4-6-16 16,2-2-18-16,0-5-20 0,1 2-10 15,1-8-57-15,1-6-119 16</inkml:trace>
  <inkml:trace contextRef="#ctx0" brushRef="#br0" timeOffset="7199.72">20291 1948 365 0,'2'-17'55'16,"1"1"7"-16,4 6 19 0,1-3-26 15,4 8-22-15,0-1-18 16,5 6-7-16,1 0-6 15,-4 10-4-15,3 7-1 16,-5 5 1-16,-3 5 1 0,-4 1-1 16,-3 0-8-16,-2-1-2 15,0-4-2-15,0-6 6 16,-4-3 3-16,-1-5 4 16,3-4 0-16,-1-1 2 15,3-4 0-15,0 0 4 16,0-6 20-16,0-5-16 15,7-4-8-15,0-5-1 0,2-3 1 16,-2-1 1-16,0-1-2 16,-2 0 0-16,0 4 0 15,-2 4 0-15,-3 4 0 16,0 4 0-16,0 4 0 0,0 3 3 16,0 2-4-16,-6 2 0 15,1 8-3-15,2 7 2 16,-1 2 0-16,2 2 2 15,2 2 0-15,0 1 1 16,2-1-2-16,5-2 1 0,4-4-4 16,3 0-24-16,1-4-20 15,4-3-65-15,3-3-38 16</inkml:trace>
  <inkml:trace contextRef="#ctx0" brushRef="#br0" timeOffset="7418.37">21007 1994 368 0,'5'-2'114'0,"2"-7"-86"0,-2 4 18 16,5 2-3-16,5 1-30 15,4 0-11-15,1 2-2 16,2 0-1-16,-1 2-14 15,-3 5-35-15,-4 0-48 16,-6-2-71-16</inkml:trace>
  <inkml:trace contextRef="#ctx0" brushRef="#br0" timeOffset="7574.58">21081 2063 151 0,'-8'6'231'0,"5"-6"-190"0,1 2 27 16,2-2 6-16,0 0-18 15,7 0-14-15,8 0-18 16,2 0-18-16,9 0-5 16,1 2-12-16,-2 1-45 15,2-1-91-15,-9 1-162 0</inkml:trace>
  <inkml:trace contextRef="#ctx0" brushRef="#br0" timeOffset="8340.02">19964 2725 416 0,'-7'-5'7'16,"2"-1"8"-16,3 5 25 15,0 1-13-15,2 0-19 16,0 5-10-16,0 11-2 16,0 9 6-16,2 2 5 15,3 8 8-15,-2 4 6 0,1 1 2 16,1 3-18-16,0-6-1 15,2 1 2-15,1-5 2 16,1-4 0-16,2-6-5 16,3-5 2-16,1-4 3 15,3-8 3-15,3-6 5 16,5 0 0-16,1-9-9 0,0-9-5 16,1-5-1-16,-3-2 0 15,-3-4-1-15,-2-5 1 16,-6 1-2-16,-4-1-2 0,-2-1-3 15,-4 2 1-15,-3 3 3 16,-1 5 2-16,0 5 0 16,0 5 0-16,0 7 1 15,-3 8 2-15,-2 0-1 16,0 12-3-16,-2 6 0 16,0 9 2-16,2 6 2 0,0 3 1 15,3 4-1-15,2-3-1 16,2 1 0-16,1-1 0 15,8-3-1-15,2-5 0 16,3-3-1-16,2-4 1 16,3-8-8-16,2-3-13 0,-2-6-19 15,-4-5-33-15,-2-4-41 16,-8-12-10-16,-4-5-102 16</inkml:trace>
  <inkml:trace contextRef="#ctx0" brushRef="#br0" timeOffset="8482.76">20309 2998 382 0,'-4'-5'36'16,"4"-3"15"-16,11-2 8 15,8 3-44-15,12-2-10 0,4 1-6 0,4 5 1 16,-3 3-37 0,-2 0-42-16,-7 0-139 0</inkml:trace>
  <inkml:trace contextRef="#ctx0" brushRef="#br0" timeOffset="9141.77">19653 3576 363 0,'0'-9'26'16,"0"2"9"-16,0 5 12 15,0 2-17-15,0 0-19 0,0 13-11 16,0 7 0-16,0 6 8 16,0 6 10-16,4 4 1 15,0 2-3-15,0-1-9 16,-1-1 2-16,-3-4-1 0,2-4-1 16,0-7 2-16,-2-6-1 15,0-5-2-15,0-4 2 16,0-6 0-16,1 0 4 15,1-2 17-15,0-12-6 16,3-3-20-16,2-2-2 0,1-3-1 16,-1-2-1-16,0 1 0 15,3-1-4-15,-2 3-2 32,-1 5 1-32,2 2 3 0,2 5 1 0,0 5 1 15,1 3-2-15,1 1 1 16,-1 3-2-16,1 9 2 15,-2 3 1-15,-1 5 0 0,-2-2 1 16,-6 3 0-16,-2-3 0 16,0-1-1-16,-12-1 2 15,-3 1 1-15,0-5-1 16,-4-2 1-16,-1 0 0 0,5-4-2 16,1 1 0-16,3-2-9 15,5-2-20-15,1-1-25 16,5-2-32-16,0 0-38 15,10-2-69-15</inkml:trace>
  <inkml:trace contextRef="#ctx0" brushRef="#br0" timeOffset="9329.22">19998 3788 403 0,'20'-4'24'0,"0"-6"6"0,5 3 14 16,6 0-1-1,3 2-9-15,2-1-14 0,-1 2-10 16,3-1-4-16,-4 3-6 16,-2 2 1-16,-7 0-4 15,-1 0-22-15,-6 0-22 0,-7 2-24 16,-6-2-17-16,-5 0-71 16</inkml:trace>
  <inkml:trace contextRef="#ctx0" brushRef="#br0" timeOffset="9563.54">20321 3666 293 0,'-1'-3'48'0,"1"2"18"15,0 1-17-15,0 0-20 16,3 0-8-16,6 4 10 16,6 3-9-16,-3 4-8 0,3 3-4 15,-3 4-4-15,0 1-1 16,-6 6-5-16,-4 2 2 15,-2 0-1-15,0 2-2 16,-8-2-11-16,-2-2-7 16,-2-2-7-16,0-6-12 0,5-7-14 15,5-9-21-15,2-1-101 16</inkml:trace>
  <inkml:trace contextRef="#ctx0" brushRef="#br0" timeOffset="10082.29">20781 3716 440 0,'2'0'10'0,"0"2"-5"16,-1 8 2-16,-1 2 16 16,0 6 0-16,0-2-12 0,-5 0-2 15,-3 0-7 1,-7-2 3-16,2 0 5 0,-5-6 6 15,2 0-6-15,0-2 6 16,0-4 1-16,3-4-4 16,1 2 0-16,5-6 1 0,-1-6-2 15,4-2-2-15,4-2-4 16,0-5-3-16,0 1-3 16,4 4 0-16,6-1 0 15,0 3-1-15,4 4 0 16,-1 5 0-16,-1 3 0 0,3 2 0 15,-1 2-1-15,1 9 1 16,-1 4 1-16,4 3 0 16,-2 0 0-16,4 2-1 15,-3-2 2-15,2-1-1 16,-1-4 0-16,0-2 1 16,-2-2-1-16,-2-6 1 15,-1-3 0-15,1 0 4 0,-3-5 5 16,-2-10-2-16,-2-1-1 15,-2-1-1-15,-3-4-2 16,-2-3-2-16,-2-1-2 0,-10 3-1 16,-4 2 0-16,-11 7-5 15,-4 6-12-15,-5 7-16 16,-5 0-41-16,-1 0-73 0,3 5-262 16</inkml:trace>
  <inkml:trace contextRef="#ctx0" brushRef="#br0" timeOffset="10660.28">21957 2791 334 0,'-12'-23'21'16,"1"3"28"-16,-3 3 10 15,3 9-18-15,0 3-14 16,0 5-10-16,-2 3-8 16,5 15-4-16,-1 7 5 15,-3 7 5-15,7 10 4 0,2 6 0 16,5 9 0-1,-2 3-3-15,0 5-4 0,11 0-1 16,-1 2-1-16,3-5 2 16,0-1-3-16,-1-6-1 15,-1-5-4-15,0-5-1 16,-4-4-2-16,-6-7-1 0,1-6 2 16,-2-1-1-16,0-6 0 15,-5-5-1-15,-5 0-13 16,-4-3-8-16,2-2-13 15,-3-3-27-15,3 0-38 16,0 1-34-16,-5-4-129 0</inkml:trace>
  <inkml:trace contextRef="#ctx0" brushRef="#br0" timeOffset="10967">21772 3945 407 0,'9'18'22'16,"-1"-6"20"-16,2 1 27 15,4-2-27-15,3 0-14 16,3-3-4-16,-1-2-5 16,5-6-7-16,1 0-3 15,-3 0 1-15,-1-7-3 0,-5-6-2 16,-4-3-1-16,-5 0 2 16,-5-4 0-16,-2 2-1 15,-7-4-4-15,-10 2-1 16,-3 2-1-16,-7 4-1 15,0 3-2-15,0 4 1 0,-1 7 1 16,4 0-4-16,2 7-3 16,4 7-5-16,6 3-10 15,5-1-17-15,7 5-10 16,0-4-34-16,10-9-21 16,7-5-55-16</inkml:trace>
  <inkml:trace contextRef="#ctx0" brushRef="#br0" timeOffset="11538.24">22271 2509 396 0,'-3'-14'18'16,"-1"1"2"-16,3 7 24 16,1 2-18-16,0 4-2 15,0 0-18-15,-2 10-10 0,2 9 3 16,-2 4 1-16,2 5 1 16,-3 2 0-16,1 2 0 15,-2-1 1-15,3-2-2 16,-6-5 4-16,6-6 1 15,-5-2 0-15,5-7 3 16,-1-2-1 0,-1-7 1-16,1 0 0 15,2 0 22-15,-2-9-6 0,2-3-17 16,0-5-3-16,0-2-3 0,4 3-1 0,2-2 1 16,8 4-2-16,0 2 1 15,-1 5-2-15,2 3 0 16,1 4 1-16,2 0 0 15,-1 7-1-15,-1 4 1 16,-3 5 0-16,-1 1 1 0,-5 1-1 16,-4 0 1-16,-3 0-1 15,0 0 1-15,-12-4 1 16,-4-3 0-16,-5-1 0 16,-1-2 0-16,0-1-1 15,-2-4 0-15,7 1-3 16,-1 2-29-1,4-3-37-15,7 2-39 16,2 1-72-16</inkml:trace>
  <inkml:trace contextRef="#ctx0" brushRef="#br0" timeOffset="11883.59">22502 3057 451 0,'3'-14'14'16,"-1"-2"7"-16,-2 3 16 15,0 2-14-15,0 3-7 16,-5 1-9-16,-7 2-5 16,-3 4-2-16,-4 1 1 15,0 0 0-15,-3 11 0 0,2 5 2 0,4 5 1 16,2 6 3-16,7 5 3 15,3 4 1-15,4 1 3 16,0 1-5-16,9-1-1 16,1-3-3-16,-4-2-3 15,1-5-1-15,-3-4-1 16,-2-3 0-16,-2-4-1 16,0-4-14-16,-6-2-17 0,-4-5-12 15,-3-5-29-15,-5 0-13 16,0-5-67-16</inkml:trace>
  <inkml:trace contextRef="#ctx0" brushRef="#br0" timeOffset="12039.84">22220 3246 388 0,'5'-3'25'16,"7"-5"-4"-16,10 3 8 0,7 0-11 15,7 1-6-15,3 0-8 16,5 3-2-16,-2 1-15 15,-1-2-32-15,-2 0-60 16,-4-3-125-16</inkml:trace>
  <inkml:trace contextRef="#ctx0" brushRef="#br0" timeOffset="12289.74">22746 3045 409 0,'0'-10'11'0,"0"2"25"15,0 4 20-15,0 2-18 0,-5 2-17 16,-3 6-14-16,-1 10-2 16,-1 5 6-16,-2 6 4 15,2 7 0-15,3 0-5 16,2 0-5-16,2-2-4 16,3-4 0-16,0-1-1 0,4-6-1 15,3-1 2-15,4-4-14 16,0-5-13-16,3-2-18 15,0-5-25-15,1-4-27 16,2 0-90-16</inkml:trace>
  <inkml:trace contextRef="#ctx0" brushRef="#br0" timeOffset="12742.77">22868 3198 366 0,'0'-13'27'16,"4"3"16"-16,4-4 20 0,1 4-11 15,1 2-25-15,2 2-11 16,0 2-11-16,1 4-4 16,-1 2 0-16,0 11-2 15,-2 5 1-15,-5 3-1 16,-1 1 1-16,-4 1 0 16,0-2-1-16,0 0-5 0,-4-4 0 15,-1-3 4-15,0-5 0 16,0-4 2-16,1-1 1 15,4-4-1-15,0 0 3 16,0-6 1-16,7-4-2 16,0-6-2-16,5-1 2 0,0-4-4 15,0 2 2-15,1-3 0 16,-3-3 2-16,-1 2-4 16,-2 0 2-16,-2 2-3 15,-2 4 3-15,-3 7-1 16,0 4 1-16,0 6 1 0,-8 0-1 15,3 8 1-15,-2 8 3 16,2 5 0-16,3 2 3 16,2 2-1-16,0 0 0 15,2 0-2-15,8-4-3 16,-1-1-1-16,4-2 0 0,3-4-16 16,0-3-10-16,0-4-26 15,-1-4-42-15,3-3-67 16</inkml:trace>
  <inkml:trace contextRef="#ctx0" brushRef="#br0" timeOffset="13021.53">23265 3025 429 0,'3'-11'16'15,"3"0"26"-15,6 6 23 16,1 2-23-16,4 3-20 15,0 0-9-15,-1 12-7 0,0 4-5 16,-4 9 0-16,0 0-1 16,-5 2 0-16,-4 1 0 15,-1-1 0-15,-2-2 0 16,0-2-1-16,-2-5 1 16,-3-4-5-16,0-1-4 15,0-4-3-15,5-4-16 0,0-1-18 16,0-3-39-16,14-1-2 15,6-1-107-15</inkml:trace>
  <inkml:trace contextRef="#ctx0" brushRef="#br0" timeOffset="13585.31">23911 3066 429 0,'0'-11'20'0,"0"1"17"16,-2-2 7-16,-3 6-12 16,-2 0-10-16,0 3-11 0,-5 1-7 15,2 2-2-15,-2 0-1 0,-5 12-1 16,5 6 1-16,-1 2 2 16,4 5 2-16,2 0 0 15,5 4-3-15,2-3 0 16,0-3-2-16,7-1 1 15,4-8-1-15,4-1 1 16,-3-8 0-16,4-3 1 0,-3-2 0 16,0 0 0-16,-1-9 1 15,-2-4 2-15,2-3 7 16,-4-3-4-16,3-5-3 16,-2 0-1-16,-2-7 1 15,-1 0-2-15,-1 1-2 0,-2-2 0 16,-1 4-1-16,-2 1 1 15,0 6-1-15,0 1 1 16,0 8-1-16,-2 0 3 16,-1 7-1-16,-1 2 0 15,3 3-1-15,-3 2-2 16,2 10 0-16,1 6 0 0,1 5 2 16,0 6 1-16,0 3 0 15,1 2 0-15,5 0 1 16,-3 0-3-16,2-2 1 15,-3-4-1-15,4-3 0 16,-4-5 0-16,0-4-5 16,-1-4-20-16,3-3-16 0,5-1-21 15,-1-5-28-15,5-3-43 16,0 0-205-16</inkml:trace>
  <inkml:trace contextRef="#ctx0" brushRef="#br0" timeOffset="14047.23">24173 3051 392 0,'7'-8'11'0,"1"-3"24"15,4 4 33-15,0 3-15 16,3 3-28-16,3 1-10 16,-3 1-10-16,-3 10-3 15,-1 5-2-15,-4 6 0 0,-3-1 0 0,-4 4 0 16,0 0-1-16,0 0 1 0,-4-6 0 15,1-1 0 1,-1-5-1-16,2-4 1 0,2-4-1 16,0-3 1-16,0-2 1 15,7 0 2-15,2-5 2 16,1-10-5-16,5-3 2 16,-3-3-1-16,2-2 0 0,-4-4-1 15,-1 0 1-15,-1 2-1 16,-7 2 1-16,1 5-1 15,-2 4 2-15,0 5 9 16,0 5 2-16,0 4-9 16,-3 2-3-16,-4 9-3 15,2 6 3-15,4 7 1 0,-3 4 1 16,4-1-1-16,0 2-2 16,0-1 2-16,5-4 1 15,2-3-2-15,3-5 0 16,0-2 0-1,1-5 0-15,0-1 1 16,3-5-17-16,-1-1-28 0,-1-2-48 0,-3-4-109 16</inkml:trace>
  <inkml:trace contextRef="#ctx0" brushRef="#br0" timeOffset="25699.69">6924 5907 195 0,'14'-8'9'16,"2"-2"11"-16,3 5 5 15,2 0-13-15,2 3-3 16,3-2-3-16,4 3 1 15,1 1-2-15,4 0-1 16,3 0-1-16,6 0-1 16,-2 0-2-16,4 9 1 0,5-1-1 15,0 5 0-15,3 1 0 16,-1 1 0-16,8 0 0 16,5 4-1-16,-1-1 2 15,9-1-1-15,-1-1 0 16,10 1 0-16,2-2 0 0,0 0 0 15,3-3-1-15,6 1 1 16,1-1 0-16,6-1 0 16,1-2 0-16,6-1 0 15,3-2 1-15,4-1 0 16,2-1-1-16,-1-1 1 0,9-3-2 16,-1 2 2-16,5-2-2 15,2-2 2-15,3-5 4 16,5 2 0-16,-3-2-1 15,4-4 1-15,2 4 0 16,0-4-1-16,-2 2 2 16,-2-2 1-16,-2 3 0 0,0-1-1 15,-2 0-1-15,1 2 1 16,0 1 2-16,-5 3 0 16,2-2-1-16,-1 3-4 15,-2 2 0-15,-3 0-1 16,-2 0-2-16,1 0 0 15,-3 0 1-15,2-2-1 0,4 0 0 16,-5 0 1-16,8-1 2 16,-1 1-2-16,3-1-1 15,-2-1 1-15,4 0 0 16,-4 2-1-16,3 1 0 0,0-3 0 16,-2 2 1-16,-1 0-1 15,3-1 0-15,0 1-1 16,0-1 1-16,-2 1 0 15,2 0 0-15,1 1 1 16,-2-1-1-16,-2 2 0 16,-2 2 1-16,-1-2 0 0,-1 3 0 15,-1 2 1-15,-3 4 0 16,1-2-1-16,6 1 1 16,-2-3-1-16,-3 2-1 0,3-3 3 15,1 1-3-15,0-2 0 16,-1-1 2-16,5 2 0 15,-2-3 0-15,1 1 2 0,2 0-1 16,-2 0-1-16,-3 1 3 16,1-1-2-16,-4 2-1 15,-5 0 0-15,-2-1 0 16,-6 0 1-16,-3 1-1 16,-6-1 1-16,-5 0-1 0,-8 0 3 15,-6-1-2-15,-8 0-1 16,-13-1 0-16,-6 1-1 15,-9 2-1-15,-13-1-1 16,-8 4 0-16,-9 3-3 16,-18 2-30-16,-4-3-39 0,-28-7-68 15</inkml:trace>
  <inkml:trace contextRef="#ctx0" brushRef="#br0" timeOffset="27004.6">8295 7225 244 0,'0'-23'11'15,"0"2"8"-15,0 5-3 16,3 5-9-16,-3 2-1 16,3 7-2-16,-1 2-1 15,2 0-6-15,3 2 3 16,0 9 0-16,4 0 0 0,1 3 0 15,8-2 2-15,-1 3-2 16,7-3 0-16,4 1 1 16,4-3-1-16,10 1 0 15,0-4 0-15,10 2 1 16,2 0 1-16,7 0 0 0,5-2-1 16,4 2 0-16,5 2 0 15,4-4 4-15,3 2-4 16,4-2 0-16,6 0 0 15,1 0 0-15,10-2 2 0,-2 1-3 16,8-2 1-16,2-1 1 16,4-1 3-16,4 0 1 15,3-1-2-15,0 1 3 16,3 0-1 0,-1 1 1-16,4-3 0 15,2 4-1-15,-1-4 2 16,7 2 0-16,1-2-2 0,6 0 1 15,2 2-5-15,2-2-1 16,5-2 0-16,3-2-1 16,0-1 1-16,4-2 0 0,-3 0-1 15,2-2 0-15,3 2 2 16,-1 3 1-16,-4-1-1 16,-2 1 2-16,-3 2-1 15,3 4 0-15,-3-2-2 0,-7 0-1 16,0 0 2-16,1 4-2 15,-1 1 1-15,0-1 0 16,-2 1 0-16,0 0 2 16,2 1 0-16,1-3 2 15,2 1 3-15,5-4-4 16,-5 2-1-16,11-2-1 16,-2 0 2-16,3-4-3 15,-2-3 3-15,-3-2 2 0,-1-2-2 16,-3-1 3-1,-2-1-3-15,-9-3 4 0,-1 0 1 0,-5 0-1 16,-3 0 0-16,-2 2-2 0,-9-1-2 16,-7 5 0-16,-9-1-1 15,-12 4-1-15,-14 3-1 16,-17 4-1-16,-15 0-2 16,-16 15 1-1,-14 6-8-15,-17 7-45 16,-19 3-16-16,-31-6-60 15</inkml:trace>
  <inkml:trace contextRef="#ctx0" brushRef="#br0" timeOffset="27996.51">4596 9034 246 0,'61'-5'4'16,"8"-13"2"-16,10 6 13 15,16 1 3-15,11 2-18 16,3-2 0-16,6 4 0 16,6 2-2-16,5-1 2 15,4 3 6-15,9-2-5 0,2 0-2 16,10-1 0-16,7-1 3 15,10 0 0-15,4 0-1 16,13-1-1-16,13-1-2 16,0 3 0-16,11-2 0 0,0 3 0 15,10 0-2-15,-1 3 1 16,5 0-1-16,6 2 0 16,-2 2 0-16,1-2-1 15,2 0 2-15,0 0-1 16,2 0 2-16,1 0-1 0,2-4 0 15,1-3 3-15,-2-2 4 16,2-1 2-16,-4-3-3 16,-3-1 3-16,-1-3-1 15,-3-2 2-15,-4 1 3 16,-4-1-4-16,-1-3 0 0,-8 2 1 16,-2-1 3-16,-6 1-2 15,-8-1-3-15,-9 5-1 16,-12 2-5-16,-15 1 0 15,-15 6 2-15,-18 1-4 16,-10 5 0-16,-20 1 0 0,-18 1-1 16,-15 10 1-1,-15 5-2-15,-18 2-2 0,-9 7-4 16,-7 4-12-16,-9 6-26 16,-2 1-11-16,-17-13-59 15,-12-10-161-15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000" max="10000" units="dev"/>
          <inkml:channel name="Y" type="integer" min="-10000" max="10000" units="dev"/>
          <inkml:channel name="F" type="integer" max="255" units="dev"/>
          <inkml:channel name="T" type="integer" units="dev"/>
        </inkml:traceFormat>
        <inkml:channelProperties>
          <inkml:channelProperty channel="X" name="resolution" value="1" units="1/dev"/>
          <inkml:channelProperty channel="Y" name="resolution" value="1" units="1/dev"/>
          <inkml:channelProperty channel="F" name="resolution" value="1" units="1/dev"/>
          <inkml:channelProperty channel="T" name="resolution" value="0" units="1/dev"/>
        </inkml:channelProperties>
      </inkml:inkSource>
      <inkml:timestamp xml:id="ts0" timeString="2022-11-24T11:25:13.6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antiAliased" value="0"/>
    </inkml:brush>
  </inkml:definitions>
  <inkml:trace contextRef="#ctx0" brushRef="#br0">3778 12604 0 0,'0'-15'3'0,"0"0"1"0,0 15 20 0,16 0-3 0,-16 0-2 0,64 0-7 0,-1-17-2 0,48 1-1 0,16-1-3 0,0 3 0 0,0 14-5 0,32-17 1 0,-16 17 2 0,0 0-3 0,0 17 0 0,15-17 2 0,-31 0 1 0,32 0-3 0,-16 0 1 0,16 0-2 0,-32 0-1 0,16 0 3 0,-32 0 4 0,-16-17-1 0,0 17 0 0,-47 0 1 0,-16 0-1 0,-32 17 1 0,0-17-5 0,-32 94-121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22-11-23T06:00:01.92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19492 11216 229 0,'0'-9'15'16,"0"-2"24"-16,-2 0 10 15,2 4-5-15,0 0-6 16,0 2-5-16,0 1 2 16,0 2-5-1,0 2-8-15,0 0-13 0,0 8-7 16,0 5 2-16,0 11 5 16,0 4 4-16,2 7 4 15,-2 0-1-15,0 6 0 16,0 0-4-16,0-2 1 15,0-3-5-15,0-5 0 0,2-8 1 0,1-2-2 16,-1-7 0-16,1-1-2 16,3-4-1-16,0-4-2 0,4-3 1 15,2-1 1-15,7-1 1 16,2 0-1-16,5-1-2 16,3-3-1-16,3-1-1 15,0 0-1-15,-1 1-7 0,-3 1-15 16,3 0-7-16,-7 2-17 15,0-1-18-15,-2-2-34 16,-3-1-27-16,-1-5-128 16</inkml:trace>
  <inkml:trace contextRef="#ctx0" brushRef="#br0" timeOffset="609.19">20253 11086 363 0,'2'-37'-12'0,"3"4"34"0,-5 1 16 16,0 3-3-16,0 6-12 15,-7 3 0-15,-4 2-5 16,-1 8-6-16,0 2-4 16,-3 7-6-16,-1 1-2 15,-4 1-1-15,3 12 2 0,0 5-1 16,2 1 0-16,5 4-1 15,6 1 1-15,4 2 0 16,0 1-1-16,7 0 1 16,10 0 1-16,0-2 0 15,3 0-1-15,0-2 1 0,-2 0-1 16,-3-5 0-16,-5 0 1 16,-3 0-1-16,-5-4 0 15,-2-3 0-15,0-2 0 16,-11 0 2-16,-2-6 0 15,-1 1 0-15,0-3 0 16,1-1-1-16,3 0 0 0,3 0 1 16,2-3-1-16,5-2-1 15,0-4 1-15,0 3-2 16,2 3 0-16,4 1-1 16,3 2 0-16,0 0 2 15,0 4 0-15,2 12 1 16,-1 2 1-16,2 6 5 0,-2 9 5 15,-1 0 1-15,0 5-2 16,-3 3 3-16,-3 2-6 16,-3-2 0-16,0-3-1 15,0-5 0-15,0-2 1 0,-3-5-2 16,1-6-2 0,2-6-2-16,0-3-2 0,0-4 1 15,12-5-1-15,5-2 1 16,7-4-12-16,5-8-32 15,5-4-29-15,4-7-40 0,3-7-89 16</inkml:trace>
  <inkml:trace contextRef="#ctx0" brushRef="#br0" timeOffset="1075.65">20813 11257 413 0,'0'-4'1'15,"0"0"17"-15,0 3 17 16,7 1-10-16,2 0-11 16,4 0 5-16,3 0-5 0,2 0-4 15,2 0-2-15,-2 0-2 16,0-2-1 0,-2-5-3-16,-5-4 0 15,-4 1 1-15,-3-3 0 16,-4 1 2-16,0-3-2 15,-4-1-1-15,-6 5-1 16,-7-1-1-16,0 3 0 0,0 5-1 16,-3 4 2-16,3 0 0 0,-4 9 1 15,6 7 1-15,-2 4 3 16,5 5 3-16,2 2 0 16,5 5 4-16,3-2 1 15,2 0-2-15,0 1-2 0,7-4-2 16,7-3-1-16,-1-2-2 15,2-4 0-15,1-6-3 16,2-4 1-16,0-5-1 16,2-3-1-16,0 0 0 15,3-1-1-15,-2-9 0 16,1-2-13-16,-4-4-12 0,0-2-11 16,-4-4-9-16,-1-2-17 15,-6-7-47-15,-2-1-105 16</inkml:trace>
  <inkml:trace contextRef="#ctx0" brushRef="#br0" timeOffset="1606.66">21031 10825 333 0,'-2'-20'20'0,"2"4"21"0,0 2 7 15,9 1-12-15,0 5-6 16,4 0-15-16,0 5-6 16,4 3-3-16,-1 0-4 15,-1 11 3-15,-2 5-3 16,1 3-2-16,-7 3 0 0,-4 1 1 16,-3 0 0-16,0-1-1 15,0-3 0-15,-3-5 1 16,-4-3-1-16,3-2 1 15,1-5 0-15,-2-1 0 0,5-3 1 16,0 0 1-16,3-5 0 16,4-8-3-16,3-1 0 15,1-6 0-15,4-3 0 16,-3 0 0-16,1 0 0 16,-4-2 0-16,-1 2-2 15,-2 0 2-15,-2 5 0 0,-4 5 0 16,2 2 0-16,-2 6 2 15,0 4 3-15,0 1-2 16,-2 3-3-16,-2 11 0 16,-2 2 1-16,3 9 3 15,-1 4 3-15,1-1 2 0,3 1-1 16,0-1-4-16,0-5-3 16,5-1 0-16,6-4-2 15,3-4 1-15,2-7-5 16,2-4-18-16,3-3-22 0,-1 0-52 15,1-10-67-15</inkml:trace>
  <inkml:trace contextRef="#ctx0" brushRef="#br0" timeOffset="1965.96">21353 10568 312 0,'-1'-21'21'0,"1"-1"18"16,0 7 0-16,8 1-9 16,-1 4-6-16,1 3-2 15,4 3-3-15,-2 4-11 0,-1 0-4 16,-2 4-1-16,1 7-2 16,-5 4 0-16,-3 4-1 15,0 0 2-15,0-1-1 16,0 0-1-16,0-1 2 15,-2-6-2-15,1-1 1 0,-5-5-1 16,6-2 1-16,0-3 4 16,0 0 18-16,9 0 5 15,5-7-12-15,4-4-14 16,2 0-1-16,1-3-1 0,3 2-1 16,-2 3-17-16,-5 2-27 15,2 0-47-15,-5 3-46 16,0 1-156-16</inkml:trace>
  <inkml:trace contextRef="#ctx0" brushRef="#br0" timeOffset="2634.6">21860 10692 361 0,'-7'-12'-1'16,"6"0"21"-16,1-4 23 16,0 4-10-16,7 0-8 15,3-3-6-15,3 4-13 16,1 5-3-16,3 0-1 0,-3 2 3 16,1 4-3-16,-2 0 0 15,0 7-1-15,-5 7-2 16,-1 7 2-16,-2 3-1 15,-4 4 1-15,-1 3 2 16,0 1 1-16,0 0 1 16,0 0 1-16,-1 0 1 0,-1-2 3 15,-1-1-1-15,3-1-1 16,0-3 1-16,0 0-3 16,0-3-3-16,6-2-1 15,5-6-2-15,0-3 0 16,1-5 2-16,2 0-1 0,-6-4 0 15,3-2 0-15,-3 0 0 16,-3-4 1-16,-5-3-1 16,0 2 1-16,0 0-1 15,-2 3 0-15,-8 2 0 16,2 0 1-16,-3 10 0 16,2 7 5-16,3 2 2 15,3 6-3 1,3-2-2-16,0 4 1 0,0-1-2 0,0 3-1 15,2 0 0-15,3-4 2 16,-3 2 2-16,2-3-1 16,-2 2 1-16,-2-3-1 15,0-2 1-15,-8 3 1 0,1-3-1 16,-7-4 3-16,-1 0-1 16,-2-1 1-16,2-4 3 15,-2-1 2-15,-4-4-2 16,5-2-2-16,-2-1-5 15,2-1-2-15,-2-1-2 0,-2 0-1 16,-5-2-13-16,-6 0-48 16,-6-7-104-16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22-11-23T06:01:24.42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18392 1278 299 0,'-1'-7'19'16,"-3"4"-3"-16,4 1 20 15,0 2-15-15,0 0-8 16,0 0-11-16,0 5 0 16,2 4 8-16,1 6 3 0,4 3 2 15,-6-1-3-15,1 3-3 16,2 0 0-16,-3 1 1 16,1-2 6-16,-2 1-3 15,0-2 2-15,0-1-5 0,0 0-4 16,0-3-2-16,0-1-1 15,0-1 6-15,-2-1-5 16,-1-2-2-16,3-4 0 16,0 2-1-16,0-1 0 15,0-3 0-15,9 0 1 16,5 1 3-16,2-2 9 0,4-2-6 16,3 0-5-16,2 2-1 15,-1-2-1-15,-1 0 0 16,4 0-6-16,-1-2-32 15,2-4-46-15,0 0-27 16,-1-7-131-16</inkml:trace>
  <inkml:trace contextRef="#ctx0" brushRef="#br0" timeOffset="714.78">19210 1227 241 0,'3'-14'163'16,"1"-1"-160"-16,-4 1 14 15,0 1 19-15,0-2-15 0,0 1-3 16,0 2-8-16,-4-2-6 16,-2 4-1-16,-1-1-1 15,-5 2-1-15,0 3 0 16,-3-3-2-16,-2 6 1 15,-2 1-1-15,-1 2 1 16,3 0-1-16,-5 5 0 16,5 7 0-16,2 0-1 0,4 5 1 15,4 1-2-15,1 2 0 16,6 3 1-16,0 2 2 16,2 0 0-16,9 2 0 15,1 0 0-15,3-2 1 0,1 0-1 16,1-2 0-16,-5-2 0 15,-4-1 0 1,0-1 0 0,-4-4 0-16,-4 1 0 0,0-2 0 15,-10-4 0-15,-4 3 1 16,0-6 1-16,-7 3-1 16,2-7 1-16,4 1 0 0,0-3 1 15,3-1 0-15,3 0-1 16,3 0 0-16,2-1 3 15,4-5-1-15,0-1-1 16,0 0 0-16,4 3-3 16,4 1-1-16,0-1 3 15,3 4-1-15,0 0-1 0,0 2-1 0,-1 9-1 16,1 3 0-16,2 5 1 16,0 5 0-16,-5 2 1 15,-2 3 1-15,-1-2-1 16,-3 3 2-16,-1 2 1 0,1 0 1 15,-2 0 2-15,0 1 3 16,0 0-2-16,-3-2-1 16,1-1 4-16,2-3-2 15,0-5-1-15,0-3-6 16,0-5 1-16,10-7-1 16,5-1 1-1,7-6 1-15,1 0-1 0,4-8-21 0,0-7-40 16,-2-5-58-16,-1-7-295 15</inkml:trace>
  <inkml:trace contextRef="#ctx0" brushRef="#br0" timeOffset="1698.87">19770 1334 259 0,'-5'-11'5'16,"1"0"22"-16,3-5 32 16,1 2-8-16,0 2-18 15,0 1-5-15,1 0-4 16,8 1-7-16,0 2-8 0,2 5-3 15,0 3 2-15,4 0-6 16,-3 3-5 0,3 12-1-16,0 2 2 0,-3 1 1 15,3 4 2-15,-6-1-1 0,-2 1 0 16,-2-1 0-16,-5 0 0 16,0 1 1-16,-5-4 0 15,-4-3 1-15,-3 2 3 0,-1-6-3 16,2-3 1-16,5-2-1 15,-2-1 0-15,4-3-1 0,1-2 1 16,3 0 4-16,0 0 9 16,0-7-8-16,8-2-6 15,4-7-2-15,-2-1 1 16,5 0 2-16,-1-3-3 16,1-3 3-16,0 0-1 15,-1 2 0-15,-2-3-1 16,-2 1 0-16,0 2 0 15,-5 4 1-15,-3 2-1 0,1 1 0 16,-3 4 0-16,0 4 2 16,0 1 0-16,0 0 0 15,0 5-1-15,-3 0-2 0,-1 0 0 16,-2 8 0 0,1 4 0-1,-2 8-1-15,2 1 2 16,3 2 3-16,2 0 1 0,0 2-3 15,0-2 2-15,0-2 1 16,9 0 0-16,-1-6-2 16,7 0 0-16,3-6 0 15,2-1 1-15,2-2-1 16,3-2 0-16,-4-4 1 0,1 0-13 0,-2 0-22 16,-6-7-43-16,-1-4-38 15,-6-7-76-15</inkml:trace>
  <inkml:trace contextRef="#ctx0" brushRef="#br0" timeOffset="1963.44">19939 954 297 0,'-1'-3'4'0,"-2"1"19"16,3-2 25-16,0 3-15 15,4-2-19-15,5 2-11 0,3 1 4 16,1-2-5-16,5 0-1 16,0 2-1-16,0 0 0 0,3 0-8 15,-1-2-41-15,1-1-47 16,-2-2-95-16</inkml:trace>
  <inkml:trace contextRef="#ctx0" brushRef="#br0" timeOffset="2220.32">20237 783 343 0,'0'-2'8'0,"-2"-2"13"16,0 3 1-16,2 1-17 15,0 0-7-15,0 0-3 0,0 1 2 16,0 9 3-16,4-2 1 16,-1 5 0-16,-1 1-1 15,2 0 1-15,-2 2 0 16,-2 1 0-16,0-5-2 0,0 4-14 16,0-5-4-16,0-4-12 15,2 0-19-15,3-3-28 16,2-4 2-16</inkml:trace>
  <inkml:trace contextRef="#ctx0" brushRef="#br0" timeOffset="2517.15">20438 767 291 0,'4'-9'24'15,"-1"3"21"-15,-3 1 7 0,2 3-24 16,-2 2-9-16,0 0-19 15,0 9-4-15,0 6 1 16,0 5 3-16,-2 3 1 16,-3 5 1-16,3 2 2 15,-1 1 2-15,-1 1-1 16,0-2-3-16,0-3 2 16,1-2 1-16,-2-4 2 0,1-3-4 15,1-2-1-15,-1-3 0 16,3-5-2-16,-1-3 1 15,2 1 0-15,0-4-3 16,0-2-19-16,0 0-4 0,5 0-3 16,4-8-57-16,3-2-114 15</inkml:trace>
  <inkml:trace contextRef="#ctx0" brushRef="#br0" timeOffset="2923.37">20583 999 341 0,'0'-9'20'16,"0"0"28"-16,0-2 5 15,0 0-20-15,5 3-6 0,2-2-12 16,1 3-12-16,3 3-4 16,0 1 0-16,-1 3 0 15,4 0-2-15,-4 11-2 16,0 2 1-16,0 1-3 15,-5 4-2-15,-1-2-1 16,-4 1 6-16,0 0 0 0,0-4 3 16,-4 4 1-16,-5-4 1 15,0-1 0-15,0-4 0 16,1 2 1-16,1-3-2 16,2 0 0-16,2-4 0 0,1-2 1 15,0 2-1-15,2 0 0 16,0-2 0-16,0-1 5 15,2 0 9-15,8 0 3 16,5 0-10-16,5 0-5 16,1-4-2-16,5-2-13 0,2 1-31 15,1 1-24-15,0-6-56 16,2 0-161-16</inkml:trace>
  <inkml:trace contextRef="#ctx0" brushRef="#br0" timeOffset="3661.82">21034 904 209 0,'-5'-14'138'0,"3"-2"-132"0,2-4 15 15,0 4 9-15,5 0-7 16,4 3-4-16,4 3-9 15,-1 3-7-15,3-1-2 16,-1 5 1-16,-2 3-1 16,3 0 0-16,-6 0-2 0,2 3 0 15,-2 8-2-15,-2 0 2 16,-2 3-1-16,0 2-1 16,-2 2 3-16,-3 2-1 15,0-4 0-15,0 3 2 16,0 3-1-16,-4-2 1 15,0-1 1-15,1 1 0 16,-1 2 3-16,3-1 2 0,1-2 0 16,0 2 2-16,0 1 6 15,0-1-8-15,7 1 4 16,2-4 1-16,2-1-8 16,-1-1-3-16,1-5 2 0,0 1 1 15,-2-6-2-15,-2-3 2 16,2-3 6-16,-4 0 2 15,-1 0-4-15,-1-1-3 16,-1-6 0-16,-2 0 1 16,0-1-5-16,0 2-2 0,-2 2 1 15,-5 2 0 1,1 2-2-16,-6 0 0 0,2 0 1 16,-1 6 0-16,0 5 0 15,0 4 1-15,3 1-1 16,-2 2 0-16,3 1 1 15,2 2 1-15,1 3 3 0,3 1 2 16,-1 0 2-16,2 0 0 16,0 2-1-16,0-3 2 15,0 4-2-15,0-3 1 16,2 1 0-16,-2 1-3 0,1-2-1 16,-1-2 2-16,0-2-5 15,2-1 3-15,-4-2-1 16,-3-4 2-16,-5-1 4 15,0-4 5-15,0-1-1 16,-4-4 0 0,2-2 0-16,-1 0-5 15,-2-2-3-15,-7 0-3 16,-4-6-9-16,-6-11-93 0,-4-10-278 16</inkml:trace>
  <inkml:trace contextRef="#ctx0" brushRef="#br0" timeOffset="33436.39">20566 2394 221 0,'-9'0'48'0,"-2"0"-1"0,5 0 1 15,3-2 0-15,3-2-7 16,0 1-8-16,2-1-11 15,10 0-14-15,4 1-5 16,6-2 4-16,5 1-4 16,4 2-3-16,-1-1 0 0,1 0 1 15,0 0-1-15,-5 3-12 16,-5-2-25-16,-4 1-20 16,-10 1-42-16,-7 0-67 15</inkml:trace>
  <inkml:trace contextRef="#ctx0" brushRef="#br0" timeOffset="33639.67">20561 2506 265 0,'-12'7'2'0,"7"-7"17"16,3 0 40-16,2 0-23 0,2 0-7 15,11 0-3-15,6-7-9 16,6 0-5-16,3 0-4 15,2-1-3-15,2 5-5 16,2 0 0-16,-3 3-29 0,-4 0-69 16,-3 0-95-16</inkml:trace>
  <inkml:trace contextRef="#ctx0" brushRef="#br0" timeOffset="34192.28">21755 1953 119 0,'0'-2'180'15,"-5"0"-160"-15,2 1 0 16,-1 1 5-16,-1 0-4 15,2 10 1-15,-1 8 0 16,1 7-5-16,-2 9 11 0,4 6 7 16,1 10 0-16,0 5-4 15,0 3-12-15,0 5-3 16,0 1-3-16,1-3-3 16,4-5 1-16,-3-4-2 15,-1-8 3-15,-1-6-2 0,2-5-4 16,-2-8 0-16,0-4 0 15,0-7-6-15,0-3 1 16,0-4 0-16,0-3 0 16,0-4 1-16,0-3-1 15,2-11-2-15,1-5-13 16,1-8-20-16,1-9-22 0,-3-5-19 16,1-6-19-16,-3-7-34 15,0-2-58-15</inkml:trace>
  <inkml:trace contextRef="#ctx0" brushRef="#br0" timeOffset="34489.01">21722 2019 51 0,'0'-25'183'15,"0"0"-159"-15,0 0 6 16,1 6 6-16,7 1-9 16,-1 2-6-16,2 3-3 0,-4 2 2 15,1 4 0-15,0 0-3 16,1 3-1-16,-1 1 1 15,1-1-2-15,8 3-3 16,4-3-3-16,7 4 0 16,10-2-1-16,9 0 0 0,6 0 1 15,8-3 2 1,5 2 0-16,-1-3 1 0,-5 1-2 16,-10 0-7-16,-9 1-3 15,-12 2 1-15,-10 2-1 16,-10 0 0-16,-4 0-4 15,-3 0-22-15,-3 6-9 0,-11 1-22 16,-3-2-3-16,-5-1-54 16</inkml:trace>
  <inkml:trace contextRef="#ctx0" brushRef="#br0" timeOffset="35191.94">22086 2178 176 0,'-14'0'99'16,"3"0"-60"-16,4 0 16 15,4 0-10-15,3-4-13 16,0-1-10-16,6 1-17 16,13 1 0-16,-3-1-2 15,7 1-4-15,2 1 2 0,2 0 0 16,1 2-18-16,-3-2-22 16,-1 1-37-16,2-3-50 15,-5-3-83-15</inkml:trace>
  <inkml:trace contextRef="#ctx0" brushRef="#br0" timeOffset="35410.71">22420 2019 339 0,'0'-6'2'0,"0"1"20"16,0 2 21-16,0 1-15 16,0 2-10-16,0 0-8 15,0 0-10-15,0 5 0 16,0 6 0-16,4 3 0 15,-2 4 0-15,1-2 0 16,-1 4 0-16,1 1 1 0,0-1-2 16,-1 0-11-16,0-3-13 15,1 1-26-15,-3-3-34 16,0-5-26-16</inkml:trace>
  <inkml:trace contextRef="#ctx0" brushRef="#br0" timeOffset="35613.71">22365 2277 271 0,'-4'3'22'0,"4"-3"26"16,0 0 1-16,12-3-15 0,3-2-16 16,9 2-9-16,1-4-2 15,6 1-5-15,-1 5 0 16,-1-2-2-16,-3 3 0 15,1 0-17-15,-5 3-29 0,-4 4-42 16,-7 0-48-16</inkml:trace>
  <inkml:trace contextRef="#ctx0" brushRef="#br0" timeOffset="36004.24">22408 2449 303 0,'-16'0'30'16,"3"0"1"-16,7 0 15 16,1 0-9-16,5-7 1 15,0-1-9-15,5 1-17 0,7 0-10 16,0 0-2-16,3 3 0 16,-1 4 0-16,1 0 0 15,-2 7 0-15,-1 4-3 16,-3 7-1-16,-2 3-3 15,-6-3-11-15,-1 0 7 16,0 0 10-16,-8-2 1 0,-6-1 2 16,1-2-1-16,-4-1 3 15,5-4 8-15,0 1 2 16,2-3-2-16,5-3-5 16,1-1-1-16,2-2-1 0,2 0-2 15,6 0 3-15,5 0 2 16,5 0-1-16,7 0-5 15,4-5-2-15,4-3 1 16,1 1-13-16,0-1-33 16,2-2-39-16,-1-4-72 0</inkml:trace>
  <inkml:trace contextRef="#ctx0" brushRef="#br0" timeOffset="36222.94">22846 2258 353 0,'-3'-7'16'0,"3"0"14"15,0 0 11-15,3 1-19 16,8 1-10-16,5 1-6 16,3-1-4-16,5 1-1 0,-2 1 0 15,0 1-2-15,-3 2-17 16,-1-2-20-16,-6 1-40 15,-5-1-60-15</inkml:trace>
  <inkml:trace contextRef="#ctx0" brushRef="#br0" timeOffset="36463.64">22941 2115 289 0,'-3'-2'37'16,"1"2"0"-16,2 0-4 0,0 0-24 15,0 7 0-15,0 4 4 16,0 3 4-16,0 4-5 16,0 6-1-16,0-1 0 15,0 0-8-15,0 2-3 16,0-3 1-16,0-3 0 16,0-1-1-16,0-2-2 0,2-7-15 15,3-2-7-15,2-5-14 16,4-2-11-16,2-3-40 0,3-17-130 15</inkml:trace>
  <inkml:trace contextRef="#ctx0" brushRef="#br0" timeOffset="36739.1">23225 2026 390 0,'5'0'3'0,"-5"-5"15"0,0-1 18 15,0 6-12-15,0 0-16 16,0 2-11 0,2 9-1-16,-2 7 5 15,4-1 3-15,-2 7-1 0,-2 1 1 16,2 1 0 0,-2-1-3-16,1 2 0 0,-1-5 1 15,0-3-1-15,0 1-1 16,0-6-12-16,0-2-10 15,2-4-12-15,2-5-16 16,-1-3-22-16,4-1-28 16</inkml:trace>
  <inkml:trace contextRef="#ctx0" brushRef="#br0" timeOffset="37048.15">23369 1869 387 0,'0'-9'-6'0,"3"2"47"16,-1 0 14 0,1 5-3-16,6 2-22 15,4 0-16-15,-1 13-9 0,5 8 1 0,2 6 2 16,1 9 1-16,0 8-2 0,-2 4 1 16,-2 6 0-16,-5 4 1 31,-6 3-2-31,-5 2-2 0,0-4-2 15,-14 1-2-15,-9-4 2 16,-6-5-2-16,-7-4-1 0,-8-5-10 16,-5-2-17-16,-9-8-12 15,-5-2-30-15,-6-10-30 16,-6-6-75 0</inkml:trace>
  <inkml:trace contextRef="#ctx0" brushRef="#br0" timeOffset="37459.28">22064 1944 287 0,'-7'0'6'15,"2"0"24"-15,-2 0 5 16,0 5-12-16,-2 4-5 15,0 4 4-15,-1 8-3 16,-4 4 11-16,4 7 7 16,0 7-2-16,2 8-5 0,2 5-1 15,5 3-9-15,1 4-7 16,0 0-3-16,11-3-5 16,10-6-3-16,9-9 0 15,11 0-2-15,5-11-22 16,6-2-46-16,0-10-102 0</inkml:trace>
  <inkml:trace contextRef="#ctx0" brushRef="#br0" timeOffset="38165.25">21054 3091 242 0,'-15'0'3'0,"5"0"16"16,5 0 35-16,3-2-9 16,2-2-4-16,0-3-7 15,10-1-7-15,12 0-5 0,11-1 0 16,9 2-3-16,21 0-3 15,17-2-2-15,16 0-3 16,21 4-2-16,19-2 1 16,20-1 1-16,19 5-2 15,8 0 0-15,6 1-2 16,4 2 0-16,-3 0-5 16,-10 0 1-16,-14 2 0 0,-13-4 2 15,-12 2-1-15,-21-2-2 16,-13 0-1-16,-22-2 1 15,-12 2-2-15,-20-1 1 16,-16 1-1-16,-20 2-1 0,-12 0-5 16,-5 0-21-16,-17 0-31 15,-14 4-45-15,-11-1-112 16</inkml:trace>
  <inkml:trace contextRef="#ctx0" brushRef="#br0" timeOffset="38700.93">21993 3613 360 0,'-7'-5'6'16,"0"2"33"-16,2 1-8 0,-1 2-7 16,2 5-6-16,1 10 9 15,3 6 7-15,-2 8-5 16,2 4-2-16,0 9 0 16,0 2-8-16,2 4 0 15,-1 0-7-15,1 2-7 0,-2-4-1 16,0-5-3-16,0-3 3 15,0-5-4-15,-2-5 1 16,-1-3 0-16,-2-7-1 16,3-4 1-16,-1-6-1 0,-1-2-5 15,4-6-14-15,0 0-7 16,0-9-5-16,0-5-24 16,0-8-30-16,4-6-17 15,-1-6-54-15</inkml:trace>
  <inkml:trace contextRef="#ctx0" brushRef="#br0" timeOffset="38982.15">21943 3831 297 0,'-1'-19'19'15,"1"-3"19"-15,0 2 5 0,5 6 4 16,9-2-11-16,2 6 2 16,7 3-6-16,0 2-13 15,5 5-5-15,-3 0-2 16,-2 12-5-16,-3 6-4 15,-2 1-2-15,-8 4 0 16,-3 0-1-16,-7 1 2 0,-1-1-3 16,-13-6 2-16,-8 1 0 15,-1-1 0-15,-4-4 0 16,0-1 0-16,2-7-1 16,3-2 1-16,3-2 0 15,6-1-2-15,7 0-12 16,5-8-18-16,1-8-38 15,7-4-40-15,9-7-94 0</inkml:trace>
  <inkml:trace contextRef="#ctx0" brushRef="#br0" timeOffset="39341.45">22318 3444 241 0,'-8'0'37'15,"0"0"25"-15,1 0-6 0,3-3-10 16,3 1-1-16,1-2 4 16,0 3-19-16,3-2-17 15,8 2-9-15,5-1-1 0,2 0-2 16,5 2-1-16,1 0 0 16,-2 0-14-16,0 0-31 15,0 0-40-15,-5 0-30 16,0 0-62-16</inkml:trace>
  <inkml:trace contextRef="#ctx0" brushRef="#br0" timeOffset="39591.36">22593 3280 326 0,'0'-11'9'0,"2"4"29"15,-2-2 12 1,0 6-21-16,0-1 5 0,2 4-7 15,-2 0-18-15,0 2-11 16,0 11 2-16,0 0 2 16,0 6 2-16,1 0-2 0,-1 3-2 15,0-1 0-15,2-2 0 16,-2-2 0-16,2-3-21 16,0-2-9-16,1-5-14 15,4-3-17-15,-1-4-38 16,5 0-41-16</inkml:trace>
  <inkml:trace contextRef="#ctx0" brushRef="#br0" timeOffset="39841.28">22749 3262 305 0,'4'-5'46'16,"-4"-1"9"-16,2 5-5 0,-2 1-20 15,0 1-23-15,0 10 2 16,0 9 17-16,0 5-5 15,0 3-4-15,0 4 0 16,0 6-5-16,-4 1-3 16,-3 1-5-16,-1-3-1 0,1-5-2 15,-1-1 0-15,2-7 0 16,1-4-1-16,2-8 0 16,0-1-6-16,3-4-16 15,0-3-17-15,0-4-35 16,6 0-6-16,3-4-68 0</inkml:trace>
  <inkml:trace contextRef="#ctx0" brushRef="#br0" timeOffset="40200.61">22887 3446 357 0,'10'-15'20'15,"2"3"27"-15,-2 2 6 16,4 2-7-16,-2 3-16 15,-1 5-14-15,0 0-11 16,-1 5-4-16,1 10-2 16,-4 3 1-16,-3 3 0 0,-2-2 0 15,-2 3 0-15,-2-1 0 16,-9-3 0-16,-2-2-1 16,1-3 1-16,-1-1-1 15,1-3 2-15,1-2-1 16,3-1 0-16,3-1 1 0,2-2-1 15,3-1 1-15,0 2 0 16,3-4 2-16,6 1 3 16,8-1-2-16,1 0-1 15,3 0-1-15,2 0-2 16,4-3-7-16,2-2-17 0,-2-2-44 16,-4-7-46-16,2-1-176 15</inkml:trace>
  <inkml:trace contextRef="#ctx0" brushRef="#br0" timeOffset="40437.08">23297 3407 253 0,'-4'-8'118'0,"2"0"-78"15,2-3 18-15,6 0 6 16,10 3-29-16,6-4-15 15,1 6-7-15,5 0-5 16,-1 3-2-16,0 1-3 16,-3 2-2-16,-4 0-1 0,-4 0-1 15,-3 0-15-15,-5 3-21 16,-1-1-33-16,-3 0-9 16,-4-2-30-16,0 0-21 15</inkml:trace>
  <inkml:trace contextRef="#ctx0" brushRef="#br0" timeOffset="40745.55">23437 3264 157 0,'-7'-7'81'0,"3"0"-37"16,-1 0 13-16,3 1 0 0,2 3-7 16,-1 1-4-16,-2 2-9 15,3 0-15-15,0 2-16 16,0 8 1-16,0 7 6 15,4 4 6-15,0 2-5 16,-1 4-5-16,1-2 1 0,-1 2-6 16,1-6 0-16,-2 0-1 15,-1-3 0-15,3-4-2 16,-3 1 0-16,-1-7-1 16,2 0 1-16,-2-1 0 15,0-4-9 1,3-1-9-16,0-2-18 0,3 0-13 15,1 0-9-15,3-8-19 16,1-9-81-16</inkml:trace>
  <inkml:trace contextRef="#ctx0" brushRef="#br0" timeOffset="41042.35">23720 3201 334 0,'4'-10'12'0,"0"-1"24"16,0 2 15-16,-3 4-10 16,1 0 2-16,-2 3-11 15,2 2-9-15,-2 0-12 16,2 5-8-16,-1 6 1 16,-1 7 5-16,2 3 3 0,-2 4 5 15,4 5 2-15,-1 0-1 16,-1 5-2-16,1-2-4 15,0-1 1-15,-1-1-5 16,0-5-6-16,-2-1-1 0,0-3 0 16,0-2 0-16,0-6 0 15,0-2-1-15,-2-1-32 16,-8-9-54-16,1-2-130 16</inkml:trace>
  <inkml:trace contextRef="#ctx0" brushRef="#br0" timeOffset="83218.39">20253 11409 167 0,'0'-17'67'0,"0"3"-28"16,0 0 11-16,0 3-8 16,2 6-5-16,-2-1-6 15,0 3-1-15,2 3-2 16,-2 0-7-16,2 12-17 0,-1 8 1 16,1 8 14-16,2 10 7 15,-1 3-2-15,1 5-5 16,0 2-3-16,-2-1-4 15,1-1-1-15,-1-5-3 16,1-3-2-16,-3-3-1 16,0-6-3-16,0-4-1 0,0-7 0 15,0-4 0 1,0-5-1-16,0-4 0 0,0-1 0 16,0-4-6-16,0 0-11 15,0-7-5-15,0-8-19 16,0-5-25-16,-5-7-34 15,0-9-55-15</inkml:trace>
  <inkml:trace contextRef="#ctx0" brushRef="#br0" timeOffset="83423.5">20239 11409 324 0,'0'-18'30'0,"11"0"6"15,5 0 5-15,7 4-12 16,4 1-8-16,6 4-6 15,2 2-4-15,3 5-8 16,-1 1-3-16,3 1 0 0,-6 1-7 16,-6 8-24-16,-6 0-16 15,-9 4-24-15,-8-1-29 16,-5-3-40-16</inkml:trace>
  <inkml:trace contextRef="#ctx0" brushRef="#br0" timeOffset="83595.86">20350 11530 146 0,'-29'17'105'32,"6"-2"-63"-32,7-5 11 0,8-3-10 0,5 1-13 0,3-4-16 15,11-3 3-15,8-1 5 16,10 0-5-16,7 0-11 16,4 0-4-16,1 0-3 15,3-3-23-15,0-1-26 16,-5-2-32-16,-5-1-62 15</inkml:trace>
  <inkml:trace contextRef="#ctx0" brushRef="#br0" timeOffset="83898.16">20895 11333 307 0,'3'-19'23'15,"-3"1"22"-15,0 5 6 16,0 6-11-16,0 2-4 15,-5 5-6-15,-6 0-13 16,-2 16-3-16,0 6 0 16,-2 11 10-16,-2 6-1 0,3 10-2 15,1 2-2-15,4 5-4 16,4-1-5-16,3 0-5 16,2-3-3-16,0-4-2 15,9-5 1-15,8-5 0 0,0-8-6 16,8-5-13-16,1-9-8 15,1-7-8-15,0-6-13 16,3-3-29-16,-3-3-18 16,-1-14-50-16,-2-8-109 15</inkml:trace>
  <inkml:trace contextRef="#ctx0" brushRef="#br0" timeOffset="84194.98">21216 11410 386 0,'0'-21'-9'0,"0"3"31"16,0 6 28-16,-4 6 10 15,1 6-14-15,-3 0-21 16,0 11-10-16,1 10 2 16,2 8 5-16,-1 6 0 0,4 7-3 15,0 4-3-15,0 0-3 16,0 3-6-16,0-5-3 15,4 2-2-15,-1-7-2 16,-1-3 1-16,0-5-1 0,-2-6-2 16,0-6-12-16,0-6-8 15,0-7-7-15,0-4-11 16,0-2-3-16,0-5 3 16,0-9-42-16,0-9 2 0,-2-6-27 15,-2-7-16-15</inkml:trace>
  <inkml:trace contextRef="#ctx0" brushRef="#br0" timeOffset="84448.99">21167 11546 56 0,'-2'-18'222'0,"8"2"-141"15,6 5-18-15,10 4-13 0,5 4-4 0,1 3-13 16,3 0-12-16,-1 5-7 16,1 9-3-16,-8 2-6 15,-4 5-3-15,-9 1-2 0,-5 1 0 16,-5-3 0-16,0 1 0 15,-12-5 0 1,-6-1 1 0,-5-5-1-16,0-2 1 15,-3-3 0-15,-1-3 0 0,7-2-1 16,3 0-1-16,4 0-12 0,7-6-18 16,6-5-31-16,0-5-31 15,6-3-88-15</inkml:trace>
  <inkml:trace contextRef="#ctx0" brushRef="#br0" timeOffset="84667.68">21560 11319 398 0,'19'-5'6'0,"-5"5"31"16,0 0 18-16,2 5 0 15,1 15-20-15,-3 5-5 16,0 8-5-16,-3 5-2 15,-2 3-7-15,-6 2-5 16,-3 5-4-16,-2-3-4 16,-12 1-2-16,-9 0-1 15,-9-1-9-15,-8-2-33 0,-9-6-30 16,-10-5-77-16,-11-8-174 16</inkml:trace>
  <inkml:trace contextRef="#ctx0" brushRef="#br0" timeOffset="85387.25">18852 11193 370 0,'-1'-8'-9'0,"-3"3"25"0,4 1 21 15,0 3 9-15,0 1-16 16,2 5-11-16,0 11 5 16,3 7-5-16,3 11 3 15,-3 5-1-15,-3 8 0 0,3 3-2 16,0 2-6-16,0-1-5 16,3-4-2-16,-1-8-3 15,2-5 0-15,0-7 0 16,4-8-2-16,-1-5 1 15,8-8 0-15,2-5 1 16,0-1-2-16,4-7 0 16,4-7 0-16,3-3-2 0,-5-7-2 15,1-1-6-15,-5-2-6 16,-2-3 2-16,-9-2 1 16,-2-6-1-16,-3 1 1 15,-8 1 2-15,0-1 1 0,0 5 7 16,-8 3 1-16,-1 8 1 15,1 3 2-15,-2 6 3 16,3 6 4-16,0 6 1 16,3 2-2-16,3 16 0 0,-1 6 5 15,2 10 6-15,0 8-3 16,0 2-3-16,3 2-3 16,6-1-3-16,3-2-4 15,-2-6-1-15,0-5-1 16,7-3-1-16,-3-8-1 15,6-6-10-15,-3-8-13 16,2-7-18-16,1 0-21 16,-4-12-53-16,-5-10-52 0</inkml:trace>
  <inkml:trace contextRef="#ctx0" brushRef="#br0" timeOffset="85527.76">19201 11422 378 0,'-13'-7'44'15,"10"2"10"-15,4-4 12 16,20 2-37-16,9 0-23 16,11 1-5-16,8 5-7 0,1-1-45 15,-5 0-55-15,-7 1-163 16</inkml:trace>
  <inkml:trace contextRef="#ctx0" brushRef="#br0" timeOffset="86240.18">18621 12010 361 0,'-16'-12'-2'15,"2"4"47"-15,0 4 3 0,9 3 1 0,2 1-16 16,1 8-14-16,2 13-1 15,2 6 3-15,6 9 1 0,2 9-3 16,1 3 0-16,1 2-5 16,-4 2-6-16,-3-1-4 15,-2-2-2-15,-1-5-1 16,0-3-1-16,-2-7 1 16,0-6-1-16,-4-8 1 15,3-7 0-15,-1-8 0 16,2-5 1-16,0-2 6 0,0-12-3 31,0-6-4-31,0-5-1 0,0-5 0 16,0-2 0-16,0-4-2 15,0 0-3-15,0-3-2 16,0 6 0-16,0 0-3 16,0 5 4-16,7 4 4 15,0 5 1-15,6 6 1 0,3 6-1 16,2 6 1-16,4 1 3 15,-3 7-1-15,4 7-1 16,-2 7 0-16,-6 2 1 16,-3 1-1-16,-4-1-1 15,-8 0 0-15,0-3 1 0,-16-1 0 16,-3-1-1-16,-8-3 1 16,-2-3 1-16,2-2-2 15,0-2-1-15,7-5 1 16,6-3-3-16,10 0-14 0,4-1-26 15,11-10-42 1,12-5-33-16,2-2-92 16</inkml:trace>
  <inkml:trace contextRef="#ctx0" brushRef="#br0" timeOffset="86427.63">18996 12266 405 0,'11'0'18'0,"2"0"24"15,2 0 19-15,7-1-21 16,9-5-23-16,-1 4-5 16,8 0-6-16,-4-1-5 0,0 1-1 15,-4 2-2-15,-4 0-20 16,-4 0-31-16,-8 0-27 16,-7 0-32-16,-7-6-103 15</inkml:trace>
  <inkml:trace contextRef="#ctx0" brushRef="#br0" timeOffset="86693.19">19220 12152 217 0,'-5'0'94'0,"3"0"-45"16,2 0-2-16,0 0-23 16,7 5 1-16,8 4-3 0,4 2-8 15,3-4-5-15,2-1-4 16,-1-2-3-16,-3 0-1 15,-2 2 0-15,-8-5-1 16,-3 3 0-16,-5 2 0 16,-2 2-1-16,-2 9 2 0,-8 2 1 15,-2 6 3-15,-1 2-2 16,0 3-3-16,5 1 0 16,0-3-16-16,3-3-42 15,5-6-32-15,0-8-87 16</inkml:trace>
  <inkml:trace contextRef="#ctx0" brushRef="#br0" timeOffset="87224.32">19748 12155 439 0,'12'0'-8'16,"-2"2"14"-16,-10 14 19 15,0 4 17-15,-5 5-13 16,-4 1-13-16,-2 3-4 0,-1-2-6 16,-3-4-3-16,-1-2-1 15,-2-1-1-15,-1-7 1 16,-3-6 3-16,2-2 9 16,0-5-3-16,2 0-3 15,2-3-1-15,5-8 0 0,1-3-3 16,8-6-3-16,2 1-1 15,0-3 0-15,7-1 0 16,5 1-5-16,3 1-2 16,-3 3 2-16,-1 6 3 15,2 1 2-15,-3 8-1 16,0 3 1-16,4 0 3 0,1 14 2 16,0 0 2-16,4 8-3 15,3-1 3-15,0 2-2 16,2-2-2-16,3-1-1 15,-2-2-1-15,2-4 0 16,-4-5 0-16,0-3-1 0,-1-6 1 16,-5 0 1-1,-2-6 0-15,-4-6 3 0,-4-6 1 16,-4 0-2-16,-3-3 1 16,-5 1-1-16,-9 0-2 15,-8 1-1-15,-5 8-2 0,-5 4-1 16,-4 7-14-16,-5 0-19 15,1 3-37-15,8 4-100 16</inkml:trace>
  <inkml:trace contextRef="#ctx0" brushRef="#br0" timeOffset="87646.5">22139 11417 404 0,'0'0'61'16,"0"-3"3"-16,20-2-20 0,7-1-20 15,5 2-8-15,7 2-8 16,2-1-7-16,-1 3 0 16,-2 0-12-16,-9 0-23 15,-8 2-41-15,-8 3-70 16</inkml:trace>
  <inkml:trace contextRef="#ctx0" brushRef="#br0" timeOffset="87833.9">22203 11571 374 0,'-5'5'11'0,"5"-2"23"15,7-3 32-15,15 0-1 0,5 0-37 16,7-5-17-16,7 2-8 16,4-4-5-16,0 2-13 15,2-1-28-15,-3-1-44 16,2-2-66-16</inkml:trace>
  <inkml:trace contextRef="#ctx0" brushRef="#br0" timeOffset="88177.58">22850 11355 320 0,'0'-14'24'0,"0"-2"19"16,0 3 17-16,0 4 3 15,-7 2-16-15,0 3-22 16,-6 4-7-16,-1 0-4 15,-5 7 3-15,2 9 3 16,-3 8-1-16,1 4 1 0,6 10-3 16,2-1-2-16,3 4-3 15,8-2-2-15,0 3-4 16,10-7-1-16,6-2-1 16,7-7-4-16,2-6 2 15,4-9 0-15,2-8-1 16,-2-3 0-16,1-7 5 0,-4-13 2 15,-1-4 0-15,-4-8-2 16,-4-3-1-16,-6-4-1 16,-5-4-2-16,-6 0-2 15,-7 4 0-15,-17 2 0 16,-15 8-2-16,-17 6-22 0,-15 5-43 16,-16 4-107-16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22-11-23T06:05:18.32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3546 7877 90 0,'-7'0'6'0,"0"0"12"15,2-2 7-15,-1 1-2 0,0-2-13 16,5 2 25-16,-1 1-18 16,0 0-4-16,0-2-3 15,2 2 0-15,0 0-3 16,0 0 0-16,0 0 1 0,0 0 0 15,0 0 2-15,0 0 2 16,0 0 3 0,6 0 3-16,3 0 4 0,3 0 2 15,7 0-3-15,3 0-1 16,5-2-7-16,6-4-3 16,4 0 1-16,3 0-2 0,1 0-1 15,7-4-1 1,-1 3-2-16,2 0 0 0,-1 0 1 15,3 0-2-15,0 3-2 16,0 0 0-16,0 1 1 16,1 2-1-16,-2-2 0 0,-3 3 0 15,-1-1-1-15,-1 1 3 16,-2-2-1-16,0 2-2 16,-1 0 2-16,-1-2-1 15,2 2 1-15,0 0-1 16,0-2 0-16,6 2-1 15,-3-2 1-15,3 2 0 0,1-2-1 16,0 2 0-16,4-1 0 16,-1-1-1-16,-2 1 1 15,3-2-1-15,0 0 1 16,-3-1 0-16,0-1 3 0,3 0 1 31,-3 3-2-31,0 0 2 16,-2 0 2-16,2 0-3 15,-3 1-2-15,3 2 0 0,-7-1 0 16,3 0-1-16,1 0 1 16,-1 0-1-16,-2 0 3 15,-2 0-3-15,-2 0 3 16,2 0 0-16,-5 2 0 16,2 0 1-16,-5 0-2 0,1 0-1 15,0 3 0-15,-2-3 1 16,-4 1 2-16,4-1-3 15,-4 0 2-15,-4 0-2 16,3-1 2-16,-2-1 0 0,-1 0 1 16,-1 0 1-16,-3 0 1 15,-3 0-1-15,3 3-2 16,-5-3 1-16,1 0-1 16,1 0 0-16,-5 0 0 15,2 0 1-15,-5 0-1 0,-1 0-1 16,0-3-1-16,-5 3 0 15,-1 0-1-15,-4-1-1 16,1 1 0-16,-1 0 0 16,0-2-16-16,0-2-30 15,0-7-53-15,0-4-162 16</inkml:trace>
  <inkml:trace contextRef="#ctx0" brushRef="#br0" timeOffset="211164.67">19368 12807 156 0,'3'0'20'0,"3"0"2"0,-3-4 14 0,-1 1 3 16,4-1-2-16,-4-1-5 15,-1-1-5-15,1-1-4 16,0 2 0-16,-2-1 1 16,0 1-4-16,0 0-5 15,-4-1-3-15,-5 3-5 16,-3-1 0-16,-1 1-1 0,-1 1-2 16,-2 0 3-16,-1 2 2 15,2 0-1-15,0 0 0 16,1 2 1-16,1 2 1 15,2 1-4-15,3 4 3 0,0-2 0 16,2 4 2-16,3-1-2 16,3 6 1-16,0 2 2 15,0 4 1-15,0 2 0 16,0 6-1-16,5 0 3 16,-1 0-6-16,2 2 0 15,-4 2-3-15,-1-4-2 0,1 2-1 16,-2-3-1-16,0-2-2 15,0-2 1-15,0-4-1 16,0-3 1-16,0-2-2 16,0-6-4-16,0 0-14 15,-2-5-16-15,1-2-14 0,-1-3-12 16,-3 0-35 0,2-7-36-16,-2-5-97 0</inkml:trace>
  <inkml:trace contextRef="#ctx0" brushRef="#br0" timeOffset="211383.37">19027 13050 335 0,'-11'-3'7'16,"5"0"17"-16,4-1 12 15,2 1 3-15,4-1-14 0,11 1-7 16,7 0 0-16,6-2 1 15,5 0-4-15,2 2-6 16,1-1-6-16,0 2-3 16,-4 1-3-16,-1 1-19 15,-2 0-18-15,-4 0-36 0,-5-2-85 16</inkml:trace>
  <inkml:trace contextRef="#ctx0" brushRef="#br0" timeOffset="211869.13">19785 12814 251 0,'0'-7'3'0,"0"0"17"16,-3 1 11-16,0 1 3 0,-4 1-8 16,2 1 2-16,1 1-5 15,-3 0 1-15,1 2-1 16,-1 0-3-16,-2 0 2 16,1 5 1-16,-2 5-4 15,0 2 1-15,3 6-4 16,0 0-1-16,-1 5-2 0,6 3 0 15,0 3 0-15,2 0 2 16,0 3-3-16,2-2 0 16,5 0-2-16,3-1-3 15,2-1-3-15,1 1-1 0,1-5-1 16,0-2-1 0,4-2 0-16,2-2-1 0,-2-4 0 15,2-1 0-15,0-3-1 16,-1-3-9-16,-2-3-12 15,-2 0-11-15,0-4-13 0,-1 0-10 16,-3 0-18-16,-2-6-1 16,0-3-48-16,-2-3-38 15</inkml:trace>
  <inkml:trace contextRef="#ctx0" brushRef="#br0" timeOffset="212556.47">20006 13050 278 0,'1'-15'27'16,"3"-1"-5"-16,-1 0 8 16,1 0 1-16,3 2 1 15,1 1-3-15,2 1-2 0,-1 3-10 16,2 2 0-16,0 3 3 16,1 4-6-16,1 0-6 15,-1 5-1-15,1 6-3 16,-1 3 0-16,-1 6-1 15,0 0-2-15,-4-1 0 0,-3 4 0 16,-1-3-1-16,-1 2 0 16,-2-4 0-16,0 0 0 15,-2-4 0-15,-5 0 0 16,2-5 1-16,0-2-1 16,0 0 1-16,2-4-1 0,1-3 0 15,2 0 0-15,0 0 3 16,5-3-1-16,3-8-2 15,5-1 0-15,-1-2 0 16,3-3 0-16,-3-1 0 16,1 1 0-16,-1-3-1 15,-1 2 1-15,-2-2 0 16,-2 1 0-16,-2-1-1 0,1 1 1 16,-2 1 0-16,-2 2 0 15,-2 1 0-15,0 5 0 16,1 1 0-16,-1 3 0 15,0 3 1-15,0 1 1 0,0 2-1 16,0 0 0-16,0 2-1 16,-3 6 2-16,-3 4 5 15,1 0 1-15,1 4 0 16,-1 2 0-16,0 2 3 0,1 1-2 16,2-1 2-16,0-2-3 15,2 0-1-15,2 1-2 16,-2-5 1-16,0 3-2 15,7-3-2-15,0-2 0 16,0 1-1-16,3-5-1 0,0 2 1 16,1-3 0-16,0 0-2 15,-2-4-2 1,-2 1-13-16,0-3-13 0,3-1-10 16,-5 0-15-16,3 0-33 15,-1-7-24-15,1-7-76 0</inkml:trace>
  <inkml:trace contextRef="#ctx0" brushRef="#br0" timeOffset="212978.25">20459 12808 298 0,'0'-7'15'15,"3"0"6"-15,0 0 15 16,4 3-4-16,0 1-1 0,0 3 3 16,1 0 1-16,1 0-9 15,1 3-7-15,2 8 1 16,0 7-1-16,0 2-1 16,1 3-4-16,-1 5 1 15,0 1 0-15,-2 1-6 16,2-1-2-16,-2 0 0 0,-3-2-2 15,0-3 0-15,-2 3-2 16,-3-2 0-16,0-2-1 16,-2 1-1-16,0-2 2 15,0 0-3-15,-4-4 1 16,-3-2-1-16,2-4 0 0,0-1 0 16,-3-2 0-16,1-1-1 15,3-5-8-15,-1-3-5 16,2 0-15-16,1 0-14 15,2-7-33-15,0-10-53 0,5 0-137 16</inkml:trace>
  <inkml:trace contextRef="#ctx0" brushRef="#br0" timeOffset="214014.34">20896 13010 165 0,'-3'-3'27'0,"0"1"15"0,1 0 11 15,2 0-8-15,-1 2-7 16,1 0-4-16,0-1-1 16,0 1-8-16,0 0-2 15,3 0 3-15,5 0 0 16,3 0-4-16,2 0-2 0,2 0-1 16,-1 0-5-16,3-2-3 15,0 0-2-15,-5 0-2 16,0 0-5-16,1 0 0 15,-4 1-2-15,-2-1 0 16,-4 0-3-16,1 2-9 16,-2 0-7-16,-2 0-16 0,0 0-31 15,0 0-22-15,0 0-23 16,-2 0-81-16</inkml:trace>
  <inkml:trace contextRef="#ctx0" brushRef="#br0" timeOffset="214310.89">20910 13132 259 0,'0'3'16'0,"0"-3"24"16,-1 0 2-16,1 0-5 0,0 2 1 0,0-2 0 31,0 0-7-31,0 2-7 0,1-1 2 0,5 1 2 0,3 0-5 31,3 0-13-31,-1 2-3 16,0-3-3-16,0 1-3 16,-1-2-1-16,1 2-3 0,0 0-19 0,-1-2-33 0,-2 0-63 15,-3-2-143-15</inkml:trace>
  <inkml:trace contextRef="#ctx0" brushRef="#br0" timeOffset="-210169.23">21677 12659 104 0,'4'-6'15'16,"-3"-1"15"-16,5 0-2 16,-5 0 4-16,4-2 4 0,-3 2 1 0,-1-2-6 15,-1 3-1-15,0-1-4 16,0 0-4-16,0 2-5 15,-1 2-5-15,-7-1-6 16,-1 4-1-16,-3-2-2 16,-5 2 3-1,0 0-1-15,-3 0 3 16,-2 2 3-16,3 5 1 0,-1 2-2 16,1 0-4-16,2 0 1 15,-2 3-1-15,6 1 0 16,-2 1 1-16,2 0 1 0,5 2 0 15,2 2-2-15,0 0 0 16,6 1 0-16,0 1 0 16,0 0-1-16,6 1 0 0,2-1 0 15,0 3 0-15,-1-2 0 16,4 3-1-16,0-1-1 16,-2 0 1-16,-1 2-4 15,-1 0 1 1,-2-2 0-16,-3 3-1 0,-2-3 0 15,0-1 0-15,0-2 1 16,-2 2-1-16,-8-4 0 16,1-3 0-16,-1-2 1 15,-1-1-1-15,0-2 1 0,2-3-1 16,3-2 0-16,-2-2 0 16,1-3 1-16,1 0-1 15,3 0 1-15,-1 0 0 16,3-5 0-16,-1 0 0 15,0-3-1-15,2 1 0 16,0 0 0-16,0 2 1 0,2 0-1 16,3 1 0-16,0 4 0 15,2 0 0-15,5 0 1 16,-4 6 0-16,5 6 0 16,-2 4 3-16,1 5 2 15,2 1 0-15,-1 4 3 16,-1 4-1-16,0 1-1 0,-2 4-1 15,-1-1-2-15,-2 1-1 16,-1 2-1-16,-1 0 2 16,-1 0 4-16,-4 5-2 15,0-1-2-15,0 2 1 0,0-1 1 16,0 0 3-16,0 0-1 16,0-2-1-16,0 1-4 15,-4-4 1-15,4 0 0 16,0-2-1-16,-1-2 3 15,1-1-2-15,0-3-2 0,-4-2 0 16,2-2-1-16,2-4 0 16,-1-3 0-16,1-2 0 15,0-5 1-15,0-2 0 16,0-2 1-16,0-2-3 16,7-3 0-16,3-2 0 15,7 0 0-15,2 0 0 16,6-2-24-16,4-7-35 0,5-5-67 15,8-9-127-15</inkml:trace>
  <inkml:trace contextRef="#ctx0" brushRef="#br0" timeOffset="-209121.27">23415 12694 190 0,'0'-5'8'0,"0"1"12"15,0 1 20-15,0-1-7 0,0 1-7 16,-2-1 2-16,-3 2-4 15,2 0-7-15,-3 2-1 16,1 0-3-16,-3 0 3 16,1 0 0-16,0 0 2 15,0 0 1-15,-1 4-1 0,-2 3-3 16,1 0-1-16,1 6-3 16,-2 0-2-16,3-1 1 15,-2 4-2-15,4 0 0 16,2 0-1-16,3 2-1 15,0 0 1-15,0 0-2 0,0-2 0 16,8 0 0-16,3 0-1 16,0-2-1-16,0-1-1 15,-1-3 1-15,1-3-2 16,0-1 1-16,1-2-1 16,-1-4 1-16,0 0 0 0,-3 0 1 15,2 0-1-15,-3-2 0 16,-2-4 2-16,2 2-1 15,0-3 0-15,-2 0 1 16,-2-4 0-16,1 3 0 16,-3-5 1-16,1-1-1 0,-2 0 0 15,0-4-1-15,0 0-1 16,0-2-2-16,0 1 0 16,0-1 0-16,-3 4 0 15,-3 0 0-15,-3 3 0 16,-2 5-1-16,-1 0 0 15,-1 5-8-15,-1 3-6 0,-1 0-7 16,3 0-8-16,2 2-10 16,2 5-13-16,4-2-22 15,4 0-38-15,0-3-78 16</inkml:trace>
  <inkml:trace contextRef="#ctx0" brushRef="#br0" timeOffset="-208480.98">23859 12673 223 0,'0'0'13'0,"4"0"11"16,-4 0 20-16,0 0-1 15,0 0-11-15,0-2-6 16,0 0-7-16,0 2 3 0,0 0-3 16,0 0-4-1,-4 0-9-15,-3 0-3 0,-1 0 3 16,-2 0 1-16,-1 4-2 15,-2 1-1-15,-1-1 0 16,-2 1-1-16,2 1-1 16,-3-1 0-16,1 0 2 0,0-1-2 15,2 0 0-15,-1 1 1 16,3-2 1-16,3 1-1 16,3 0 0-16,2-3-2 15,1 1 0-15,3 1 0 16,0-3 0-16,0 4 2 0,0 0 3 15,0-2 1-15,0 1 0 16,5 1 0-16,3 1 0 16,-1 0 1-16,4-1-2 15,0 1 0-15,1 3 1 16,2-2 0-16,1 4 0 16,2-2-3-16,0-1 2 0,0 1-3 15,-4 1 0-15,-2-4 1 16,-1-2-2-16,-2 1 1 15,-3-2-2-15,-1 0-1 16,1-2 0-16,-3 2 0 0,0-2 0 16,0 0-1-1,-2 0-17-15,4 0-12 0,-1 0-16 16,1-2-43-16,3-7-52 16</inkml:trace>
  <inkml:trace contextRef="#ctx0" brushRef="#br0" timeOffset="-206718.12">24087 12693 151 0,'-2'0'27'0,"2"0"11"0,-2 0 1 15,1-2-3-15,1 0 1 16,-4 0-12-16,4 0 0 15,0-1 1-15,-2 1-4 16,2 0 0-16,0-1 0 16,0-1-1-16,0 0-4 0,6 3-4 15,-1-1-1-15,2 0-2 16,1 2-1-16,-1 0 0 16,1 0-6-16,-1 5 0 15,1 5-2-15,-3 2 1 0,2 0-2 16,-1 3 1-16,-6 1 0 15,1 0-1-15,-1-2 0 16,0 1 0-16,0-1 0 0,-3-2 0 16,-2-1 0-16,-2 0 1 15,1-4-1-15,-2 0 0 16,3-3 1-16,2-1-1 16,1-1 1-16,0-2-1 15,1 0 1-15,1 0 0 0,0 0 1 16,0-3-1-16,0-3-1 15,3-3 1-15,2 0-2 16,5-4 1-16,-1 1 0 16,-1-1 0-16,3-3 0 15,-2 4 0-15,0-4 0 16,0 2 0-16,-3 0 0 16,1-1 0-16,-4 3 0 0,1 1 1 0,-2 2-1 15,-2 4 0-15,1-1 0 16,-1 3 1-16,0 3 2 15,0 0-2-15,-1 0-2 16,-3 0 1-16,-1 5 0 16,1 2 1-16,-2 6 1 15,3-3 4-15,-1 5 0 0,3-3 0 16,-3 1 0-16,2 1-1 16,2-2 0-16,0 1-2 15,0 0 0-15,0-1 1 16,4-1-1-16,3-1 0 15,2-1-2-15,0-1 1 0,3-3 0 16,0-2-1-16,2 1-1 16,-1-2-1-16,1-2-10 15,-2 2-15-15,1-2-19 16,-1 0-42-16,0-4-40 0</inkml:trace>
  <inkml:trace contextRef="#ctx0" brushRef="#br0" timeOffset="-205842.17">23667 12887 24 0,'-6'0'99'0,"4"0"-81"0,-1 0 8 16,1-2 7-16,0-1-1 31,2-1 1-31,0-1 0 15,0 1-6-15,0 0 1 16,0 3-2-16,0-1-2 16,0 0-1-16,0 0-1 0,0 2-4 0,0 0-1 0,2 0-5 15,1 0 0-15,-1 0 9 16,4 7-3-16,1 1-3 16,2-1-1-16,2 2 0 31,0-2 0-31,3 2-4 0,2-2 2 0,2 0-5 0,0-1-3 31,1 1-2-31,-2-2-2 16,0-2 1-16,-5 1-1 0,-2 0-1 0,2-1-5 15,-4 1-17-15,-1-1-17 16,0 1-34-16,-1-2-22 0,3-2-88 16</inkml:trace>
  <inkml:trace contextRef="#ctx0" brushRef="#br0" timeOffset="-204652.6">24636 12680 157 0,'4'0'30'16,"-1"0"11"-16,-1 0 15 15,0 0-6-15,1 0-6 16,-3 0-10-16,0 0-8 0,0-2 0 15,0 1-3-15,0 1-8 16,0 0-7-16,-7 0-6 16,-1 0-1-16,-5 0-1 15,-1 0 0-15,-4 3 1 16,0 2-1-16,-2 1 0 16,-1-1 0-16,2 0 0 0,1-1 1 15,2 0-1-15,2-1-1 16,1 1 2-16,5-1-1 15,1-1 0-15,2 0 0 16,2 0 0-16,1 0 0 16,2-2 0-16,0 1 1 0,0 1 0 15,0 0 3-15,4-1 4 16,2 1 0-16,2 2-3 16,1 1-1-16,0-1 1 15,2 1 1-15,1 2-1 16,2-1 0-16,-2 1-1 0,-2-2-1 15,3 2 3-15,0-1-3 16,0-1 1-16,-3 0-2 16,2-1 1-16,-2-1-1 15,-1-1-1-15,-4 0-1 16,2 0 1-16,-4-2-1 0,0 2 0 16,0-2 0-16,-3 0 0 15,2 0-2-15,-2 0-12 16,2 0-8-16,0 0-10 15,-1 0-13-15,1 0-16 16,3 0-27-16,1-4-49 0</inkml:trace>
  <inkml:trace contextRef="#ctx0" brushRef="#br0" timeOffset="-203996.48">24881 12648 89 0,'0'0'90'0,"0"-2"-71"0,0-1 4 16,0 1 21-16,0 0-5 15,0 0-9-15,0 0-8 16,0 2-1-16,0 0-1 16,0 0-2-16,0 0-3 15,0-1-1-15,0 1-3 0,0 0-1 16,0 0-3-16,0 0 1 15,0 0 2-15,0 0 6 16,0 0-4-16,0 3 1 16,0 1-2-16,0 1-3 15,0 2 3-15,0 1-3 0,0 0 1 16,-2 1-1-16,2 2 2 16,-4 0-1-16,3 1 0 15,1 3 0-15,-2-1-1 16,2-2-1-16,-2 2 0 15,2 1-3-15,0-1 0 0,0-2-1 16,0 3 1-16,0-3-3 16,0-1 1-16,0-2 0 15,0 1 1-15,-2-2 0 16,1 1 1-16,1-4-1 16,0 1 0-16,-3-3 0 0,3 1 1 15,0-3 1-15,-2 1-3 16,2-2 0-16,0 0 0 15,0 0 1-15,0 0-2 16,0 0 0-16,0 0-1 16,0 0 0-16,-3 0-14 15,-2 0-36-15,-2 0-71 0,-7-3-193 16</inkml:trace>
  <inkml:trace contextRef="#ctx0" brushRef="#br0" timeOffset="-195420.13">22103 12805 148 0,'2'0'4'0,"-1"0"20"15,3-2 6-15,-2-1 2 16,1 1-5-16,-1-2-2 16,-2 1 1-16,0-1-2 0,0 2-3 15,0 2-1-15,0-3-2 16,0 3-3-16,0-2 0 16,0 0 2-16,0 1 0 15,-2-1-1-15,-3-2-3 16,0 0 0-16,-1 3 1 0,-1-3 0 15,1 2-3-15,-1 0 0 16,2 2-4-16,0-1 0 0,-3 1-1 16,3 0-1-16,0 0-1 15,-1 0 0-15,3 3 2 16,-4 3-3-16,-1-1 1 0,3 4 1 16,-2-2 2-16,2 4-1 15,-2-2 2-15,2 1-2 16,2 1 0-16,1 2 1 15,0-3-3-15,0 1 1 16,2 2-2-16,0-1-1 16,0 1 0-16,0-3 0 0,6 1 1 15,2-2-1-15,-1 0 2 16,3-2 1-16,-1-2 2 16,6 1-1-16,-5-1-2 15,5-2-1-15,-3 1-1 16,-1-2 0-16,2 0-1 0,-1 0 0 15,3-2-1-15,-7 0 1 16,5 0 0-16,-4 0 0 16,2 0-1-16,-4-4 2 15,2-2-2-15,-3-1 0 16,0-1 1-16,0-2 2 0,-3 0-1 16,1-3 0-16,-3-1 1 15,-1-2-1-15,0-2-1 16,0 2 0-16,0 0-1 15,-1-2 2-15,-6 2-2 16,-2 0-2-16,0 4 2 16,-2 1 0-16,-1 2 0 0,0 2 0 15,-2 0 0-15,2 3 0 16,-4 0 0-16,0 4-2 16,-1 0-8-16,-1 0-12 15,-1 6-16-15,-6 3-36 16,1 1-54-16,0-4-235 0</inkml:trace>
  <inkml:trace contextRef="#ctx0" brushRef="#br0" timeOffset="-193185.46">23401 13330 180 0,'-2'0'13'16,"1"0"20"-16,-1 0 19 16,2 0-13-16,0 0-7 0,0 0-5 15,0 0-6-15,0 0-7 16,0 4-1-16,0 1 9 15,0 2 4-15,0-1-1 16,2 4-2-16,1-1 0 16,-3 3-3-16,2-1-3 0,-2 1 0 15,0 3-2-15,0-2-4 16,0 3-1 0,0-1-2-16,0-3 0 15,0 4-3-15,0-5 1 0,0 0-3 16,0-2 1-16,0 0-1 15,0-2-1-15,0 0-2 16,0-3 0-16,2-3 1 16,-2 1-2-16,0-2 1 15,0 0 1-15,0 0-2 0,0 0-4 16,0 0-6 0,0 0-9-16,0 0-15 0,0-2-14 15,0-3-21-15,1-4-16 16,4 0-74-16</inkml:trace>
  <inkml:trace contextRef="#ctx0" brushRef="#br0" timeOffset="-192661.26">23801 13377 198 0,'0'0'25'16,"2"0"24"-16,-2-1 7 16,0 1-16-16,0 0-12 15,0 0-8-15,0 0-7 16,0 0-9-16,-2 0-1 15,-3 1 3-15,-3 2-1 0,-4 1-1 16,-2 2-2-16,-1-4 1 16,0 3-2-16,-4-1 2 15,5 1 2-15,1-2 0 16,3 0 1-16,3 0-4 16,3 0 1-16,0 0-1 0,4-2-1 15,0 3 2-15,4 0 3 16,5 2 6-16,-2-1-2 15,8 1-3-15,-3 3-1 0,2-3-3 16,-1 3 1-16,1-3-3 16,1 1 2-16,-3 2-2 0,1-2 0 15,-2-3 0 1,-1 0 0-16,-3-1-1 16,1 1-1-16,-3-3-3 15,-3 1-20-15,1 0-18 16,-3 0-15-16,0-2-17 0,-1 0-33 15,-4 0-41-15</inkml:trace>
  <inkml:trace contextRef="#ctx0" brushRef="#br0" timeOffset="-192425.51">23705 13538 166 0,'-13'2'22'16,"2"-1"24"-16,4 1 12 15,4-2 0-15,1 2-16 16,2 0-14-16,2 2-9 15,6-1 8-15,5 2 2 16,1 1-8-16,2 1-9 0,-1 0-6 16,1 0-4-16,-2 0-1 15,-1 2-1-15,0-3 0 16,-3-1-1-16,2 0-18 16,2-3-17-16,-6-2-19 15,7 0-48-15,-1-4-88 0</inkml:trace>
  <inkml:trace contextRef="#ctx0" brushRef="#br0" timeOffset="-191802.19">24198 13402 305 0,'-3'-1'14'16,"1"-8"11"-16,0 3 13 15,4 0-6-15,5 2-15 16,4 0-4-16,0 4-2 16,-1-1-2-16,1 1 0 0,0 0 1 15,0 6-4-15,-4 3 0 16,-2 6-1-16,1-1 0 15,-1 1-3-15,-3 1 0 16,-2 0-2-16,0-2 1 0,0 0-1 16,0-3 0-16,-2-4 0 15,-1 0 1-15,-1-4-1 16,2 1 1-16,0-4-1 16,0 0 1-16,2 0 2 15,0 0 9-15,0-2-6 0,4-3-4 16,4-4-2-1,-1-1 0-15,1-3 1 0,4 1-1 16,-4-3 0-16,1 3 0 16,0-3-1-16,-1 4 2 15,-1-3-1 1,-2 4 0-16,-2 0 0 16,1 2 1-16,-3 3-1 15,-1 2 4-15,0-3 3 0,0 5 0 16,0 1-4-16,0 0-3 0,-5 0 0 15,0 7 2-15,0 1-1 16,0 2 4-16,1 5 2 16,0-1 1-16,4 0-2 15,0 3 0-15,0-4-5 16,0 2 0-16,4-1-1 16,1 0 1-16,2-4-2 15,0 2-15-15,5-3-13 16,-4-4-23-16,6 0-15 0,1-5-27 15,4 0-82-15</inkml:trace>
  <inkml:trace contextRef="#ctx0" brushRef="#br0" timeOffset="-191374.09">24750 13397 260 0,'9'-1'46'16,"-1"-7"-9"-16,-4 3-5 15,-4 2 4-15,0 3-18 0,-6 0-9 16,-2 0-2-16,-1 3 4 16,-2 0-1-16,-1 3 1 0,-1-2-1 15,0 0-2-15,-1-2-2 16,3 2 0-16,0 1-1 16,3-1-1-16,0 0-1 15,1 1 1-15,2-2 1 16,-1 0-5-16,5 1 2 31,1 2 0-31,0-2 0 0,0-1 5 16,3 2 4-16,6 4 0 15,-2-1-2-15,4-3-2 0,1 4 0 0,2-2 1 16,-1 3-6-16,0-6 0 16,2 1-1-16,-5 1-1 0,1-1 1 15,-2-1-2-15,-2-1 1 16,0 0-4-16,1 0-14 15,-3-2-14-15,2-1-28 16,2 0-14-16,0 0-40 16,2-4-71-16</inkml:trace>
  <inkml:trace contextRef="#ctx0" brushRef="#br0" timeOffset="-190858.6">24958 13409 207 0,'0'-5'74'0,"0"-2"-34"16,0 0 5-16,2-3 0 15,0 2-10-15,1 1-8 16,1-2-7-16,1 3-6 16,2-2 1-16,-2 2-2 0,5 0-6 15,-3 5-2-15,0 1 0 16,0 0-4-16,1 0 2 15,-3 5-3-15,-2 7 0 16,1 0 0-16,-1 2 0 16,-1 0 0-16,0 1 0 0,-2 2 0 15,0-6 0-15,0 1 0 16,0 1 0-16,-5-2 0 16,1-2 0-16,-1-3 0 15,1 5 0-15,1-2 0 16,-3-5 0-16,4 1 1 0,-2 1-1 15,4-1 1-15,0 1 2 16,0-3-1-16,0 2 2 16,0-1 0-16,0-1 1 15,4 1 1-15,4 1 0 16,-1-4 3-16,0-1-2 16,5 1-2-16,-1-1 1 0,3 0 0 15,1 0 0-15,1 0-3 16,0-2 2-16,0-3-1 15,-1 0 0-15,-5-1-3 16,-1 2-1-16,-1 3 0 16,-4-1-5-16,-4 1-17 0,0-3-22 15,-9 0-52-15,-6-3-84 16</inkml:trace>
  <inkml:trace contextRef="#ctx0" brushRef="#br0" timeOffset="-190092.89">22178 13347 247 0,'-5'0'13'0,"-1"0"32"15,6-1 14-15,-1-1-12 0,1 0-12 16,0 0-2-16,0 2-6 15,0 0-5-15,0 0-8 16,0 0-6-16,0 10 0 16,0 1 10-16,0 2 2 15,0 3 0-15,0 0-2 16,0 2 0-16,0-1-2 0,0 1 0 16,0-1-4-16,0 3-1 15,1-5-3-15,3 0-1 0,-2 0-2 0,1-2 0 16,1-2-3-16,-3-2 3 15,1-4-3-15,1 0 1 0,-3-1-2 16,2-2 0-16,-2-1-1 16,0-1 0-16,0 0 0 15,1 0-1-15,1 0-11 16,-2 0-21-16,0-3-40 16,0-9-103-16</inkml:trace>
  <inkml:trace contextRef="#ctx0" brushRef="#br0" timeOffset="-186831.2">22171 13852 220 0,'0'0'37'0,"2"0"17"16,-1-4-2-16,1 3-19 15,0-1-13-15,0 0-5 16,-2 0-3-16,1 2-6 0,-1 0-3 16,0 0-3-16,0 0 0 15,0 4-1-15,0 1-10 16,0 0-18-16,0 3-31 16,-5 1-47-16,0-1-57 15</inkml:trace>
  <inkml:trace contextRef="#ctx0" brushRef="#br0" timeOffset="-186643.93">22173 14029 214 0,'0'3'9'16,"0"1"22"-16,0-1 0 15,0 3-9-15,1-3-14 16,-1 1-5-16,0-1-3 15,0 3-1-15,2-3-28 16,-2-1-51-16,0 1-67 0</inkml:trace>
  <inkml:trace contextRef="#ctx0" brushRef="#br0" timeOffset="-186487.73">22198 14150 216 0,'2'3'35'15,"-1"1"12"-15,-1-2-2 16,0-2-10-16,0 4-11 16,0-3-18-16,-6-1-12 15,-3 0-139-15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22-11-23T06:06:02.84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5178 2245 205 0,'0'-10'40'15,"0"-3"-14"-15,-3 1 20 16,1 1-5-16,0 2-7 16,2 2-2-16,0 2-5 15,-2 1-5-15,2 4-3 0,0 0-10 16,0 0-9-16,0 11-1 16,0 3 3-16,0 6 5 15,0 5 7-15,2 3 3 16,0 2-6-16,0 3-1 0,-1-3-6 15,-1 0 0-15,2-1-1 16,-2-4 0-16,2-5 0 16,-2-1 0-16,0-3 0 15,0-3-1-15,0-3 1 16,0-1 2-16,0-3-3 0,0 0 2 16,3-3-2-16,0 0 0 15,2-1-1-15,2-1 3 16,2-1 0-16,4 0 5 15,3 0-2-15,2 0-4 16,3 0-2-16,1 0-1 16,3-1-1-16,2-1-14 0,2-1-21 15,1 0-28-15,5-1-39 16,-3-6-57-16</inkml:trace>
  <inkml:trace contextRef="#ctx0" brushRef="#br0" timeOffset="658.12">6016 2163 321 0,'0'-21'3'16,"0"-1"13"-16,-1 3 25 15,-4 1-17-15,-2 2-4 16,-2 4-3-16,-1 1-9 15,-2 4-7-15,-2 1-1 16,-3 5 0-16,-3 1 0 16,3 1-1-16,-1 10 0 0,0 2 1 15,3 1 0-15,5 2-1 16,3 2 0-16,4 4 0 16,3-7-1-16,0 5 0 15,1 1-2-15,11 1 4 16,1-3 1-16,3 1 0 15,-2 3 0-15,3-1 0 0,-7 1-1 16,2-2 0 0,-7-1 0-16,-5-4 1 15,0-2-2-15,-2-1 2 0,-9-3 0 16,-5-2 1-16,-2-4-1 16,-1-1 2-16,0 0 3 15,4-3-3-15,0 0 0 16,4 0-1-16,2 0 0 0,5-2 0 15,2-2-1 1,2-3-2-16,0 2 1 0,0-1-1 16,6 3 0-16,0 2-1 15,1 1 2-15,0 0-1 16,1 12 0-16,0 2-2 0,-1 4 3 16,0 3 5-16,-2 2 1 15,-3 4 2-15,3 2 6 16,-3-1 3-16,-2-1-6 15,3 0 0-15,-1-2 3 16,-1-4-1-16,1-1-7 0,1-4-2 16,1-4 0-16,1-1-1 15,2-4 0-15,6-1-1 16,3-5 0-16,4-1 1 16,7 0-2-16,5-11-20 0,2-7-35 15,2-1-28-15,2-9-94 16</inkml:trace>
  <inkml:trace contextRef="#ctx0" brushRef="#br0" timeOffset="1033.03">6605 2230 344 0,'-2'-20'16'15,"2"2"12"-15,0 4 13 16,-6-1-25-16,-1 7-2 15,0 1-2-15,0 3-2 16,-5 4-7-16,4 0-3 16,-3 0 0-16,0 7 0 0,-1 7 0 15,3 4 1-15,-1 4 2 16,7 3 0-16,-1 7 8 16,4 0 0-16,0 5 2 15,0-3 1-15,6 2-6 0,-1-5-1 16,1 3-1-16,-1-10-1 15,0 0-1-15,1-4-3 16,-5-2 0-16,3-1 0 16,-4-8-1-16,0 1 0 15,0-3 1-15,0-3-14 16,0-4-19-16,-7 0-12 0,-2 0-14 16,-2-10-66-16,-1-3-49 15</inkml:trace>
  <inkml:trace contextRef="#ctx0" brushRef="#br0" timeOffset="1174.41">6405 2434 289 0,'0'-7'39'15,"0"0"-3"-15,3 0 18 16,12 1-22-16,4 0-8 16,5 0-13-16,6 3-10 15,4 1-1-15,4 0-1 0,0 2-40 16,0-1-33-16,-4-4-64 15</inkml:trace>
  <inkml:trace contextRef="#ctx0" brushRef="#br0" timeOffset="1455.63">6922 2228 332 0,'0'-9'12'0,"0"-2"24"16,-2 4 22-16,-1 1-16 15,-1 3-11-15,-2 3-10 16,1 0-8-16,-2 0-11 0,-2 11-1 16,4 5 2-16,-5 3 4 15,5 6 2-15,2 4-1 16,-1 3-4-16,4-4-1 16,2 2-1-16,0 0 0 15,5-8-1-15,0 0 0 0,4-4 0 16,1 0-1-16,1-3 1 15,1-2-13-15,5-2-24 16,-4-4-33-16,4-3-8 16,0-4-62-16</inkml:trace>
  <inkml:trace contextRef="#ctx0" brushRef="#br0" timeOffset="1971.11">7087 2333 344 0,'-4'-20'44'16,"4"1"11"-16,0 2 10 0,0 2-25 16,7 4-21-16,1 2-9 15,3 4-5-15,-1 5-3 16,3 0-2-16,1 7-2 16,-1 7 1-16,3 5 2 15,-7 3-3-15,0 3-8 0,-2 0-1 16,-5 0-1-16,-2-1 0 15,0-5 6-15,0-2 2 16,-3-3 2-16,-1-5 2 16,1 0 2-16,1-6-1 15,2-2-1-15,0-1 2 16,0 0 4-16,0-1 11 0,3-8-9 16,4-2-5-16,4-4 0 15,0-3 0-15,-2-8-1 16,0 1 0-16,2-2-1 15,-6-1-1-15,0 1 0 0,-1 6 1 16,-2 4 0-16,-2 5 3 16,0 3 1-16,0 5 0 15,0 4-2-15,0 0-5 16,-2 6 0-16,-3 8 0 16,0 4 2-16,3 5 0 0,0 2 2 15,2 2 0-15,0-3 0 16,0 0 0-16,4-1-2 15,4-5 0-15,4-2-4 16,2-5-9-16,1-1-25 16,0-3-18-16,2-7-23 0,-2 0-79 15</inkml:trace>
  <inkml:trace contextRef="#ctx0" brushRef="#br0" timeOffset="2267.32">7448 2183 377 0,'0'-9'29'16,"0"-2"8"-1,0 6 20-15,7 0-18 0,0 5-26 16,4 2-6-16,2-1-4 16,0 12-2-16,1 3-1 0,1 5 0 15,0 3 0-15,-4 2 0 16,-3 1 0-16,-1 2 0 15,-4-3 0-15,-3-1 0 16,0-3 0-16,0-1 0 0,-5-5 0 16,0-4 0-16,-2-1-5 15,2-2-9-15,2-3-21 16,-1 1-14-16,1-7-15 16,3 0-37-16,0-4-89 15</inkml:trace>
  <inkml:trace contextRef="#ctx0" brushRef="#br0" timeOffset="2849.78">7757 1941 410 0,'7'-22'30'0,"0"4"11"0,3 4 25 15,-2 5-40-15,1 2-10 0,1 3-5 16,0 4-9-16,2 4-3 15,0 12 0-15,0 4-1 16,-2 4 1-16,0 3-1 16,-1 3 2-16,-4 3 0 15,-2-1 0-15,1-4-1 0,0 3 1 16,-4-5 1 0,0 1-2-16,2-2 1 0,1-5 1 15,3 0-1-15,-1-6 0 16,5-2 0-16,0-3 1 15,2-4 1-15,1-3 0 16,-4-2-1-16,1 0 0 0,0 0 3 16,-3-5 5-16,0-2 3 15,-2-1-5-15,-5 1-6 16,2 4 0-16,-2 1 0 16,-2 2-3-16,-8 0 1 15,1 8 2-15,-2 4 0 0,2 5 0 16,2 4-1-16,1 5 2 15,2 1 0-15,3 3 1 16,1 1 0-16,0-1-2 16,0-2 1-16,3 1 3 15,2-4 3-15,-2 0-1 0,-1-2-2 16,-2-4-1-16,0-1-1 16,0-3 3-16,-4-5 2 15,-4 1-1-15,-4-4 3 16,0-2 3-16,-5-2-3 15,1 1-4-15,-2-4-4 0,0 0-2 16,1 0-18-16,-2 0-65 16,7-13-140-16</inkml:trace>
  <inkml:trace contextRef="#ctx0" brushRef="#br0" timeOffset="3772.98">17237 2245 288 0,'1'-14'35'15,"6"0"18"-15,-5 0-5 16,0 3-19-16,-2 2 2 15,0 2-4-15,0 0-10 16,-5 3-9-16,-4 2-5 0,-4 2-1 16,4 0-2-16,-3 4 2 15,-3 7-2-15,1 5 2 16,4 2 1-16,2 7 2 16,4 3 3-16,1 2 1 15,3 8-2-15,0-4 1 0,0 0 1 16,0-3-3-16,3-3-3 15,1 0-2-15,-3-7-1 16,-1-2 1-16,0 1 0 16,2-5-1-16,-5-2-8 15,-4-1-16-15,-4-2-11 16,0-7-36-16,0-2-8 0,-2-1-15 16,3-1-33-16</inkml:trace>
  <inkml:trace contextRef="#ctx0" brushRef="#br0" timeOffset="3945.14">16976 2448 299 0,'-2'-12'45'15,"2"0"8"-15,0 4 14 0,13-4-12 16,8 2-40-16,8 1-7 16,11 1-5-16,3 3-2 0,1 2-1 15,2 1-9-15,-4 2-44 16,-6 0-19-16,-3 0-29 15,-7-2-42-15</inkml:trace>
  <inkml:trace contextRef="#ctx0" brushRef="#br0" timeOffset="4210.72">17484 2233 282 0,'0'-9'35'15,"0"0"13"-15,0 6 8 16,0-1-24-16,0 4-6 15,-3 0-10-15,-5 0-10 0,-1 11-3 16,1 5 5-16,-1 5 8 16,-1 6 3-16,3 0-3 15,4 7-9-15,1-4-1 16,4 2-1-16,-2-2-1 16,5 0-2-16,5-6-2 0,2-1 1 15,2-4 0-15,1-2-13 16,0-2-24-16,0-3-25 15,1-6-9-15,-3-4-53 16,1-2-145-16</inkml:trace>
  <inkml:trace contextRef="#ctx0" brushRef="#br0" timeOffset="4726.21">17628 2349 132 0,'0'-14'255'15,"0"-4"-211"-15,0 3 6 0,7 3 6 16,2 5-29-16,1 0-14 16,5 7-7-16,-1 0-3 15,1 4-3-15,-3 10 1 16,3 5-2-16,-6 5 0 16,0 2 0-16,-6-1-4 0,-1 3 1 15,-2-8-1-15,0-2 0 16,0-2 2-16,-5-5 2 15,-1-2 1-15,3-4 0 16,1-1 0-16,2-2 2 16,0-2 0-16,0 0 4 0,2 0 5 15,7-9 1-15,0-5-12 16,3-1 1-16,1-6 1 16,-2-2-1-16,3-4 0 15,-5 0-1-15,0 2 0 16,-2 0 0-16,-3 4-1 0,-1 4 1 15,-3 3 0-15,2 6 0 16,-2 2 2-16,0 5 0 16,0 1-2-16,0 4-2 15,-5 9-1-15,-1 5 1 16,1 3 3-16,0 8 2 0,3-2 0 16,2 0-1-16,0-1 0 15,6-1-1-15,2-4 0 16,4-4-1-16,2-3-1 15,-1-2-17-15,2-4-16 16,3-1-34-16,-3-4-15 16,-1-3-52-16,-1-1-125 0</inkml:trace>
  <inkml:trace contextRef="#ctx0" brushRef="#br0" timeOffset="5003.13">18017 2203 393 0,'2'-4'47'16,"10"-10"14"-16,-4 14-1 16,3 0-44-16,2 5-11 15,1 11 1-15,-1 8 5 16,-1 6-3-16,0 2-2 0,0 3-1 16,-5 1-2-16,-2-1 0 15,-3-5-2-15,-2-1 1 16,0-5-2-16,-2-3 1 15,-7-3-1-15,-1-2 0 16,3-3-1-16,1-3-13 0,2 1-19 16,2-7-24-16,2-1-30 15,7-3-18 1,12 0-51-16</inkml:trace>
  <inkml:trace contextRef="#ctx0" brushRef="#br0" timeOffset="5190.59">18621 2367 429 0,'12'-5'12'0,"-3"-3"13"16,2 5 25-16,0 1-20 16,2 2-15-16,-1 0-15 15,2 2 1-15,-1 7-1 16,-1-2-20-16,-2 4-40 0,-5 1-41 15,-5-3-112-15</inkml:trace>
  <inkml:trace contextRef="#ctx0" brushRef="#br0" timeOffset="5331.18">18623 2478 272 0,'-9'8'43'0,"5"-6"-2"15,4 0 36-15,0-2-23 0,0 2-2 16,13-2-1-16,1 0-20 15,2 0-24-15,5 0-10 16,3 0-11-16,3 0-67 0,0 0-119 16</inkml:trace>
  <inkml:trace contextRef="#ctx0" brushRef="#br0" timeOffset="6161">19678 2298 326 0,'-1'-10'13'0,"1"-1"23"16,0-1 19-16,0 2-20 16,5 0-9-16,0 3-9 15,0 4-7-15,-2-1 0 16,1 4-2-16,-1 0-2 15,-1 7-6-15,1 7-3 0,-1 10 4 16,1 1 0-16,-1 7 3 16,2 0 1-16,-1 1 0 15,-3-4 1-15,5-4-2 16,0-1 2-16,2-6-2 0,3-6 0 16,0-4 0-16,4-2 7 15,2-4-1-15,2-2-2 16,0 0-4-16,1-8-2 15,-2-4 0-15,1-4 2 16,-4-3 1-16,-3-3-1 16,-2-3-3-16,-2-3 0 0,-3 1-1 15,-3 0 0-15,-1 4-1 16,0 3-1-16,0 6 1 16,-1 5 0-16,-1 2 1 15,0 7-2-15,-1 0-1 16,1 7 0-16,-1 9-2 0,1 4 4 15,2 7 0-15,0 0 1 16,0 1 0-16,0-1 0 16,0-2 1-16,2-1 0 15,5-4-1-15,-2-2 1 16,2-3-1-16,6-2-11 0,-1-1-26 16,5-5-36-16,2-4-28 15,6-3-59-15</inkml:trace>
  <inkml:trace contextRef="#ctx0" brushRef="#br0" timeOffset="6433.06">20279 2219 325 0,'3'-6'85'15,"-3"-12"-59"-15,0 11 35 0,-3 6-16 16,-5 1-36-1,-1 5-8-15,-3 8-1 16,-1 4 1-16,-1 9 7 0,1 2-3 16,4 2 3-16,2 4-1 15,2 0-2-15,3-1-2 16,2 0 2-16,2-4-4 16,0-3 0-16,6-4 0 15,4-1 0-15,5-3-2 0,3-2-21 16,-1-4-24-16,3-3-41 15,0-3-49-15,-3-6-170 16</inkml:trace>
  <inkml:trace contextRef="#ctx0" brushRef="#br0" timeOffset="6937">20404 2394 396 0,'0'-16'38'0,"0"5"13"0,7 4 13 15,5-1-39-15,2 7-10 16,0 1-12-16,2 0-1 16,0 11-1-16,0 4-2 15,-5 6 1-15,-2 1-2 16,-5 0-1-16,0 3-4 16,-4-6-3-16,0-1 2 15,-7-2 5-15,2-5-2 0,0-3 1 16,0-3 4-16,1 0 1 15,2-5-1-15,2 0 3 16,0 0 2-16,2-5 4 0,5-5-3 16,4-2-3-16,0-6-3 15,1 0 2-15,3-5-1 16,-5-4-1-16,-1 0 1 0,-2 0-1 16,-2 5 0-16,-4 2 0 15,1 4 1-15,-2 7 0 16,0 4 0-16,0 5 2 15,0 0-3-15,-2 10-3 16,-4 7 1-16,-1 3 1 0,0 5 3 16,2 2 0-16,3 0 1 15,1-3 2-15,1-2-3 16,0-2-1-16,3-2 1 16,7-4-1-16,4 0-1 15,1-5-18-15,4 0-30 0,1-3-48 16,2-4-42-16,0-2-151 15</inkml:trace>
  <inkml:trace contextRef="#ctx0" brushRef="#br0" timeOffset="7108.81">20810 2484 382 0,'0'-6'45'15,"3"2"2"-15,1-1 32 16,3 3-46-16,3 1-18 15,3-2-11-15,4 3-6 0,2 0-4 16,1 0-34-16,4 6-46 16,0-3-22-1,3 1-77-15</inkml:trace>
  <inkml:trace contextRef="#ctx0" brushRef="#br0" timeOffset="7624.31">21214 2416 313 0,'7'-17'42'0,"-4"3"15"16,-1 3-9-16,-2-1-5 16,0 1-9-16,0 0-12 15,-3 2-11-15,-4 0-4 0,-2 0-1 16,-2 6-3-16,-2-1-2 16,1 4-1-16,-1 0 1 15,-1 4 0-15,1 10-1 16,1 4 1-16,0 3 1 15,5 4 0-15,1 3-2 16,2-4 0-16,4 2 0 0,0-6 0 16,0-2 1-16,5-2 0 15,6-5 0-15,-2-3 0 16,4-2 1-16,0-3 0 16,-1-3 0-16,2 0 0 0,1 0-1 15,-1-6 0-15,0-4 1 16,-1 0-1-16,-2-5 0 15,-1 2-1-15,-3-5 1 16,0 1-1-16,0-2 1 16,-4 1-1-16,-1 3 0 15,-2 3 0-15,0 4 0 0,0 3 0 16,0 5 1-16,0 0-2 16,0 8-1-16,0 6 1 15,0 2 2-15,0 4 1 16,0-1 2-16,2-2-1 15,3 1 0-15,3-5-2 0,4 2 1 16,-2-3-2-16,2-1 1 16,2-4-4-16,-1-2-16 15,2 1-15-15,-2-6-34 16,0 0-29-16,-1-7-75 16</inkml:trace>
  <inkml:trace contextRef="#ctx0" brushRef="#br0" timeOffset="7936.87">21469 2222 366 0,'0'-12'44'0,"1"1"17"16,5 2 12-16,-2 4-34 16,0 0-8-16,1 3-8 15,2 2-6-15,0 0-6 16,2 0-4-16,2 10-3 0,-1 5 2 15,3 4 3-15,1 4 2 16,-1 6 1-16,0 1-3 16,-1 3-2-16,-1 0 1 15,0 1-3-15,-6 0-2 16,-3-3-1-16,-2-1-1 16,0-5 0-16,-4-1 0 0,-8-2-1 15,-6-1-1-15,-3-2-6 16,-13 2-20-16,-1-4-33 15,-6-8-86-15</inkml:trace>
  <inkml:trace contextRef="#ctx0" brushRef="#br0" timeOffset="14889.93">17982 4962 238 0,'-4'-2'38'16,"1"-5"-3"-16,1-4 27 15,0 1-17 1,2-2-18-16,0-1-3 0,0 0 2 0,0 3-8 16,0-1-3-16,4 0-4 15,-1 4-3-15,2 4-4 0,1-1 0 16,-3 2-3-16,1 2-1 15,0 0 0-15,-1 6-1 16,-1 4-1-16,0 3 2 16,1 4 0-16,-1 1 0 15,-2 4 2 1,0 1 1-16,0-2 0 16,2 5 1-16,0-4 2 15,-1 0-1-15,1-1-1 16,3-3-1-16,2 0-1 15,-1-5 0-15,3-1 3 16,2-5-3-16,0-3 3 0,5-2 2 16,0-2 3-16,-2 0-3 15,5-2-3-15,-4-5-2 16,2-2 0-16,-3-6-1 16,-1 1 1-16,-3-4 0 15,-1-4-1-15,-3 2 1 16,-1-4-2-16,-3-2 1 0,-2 2-1 15,0 1 0-15,0 2 0 16,0 1 0-16,0 8 0 16,0 3 0-16,0 4 1 15,0 1-1-15,0 4-1 16,0 0 1-16,0 5-4 16,0 9 2-16,0 3 1 0,0 5 1 0,0 6 1 15,4-2 0 1,-3 3 1-16,3-2 2 15,-1-1-1-15,3-2 0 0,0-4-2 0,-3-3 0 16,4-6-1 0,0-1 0-16,0-3 0 0,6-2 1 15,1-3-8-15,5-2-16 16,2 0-23-16,-2-2-35 16,3-8-26-16,-2-6-58 15</inkml:trace>
  <inkml:trace contextRef="#ctx0" brushRef="#br0" timeOffset="15202.35">18605 4866 318 0,'1'-13'15'0,"1"1"26"0,0 0 14 16,-2 4-14-16,0 3-2 15,0 1-9-15,0 2-10 16,-5 2-13-16,-2 0-5 15,-2 7-1-15,-3 8 2 0,0 5 3 16,2 7 5-16,-2 3 3 16,4 2-1-16,1 3-2 15,2-2-2-15,2-1-1 16,3-2-3-16,0-3-3 16,0-2-1-16,8-6-1 0,2-5 1 15,2 1-1-15,5-7-1 16,1-1-13-16,2-2-15 15,0-4-13-15,0-1-30 16,-1 0-11-16,-1-10-64 16</inkml:trace>
  <inkml:trace contextRef="#ctx0" brushRef="#br0" timeOffset="15753.8">18772 4980 361 0,'2'-9'25'0,"-2"-3"23"16,3 1 18-16,3 2-18 16,-1 2-19-16,3 4-11 0,2 3-11 15,1 0-4-15,5 5-2 16,-4 9-1-16,0 4 0 16,0 1 0-16,-3 5-1 0,-2-4 1 15,-7 4-1-15,0-4 2 16,0-4-2-1,-2-1-1-15,-5-3 1 16,-2-5 0-16,2-2 1 16,3-2 1-16,0-2 1 0,3-1-1 15,1 0 1-15,0 0 2 16,1-4-2-16,7-7-2 16,1-3 0-16,1-5 0 15,-1-1 1-15,2-3-1 0,-2-2 0 16,-4 0 0-16,1 1-1 15,0 1 0-15,-1 2 1 16,-3 5 0-16,-1 3 0 16,-1 4 1-16,2 6-1 0,0 3 1 0,-2 0 0 15,0 3-4-15,0 10 2 16,0 5 1-16,0 1 1 16,-4 5 1-16,3-1 2 15,-1 0-1-15,2-2 1 16,0 1-1-16,0-4-3 0,2-3 0 15,5 0 1-15,0-5-1 16,2 0-1-16,2-3-16 16,1-2-11-16,3-2-17 15,-3-3-44-15,5 0-32 0,-4-2-101 16</inkml:trace>
  <inkml:trace contextRef="#ctx0" brushRef="#br0" timeOffset="16075.22">19149 4829 375 0,'-2'-8'21'15,"0"1"32"-15,2 3 24 16,2 4-34 0,7 0-30-16,4 2-3 15,3 9-2-15,-1 7 0 16,2 0-5-16,0 7 1 0,-5 3-1 15,-2 1 0-15,0 1-2 16,-7-2 0-16,-1 1 0 16,-2-3 0-16,0-1 1 15,-5 0-2-15,-5-6 0 0,0-1 0 16,-1-5 1-16,0-1 0 16,0-4 0-16,5-3-7 15,0-2-8-15,2-3-10 16,4 0-5-16,0 0-21 15,3-8-30-15,9-5-61 16,3-4-110-16</inkml:trace>
  <inkml:trace contextRef="#ctx0" brushRef="#br0" timeOffset="16265.65">19582 4994 324 0,'12'-3'55'0,"1"-4"-1"15,1 5 8 1,1 0-11-16,-1 2-20 16,1 0-16-16,-3 0-10 0,0 0-4 0,-2 0-1 15,0 4-3-15,-3 3-27 16,-4-2-43-16,-3 1-26 16,0-1-75-16</inkml:trace>
  <inkml:trace contextRef="#ctx0" brushRef="#br0" timeOffset="16421.87">19614 5089 283 0,'-5'5'48'0,"-1"0"5"15,6 0 7-15,0-3-4 0,6 2-10 16,2-4-9-16,6 2-10 16,1-2-16-16,4 0-9 15,-2 0-2-15,1 0-21 16,0 0-73-16,0-8-88 15</inkml:trace>
  <inkml:trace contextRef="#ctx0" brushRef="#br0" timeOffset="17140.57">20551 4829 293 0,'0'-8'14'16,"0"1"26"-16,0 0 6 15,0 0-18-15,0 1-8 16,-4 4-1-16,-3 2-5 16,2 0-8-16,-5 0-1 15,-2 2 0-15,0 11 4 0,-3-3 5 16,3 5 4-16,0 5-3 16,2 5 0-16,3 1-3 15,4 5 1-15,3 1-2 16,0-2-4-16,7 0-1 0,6-3-3 15,1-4 0-15,1-5-1 16,2-2 1-16,0-6 1 16,-2-6 1-16,2-4 4 15,-3 0 3-15,1-1 0 16,-5-10 0-16,-1-7-2 0,2-2 1 16,-4-2-2-16,-1-4-6 15,-5-2-1-15,-1 1-2 16,0-3 0-16,0 1-1 15,-7 2-1-15,-4 4-7 16,-3 5-4-16,-3 6 2 16,-2 7-2-16,-1 3-5 0,5 2-2 15,-4 5-1-15,7 7-6 16,4 5-17-16,6 1-39 16,2-1-2-16,5 1-57 15</inkml:trace>
  <inkml:trace contextRef="#ctx0" brushRef="#br0" timeOffset="17390.68">20944 5054 408 0,'7'5'16'0,"-1"0"16"15,-2 2 5-15,3 3-2 16,-4 7-11-16,1-1-11 15,-4 1-5-15,2 4-5 16,-2-2-1-16,0-1-1 16,-4 1 0-16,-1-1-2 0,-2-4-11 15,-1 0-15-15,5-3-25 16,1-5-10-16,2-3-38 16,0-3-46-16</inkml:trace>
  <inkml:trace contextRef="#ctx0" brushRef="#br0" timeOffset="17971.12">21593 4898 430 0,'0'-13'17'0,"3"-1"8"0,8 5 18 15,3 2-8-15,1 2-11 16,1 3-15-16,0 2-5 16,0 4-2-16,-1 8-2 15,-1 6 0-15,-5 5 0 16,0 1 0-16,-5 2 0 0,-3-3 0 16,-1 1 0-16,0-2 0 15,-1-4 0-15,-8-4 0 16,1 1 0-16,1-7 0 15,2 0 1-15,0-4 3 16,3-1-4-16,2-3 0 0,0 0 1 16,0 0 4-16,0-7-2 15,5-4-2-15,4-5 0 16,0-3-1-16,2-2 0 16,-1-5 1-16,2 2-2 15,-3-5 2-15,-1 4-2 0,1 1 1 16,-1 7-1-16,-5 2 2 15,1 7-1-15,-2 2 0 16,-2 4 1-16,0 2 0 16,0 0-2-16,0 9-1 15,-6 8 2 1,3-2 1-16,-3 7 3 0,0 1 1 0,1 2-1 16,2-4-1-16,-1 1-2 15,4-3 1-15,0-1-3 16,0-1 1-16,0-5 0 15,11-2-8-15,2-3-13 16,4-3-15-16,7-2-44 0,-2-2-37 16,6 0-73-16</inkml:trace>
  <inkml:trace contextRef="#ctx0" brushRef="#br0" timeOffset="18368.45">22376 4873 81 0,'7'-7'237'16,"-5"0"-180"-16,-2 1 0 16,0 3-10-16,0 1-22 15,-6 2-8-15,0 0-4 16,-6 0-5-16,0 5 0 0,-3 4-1 16,-1 0-2-16,-2 0-3 15,-1 2 0-15,-1 0-1 16,0-1 0-1,-1-1 0-15,4 2-1 16,3-2 1-16,3-2-1 16,0 0 1-16,6-2-1 15,4-1 0-15,-1 2 0 0,2-2 1 16,0 0 4-16,5 3 5 16,4 0 2-16,4 0-4 15,1 4-2-15,1-1-3 16,2-2 0-16,0 1-1 0,-2 0-1 15,-3-1-1-15,3-2 0 16,-4 1 1-16,-3-1-1 16,0-3-1-16,1 2-13 15,-2-1-13-15,4 0-13 16,0-2-25-16,4-1-13 16,-1-1-70-16</inkml:trace>
  <inkml:trace contextRef="#ctx0" brushRef="#br0" timeOffset="18837.06">22704 4914 119 0,'11'-11'188'16,"-2"-1"-138"-16,-5 0 9 16,1 3-3-16,-5 1-5 15,0 1-16-15,0 0-17 0,0 3-5 16,-5 2-5-16,-2 2-3 15,0 0 0-15,-3 0 0 16,3 8-1-16,-3 4 1 16,-2 5 2-16,5 2 4 15,-3 0 0-15,5 6-3 0,1 0 1 16,0-1-3-16,4-1-1 16,0 0-1-16,0 0 0 15,8-4-1-15,2-2 1 16,0-5-1-16,5 0 2 15,1-6 3-15,2-3 3 16,1-3 3-16,0 0-3 0,1-1-3 16,-1-7-1-16,-2-6 1 15,-2-3-2-15,-3-1 3 16,-5-1-4-16,-2-5-1 16,-3 1-4-16,-2-2 0 0,0 0 0 15,-9 0 0-15,-5 4-2 16,-11 1-6-16,-4 4-14 15,-10 5-11-15,-12 4-24 16,-10 4-26-16,-7 1-64 16,-8 0-187-16</inkml:trace>
  <inkml:trace contextRef="#ctx0" brushRef="#br0" timeOffset="19427.96">20576 5620 260 0,'-2'-9'14'0,"-1"0"36"16,1 2 8-16,2 2-13 16,0 1-8-16,-2 4 6 15,2 0-14-15,0 0-23 0,0 11-3 16,0 7 13-16,0 3 1 15,0 6 0-15,-1 2-4 16,1 2-4-16,-2 0-4 16,0-1 0-16,2-1-4 0,0-4 0 15,0-6 0 1,0-1-1-16,0-4 0 16,0-1 0-16,0-4-2 0,5 0-24 15,4-4-19-15,4-1-20 16,-1-4-15-16,5 0-53 15,0-4-142-15</inkml:trace>
  <inkml:trace contextRef="#ctx0" brushRef="#br0" timeOffset="19662.22">20847 5861 363 0,'9'0'17'15,"-1"0"15"-15,-3 0 13 16,4 2-10-16,-4 7-7 15,-1 1-11-15,-1 5-6 16,0-1-1-16,-3 4-3 16,0-2-4-16,-3 2-2 15,-4 0 0-15,0-3-1 0,-1 2-1 16,0-7-25-16,4 1-28 16,4-2-11-16,0-7-59 15,6-2-173-15</inkml:trace>
  <inkml:trace contextRef="#ctx0" brushRef="#br0" timeOffset="20255.86">21640 5734 377 0,'3'-11'10'0,"6"-3"9"16,0 4 18-16,4-1 4 0,-1 5-9 15,3 3-16-15,-1 1-10 16,1 2-2-16,-2 4-2 16,2 8-1-16,-2 8-1 15,-5 1 0-15,2 2 0 16,-7 4-1-16,1 0 2 15,-4-6-1-15,0-1-1 0,-4 0-2 16,-5-8-4-16,0-3 4 16,-1 0 3-16,1-4 1 15,4-1 0-15,2-2 0 16,-1-2 0-16,4 0 2 0,0 0 2 16,0-4-4-16,9-6 3 15,3-1-2-15,1-4-1 16,2-6 0-16,-1 1-1 15,3-5 1-15,-3-1-1 16,-1-1 0-16,-1 4 2 0,-3-1-2 16,-1 7 0-1,-3 2 0-15,-2 5 1 16,1 4 1-16,-4 2 4 0,0 4 0 16,0 4-6-16,0 9 0 15,-2 3 0-15,-1 5 2 16,-3 4 2-16,0-2 1 0,5 4-1 15,-1-2-2-15,2-2-1 16,0-5-1-16,0 0 0 16,3-4 0-16,9-3-14 15,2-2-15-15,4-4-23 16,4-3-18-16,0-2-72 16,5 0-138-16</inkml:trace>
  <inkml:trace contextRef="#ctx0" brushRef="#br0" timeOffset="20634.37">22288 5713 360 0,'0'-13'17'16,"0"5"35"-16,0 2 6 16,0 2-7-1,0 4-18 1,0 0-16-16,7 2-17 0,8 7 11 15,2 2 1-15,5 2-1 16,5 1-5-16,0-2-3 16,-3-1 0-16,0-4-2 0,-6-1-1 15,-4-3 1-15,-2 0 0 16,-5-1 0-16,-4-2-1 16,-3 0 1-16,0 2 0 15,0 0-1-15,-10 3 4 16,-5 4 1-16,-1 2 7 0,-2 3 0 15,-4 4 2-15,1 0-3 16,-1 1-5-16,-1 1-2 16,-1 0-1-16,0-1-2 15,-2 1-1-15,3 1 1 16,-4 1-21-16,0-2-38 0,-2-4-66 16,5-4-211-1</inkml:trace>
  <inkml:trace contextRef="#ctx0" brushRef="#br0" timeOffset="23716.09">22626 5921 297 0,'-2'0'36'0,"2"0"8"0,0 0-2 16,0 0-21-16,0 0-4 15,0 0-6-15,0 0-3 16,0 0-3-16,0 0-1 16,-2 4 2-16,-1 3 2 0,-5 0 14 15,-1 4 0-15,-2 4-6 16,-3-1-4-16,0 3-5 16,-3-2-2-16,1-1-2 15,0-1-1-15,0 1 0 16,3-3-2-16,1-1 2 0,3-2-2 15,3-1-2-15,2 0-18 16,4-4-25-16,0-3-25 16,4 0-25-16,11-2-65 15</inkml:trace>
  <inkml:trace contextRef="#ctx0" brushRef="#br0" timeOffset="24265.31">22995 5722 318 0,'0'-7'41'0,"0"-1"-32"16,0 1 24-16,-1 4-5 15,1-1-11-15,-2 3 2 16,-2-1-5-16,0 2-8 0,-1 0-3 15,-2 0-1 1,0 0 1-16,0 0 3 0,-3 0-1 16,2 3 1-16,-3 3 4 15,3 0 1-15,-2 2-4 16,1 2 2-16,2 1 5 0,-1 4-5 16,1 1 1-16,0 3-3 15,4 1 0-15,1-1-2 16,-1 3-1-16,3-4 0 15,0 0-1-15,0-2 0 16,0-2-2-16,1-2 1 0,5-1 0 16,0-2 0-1,5-2 2-15,0 0 3 16,1-3 1-16,5-2 1 0,-1-2-3 16,-1 0 0-16,0 0-3 15,2-6 1-15,-3-1 1 16,1-4 2-16,-5 1 2 0,1-4 1 15,-2-2-2-15,-4-2-3 16,-1-4-2-16,-2 1-1 16,-2-6-2-16,-2 2 1 15,-5-2-2-15,-8 6-1 16,-7 1-12-16,-4 9-10 16,-12 8-16-16,-8 3-37 0,-12 1-88 15</inkml:trace>
  <inkml:trace contextRef="#ctx0" brushRef="#br0" timeOffset="25676.62">17917 7113 235 0,'-9'2'37'16,"3"-2"24"-16,3-5-12 15,1-4-15-15,2-1-1 16,0 0 0-16,0-3-4 0,3 3-14 16,5-1-6-16,1 4-1 15,2 2-2-15,-5 1-3 16,2 4-2-16,-1 0-1 16,-1 5 0-16,-3 8 0 15,1 3-1-15,-3 4 1 0,1 3 1 16,-2 2 1-16,0 3 0 15,0-3 2-15,0 4-2 16,3-3 1-16,0 0 0 0,1-3 1 16,3-4 0-16,1-3 0 0,4-1 1 15,-2-8 1-15,2-2 2 16,3-5 1-16,-1 0-1 16,-1 0-2-16,1-11 0 15,1-3 0-15,-3-2 2 16,-1-4-2-16,0 1 1 15,0-4-2-15,-3-2-2 16,2-2-2-16,-1 2-1 0,-2 0 0 16,-4 3 0-16,3 3 1 15,-4 4-1-15,0 7 0 16,-2 1 0-16,0 5 0 0,0 2-1 16,0 2-1-16,0 10 2 15,0 3 1-15,-4 4 1 16,1 4 1-16,2 2 1 15,1 0 4-15,0 2 1 16,0-2-2-16,0 0-3 16,1-4-2-16,6-1-2 0,0-4 0 15,1-4 0-15,4-1 0 16,2-4-7-16,-2-3-14 16,6 0-7-16,2-4-18 15,1 0-47-15,3-8-26 16,-2-4-60-16</inkml:trace>
  <inkml:trace contextRef="#ctx0" brushRef="#br0" timeOffset="26039.09">18599 7051 336 0,'7'-16'8'0,"-2"-4"20"0,-2 6 16 16,1-2-12-16,-4 2-1 15,1 3 0-15,-1 4-4 16,0 1-8-16,0 5-6 0,-8 1-6 16,0 0-5-16,-3 8-1 15,-2 10 4-15,3 5 5 16,-1 2 4-16,2 6 5 16,2 4-1-16,1 3-2 15,5 1-4-15,1-1-4 0,0 2-2 16,0-2 0-16,0-2-5 15,7-4 0-15,1-4 0 16,4-1-1-16,0-5 0 16,1-8 0-16,3 2 0 15,0-9-11-15,0-2-8 16,2-3-12 0,0-2-19-16,-3 0-25 15,-1-11-11-15,-1-1-51 0,-3-4-135 0</inkml:trace>
  <inkml:trace contextRef="#ctx0" brushRef="#br0" timeOffset="26585.18">18770 7238 335 0,'0'-14'25'0,"0"-2"26"16,0 1 6-16,0 3 4 15,7 3-22-15,2 2-15 16,1 1-8-16,4 6-6 15,-2 0-5-15,1 4-1 16,-3 10-3-16,2 2-1 16,-2 6 0-16,-5-2 0 0,1 2 1 15,-5 2-1-15,-1-3 0 16,0 1 0-16,0-5 0 16,-7-2 0-16,2-1 1 15,0-5 0-15,0-4-1 0,0-1 0 16,5-2 1-16,0-2-1 15,0 0 1-15,0 0 2 16,5-9-2-16,7-2-1 16,-2-7 0-16,3 2 0 15,0-5 0-15,-5-3-2 0,2 1-1 16,-1 0 0-16,-4 2 1 16,-2 1 0-16,-1 6 2 15,0 1 0-15,-2 3 0 16,0 4 0-16,0 3 2 15,0 3 3-15,0 0-1 16,-4 1-4-16,-1 10 0 0,0 5 3 16,-2 4 5-16,1 3 3 15,4 0 1-15,0 2-3 16,2-1-3-16,0-3-2 16,0-2-3-16,6-4 0 0,5-1-1 15,-1-5 0-15,5 0-1 16,3-4-14-1,2-1-14-15,2-2-11 0,-2-2-40 16,2 0-54-16,2-6-96 16</inkml:trace>
  <inkml:trace contextRef="#ctx0" brushRef="#br0" timeOffset="26788.25">19178 7311 271 0,'-2'2'105'0,"2"-2"-47"0,0 0 13 16,2 0-13-16,5 0-29 16,5-2-19-16,4-2-9 15,5 3-1-15,3 1-3 16,5 0-21-16,3 0-29 16,3 0-43-16,-1 0-46 15,2 0-120-15</inkml:trace>
  <inkml:trace contextRef="#ctx0" brushRef="#br0" timeOffset="27385.59">19709 7277 301 0,'3'-7'60'0,"-1"0"-19"16,-2-2 16-16,0-2 3 31,0 3-16-31,0 0-19 16,-3-1-6-16,-1 0-9 0,-1 2-5 15,-2-2-4-15,-1 6 0 16,-2-2-1-16,-1 1 0 16,0 2 0-16,-1 2 0 15,-3 0 0-15,3 2-1 0,-1 7 2 16,0 3-1 0,3 4 1-16,1 4 2 0,0 3 3 15,5 1 4-15,4-2-4 16,0 4 0-16,0-7-1 15,2 1-3-15,7-6 0 0,0-1-2 16,2-5 0-16,0-2 2 16,1-2 2-16,2-4 0 15,1 0 1-15,-1 0 0 16,1-3-2-16,-3-4-1 16,-1-1-1-16,0-5 1 15,-3 1 0-15,1-5-1 0,-3 3 0 16,0-4 0-16,-1-1-1 15,-2 1 1-15,1 4-1 16,-1 1 0-16,-3 3 0 16,0 2 0-16,0 6 1 15,0 1 2-15,0 1-2 0,0 0-1 16,-3 9 0-16,1 3 0 16,-1 4 3-16,1 2 0 15,2 4 0-15,0-3-1 16,0-3 0-16,2 2-1 0,6-4-1 15,-2-1 0-15,3-3 0 16,2-3-3-16,0-1-10 16,1-2-7-16,0-4-9 15,3 0-22-15,-3 0-33 16,3-10-13-16,-4-2-48 16,-1-4-95-16</inkml:trace>
  <inkml:trace contextRef="#ctx0" brushRef="#br0" timeOffset="27672.57">19967 7086 364 0,'0'-8'41'16,"0"-3"18"-16,3 4 20 16,2 3-21-16,0 2-19 15,4 2-14-15,0 0-9 0,4 6 0 16,1 10 1-16,1 1-3 15,0 3-2-15,-2 7-2 0,0 3-1 16,-2 1-5-16,-4-1 0 16,-2 4-1-16,0-4-1 15,-5-1-1-15,0-4-1 16,-1-2 1-16,-8-4-1 16,-4-1 0-16,-1-5-15 15,-3-3-27-15,-2-4-46 16,1-6-102-16</inkml:trace>
  <inkml:trace contextRef="#ctx0" brushRef="#br0" timeOffset="28219.72">20607 7193 177 0,'-4'0'101'16,"1"0"-62"-16,3 0 23 16,0 0-29-16,0 4-13 15,1-2 5-15,8 1 11 16,4-1 1-16,1 2-17 0,6-3-5 16,-2 1-7-16,4-2-2 15,-2 0-3-15,-3 0-2 16,3 0-2-16,-6 0-8 15,-3 0-15-15,-4 0-23 16,-5 2-9-16,-2 0-15 16,0 1-37-16,-2-1-17 0</inkml:trace>
  <inkml:trace contextRef="#ctx0" brushRef="#br0" timeOffset="28454.28">20664 7313 246 0,'-5'4'43'16,"0"-3"6"-16,5 1 10 16,-2-2-17-16,2 2-7 15,0 0 4-15,5-2 0 16,7 0-6-16,3 0-5 0,5 0-8 16,3 0-3-16,1 0-3 15,1-6-5-15,-2 3-5 16,-5-1-3-16,0 4-2 15,-6 0-7-15,-5 0-25 16,-3 0-29-16,-4 0-74 16,0 0-107-16</inkml:trace>
  <inkml:trace contextRef="#ctx0" brushRef="#br0" timeOffset="30509.76">21431 7191 293 0,'2'-8'42'0,"-2"-3"-26"16,0 0 31-16,0 2-19 15,-2 0-10-15,-1 4 5 16,-3 0-1-16,-1 0-4 15,0 2-3-15,-2 3-4 0,-2 0-3 16,2 0-1-16,-3 10 3 16,-2 2 2-16,2 4 1 15,-2 6 0-15,5 1 0 16,2 4 0-16,2 1-1 16,3 2-1-16,2-1-5 0,2-6-1 15,6-1-1-15,7-5 0 16,-1-2 1-16,3-7-1 15,0-2 3-15,1-5-1 16,-2-1 1-16,2 0 2 16,-2-1-1-16,-3-8 0 15,-1-4-2-15,2-3-1 16,-6 2-1-16,-3-4 1 0,1 0-2 16,-6-5 0-16,0 2-2 15,0-3-1-15,-4 2 1 16,-5-4-1-16,-3 3-1 15,-1 5-2-15,-1 2-6 0,-4 5-1 16,-2 6-6-16,2 5-8 16,0 0-5-16,2 5-9 15,3 10-9-15,6 1-34 16,4 0-16-16,3-3-73 16</inkml:trace>
  <inkml:trace contextRef="#ctx0" brushRef="#br0" timeOffset="30734.24">21634 7349 347 0,'11'3'50'16,"-2"-1"-21"0,0 0 27-16,0 1-7 0,-2 3-14 15,-4 1-9 1,3 2-11-16,-5 1-5 0,-1 3-5 15,0 0 0-15,0 1-3 16,-1 2-1-16,-6-2-1 16,-4 0 0-16,-2 0-13 15,-3-1-35-15,3-4-78 0,3-7-149 16</inkml:trace>
  <inkml:trace contextRef="#ctx0" brushRef="#br0" timeOffset="31562.76">22441 7165 261 0,'-4'-9'27'15,"4"-4"29"-15,0 5-4 16,0-3-17-16,2 0-3 16,5 2 0-16,1 2-10 15,4 0-7-15,0 3-6 0,-2 4-1 16,4 0-2-16,-4 4-4 15,-1 9-2-15,0 6 0 16,-3 2 1-16,-1 4-1 16,-2 0 1-16,-1 2-1 0,-2-4 0 15,0-1 2-15,-2-2-2 16,-3-6 0-16,0 0 0 16,-2-5 2-16,2-6 0 15,2 1 3-15,1 0 0 16,2-4-2-16,0 0 0 0,0 0 4 15,0-6 14-15,5-4-17 16,5-5-3-16,-1-2 0 16,0-3 0-16,4-4-1 15,-3 0 1-15,2 0-1 16,0 1 0-16,-2 2 1 0,-3 3-1 16,-1 4 0-1,0 5 0-15,-5 2 1 0,1 5 2 16,-2 2-1-16,0 0-1 15,0 4-3-15,0 8 2 16,-5 4 1-16,1 4-1 0,0 1 3 16,0 0 0-16,3 4 2 15,1-2-1-15,0-1-2 16,0-2 0-16,8-2-2 16,2-2 0-16,6-4-8 15,2-5-18-15,4-2-17 0,5-3-46 16,-1-2-30-16,3-5-116 15</inkml:trace>
  <inkml:trace contextRef="#ctx0" brushRef="#br0" timeOffset="31953.28">23187 7086 305 0,'0'-1'34'0,"9"-12"17"16,-9 9 4-16,0 4-18 15,0 0-13-15,0 0-14 16,-7 2 0-16,-2 6-1 0,-2 0-1 16,-5 3-2-16,0 2-2 15,-5-1-1-15,-1 1-2 16,2-1 1-16,-1 0 0 16,3-3-1-16,4-2 3 15,4-1-1-15,5-2 0 16,1-3 0-16,3 1-1 0,1-2 0 15,0 2 4-15,0-2 7 16,8 3 1-16,4 1-3 16,2 1-3-16,4 2 0 15,-1 2 0-15,2 0-2 0,0 2-1 16,-1-2-2 0,-1 1-3-16,-3-2 0 0,-2-1 1 15,-1 0-1-15,0-1-2 16,-1-3-14-16,0 0-15 15,0 1-18-15,5-4-43 0,1 0-24 16,2 0-112-16</inkml:trace>
  <inkml:trace contextRef="#ctx0" brushRef="#br0" timeOffset="32544.64">23733 7122 330 0,'6'-12'11'16,"-6"-1"32"-16,0 1 5 16,0 1-12-16,-2 0-8 0,-7 1-6 15,0 0-5 1,-2 2-7-16,-1 2 1 0,-3 1-2 16,3-1-4-16,-3 5-2 15,1 1 0-15,-1 0-1 16,0 0 1-16,0 5 2 15,3 6 3-15,-3-1 0 0,4 7 0 16,1 2 0-16,2 1 2 16,1 3 1-16,5 0 2 15,2 2-4-15,0 0-2 16,0-3 2-16,7-1-2 16,3-2-3-16,0-4-1 0,5-2 0 15,-1-7-1-15,3 0 1 16,2-4 0-16,-1-2 2 15,1 0-1-15,1-8-2 16,-1-2 0-16,-2-3-2 16,-2-1 2-16,-3-4-1 0,-5-1 1 15,1-1-1-15,-3-2 0 16,0 1 0 0,-5 0-1-16,2 1 1 0,-2 6-1 15,0 3 2-15,0 6 6 16,0 3 0-16,0 2-4 15,0 4-4-15,-3 6 1 16,1 6 5-16,0 4 3 0,2 1 0 16,0 1-2-16,0-3-2 15,5-1-3-15,2 0-1 16,7-4-1-16,-4-3 1 16,6-4 0-16,2 0-6 15,2-5-16-15,-1-2-20 0,0 0-40 16,-5-3-67-16,-5-10-157 15</inkml:trace>
  <inkml:trace contextRef="#ctx0" brushRef="#br0" timeOffset="33045.97">20637 8104 351 0,'-7'0'27'0,"6"0"21"16,1 0 27-16,1-1-33 15,13-2-24-15,6-1-9 16,2 2-4-16,5 0-4 0,-1 4-2 16,-6-2-10-1,2 0-33-15,-10 4-30 16,-2 1-33-16,-6 0-71 15</inkml:trace>
  <inkml:trace contextRef="#ctx0" brushRef="#br0" timeOffset="33217.93">20661 8204 310 0,'-11'6'33'16,"5"-1"6"-16,4-3 12 15,2 0-14-15,2-2 5 0,13 0 1 16,5 0-27-16,5 0-12 15,5-2-4-15,4-3-9 16,1 1-46-16,-1 0-35 16,4-3-89-16</inkml:trace>
  <inkml:trace contextRef="#ctx0" brushRef="#br0" timeOffset="33530.28">21426 7986 419 0,'0'-4'25'0,"0"-3"26"16,-2 2 5-16,2 3-26 16,-2 2-2-16,2 0-16 15,0 10-9-15,-1 7 7 0,1 2 8 16,0 6 0-16,0 1-6 15,0 1-5-15,0 0 0 16,3 0-3-16,2-6-2 16,-3 4-1-16,2-7 0 15,-3 0-1-15,1-4 0 0,2 1-7 16,-4-3-13-16,1-5-17 16,6 0-15-16,-2-3-36 15,0-4-28-15,4 0-83 16</inkml:trace>
  <inkml:trace contextRef="#ctx0" brushRef="#br0" timeOffset="33733.33">21663 8221 427 0,'7'0'53'0,"0"7"17"0,-2 0-25 15,1 5-3-15,-5 6-11 16,-1-1-10-16,0 2-9 15,-3 6-9-15,-4-2-2 16,-4 2 0-16,-3 0-7 16,1 0-37-16,5-7-42 15,-4-6-91-15</inkml:trace>
  <inkml:trace contextRef="#ctx0" brushRef="#br0" timeOffset="34451.9">22451 8110 328 0,'0'-14'25'15,"2"1"19"-15,-1-1 6 16,9 2-10-16,-1 1-5 0,1 5-8 15,3 2-12-15,0 4-8 16,0 3-5-16,2 9-1 16,-4 6-1-16,-2 7-1 15,0 0 1-15,-5 0 1 16,-4 0-1-16,1 0-1 16,-2-4-1-16,-6-3 0 0,-3-4 1 15,3-1 1-15,0-4 0 16,2-4 0-16,3-3 1 15,2-2 0-15,0 0 1 16,4-4 4-16,4-4-5 16,4-7-1-16,0 1 1 0,2-6-1 15,-1 1 1-15,-1-5-1 16,0-1 0-16,-2 0 0 16,-1-3 1-16,-1 3-1 15,0 4 0-15,-2 3 0 16,-3 3 0-16,-1 8 5 0,-2 3 7 15,0 4-3-15,0 4-8 16,0 13-1-16,-5 0 2 16,1 6 5-16,-1 4 5 15,0 0 1-15,2-2-2 16,3-2-4-16,0 0-3 0,0-3-2 16,8-2-1-16,6-4-1 15,2 1-2-15,7-5-18 16,4-1-11-16,4-6-19 15,3 0-53-15,4-3-16 16,-2-3-152-16</inkml:trace>
  <inkml:trace contextRef="#ctx0" brushRef="#br0" timeOffset="34779.95">23119 8060 380 0,'0'-6'29'0,"0"2"27"15,0 0 7-15,0 4-38 16,0 0-15-16,7 4-2 16,4 3 15-16,7 0-9 15,2 3-4-15,4-4-5 16,2 0-1-16,1 0-4 0,-5-2 0 16,-5 1 0-16,-2 1 0 15,-8-3 0-15,-4-1 0 16,-3 1-5-16,0 3 4 15,-8 1-1-15,-9 0 3 16,3 4 0-16,-4 0-1 0,0-1 0 16,-2 6 1-16,3-5-2 15,0 2 2-15,2-1-1 16,5-3-1-16,0-2-6 16,4 2-28-16,3-4-30 15,3-1-35-15,0-4-67 0</inkml:trace>
  <inkml:trace contextRef="#ctx0" brushRef="#br0" timeOffset="35029.88">23392 8246 385 0,'4'0'39'15,"-4"1"11"-15,0 3-19 16,0 3 6-16,-4 0-10 15,-4 4-9-15,-4 0 0 0,-2 1-5 16,-4 1-4-16,-2 1-4 16,-1 0-3-16,3-1-1 15,-1 1-1-15,5-4 0 16,4 0-2-16,0-1-19 16,5-4-21-16,5-2-42 0,0-3-18 15,13 0-75-15</inkml:trace>
  <inkml:trace contextRef="#ctx0" brushRef="#br0" timeOffset="35685.98">23820 8172 249 0,'10'-12'85'16,"-1"-1"-40"-16,-2-1 5 15,3 0-5-15,-5 2-4 0,-2-3-13 16,-1 5-7-16,-2-3-5 16,0 2-6-16,-2 3-1 15,-6 0-5-15,-4 1-2 16,0 2-1-16,-3 1 0 16,-1 3 1-16,3 1 1 0,-6 0 2 15,1 3 0-15,2 5 3 16,0 7 0-16,0-1 1 15,1 7-1-15,5-3-1 16,3 4 0-16,3 2-1 16,2-5-1-16,2 2-2 15,2-1 0-15,7-4-2 0,3 0 0 16,1-4 0-16,1-1-1 16,3-4 1-16,-2-2-1 15,-1-5 1-15,-1 0-1 16,1 0 2-16,-4-3-2 0,2-4 1 15,-5-3 0-15,5-3-1 16,-7 1 1-16,0-3 0 16,0-1-1-16,1 0 1 15,0 0-1-15,-5 1 0 16,3 1 0-16,-1 6 0 16,-3-2 1-16,2 7 4 0,-2 1 4 15,0 2-1 1,0 2-7-16,0 5 0 0,0 7 3 15,0-1 7-15,0 3 0 16,0 1-4-16,4-2-3 16,-1-1-2-16,5 1 0 0,2-3-2 15,3-1 1-15,1 1 1 16,4-6-1-16,0-1-1 16,2-4-4-16,-1-1-7 15,1 0-9-15,-4-1-13 16,-3-6-17-16,-1-4-28 0,-3 0-31 15,-3-3-56-15</inkml:trace>
  <inkml:trace contextRef="#ctx0" brushRef="#br0" timeOffset="41009.91">18919 4734 168 0,'-4'0'36'0,"1"-4"8"16,1 1 7-16,2-1-7 16,0-3-6-16,0 3-5 15,0-1-10-15,0-2 0 0,0 2 3 16,0-5 4-16,0 0-4 16,2-3-7-16,-1-1-6 15,3-5 0-15,2 0-5 16,1-4-1-16,2 0-3 15,3 4-2-15,1-3 0 16,3 1-1-16,2 5-2 0,0-1 0 16,0 4 1-16,0 0-1 15,-1 4-3-15,2 2-8 16,-9 1-10-16,2 4-16 16,-4-1-28-16,-2 1-16 0,-1-1-65 15</inkml:trace>
  <inkml:trace contextRef="#ctx0" brushRef="#br0" timeOffset="41234.3">19145 4296 345 0,'0'-3'15'0,"2"-1"28"16,2 2-2-16,3 2-8 0,0 0-17 15,4 0 6 1,1 9 0-16,0 4-11 0,0 2-6 15,-7 2-2-15,-2 3-1 16,-3 3-2-16,-7 2-7 0,-13-3-37 16,-7-5-50-1,-3-2-238-15</inkml:trace>
  <inkml:trace contextRef="#ctx0" brushRef="#br0" timeOffset="42007.34">18454 3906 300 0,'-6'-18'6'0,"1"2"6"16,2 6 19-16,3-2-2 0,0 7 0 15,0 3-4-15,0 2-8 16,0 2-15-16,0 15-2 15,0-2 8-15,0 10 18 16,-4 2-1-16,4 0-7 0,0-2-11 16,0-2-1-16,0-3-2 15,0-4 0-15,7-6-1 16,2-3 2-16,1-1 2 16,2-6 4-16,2 0 4 15,2-6 0-15,0-6-9 16,-1-4-3-16,-3-3-1 0,3-3 0 15,-7 1 0-15,1-4-1 16,-1 1-2-16,-3 1 2 16,-1 5-1-16,-4 5 1 15,0 4-1-15,0 4 0 16,0 5 0-16,0 0 0 0,0 13-2 16,0 1 2-16,0 4 1 15,0 5 0-15,0-1 1 16,0-2-1-16,0-3-1 15,3 1 0-15,6-3 0 0,-1-1-1 16,4-4-9-16,0-1-15 16,5-2-23-16,0-7-29 15,3 0-5-15,2 0-58 16,0-10-100-16</inkml:trace>
  <inkml:trace contextRef="#ctx0" brushRef="#br0" timeOffset="42270.44">18913 3755 361 0,'0'-13'30'15,"0"5"12"-15,0 2 6 16,0 2-15-16,-1 3-5 16,-3 1-9-16,1 0-16 15,-3 8-3-15,-1 9 0 16,1 2 2-16,3 7 2 15,-2 5-1-15,3 1 1 0,2-1 0 16,0 0 1-16,0-3-3 16,7-2-1-16,4-2 0 15,1-3-1-15,1-6-2 16,5-1-15-16,-1-4-26 16,-2-3-45-16,2-6-39 0,-3-1-101 15</inkml:trace>
  <inkml:trace contextRef="#ctx0" brushRef="#br0" timeOffset="42742.82">19097 3862 403 0,'0'-12'13'16,"0"0"31"-16,5 5 12 16,1 0-15-16,4 1-18 15,3 5-9-15,0 1-9 16,2 0-3-16,-1 11-2 0,-1 3 0 15,-2 6 0-15,-1 2 0 16,-7 0-1-16,-3-1 2 16,0-2 0-16,0-1-1 15,-5-5 0-15,0 0 1 16,-2-7 0-16,4 0 0 16,-1-2 0-16,4-4-1 0,0 0 1 15,0 0 2-15,0-4 1 16,4-3-3-16,1-4-1 15,3-5 0-15,-1-2 0 16,0 2 0-16,-4-5-3 0,3 0-1 16,0 1 0-16,-4 4 2 15,-2 3 2-15,1 5-1 16,-1 3 1-16,0 3-1 16,0 2 0-16,0 3-3 15,0 8 3-15,0 7-3 16,-1 2 4-16,-1 2 2 15,2 1-2-15,0-2 0 16,0 1 0-16,2-3 0 16,6-4-7-16,1 0-25 0,4-5-26 15,1-3-11-15,4-3-24 16,2-4-51-16</inkml:trace>
  <inkml:trace contextRef="#ctx0" brushRef="#br0" timeOffset="42930.28">19497 3940 359 0,'2'-2'64'15,"-1"1"-11"-15,9-2 3 16,1 3-27-16,2-3-18 16,6 1-5-16,1 2-4 15,-1 0-1-15,3 0-6 16,0 0-22-16,-3 0-42 0,-1 0-31 15,1 0-78-15</inkml:trace>
  <inkml:trace contextRef="#ctx0" brushRef="#br0" timeOffset="43383.31">19962 3867 309 0,'2'-9'21'0,"-2"0"12"15,0-2 15-15,0 4-16 16,0 0-10 0,-7 0-3-16,-2 2-4 15,-1 1-4-15,-2 4-2 0,0 0 0 16,-1 0-3-16,1 2 0 16,1 6 1-16,-2 8-1 15,3-1 4-15,1 3-3 0,3 5 0 16,1-1 0-16,5 0-2 15,0-4 2-15,0 0-3 16,8-1 3-16,4-4-1 16,0-1 0-16,5-6-2 0,-2 0 0 15,0-5 1-15,-1-1 3 16,1 0 0-16,-3-1-4 16,0-6 1-16,-2-4 2 15,-1-2 5-15,-4-1-3 16,-2-2-4-16,-1-2-2 15,-2-2-2-15,0 1-1 16,0-2 0-16,-3-1-1 0,-3 2-2 16,-1 7-7-16,-1 0-3 15,0 4 0-15,-1 6-12 16,2 3-7-16,2 0-22 0,0 0-43 16,5 0-34-1,0 0-123-15</inkml:trace>
  <inkml:trace contextRef="#ctx0" brushRef="#br0" timeOffset="43695.73">20174 3688 360 0,'5'-7'8'0,"-1"2"34"0,2 0 6 15,-1 3 1-15,0 2-12 16,2 0-18-16,3 0-6 16,0 7 0-16,3 5 3 15,1 8 3-15,-1 3-2 16,-2 6-2-16,-1 1-1 0,-1 6-2 16,-2 1-1-16,-2 2-6 15,-4 1-3-15,-1-3-1 16,-15 4 0-16,-8-4 0 15,-9 1-26-15,-11-8-68 16,-8-6-214-16</inkml:trace>
  <inkml:trace contextRef="#ctx0" brushRef="#br0" timeOffset="56433.16">4289 4437 214 0,'-5'2'28'15,"1"-2"8"-15,3 0 18 16,-1 0-15-16,2 0-8 16,0 0-3-16,0 0-8 15,0 0-4-15,0 0 5 0,9 0 2 16,0 0-2-16,3 0-6 15,5 0 0-15,-1 2-2 16,2-2-3-16,0 2-2 16,2-2-2-16,-3 0-1 15,3 0-3-15,-3 0-1 0,0 0 0 16,0 0-1-16,-3 0 1 16,-1 0-1-16,-5 0-8 15,1 0-10-15,-4 0-16 16,-1 2-24-16,-4 1-3 15,0 1-20-15,0 0-36 0,-9 1-91 16</inkml:trace>
  <inkml:trace contextRef="#ctx0" brushRef="#br0" timeOffset="56777.15">4326 4575 203 0,'-6'0'40'15,"2"0"0"-15,2 0 20 0,1 0-16 16,1 0-8-16,0 0-15 16,0 2-7-16,3 0 4 15,7-1 10-15,0 1-3 16,4 0-6-16,3-2 1 15,5 0-2-15,-1 0 1 0,2 0-5 16,1-2-5-16,-5-1-4 16,1-1-2-16,-5 2-2 15,-3 0 0-15,-5 2-1 16,-2 0-11-16,-5 0-29 16,0 0-33-16,-3 4-54 15,-8-4-175-15</inkml:trace>
  <inkml:trace contextRef="#ctx0" brushRef="#br0" timeOffset="65735.89">6698 4040 183 0,'3'-11'10'16,"3"4"-1"-16,-1-1 7 0,-2 0 14 15,3 1-6-15,-3 1 10 16,1 0-1-16,0-2-8 15,-2 3 1-15,-2 1 4 16,0 1-6-16,0-1-6 16,-7 3-6-16,-5-1-5 15,-2 2-1-15,0 0 2 0,-2-2 1 0,-1 2 2 16,2 4 4-16,0 2 0 16,1 1-1-16,-3 5-5 15,7 0 1-15,-3 3-2 16,4 3 1-16,0 6 0 15,2 2 0-15,1 5 1 0,3 5 2 16,3 4 5-16,0 2-4 16,0 1 5-16,0-1-4 15,6 1-5-15,-1 0 1 16,0-4 0-16,4 4-2 16,0 0 1-16,0-1-1 15,-2 3-2-15,2-2-1 0,1 0 1 16,-3 0-1-16,-1-1 1 15,3-2-1-15,-4 1 1 16,2-4-3-16,-2 1 0 16,-2-3 0-16,3-2-1 15,-5-5 0-15,-1 1-2 0,2-6 0 16,-2-2 1-16,0-2 0 16,-2-6 0-16,-5-1 1 15,-1 0-1-15,-4-5 1 16,-2-2 0-16,-2-4 0 15,2-1 0-15,-1 0 0 0,-3 0-1 16,2-6-1 0,4-6-23-16,-7-3-26 0,5-2-36 15,-2-4-85-15,2-3-303 16</inkml:trace>
  <inkml:trace contextRef="#ctx0" brushRef="#br0" timeOffset="67162.69">6649 5668 320 0,'2'0'35'16,"-2"-1"0"-16,-2-7 20 0,2-1-12 15,0 1-1-15,0-5-11 16,0 2-12-16,0-2-3 16,0 1-4-16,-3 0-3 15,-3-1-3-15,-2 3-1 0,-2-1-1 16,-2 2-1-16,-3 2 0 16,-1 1 0-16,-2 5 0 15,1-1 0-15,0 2-1 16,-1 0 0-16,4 2 0 15,0 5 0-15,1 4-1 0,4 1 1 16,2 6 0-16,1-2-2 16,2 4 1-16,4 1 0 15,0 0 2-15,0 1 0 16,12-2 0-16,-4-1 1 0,1-1-1 16,4-5-1-16,-1-1 1 15,1-5 1-15,0-1 2 0,-1-5 0 16,1-1 4-16,-1 0 1 15,1-3-3-15,-1-7-2 16,1-2 0-16,2 0-1 16,-3-6-3-16,-4 2-1 15,2-2 0-15,-1-4-1 16,-6 3 1-16,1-1-1 16,-3 4 0-16,-1 2 0 15,0 3 0-15,0 4 0 0,0 4 1 16,0 1-2-16,0 2 1 15,0 0-3-15,0 7 0 16,0 6 2-16,0-1 1 0,0 4 1 16,7 0 0-16,-2 0 0 15,4-2 1-15,1-1-1 16,7-3 0-16,-2-4 0 16,5-1 0-16,4-5-6 15,-2 0-36-15,-1-1-61 0,-3-16-88 16</inkml:trace>
  <inkml:trace contextRef="#ctx0" brushRef="#br0" timeOffset="68300.78">7148 3784 278 0,'0'-3'7'0,"0"3"5"15,0 0 18-15,0 0-21 16,0 0-3-16,-3 6 8 16,-3-1 2-16,1-1-4 0,0 5 5 15,-3-1-2-15,1-3 1 16,-2 3-1-16,-2-3 1 15,0-1-1-15,3-2 2 16,-5-1 0-16,4-1-1 16,-1 0-6-16,3 0 3 0,-3-3 0 15,1-4-6-15,2-1-2 16,-2 1-2-16,3-1-1 16,1-2 1-16,0 3 12 15,0-1-3-15,-2-2-11 16,1 0 0-16,-1-2 7 15,5 1-9-15,-2 0 1 0,3-2 0 16,1 3 0-16,0 0 0 16,0 2 1-16,5-1 1 15,2 2-1-15,1 0 0 16,0 0 1-16,3 3-2 16,-2-1 0-16,2 3 1 15,-2 0-1-15,-1 2-1 0,2 0 1 16,-3 0 0-16,2 0 0 15,-2 6 0-15,2-1 0 16,-3 0-2-16,0 0 2 16,0 1 0-16,-1 1 0 0,3 1 0 15,-3 0 0-15,2 1-1 16,-2 0 1 0,0-1 0-16,3 4 1 0,-1-4-1 15,0 3 0-15,0 0 0 16,3-3-1-16,-3 4 1 15,2-4 1-15,2 0-1 0,-2 2 0 16,1-3 2-16,2-3-1 16,-4-1 3-16,3-3 1 15,0 2 1-15,-1-2 2 16,3 0 1-16,0-2-4 0,1-4 0 16,-1 2-3-16,-4-1 0 15,3-4 0-15,-4 1 2 16,-3 0 1-16,0-2 1 15,-1 0-1-15,-3-2 1 16,-1-2-3 0,0 0 0-16,-1 2-1 15,1 0-2-15,-6 1 1 16,-2 2-1-16,-6 2-2 16,-1 0 1-16,-7 5 0 0,-3 2-2 0,-6 0-1 15,-3 11-17-15,-2 6-20 16,-1 5-36-16,2-1-90 15</inkml:trace>
  <inkml:trace contextRef="#ctx0" brushRef="#br0" timeOffset="69629.88">7637 4537 256 0,'0'0'34'15,"0"0"24"-15,0 0 4 16,0 0-35-16,0 0-7 0,5 0-5 16,3 0 0-16,6 2 1 15,-2-2-2-15,6 0-2 16,-2 0-5-16,-1 0-2 15,-1 0 2-15,-1 0 2 16,-5-3-1-16,1-4 1 0,-1 1 0 16,-4-6 2-16,-1 3-5 15,-3-2 0-15,0 0-2 16,0-1-2-16,0 0 0 16,-5 3-1-16,-3-2 0 15,-1 4-2-15,-3 1 1 0,1 4 1 16,-3 2-1-16,2 0 0 15,-5-2 0-15,5 10 1 16,-3 1-1-16,4 3 1 16,3 3 1-16,-2 2 0 15,5 1 0-15,3 3 1 0,0 1 0 16,2 1 3-16,0-1-1 0,4 1 2 16,3-2 0-16,2-3-1 15,2-2-2-15,-1-1 0 16,3-5 0-16,0-2 0 15,3-3-1-15,-2-4 1 0,3 1-1 16,0-2 0-16,0 0-2 16,0-3 1-16,3-4-10 15,-1-3-19-15,-4-2-22 0,2-4-20 16,-5-7-63-16,-3-4-91 16</inkml:trace>
  <inkml:trace contextRef="#ctx0" brushRef="#br0" timeOffset="69878.83">7696 4225 319 0,'-5'-3'7'0,"-1"-1"24"0,6 2 16 16,0 2-22-16,6-2-13 15,6 2-2-15,6-1 3 16,6 1-5-16,5-4-4 16,3 4-3-16,2-3-1 15,3-1-27-15,1-2-12 0,-1-1-21 16,-3-1-41-16,-3-5-106 16</inkml:trace>
  <inkml:trace contextRef="#ctx0" brushRef="#br0" timeOffset="70457.09">8147 4010 343 0,'0'-8'13'15,"0"2"30"-15,-2 2 4 16,2 2-13-16,-1 2-9 16,1 0-13-16,0 5-13 0,0 10 1 15,0 2 3-15,0 8 8 16,3 4 2-16,0 3-1 15,1 4-3-15,-1-3-1 16,1 3-3-16,1 0-2 16,-3-8-1-16,1-1-1 0,0-4 0 15,-3-7 0-15,2-3 0 16,-2-5 0-16,0-2 1 16,0-2 3-16,0-4 0 15,0 0 7-15,0 0 12 16,0-11-8-16,0-1-10 15,-2-7-3-15,-4-4-3 16,4-4 0-16,0-1 0 0,2-2 0 16,-3 0 0-16,3 3-4 15,0 4 2-15,0 1 0 16,5 6 1-16,7 4 0 16,1 1 0-16,4 2-1 0,2 5 1 15,1 3 1-15,0 1 0 16,-2 3-1-16,-2 8 0 15,-2 3-2-15,-3 1 2 16,-3 2 1-16,-7 3-2 16,-1-4 2-16,0 0-1 0,-7 0 1 15,-6-2-1-15,-1-1 1 16,-6-3-1-16,2-3 2 16,-1 1-1-16,2-5 1 15,3 3-1-15,1-6-2 16,6 1-21-16,4-1-23 0,3 0-33 15,0-3-19-15,5-6-142 16</inkml:trace>
  <inkml:trace contextRef="#ctx0" brushRef="#br0" timeOffset="70994.63">8500 4117 404 0,'-7'-10'9'15,"0"-2"18"-15,7 1 18 0,0 1 2 16,4 3-20-16,6-1-9 16,-1 5-8-16,6 1-7 15,-5 2-1-15,5 0-2 16,-4 10-2-16,-1 5 1 15,0 5 1-15,-5-2 0 0,0 2-1 16,-3 2 1-16,-2 0-1 16,0-7 1-16,0 2 0 15,-5-5 0-15,-1-1 0 16,3-4 1-16,1-4 0 16,0 0 2-16,2-3-1 0,0 0-1 15,0 0 4-15,0-10-4 16,4-2 0-16,3-4 0 15,0-2-1-15,3-3 0 16,0-2 1-16,-1-1-1 16,-1 1 0-16,0-2 0 15,-2 2 0-15,-5 3 0 0,1 6 0 16,-2 4 1-16,0 2 0 16,0 6 0-16,0 2 1 15,0 0-3-15,-3 12 0 16,-3 1 0-16,5 8 1 0,-2 3 3 15,3 1 0-15,0 0-1 16,0 1-2-16,6 2 1 16,4-2-2-16,1 1-10 15,4 0-27-15,2-6-62 16,3-1-42-16</inkml:trace>
  <inkml:trace contextRef="#ctx0" brushRef="#br0" timeOffset="71603.95">9447 4448 272 0,'2'-7'114'16,"-1"0"-52"-16,1 4 8 16,-2 1-7-16,0 2-27 15,0 0-22-15,0 2-12 16,0 6 4-16,0 9 4 0,0 0 1 16,0 3-4-16,0 0-2 15,0 3-3-15,0-4-1 16,0 3-1-16,0-2 0 15,2-3-1-15,0-1-11 16,-1-3-11-16,3-4-13 16,-2-2-9-16,4-6-28 0,-3-1-5 15,6 0-71-15</inkml:trace>
  <inkml:trace contextRef="#ctx0" brushRef="#br0" timeOffset="71869.57">9641 4331 443 0,'3'-12'12'0,"0"4"44"0,5 3 7 16,1 3-14-16,2 2-23 16,2 5-14-16,-1 10 1 15,-2 4-1-15,2 6-2 16,-4 7-2-16,-1-1-2 15,-3 2-4-15,-4 1 0 16,0-2-1-16,0 1-1 0,-11-5 0 16,1-3-3-16,-3-2-21 15,-3-2-17-15,-4-2-32 16,-2-9-75-16,1-2-240 16</inkml:trace>
  <inkml:trace contextRef="#ctx0" brushRef="#br0" timeOffset="72691.18">10418 4475 319 0,'0'-12'14'0,"-5"1"18"0,-2-4 11 16,-4 5-22-16,0-1-9 16,-3 4 0-16,-1 0-1 15,1 1-4-15,-4 5-2 16,4 1-1-16,-6 0 2 15,4 1 3-15,-1 9 2 16,4 0-1-16,1 5 0 0,3 2-2 16,6 3 1-16,-1-1-2 15,4 3-1-15,0-1-1 16,9 1-1-16,4-5-2 16,-1-2 1-16,4-1-1 15,1-7 0-15,-3-2 1 0,2-5 1 16,-4 0 4-16,5-1 3 15,-5-11 0-15,3-3-6 16,-3-3-2-16,0-1 0 16,-5-7 2-16,0 2-3 0,-2-5 2 15,-3-1-3-15,-2 0 0 16,0-1-2 0,0 1 2-16,0 1-1 0,0 6-1 15,-4 4 2-15,1 6-1 16,1 4 0-16,0 7 1 0,2 2 3 0,-3 4-4 15,3 11-1-15,0 7 2 16,0 5 4-16,0 3 6 16,0 3 2-16,5-1-6 15,0-2-2-15,2 0-1 0,1-1-1 16,-1-2-3-16,0-3 0 16,-2-4 0-16,2-2 0 15,1-4-18-15,1-1-16 16,-2-6-16-16,1-3-41 15,2-4-22-15,-1-4-73 0</inkml:trace>
  <inkml:trace contextRef="#ctx0" brushRef="#br0" timeOffset="73150.72">10628 4387 408 0,'15'-16'22'0,"1"4"25"16,2-1 16-16,4 8-24 15,-5 5-15-15,2 0-13 16,-4 0-6-16,2 15-2 16,-7 0-3-16,-1 7 0 0,-1-1 1 15,-5 1-1-15,-1-1 1 16,-2-1-1-16,0-4 0 16,0-6 0-16,0 1 0 15,2-6 0-15,1-1 1 16,4-4 1-16,0 0 1 15,5-12 0-15,0 1-2 0,3-7 0 32,-5-3 0-32,2-3 3 0,0 0-1 15,-5-3-1-15,0 0-1 16,-2 2-1-16,-3 0 2 0,-1 5 2 16,-1 6 6-16,0 5 3 15,0 4-2-15,0 5-2 16,-3 2-5-16,-2 12-5 0,3 5 2 15,0 6 4 1,0 2 4-16,4 2 2 16,-2 0-3-16,0-3-4 15,7 1-2-15,3-2-1 16,4-4 0-16,1 1-3 0,0-1-24 16,5-5-24-16,-2 0-51 15,-2-5-147-15</inkml:trace>
  <inkml:trace contextRef="#ctx0" brushRef="#br0" timeOffset="78474.1">9123 4337 268 0,'12'-6'32'0,"-5"-6"13"16,-2 4 11-16,0 1-16 15,-2-1-4-15,2 5 0 16,-3-1-8-16,-1 1-6 15,-1 1 1-15,0 2-6 16,0 0-13-16,-1 0-5 0,-6 9 3 16,-1 2 1-16,-3 4 3 15,-2 7 4-15,-1 0 2 16,1 4 5-16,3 1-2 16,-3 2-2-16,2 3-1 15,6-2 0-15,1 0-3 0,4 1-5 16,0-2-1-16,2-1-3 15,11-3 0-15,5-2 0 16,0 1 0-16,6-3-19 16,-2-2-30-16,2 1-36 0,-6-2-104 15</inkml:trace>
  <inkml:trace contextRef="#ctx0" brushRef="#br0" timeOffset="78968.7">6922 6722 415 0,'-5'0'5'16,"3"0"11"-16,2-5 33 15,5 2-25-15,11-2-20 16,2 0 4-16,6 1-4 0,-1 3-1 15,2 1-42-15,-3 0-21 16,-8 0-31-16,-3 4-75 16</inkml:trace>
  <inkml:trace contextRef="#ctx0" brushRef="#br0" timeOffset="79126.98">6947 6818 332 0,'-11'10'23'0,"4"-5"-2"15,4-3 26-15,3-1-13 0,0-1-3 16,10 0 9-16,8 0-4 16,8-3-26-16,6-2-8 15,7-5-4-15,7 2-49 16,0-5-64-16,4-3-217 16</inkml:trace>
  <inkml:trace contextRef="#ctx0" brushRef="#br0" timeOffset="79814.31">8821 6514 285 0,'-8'8'64'16,"-1"0"-57"-16,7-4 1 0,2 2 18 15,0 3-7-15,7-1 4 16,5-1-6-16,0 0-1 16,3-2-7-16,2-3 4 15,0-2 0-15,-2 0 0 16,-1-2-1-16,-1-7-2 15,-2-1-4-15,-4-1-2 16,-3-3-1-16,0-1-2 0,-4 4 1 16,-2-5-1-16,-4 3-1 15,-5 2 0-15,-3 2 1 16,-1 4-1-16,-2 3 0 0,2 2 3 16,0 0-1-16,1 6-1 15,0 5 1-15,3 4 2 16,2 6 2-16,6 3-1 15,-1 1 1-15,4-1 6 16,0 0 0-16,7 0-2 16,7-2-2-16,-1-3-3 0,1 0-1 15,6-6-1-15,1-4 0 16,1 0 1-16,2-7-2 16,-1-1 0-16,3-1 0 15,-5 0-2-15,0-4-17 16,1-4-19-16,-2-6-13 0,-6 0-34 15,-2-7-16 1,-4-6-84-16</inkml:trace>
  <inkml:trace contextRef="#ctx0" brushRef="#br0" timeOffset="80033">8908 6178 311 0,'-11'-5'7'0,"6"-2"21"16,5 4 18-16,2-5-15 15,12 3-23-15,9 0-5 16,4-1-3-16,6 1 5 16,4 1-6-16,3-1-22 15,0 1-45-15,-3-2-71 0</inkml:trace>
  <inkml:trace contextRef="#ctx0" brushRef="#br0" timeOffset="80600.33">9328 5970 345 0,'-7'-5'10'0,"4"3"26"0,1 0 2 16,-1 2-25-16,0 0-8 15,3 10 3-15,0 5 1 16,0 3 3-16,0 5 1 0,4 4 1 16,0 3-5-16,-1 2-1 15,1 2 0-15,-1-2 0 16,1 1-1-16,-3-7-2 16,1-1-1-16,0-3 0 0,0-4-1 15,-2-4 0-15,1-6-1 16,-1-2 0-16,0-1-1 15,2-5 0-15,-2 0 1 16,0 0 10-16,3-5 14 0,-3-8-20 16,0-1-3-16,0-4-4 15,2-3 2-15,-2-2-1 16,0-1 0-16,1-1 0 16,5 2 0-16,-1 3 0 15,0 3-1-15,2 1 0 0,4 3-1 0,0 6 0 16,-1 3 0-16,7 4 0 15,-3 0 2-15,2 6-1 16,-2 8 1-16,1 3-1 16,-3-2 1-16,-4 2 0 0,-3-2 0 15,-3 1 0-15,-2-3 0 16,0-2 0-16,-11-3 1 16,-1-2 0-16,-4-1 2 15,-2-3-1-15,-1 0 0 16,2 0-1-16,0-2 0 0,3 0 0 15,5 0-12-15,5 0-21 16,4-2-13-16,0-3-33 16,4-3-43-16,11-1-103 15</inkml:trace>
  <inkml:trace contextRef="#ctx0" brushRef="#br0" timeOffset="81052.95">9662 6095 248 0,'9'-11'83'16,"0"2"-51"-16,-1 0 25 16,-1 4-14-16,0 3-13 0,0 2-9 15,-1 0-16-15,-1 9-4 16,2 1 0-16,0 7 0 16,-4 1-1-16,1 2 1 15,-4-3-1-15,0 1 2 16,0-2-1-16,0-2-2 0,-4-1 2 15,3-4 1 1,-3-4-2-16,2-2 0 16,1-1 0-16,1-2 3 0,0 0 1 15,1-3 0-15,5-8-2 16,3-3-1-16,0-6-1 16,-2 1 0-16,0-6 1 0,-4 0-1 15,2 1 0-15,-2 5 1 16,-1 1-1-16,0 7 1 15,-2 4 4-15,0 6 8 16,0 1-5-16,0 5-10 0,0 11 2 16,0 3 1-16,0 6 1 15,0 0 2-15,0 2 1 16,3-4-2-16,2-1-1 16,6-1-1-16,-1-3 0 15,3-2-1-15,-1 0-26 16,0-5-59-16,-2-3-65 15</inkml:trace>
  <inkml:trace contextRef="#ctx0" brushRef="#br0" timeOffset="81490.34">8578 7110 229 0,'-8'1'158'0,"6"-1"-135"16,2 0 22 0,2 0 4-16,13 0-37 0,12 0 16 15,5 0-4-15,9 0-8 16,6 0-6-16,1 0-6 15,5 0-3-15,-7 0-1 16,-1 0-3-16,-4 0-32 0,-7 0-38 16,-7 2-14-16,-7-2-46 15,-7-2-86-15</inkml:trace>
  <inkml:trace contextRef="#ctx0" brushRef="#br0" timeOffset="81755.89">8926 7251 278 0,'-7'3'11'16,"2"-3"6"-16,2 2 18 15,3-2-7-15,0 0 2 16,0 0-4-16,8 0-4 15,4 0-1-15,3 1-4 0,3-1-9 16,-2 0-4-16,0-3-1 16,-1 3-3-16,-5-2 1 15,2 2-17-15,-4 0-31 16,-1 0-35-16,-2-1-103 16</inkml:trace>
  <inkml:trace contextRef="#ctx0" brushRef="#br0" timeOffset="82312.53">8759 7136 325 0,'-6'0'13'0,"6"0"19"16,0-1 25-16,0-3-11 0,12 1-10 16,3-1-4-16,9 0-11 15,5 1-1-15,3-3-1 16,11 5-2-16,2-3-1 16,3 1 0-16,4-1-3 15,3 2 0-15,-1 0-4 0,0 2-5 16,1 0 0-16,0 0-1 15,1 0 1-15,4 0 0 16,-3 0-1-16,0 0-2 16,-3 2 0-16,-3-2 0 15,-9 2 0-15,-4-2 0 16,-11 0 0-16,-11 0 0 16,-5 4-2-16,-9-3 0 0,-2 5-11 15,-13-1-14-15,-7 2-10 16,-7 0-17-16,-5 0-43 15,-5-5-65-15</inkml:trace>
  <inkml:trace contextRef="#ctx0" brushRef="#br0" timeOffset="82739.22">8911 7311 231 0,'0'-5'38'15,"0"0"9"-15,5 1 5 16,-5 0-9-16,1 1 1 16,3-1-4-16,1 3-1 15,2-1-12-15,4 2-11 0,3 0 2 16,5 2 0-16,-2-2-3 15,3 3-5-15,4 0-2 16,-2 1-5-16,0 0-1 16,4-1-2-16,-3-1 0 0,-2 0-19 0,1 1-25 15,0-1-49-15,-8-2-67 16</inkml:trace>
  <inkml:trace contextRef="#ctx0" brushRef="#br0" timeOffset="83080.89">9359 7245 421 0,'0'0'8'16,"0"-4"18"-16,0-1 47 16,1 4-25-16,-1 1-14 15,2 0-15-15,0 3-15 16,-2 10-1-16,2 3 12 15,1 5 4-15,-1 6 1 16,0-1-3-16,2 3-3 0,0 2-5 0,-1-3-1 16,1 4-3-16,-3-5-3 15,3 1-1-15,-4-3 0 16,0-3-1-16,0-4 1 16,0-3-1-16,0-2 0 15,0-6-2-15,0 1-18 16,0-7-16-16,1 1-9 0,1-2-13 15,0-2-21-15,0-9-33 16,-2-5-67-16</inkml:trace>
  <inkml:trace contextRef="#ctx0" brushRef="#br0" timeOffset="83333.4">9403 7393 338 0,'6'-11'34'16,"1"1"8"-16,4-1 16 0,4 2 5 15,-1 4-23-15,2 1-11 16,2 2-11-16,0 2-7 0,-1 0-4 16,-2 8 0-1,-1 2-5-15,-2 5-1 0,-6 1-1 16,-4 0 0 0,-2-2 0-16,-3 0 0 15,-12 3 0-15,-4-5 1 0,-3-1-1 16,-3-4 0-16,-1-2-1 0,5-3-13 15,0-2-24-15,2-2-40 16,9-14-85 0</inkml:trace>
  <inkml:trace contextRef="#ctx0" brushRef="#br0" timeOffset="83867.38">10433 6268 159 0,'0'-9'209'0,"0"2"-187"0,0 1 17 15,0 5 16-15,0 1-19 16,0 5-17-16,0 13-12 15,5 7 16-15,-2 7 2 16,3 13-3-16,2 8-1 0,-2 6-3 16,3 5-2-16,-4 5 0 15,-1 6 0-15,-1 0 0 16,-3 0-6-16,3 0-3 16,-3-2-2-16,-4-7-2 15,0-9 0-15,1-5 1 16,-1-13 0-16,4-5 0 0,0-9-4 15,0-5 1-15,0-6-1 16,0-5 0-16,0-2-1 16,4-3-20-16,1-4-16 0,5 0-27 0,-2-2-29 31,1-12-66-31,4-4-197 16</inkml:trace>
  <inkml:trace contextRef="#ctx0" brushRef="#br0" timeOffset="84226.65">10731 7159 425 0,'0'4'18'0,"0"-2"10"15,0 5 19-15,-4 2-4 16,4 5-8-16,0 2-9 0,0 2-7 16,6 0-6-16,4 2-2 15,2-4-2-15,2-2-2 16,1-2-4-16,2-3-1 31,-2-5-1-31,2-4 2 16,-3 0 2-16,-1-7 1 0,-1-7 0 0,-3-2-1 0,-1-2-1 15,-6-4 2-15,-2 1 0 16,0-2-3-16,-2-1-2 31,-11 5-1-31,-1-3 0 0,-3 6 0 0,-2 4-1 16,-3 5 0-16,-1 3-1 0,-1 4-2 15,2 0-11-15,0 7-8 16,2 4-9-16,4-1-22 16,3-2-51-16,4-6-60 15</inkml:trace>
  <inkml:trace contextRef="#ctx0" brushRef="#br0" timeOffset="85147.32">10952 6134 257 0,'5'-4'27'15,"-3"2"24"-15,-2-1 6 16,0 3-23-16,0 0-23 0,0 2-8 16,-2 5 3-16,-5 0 5 15,-1 2 3-15,-2-2 0 16,-2 2-3-16,-3-2 1 16,-1-2-1-16,-2 1 3 15,2-1-5-15,-2-3-2 0,4 0-1 16,1-2-2-16,0 0-1 0,4 0 1 15,2 0 1-15,3-7 2 16,1-2-1-16,1-3-1 16,2-1-2-16,0-3-1 15,0 0-2-15,0-2 0 16,5 4 0-16,-1-1 0 16,3 3 0-16,1 1 0 0,0 2 0 15,1 4-2 1,-2 0 2-16,4 1 0 0,-2 2 0 15,0 2-2-15,0 0 1 16,2 0 1-16,-2 6-1 16,0 2 1-16,2 1 0 0,-3 4 0 15,2-1 0-15,0 3 0 16,-1-3 0-16,3 4 1 16,-2-4 2-16,-1 3 1 15,2-5-1-15,1 2 2 0,-1-2-1 16,2-1 1-16,1 0-1 15,2 0 0-15,0-2-1 16,2-1 1-16,-4-3 1 16,3-1-1-16,-3-2-1 15,-3 0 4-15,1 0 2 16,-3-4-1-16,1-1-1 0,-3-6-1 16,0 0-1-16,-2 0 1 15,-3-4-1-15,-1-2 0 16,-1-1-2-16,0-1-1 15,-7 1-1-15,-1 2-1 16,-7 4-1-16,-1 3-1 16,-6 3 1-16,-5 6 0 0,-5 0-5 15,-4 9-18-15,-3 7-18 16,-3 2-17-16,3 2-83 16,3-3-212-16</inkml:trace>
  <inkml:trace contextRef="#ctx0" brushRef="#br0" timeOffset="87723.68">7708 8620 301 0,'-3'0'12'16,"1"0"20"-16,2 0 20 16,0 0-25-16,3 0-10 15,9 0-2-15,5 0-1 16,0-3 2-16,6 1-6 15,0-2-5-15,2 3-4 0,-3-1-1 16,0 2-10-16,-3 0-41 16,-2 0-36-16,-7 0-93 15</inkml:trace>
  <inkml:trace contextRef="#ctx0" brushRef="#br0" timeOffset="87926.73">7781 8767 340 0,'-4'3'16'0,"2"-3"22"15,2 0 27-15,2 0-18 0,10-5-24 16,5 0-11-16,5-2-6 16,2-1-5-16,7 5 1 15,1-4-6-15,0 5-55 16,-3-4-39-16,0-1-115 0</inkml:trace>
  <inkml:trace contextRef="#ctx0" brushRef="#br0" timeOffset="96672.23">10921 7151 142 0,'-1'-2'25'0,"-1"0"6"15,2 0 20-15,-2 0-15 0,2 2-9 31,0-2 5-31,0 1-5 16,-3-1 0-16,3 0 2 16,0 2-4-16,0-1 0 15,0 1-1-15,0-2 0 0,0 2-6 16,0 0-6-16,0 0-3 16,-3 0-4-16,1 0-2 15,-1 2-1-15,-1 3 3 0,1 2 1 16,-1 4 1-16,2-2 2 15,1-1 1-15,1 3-1 0,0 0-1 16,0 3-1-16,0-3-1 16,3 0 2-16,2 1-2 15,1-1 2-15,1 0-1 16,-1-3-2-16,1 2 0 16,-2 0-1-16,0-3-1 0,2 0 3 15,1 1-2-15,-1-3 3 16,2-2-1-1,-1 1 0-15,4 0-2 0,-4-3-1 16,3 1 0-16,-1-2 0 16,0 0 0-16,-1 0 0 15,-1 0 2-15,-1-2-1 16,-2-1-2-16,0-1-1 0,0 1 0 16,-3-1-1-16,1 1 0 15,-3-1-15-15,0-2-31 16,-3 1-54-16,-9-6-137 15</inkml:trace>
  <inkml:trace contextRef="#ctx0" brushRef="#br0" timeOffset="100965.1">9230 8697 284 0,'-6'2'4'0,"5"2"6"0,1-1 25 16,0 2-13-16,5 3 3 15,5 0 3-15,2 2-6 16,3-4-7-16,-1 1-2 15,1-1-2-15,1-6 2 16,-3 2 0-16,-1-2 0 0,0 0 0 16,-2-2 0-16,-1-5 0 15,-2-4-3-15,1 0-4 16,-1-1-1-16,-2-2-3 16,-2 1 0-16,-3-3-1 15,0 5 0-15,0-3 0 16,-2 2-1-16,-6 1 0 0,-3 4 0 15,-2 0 0-15,-2 3 0 16,0 2 1-16,-1 2 1 16,-1 0 1-16,2 4 1 15,-2 3 1-15,5 2 3 16,-1 4 0-16,2-1 1 16,3 6-1-16,0-4 1 15,3 6 0-15,-1-1 2 0,3 3-1 16,1-4 0-16,2-1-1 15,0 3 0-15,0-6 0 16,4 0 0-16,3-1-1 16,1-2-1-16,2-4-2 0,4 0 1 15,1-3-1-15,0-1-3 16,4-3 0-16,-2 0-1 16,5 0-1-16,0 0 0 0,-1-5 1 15,-1-2-7 1,-2-1-10-16,-1 1-8 15,-3 1-10-15,-4-2-6 0,-1-1-5 16,-6-1-17-16,3-3-30 16,-4-7-31-16,2-1-86 15</inkml:trace>
  <inkml:trace contextRef="#ctx0" brushRef="#br0" timeOffset="101432.03">9339 8358 307 0,'-13'-4'11'15,"3"3"20"-15,4-3 14 0,2 2-13 16,4 1 1-16,0-1 4 16,14 0-20-16,1 0 0 15,5 2-1-15,6 0-1 16,-1 0-9-16,-1 0-4 16,3 0-1-16,-3 0-1 15,-6 0 0-15,1 0-7 0,0 2-23 16,-5 0-30-16,1-2-7 15,-3 0-47-15,3 0-72 16</inkml:trace>
  <inkml:trace contextRef="#ctx0" brushRef="#br0" timeOffset="102057.42">9865 8276 245 0,'4'-7'22'0,"8"-2"8"16,-6 0 24-16,0 0-7 16,-1 2-13-16,-3 0-9 0,-2 0-4 15,0 1-8-15,0-1-2 16,0 2-3-16,0-2-2 16,-8 5-1-16,-3-2 0 0,1 0-2 15,-3 4 0-15,1 0-1 16,-2 0 2-16,4 0-2 15,-2 8 3-15,0-1-1 16,2 4 3-16,3 3 0 16,2 2 0-16,0 2-1 15,5 4 2-15,0-3 2 0,0 4-4 16,0-3 0-16,7-2-2 16,-1-3 0-16,3-2-1 15,0-2-1-15,2-3 0 16,0-2-1-16,2-4 1 15,-3-2 2-15,1 0-3 16,2-5 0-16,-3-6 0 0,2-1-1 16,-2-3 1-16,-3 1-1 15,-2-4 1-15,1-2-1 16,-3 1 0-16,-1-2 0 0,-4 4-1 16,2-1 1-16,0 6 0 15,0 1 0-15,0 4-1 16,-3 4 1-16,1 3 0 15,-2 0-1-15,3 0 1 16,1 10-1-16,0 5 2 16,0 0 0-16,0 5 1 0,0 2 2 15,5 1-2-15,0-3 2 16,3-3-3-16,-1 1-1 16,2-2 1-16,4-3-1 15,-1-2 0-15,2-4-6 16,4-4-19-16,2-1-18 0,-1-2-35 15,3 0-16-15,-2-11-58 16</inkml:trace>
  <inkml:trace contextRef="#ctx0" brushRef="#br0" timeOffset="102654.47">10217 8126 328 0,'-3'-12'40'15,"-2"-1"14"-15,3 2-7 0,-1 4-6 0,1 4-3 16,1 1-10-16,1 2-7 16,0 2-17-16,-2 10 0 15,2 6 5-15,0 4 2 0,0 3 0 16,0 4 1 0,0 2 0-1,0-1-1-15,0 5-2 0,3 0-1 16,2-3-1-16,-2-2-2 15,1-1-2-15,-3-2-2 0,3-6 0 16,-4-1 0-16,2-6-1 16,-2-1 1-16,0-6-1 15,0-2 1-15,0-1-1 16,0-4 0-16,0 0 0 16,0 0 3-16,0-2 1 15,0-7-3-15,0-3-1 0,0-3 0 16,-2-5 1-16,-2-1-1 15,4-2-1-15,-1-2 1 16,1 0 0-16,0 0-1 16,0 2-1-16,-2-2 1 15,5 3-1-15,6 3 0 16,2 1 1-16,3 5-1 0,2 5 1 16,1 2-1-16,1 2 3 15,-2 4-2-15,2 0 1 16,-4 11-1-16,-4 2 1 15,4 3-1-15,-7 4 1 16,-4-5-1-16,-3 5 1 16,0-4 0-16,-7-2 0 15,-7-1 1-15,-2-2-1 16,-5-4 2-16,1-2-1 0,-4-1 0 16,-3-2 0-16,2-2-2 0,1 0-22 15,0 0-52-15,-2 0-93 16</inkml:trace>
  <inkml:trace contextRef="#ctx0" brushRef="#br0" timeOffset="103265.48">9032 9088 303 0,'0'1'20'16,"-7"-1"29"-16,7 0 15 15,0-5-27-15,7 0 10 16,6 0-10-16,6 1-13 16,6-2-2-16,7 5-1 15,9 1-2-15,8 0-2 16,2 0-3-16,7 0-1 0,-1 0-1 16,0 0-2-16,-1 0-4 15,-6-2-3-15,-2 1-1 31,-8-3-1-31,-6 2 0 0,-5 0 0 0,-8 0-1 16,-3 1 0 0,-7 1 0-16,-2 0-1 15,-3 0-5-15,-5 0-15 0,-1 3-12 16,-1 2-19-16,-10 2-13 16,-5 1-43-16,-4-3-69 15</inkml:trace>
  <inkml:trace contextRef="#ctx0" brushRef="#br0" timeOffset="104051.67">9313 9296 304 0,'0'0'22'16,"0"0"23"-16,0 0 13 15,0 0-21-15,0 0 0 16,0 0-8-16,0 4-14 16,-3 3 8-16,1 8 5 15,0 3-6-15,2 3-1 0,2 4 2 16,-2 2-1-16,0 3 0 15,0 2-4-15,0 1-6 16,6 2 0-16,-2-2-3 16,-2-1-1-16,1-3-4 15,-1-1 1-15,-2-4-2 16,0-5-1-16,0-1-1 0,0-4 1 16,1-1-2-16,-1-6 1 15,0-2-1-15,0-1 0 16,0-4 1-16,0 0 0 15,0 0 2-15,0-4-1 0,0-6-2 16,-1-1 0-16,1-3 0 16,0-1 0-16,0 1 0 15,0 0 0-15,0-2-7 16,0 3 1-16,-4-1 1 16,4 0 1-16,-1-3-1 0,1 2 1 15,0-3 0-15,0-2 0 16,1 3 1-16,6-1-1 15,4-2 0-15,-2 5 1 16,2 1-1-16,-1 4 2 16,2 1 2-16,-4 3-1 15,3 1 1-15,-2 3 0 0,0 2 0 16,0 0 0-16,2 0-1 16,0 11 1-16,1 0 0 15,-1 3 1-15,0 0-1 16,-3 0 1-16,0 0 0 15,-4 3 1-15,-4-6 0 0,0-1 1 16,0-1 0-16,-8 0 1 16,-4-2 2-1,-4 1 0 1,-4-1-3-16,0-4 1 0,-4 1-2 0,3-3-2 16,1 1 1-16,3-2-2 15,4 0 0-15,1-2-31 16,2-8-43-16,5-10-105 15</inkml:trace>
  <inkml:trace contextRef="#ctx0" brushRef="#br0" timeOffset="108532.9">3774 8603 261 0,'-3'0'1'16,"-1"-2"16"-16,0 0 21 16,2 2-2-16,1 0-13 15,1 0-1-15,0 0-4 0,0 4 0 16,0 3 3-16,0 2-2 16,0 3 2-16,0 2-1 15,0 6-1-15,0 0-3 16,0 3-2-16,0 4-3 0,-2-2-1 15,0 2 0-15,0-1-3 16,2-2 0-16,0-1 1 16,0-2 0-16,0-3-2 15,0-2 2-15,6-4-1 16,-3 3-1-16,2-5-2 0,1 1 0 16,1-4-2-16,-1 0 3 15,1-2 1-15,2-1 2 16,2-2-1-16,-1-2 3 15,7 0-1-15,-2 0-3 16,4-4-3-16,-4-5-1 16,6 4 0-16,0-2-2 15,-3 1 0-15,4 1 0 0,-4 2-8 16,1-1-17-16,-1 1-14 16,0-1-22-16,0-2-53 15,1-1-76-15</inkml:trace>
  <inkml:trace contextRef="#ctx0" brushRef="#br0" timeOffset="109287.67">4598 8451 258 0,'0'-12'2'0,"0"-3"13"16,0 0 26-16,0 2 2 16,0 0-9-16,-2 1-7 15,-3 5-9-15,0-1-1 0,-2 5-4 16,-5-1-3-16,0 4-5 15,-3 0-1-15,-2 4 1 16,-1 5 3-16,2 0 1 16,-1 3-2-16,5 1-1 15,3 3 2-15,2-1-3 0,5 4 0 16,2-2-1-16,0 5 0 16,8-1 1-16,4 0 1 15,2 5-1 1,1-3-3-16,0 2 0 0,-2 0-1 15,-2 0-1-15,-4-4 1 0,-1 2-1 16,-6-5 1 0,0 0-2-16,-8-4 2 0,-2-3-1 15,-4-4 1-15,-1-1 1 16,-1-3-1-16,3-3 0 16,1 0 1-16,2 0-1 15,2-2 0-15,4-5 0 0,1 0 0 16,3 0 0-16,0 0-1 15,0-2 0-15,0 2-2 16,7 3 0-16,-2 1 2 16,3 3 1-16,0 0 0 15,1 0 0-15,0 8 0 16,4 10-1-16,-4 6 2 0,2 0 2 16,-4 7 3-1,-2 1 1-15,-1 2 2 16,-4 0 0-16,0-1-1 0,0 2 1 0,0-3-3 15,-4-2 0-15,1-3-1 16,-1-4 1-16,3-3 2 16,1-2-3-16,0-6-3 0,5-3-1 15,5-3 1-15,5-1-2 16,1-4 0-16,6-1-5 16,1 0-30-16,3-7-23 15,1-7-57-15,2-6-68 16</inkml:trace>
  <inkml:trace contextRef="#ctx0" brushRef="#br0" timeOffset="109857.54">4905 8719 381 0,'0'-18'20'0,"0"2"15"16,0 3 3-16,0 6-4 15,0 2 0-15,0 3-10 16,0 2-8-16,0 0-10 16,0 7-5-16,0 5 4 15,0 8 1-15,5 3 2 0,-2 4 1 16,0 0-2-16,1 1-1 16,1-1 0-16,-1-2-1 15,1-4 1-15,3-3-2 16,-1-4-2-16,1-3 1 0,1-2-1 15,6-4 1-15,-3-3-1 16,5-2 1-16,0 0-1 16,0-2-1-16,0-6 0 15,0-3-1-15,-3-2 1 16,-1-5-1-16,-3-1 1 0,-3-2-1 16,-1-4 0-16,-2-2 0 15,-4 2 0-15,3 3 0 16,-3 1-1-16,0 5 1 15,0 5 0-15,0 4 0 16,0 2 0-16,0 5-1 0,0 0-1 16,-3 5 2-16,1 8-1 15,-1 3 1-15,1 5 1 16,2 1 2-16,0 1 0 16,0 4 1-16,0-6-1 15,0 0-1-15,0 1 0 16,3-4-2-16,3-4 0 15,1-2 1 1,1 1-1-16,4-6-8 16,3 0-16-16,4-3-20 15,-2-4-31-15,5 0-50 0,-2-4-58 16</inkml:trace>
  <inkml:trace contextRef="#ctx0" brushRef="#br0" timeOffset="110189.28">5421 8679 332 0,'3'-14'23'16,"-1"-2"23"-16,-2 5 5 15,0 0-6-15,0 6-5 16,0 2-14-16,-4 3-16 16,-3 0-4-16,-1 3-1 0,-2 8 7 15,-2 3 1-15,3 8 0 16,0-1 1-16,0 6 1 15,5 3 0-15,1-2 0 16,3 5-7-16,0-3 2 0,0-1-8 16,9-3 0-16,2-4 0 15,-1-3-2-15,4-1 1 16,3-3 0-16,0-3-1 16,3-3 0-16,-1-2-14 15,0-3-18-15,-1-4-6 0,2 0-8 16,-4 0-24-16,-4-6-23 15,1-5-52-15,-2-1-124 16</inkml:trace>
  <inkml:trace contextRef="#ctx0" brushRef="#br0" timeOffset="110705.48">5604 8817 299 0,'0'-15'34'0,"0"3"26"0,0-3 3 16,0 7 1-16,3-1-20 15,4 4-18-15,3 1-8 16,2 4-7-16,1 0-6 0,-1 9-1 16,1 3-2-16,-2 6-1 15,-2 2-1-15,-4-3 0 16,0 5-1-16,-5-4 1 16,0-1 0-16,0 0-1 0,-5-5 0 15,0-1 0-15,-2-4 1 16,3-2 0-16,-2-1 1 15,4-2 0-15,1-2 0 16,1 0 0-16,0 0 1 16,0-2-1-16,3-5-1 15,5-4-1-15,1-2-1 0,-1-1-1 16,4-4-2-16,-3 1-1 16,-3-3-1-16,0-1 3 15,0 3 2-15,-4-2 1 16,-1 6 1-16,-1 5 0 15,0 2 1-15,0 1 2 16,0 5 1-16,0 1-2 0,-1 1 0 16,-4 9 0-16,3 4 3 15,-3 2 1-15,3 3 2 16,2-1 0-16,0 2-4 16,0-2-2-16,2-2 0 0,5 0-2 15,6-6 1-15,-1 1-1 16,3-2-10-16,3 0-21 15,2-4-16-15,0-1-33 16,-1-2-20-16,1-2-51 16</inkml:trace>
  <inkml:trace contextRef="#ctx0" brushRef="#br0" timeOffset="110908.52">5954 8854 284 0,'-4'-2'41'15,"4"-1"14"-15,0 1 1 16,0 2-6-16,4-4-8 16,7 4-32-16,6-1-6 15,4-1-1-15,2 2-3 16,4 0-19-16,0 0-39 16,-1 0-21-16,5 0-59 15,-2 0-105-15</inkml:trace>
  <inkml:trace contextRef="#ctx0" brushRef="#br0" timeOffset="111504.81">6400 8790 29 0,'3'-9'230'16,"-1"0"-186"-16,-1-2 14 16,-1 3-7-1,0-2-14-15,0 0-4 16,-6 1-6-16,-3 0-7 15,-3 2-7-15,-1 0-3 0,-6 3-3 0,4 2-2 16,-4 2-1-16,2 0 0 16,-2 0 1-16,1 8 1 15,2 2 5-15,1 3 0 16,5 3-3-16,1 2-1 16,6 1 1-16,3 2 1 15,0-1 0-15,0 2-2 16,5-4-2-16,4-1-1 0,-2-2-3 15,2-3 0-15,2-3 0 16,-1-2 0-16,-2-2-1 16,3-1 1-16,1-4 1 0,1 0 0 15,-1 0-1 1,1-2-1-16,1-3 1 16,-2-4 0-16,0-2-1 15,-2-1 1-15,-3-1-1 0,1-3 0 0,-3-2 0 16,-1 2-1-16,-2-1 2 15,-2-1-1-15,0 1-1 16,0 3 1-16,0 3 0 16,0 4 0-16,0 1 0 0,0 2 0 15,0 2-1-15,-2 2 1 16,-2 0-1-16,3 11 0 16,1 0 2-16,0 6 0 15,0 1 0-15,0 4 1 16,0-5-2-16,5 3 1 15,-2-4-1-15,6-2 1 16,1-1-1 0,-2-4-4-16,4-1-18 0,0-4-19 15,2 0-15-15,-4-4-37 16,5 0-20-16,-3-4-96 0</inkml:trace>
  <inkml:trace contextRef="#ctx0" brushRef="#br0" timeOffset="111770.36">6563 8693 324 0,'0'-8'58'16,"0"0"-1"-16,0 5 4 15,0 3-5-15,1 0-18 16,7 0-23-16,3 11-4 16,-1 1 2-16,5 8 4 15,-3 0-4-15,3 1-6 16,-4 2-3-16,-4 0-2 0,-4-2-1 15,-1 1 0-15,-2-4-1 16,-2-1 0-16,-7-2 0 16,1-2 0-16,-2-3 0 15,-1-1-2-15,3-1-8 16,3-3-7-16,-2-4-19 0,6 1-13 16,1-2-53-16,0 0-34 15</inkml:trace>
  <inkml:trace contextRef="#ctx0" brushRef="#br0" timeOffset="112600.72">6816 8358 384 0,'6'-21'6'0,"1"-2"20"15,5 5 20-15,1 4-5 16,1 1-7-16,1 2-14 16,1 6-7-16,2-1-3 15,-2 6-1-15,-2 0 0 0,-3 0-5 16,-2 11-4 0,2 5 1-16,-6 4-1 15,-1 1 1-15,-3 4-1 16,-1 2 1-16,0 0 1 0,0 1 0 15,0-3 0-15,0 2 1 0,-3-2 3 16,1 0-2-16,0-2 2 16,2 1 4-16,0-3 2 15,0 0-2-15,0-1-5 16,4 1-1-16,3-6-1 16,2 3 0-16,0-4 1 0,3-4-1 15,2-1-1-15,-2-3 0 16,2-1-1-16,-3-5 0 15,1 0 0-15,-3 0 1 16,1 0-2-16,-5-7 0 16,0 0 1-16,-5 0-2 0,0 0 1 15,0-1 0-15,0 5-2 0,-9 1 2 16,-2 2 0-16,-1 0 0 16,0 0 2-16,-2 7-1 15,2 6 5-15,-1-1 2 0,3 3 0 16,1 1-1-16,4 0 0 15,-1 2 1-15,4-1 0 16,2 1-1-16,0-2-1 16,0 2 0-16,0-2 1 15,4 0-1-15,0 0-2 0,-2-2 1 16,-1 0 0-16,1 3-2 16,0-3-1-16,-2 2 0 15,0 0-1-15,0 2 1 16,0 0-1-16,0 0 1 15,0 1 0-15,0-1-2 0,0 2 2 16,0-2-2-16,1 1 1 16,-1-2-2-16,0-2 2 15,0 0-1-15,-1-3 0 16,-3 0 1-16,1-1 0 16,-1-2-1-16,-4 0 0 15,1-4 1-15,-1 1 0 0,-7-3 0 16,1 1 1-16,-4-4-1 15,-3 0 0-15,-3 0 0 16,-1 0 0-16,-2-4-2 16,1-1-39-16,4-8-88 0,2-5-198 15</inkml:trace>
  <inkml:trace contextRef="#ctx0" brushRef="#br0" timeOffset="208212.34">459 10729 220 0,'-1'0'6'0,"1"0"3"16,0 0-3-16,0 0-1 15,0 0 5-15,1 0 5 16,6 0-3-16,5 0-2 0,0 0 0 16,3 1 0-16,4 1-4 15,4 3-1-15,6-1 2 16,3-2 1-16,8 2-2 15,3-1 3-15,9-1-2 16,4 0 0-16,6-1-1 16,8 1-3-16,8-2-1 15,5 0 0-15,8 0-1 0,11 1-1 16,2-1 2-16,10 0-1 16,3 0 1-16,7 0 3 15,6 0 1-15,3 0 3 16,9 0 0-16,4 0 0 0,7 0-3 15,4 0-1-15,1 0-3 16,5 0 1-16,7 0-1 16,0 0-1-16,3 4-1 15,-2 2 0-15,11-2 1 16,3 0 0-16,-2 0-1 0,4-2 3 16,6 3 1-16,0-1 1 15,-1-1 0-15,5 0 1 16,7 0 3-16,4 1-1 15,-1-3-4-15,4 1-1 16,6 2-3-16,-1-3 2 0,2 3-2 16,6-2 0-1,2-1 1-15,3-1-1 0,5 0 1 16,5 0 2-16,2 2-1 16,7-2 2-16,7 0 1 15,-1 0 1-15,11-2 3 0,1-3-2 16,6 2-2-16,3-3-1 15,5 1-1-15,6 2-2 16,1-5 1-16,3 1-2 16,5 4 2-16,2-2 0 15,2 1-2-15,1-2 1 16,7 4-1-16,-1 1 3 0,-1-2-2 16,4 3-1-16,-2-1 0 15,5-1 0-15,-3 2 1 16,5 0-1-16,3-1 1 15,-1 1 1-15,5 0-2 0,-1 0 0 16,1 0 1 0,-2 0 2-16,3 0-2 0,-3 1 2 15,-6-1-1-15,0 6-1 16,-2-1 3-16,-3 3-1 16,-2-2 1-16,-7 0-1 15,3 2-2-15,-7-2 0 0,-1 1-1 16,-5-3 0-16,-5 4 1 15,-6-2-1-15,-3 1 5 16,-5 2-5-16,-5-1 2 16,-11 4 0-16,0 0 0 15,-9 2-1-15,-9 3 0 0,-9 0-1 16,-13 3 0 0,-8 1 1-16,-12 3-2 15,-19-3 1-15,-12 0 1 16,-18-3-1-16,-22 4 0 15,-20-7-1-15,-24-2 0 16,-23-2-10-16,-33-10-24 0,-23-1-41 16,-42-19-65-16</inkml:trace>
  <inkml:trace contextRef="#ctx0" brushRef="#br0" timeOffset="209221.84">2817 11194 269 0,'2'-7'2'0,"-2"1"10"15,0 1 12-15,0 2 11 16,2-1-6-16,0 4 1 15,-2 0-8-15,0 0-9 16,0 2-9-16,0 7 6 16,0 5 6-16,-2 6-1 15,-2 3-5-15,-2 4 2 16,5 3-2-16,-5 2-1 0,5 2-1 16,-3-2-1-16,2 0 0 15,1-3 0-15,1-2 0 16,0-4-3-16,-2-5 1 0,0 2 0 15,2-7 1-15,0 0-1 16,0-2-2-16,0 0-1 16,0-4 2-16,0-2-2 15,0-2 0-15,7 2 0 16,2-4 5-16,4 1 4 0,3-2-3 16,0 0-5-16,3 0-1 15,0 0-2-15,1 0 1 16,1 0-1-16,0 0-3 15,3 0-21-15,1-2-23 16,-4-2-25-16,5-1-32 16,1-5-101-16</inkml:trace>
  <inkml:trace contextRef="#ctx0" brushRef="#br0" timeOffset="209898.96">3480 11205 335 0,'0'-14'5'15,"-6"-1"-1"-15,1 1 11 16,-2 3 14-16,-1-1-7 16,-2 3-3-16,1 2-11 15,-4 0-2-15,1 3-4 16,-1 4-1-16,-3 0 0 0,-1 0-1 15,3 0 0-15,0 9 0 16,1-2-1-16,5 4 1 16,1 3-1-16,2-1 0 15,5 4 1-15,2-1 0 0,1 3 1 16,7 0-1-16,2-1 0 16,3 0 1-16,-3 0 0 15,2-2-1-15,-4 2 0 16,-3-2 1-16,-2 0-1 15,-3 0 0-15,-2-2 0 16,0 0 0-16,-7-1 0 16,-3-3 1-16,-4-1 0 0,0-1 0 15,1-5 0-15,1-1 0 16,2-1 1-16,0-1-1 16,1 0 0-16,6 0 1 15,1-5 1-15,2-2-3 16,0-2 0-16,0 2 0 15,5 2 0-15,2 1 0 0,3 3 0 16,-3 1 0-16,2 0 0 16,-2 5 0-16,2 5 0 0,-2 7 0 15,0 1 0-15,3 3 1 16,-7 2 3-16,3 2 2 16,-5 4 5-16,-1-1 5 15,0-1 0-15,0 2-1 16,0-3-3-16,0-1 0 15,0-3-2-15,0-4-1 16,0-4-1-16,0 0-2 0,4-5 0 16,-1-2-3-16,4-1-1 15,3-3 0-15,0-3 1 16,4 0-1-16,3 0-1 16,1-6-6-16,1-4-31 15,1-6-57-15,0-4-104 0</inkml:trace>
  <inkml:trace contextRef="#ctx0" brushRef="#br0" timeOffset="210711.3">4129 11175 213 0,'6'-6'14'16,"-5"1"26"-16,4-1 11 15,-5 3-5-15,0-1-12 16,0 2-12-16,0 1-4 0,-5-3-8 15,0 4-2-15,-3-1-2 16,-1 1-4-16,-4 0-1 16,1 0 0-16,-3 0-1 15,-1 1 0-15,1 4 1 16,-2-1-2-16,2 0 2 0,1 1-1 16,2-1 0-16,2-2 0 15,0-1 0-15,4 3 0 16,0-2 2-16,4-2 3 15,1 1 2-15,-1 1 0 16,2 1 0-16,0 3 1 16,0 1-1-16,0 2 4 0,0 4 2 15,0 2 0-15,0 5 1 16,0 4-2-16,0 0 1 16,0 7 0-16,0 1-1 15,0 2 2-15,2 0-2 16,-2-4 0-16,0 4-1 0,1-7-3 15,1-1 0-15,3-2 0 16,0-3-2-16,-2-1 0 16,4-4 0-16,-1 0-1 15,1-2-1-15,0-3-1 0,0-4-1 16,4 0-1-16,-3 1 1 16,4-5 0-16,-3-1 0 15,4-2 1-15,-1 0-2 16,3 0-1-16,0-2 0 15,4-3-17-15,-4-5-16 16,6 3-17-16,-1-5-37 0,-3-6-32 16,1-2-133-16</inkml:trace>
  <inkml:trace contextRef="#ctx0" brushRef="#br0" timeOffset="211347.53">4316 11357 312 0,'-9'-13'5'0,"3"-1"16"16,2 1 19-16,4 3-4 15,0-1-7-15,0 4-4 16,2-1-6-16,5 5-9 16,3 1-1-16,0 2-2 0,2 0-4 15,0 5-2-15,1 8-1 16,-2 3 0-16,-1 2 0 15,0 5 0-15,-3-3 1 16,-2 1-2-16,-5 1 1 16,0-1 0-16,0-3 0 15,0-4 1-15,-5 2-1 16,-2-5 1-16,3-2-1 0,-2-3 1 16,3-3 0-16,1 0 0 15,-1-3 0-15,3 0 1 16,0 0 2-16,0-3 0 0,0-8-3 15,3 1 0-15,5-7-1 16,-1 2 1-16,2-3-1 16,-1-4 0-16,2 2 0 15,0-1 0-15,-1 2 0 16,-1 1 0-16,-1 0 0 0,-2 4 0 16,-1 1 0-16,-3 4 0 15,-1 3 0-15,0 3 1 16,0 1-1-16,0 2 1 15,0 0-1-15,0 0 0 16,0 2 0-16,-3 7 1 16,1 3 0-16,2 4 2 15,0 2 2-15,0 2 3 0,0 2-2 16,2-1 0-16,3-2-2 16,2 3-1-16,1-4 0 15,-1-4-1-15,0 0-2 16,0-1 0-16,3-4 1 0,0-2-1 15,0-4-7 1,4-1-16-16,1-2-25 0,2 0-25 16,-3 0-47-16,1-10-60 15</inkml:trace>
  <inkml:trace contextRef="#ctx0" brushRef="#br0" timeOffset="211878.64">4669 11212 307 0,'-2'-11'11'0,"0"3"25"0,2-4 8 15,0 6-13-15,0 0-1 16,2 3-4-16,7 3-12 16,3 0-11-16,3 0-2 15,0 0-1-15,4 0 1 16,1 0-1-16,-1 3 1 0,-1-3-1 15,-4 0 1-15,-1 0-1 16,-4 0 2-16,-2 0 2 16,-2 0 3-16,-3 0 0 15,0 0-2-15,-2 0-3 16,0 0-1-16,0 6-1 16,2 0 1-16,-2 4 2 0,2 0 2 15,2 7 5-15,-3 0 1 16,3 3 1-16,1 3 0 15,2 0 0-15,-4 2-2 16,4 0-3-16,0 0 1 16,-2 2-1-16,0-2-1 0,0-2 0 15,-1-2-1-15,0-1-1 16,-2-2-1-16,-2-2-2 16,0-1 2-16,0-3-3 15,0-1 1-15,-6-3 1 0,1-1-1 16,-1 1 1-16,-4-3-1 15,0 0 0-15,3-1 0 16,-5-1 0-16,-1 2 0 16,1-5-2-16,0 0-9 15,-3 0-14-15,4-3-18 16,0-6-13-16,4-6-41 0,3-8-106 16</inkml:trace>
  <inkml:trace contextRef="#ctx0" brushRef="#br0" timeOffset="212690.95">5188 11036 340 0,'0'-15'1'16,"-2"2"6"-16,4-1 20 16,5 4 2-16,3-1-4 15,3 4-12-15,-2 2-5 0,1 1-3 16,1 4-2-16,-4 0-2 16,1 0 0-16,0 5-1 15,-5 4 0-15,0 4 2 16,1-3-2-16,-3 4 1 15,-1-3 3-15,-1 4 6 16,1-3 2-16,-2 6 2 16,0-4 0-16,0 2 1 0,3 1-3 15,-1-3-1-15,1 4-3 16,1-4-2-16,1 2 0 16,2 0-2-16,2-2-1 0,-2-1-2 15,2 1 0-15,0-1 1 16,2-7-2-16,-4 2 2 15,0-3 0-15,0-2 2 16,1 0-3-16,-3-2 4 16,0-1 1-16,1 0-1 15,-1 0 1-15,-2 0-2 0,-1 0-1 16,1-4 0-16,-1 1-3 16,-1 1 1-16,-1-1 0 15,0 1-1-15,0 2 0 16,-6 0 0-16,-1 0-1 15,-2 0 1-15,4 3 0 16,-2 4 0-16,-1 4 0 0,1-2 2 16,2 4 1-16,0 3 2 15,1 0 5-15,1 2-1 16,0 1 1-16,0 1-1 16,3 2 1-16,0-1 1 0,0-2 0 15,0 1-3-15,0 0 0 16,0 0-1-16,0-3-2 15,0 3 0-15,0-1-3 16,0-1 0-16,0-2-1 16,0 2 0-16,0-3 0 0,0-1-1 15,-7 0 1-15,-2-3 1 16,0 0-1-16,-4-1 1 16,-1-1-1-16,-2-2 0 15,2 0 0-15,-3-1 1 16,-3-3-9-16,3-3-23 0,-2 0-25 15,2-7-51 1,2-14-106-16</inkml:trace>
  <inkml:trace contextRef="#ctx0" brushRef="#br0" timeOffset="213362.98">6586 11333 178 0,'-3'0'27'0,"3"0"22"0,0 0 13 15,0 0-15-15,0 0-5 16,0 0-11-16,0-2-2 16,1 1 1-16,5 1 0 15,1-2-9-15,1 2-5 0,-1 0-1 16,3 0-4-16,0 0-1 16,4-2-2-16,-2 2-2 15,-1-1-4-15,1-1 0 16,0 2-1-16,0-2-1 15,0 2 0-15,-1 0-1 16,-2 0-14-16,0 0-15 0,-2 0-23 16,-3 0-19-16,-2 4-11 15,0-1-54-15</inkml:trace>
  <inkml:trace contextRef="#ctx0" brushRef="#br0" timeOffset="213659.67">6631 11446 156 0,'-9'1'65'0,"2"1"-44"16,2-2 34-16,1 0-13 16,3 0-8-16,1 0 5 15,0 0-14-15,1 0-7 16,6 0-2-16,2 0 0 15,4 0-3-15,-1 0-3 0,2 0 1 16,3 0 0-16,-2 0-1 16,4 0-2-16,-4-2-3 15,0-1-2-15,0 0-2 16,-4-1-1-16,-1 2 2 16,0 0-8-16,-3 2-38 0,-4-2-28 15,-1-1-57-15</inkml:trace>
  <inkml:trace contextRef="#ctx0" brushRef="#br0" timeOffset="-213247.32">8305 11141 269 0,'0'-10'9'0,"0"2"25"16,-7-1 17-16,4-2-18 15,-2 2-4-15,2 2-7 16,-1 0-1-16,-1 3-4 0,1 3-7 15,-1 1-4-15,-3 0-3 16,0 1-1-16,-3 6 3 16,1 6 6-16,2 2 6 15,-1 2 0-15,2 3 0 16,4 3 4-16,-2 4 1 0,5 1-5 16,2 6 0-16,-2 2-2 15,8 3 1-15,2 1-2 16,1 2-3-16,0 0 0 15,1-2-2-15,-5 0-1 16,3-3 0-16,-3 2-4 0,0-1 1 16,-2-2-1-1,-2-1 0-15,-3-3-1 0,2 0 0 16,-2-4 0-16,0-4-1 16,-2-3 1-16,-3-3-1 15,0-6-1-15,-2 0 0 16,0-5 0-16,1-1-1 0,-1-2 1 15,0-2-1-15,0-2 0 16,-3 0-9-16,2 0-12 16,-1 0-15-16,0 0-17 15,0 0-30-15,-2 0-42 16,3 0-36-16</inkml:trace>
  <inkml:trace contextRef="#ctx0" brushRef="#br0" timeOffset="-212811.59">8149 12118 317 0,'0'9'24'0,"0"-1"12"16,0 1 17-16,0 1-16 16,3 2-3-16,4 1-5 15,0-1-8-15,1 2-4 16,1-1-3-16,1-2-1 15,3-4 0-15,-2 0-2 0,1 0-2 16,1-3 3-16,-1-3 2 16,1-1-1-16,-2 0-1 15,-1 0-1-15,0-8 0 16,-3-1-3-16,0-4-5 0,-2-1 0 16,0-4 2-16,-5 0 1 15,0-3-3-15,0 0-1 16,-1-1-1-16,-8 2 0 15,0 1-1-15,-4 3 0 16,1 3 0-16,-3 6-1 16,1 3 1-16,0 4-1 15,-1 0 1-15,1 0-1 0,1 6 0 16,1 4 0-16,2 2 0 16,3 0-5-16,2-1-13 15,3-1-9-15,2-1-9 16,0-1-17-16,2-7-40 15,5-1-32-15,6-9-125 0</inkml:trace>
  <inkml:trace contextRef="#ctx0" brushRef="#br0" timeOffset="-212366.64">8574 10886 272 0,'0'-4'17'0,"0"-5"34"0,0 5 11 16,0 3-28-16,0 1-4 15,0 0-3-15,0 0-7 16,0 0-13-16,0 7 2 0,-2 5 8 16,0 6 2-16,2 2-2 15,-2 1 0-15,2 1 0 16,-1 1-4-16,-3 2-3 15,2-4-3-15,1 3-4 0,-1-5-2 16,0-1 0-16,0-2-1 16,1-2 1-16,-1-3-5 15,2 1-27-15,0-6-36 16,0-6-79-16</inkml:trace>
  <inkml:trace contextRef="#ctx0" brushRef="#br0" timeOffset="-211506.93">9009 11533 254 0,'0'2'34'16,"0"-2"16"-16,0 0-12 16,2 2-13-16,1-2-4 15,1 2 1-15,3 1-2 16,0-1-5-16,0 0-5 16,2-1 0-16,2-1-2 0,-2 0 0 15,-2 0 0-15,4 0 1 16,-4-3-1-16,-1-4 1 15,-1-4 0-15,-1 2-2 16,-3 1-4-16,-1-4-1 0,0 4 1 16,-1-1-1-16,-6-2 0 15,-5 2-1-15,3 4-1 16,-1 1 0-16,-1 2 1 16,0 2-1-16,-1 0 0 15,2 0-1-15,0 6 2 16,-1 3 1-16,0-1 1 0,4 5 3 15,0-1 4-15,4 3 1 16,-2-1-1-16,5 4 0 16,0-2 2-16,0 3-1 15,6-1 0-15,1 0 1 16,2 0-5-16,2-2 0 0,-2-1-3 16,2-3-1-1,-4-3-1-15,2-2 0 0,2-3-1 16,-1-3 0-16,7-1 0 15,-5 0 0-15,5 0 0 16,-2-8-3-16,0-2-14 0,1-2-12 16,-5-4-15-16,0 0-20 15,-6-7-53-15,-2-4-81 16</inkml:trace>
  <inkml:trace contextRef="#ctx0" brushRef="#br0" timeOffset="-211245.44">8977 11207 292 0,'-8'-6'25'16,"3"3"29"-16,5 1-1 15,0 0-25-15,6 1-12 16,8 1-5-16,1 0-4 15,7 0-2-15,2 0 0 16,1 0-1-16,1 0-3 0,1 0-1 16,0 0-20-16,0 0-25 15,-1-4-33 1,-3 0-69 0</inkml:trace>
  <inkml:trace contextRef="#ctx0" brushRef="#br0" timeOffset="-210613.67">9401 11021 312 0,'-3'-5'9'16,"-2"0"25"-16,1-3 23 0,3 4-24 16,-1 1 2-16,2 3 3 15,0 0-13-15,0 5-20 16,0 8-2-16,2 3 5 15,3 3 2-15,2 7 1 16,-1 0-2-16,3 1 0 16,-4 0-2-16,0-1-1 0,-2 0-2 15,3-3-1-15,-2-4-2 16,0 1 1-16,-3-4-1 16,1-2-1-16,-2-3 1 15,0-2 0-15,0-3 0 16,0-3-1-16,0-1 2 15,0-2-2-15,0 0 1 0,0 0 4 16,0-4-2-16,-3-5-2 16,-3-1-2-16,-2-3 2 15,3-3-1-15,0 0-1 16,0-2 1-16,0-1 0 16,0-1 0-16,5 2-1 0,0 2 0 15,0 0 2-15,10 2-3 16,0 1 2-16,3 3-1 15,1 0 1-15,5 3-1 16,-5 4 1-16,2 1-1 16,-4 2 1-16,2 2 0 15,-2 7-1-15,-4 3 1 16,1-1-1-16,-3 3 2 0,0-1-2 16,-5-1 1-16,-1-1 0 15,0 0 0-15,0-3 0 16,-3 0 1-16,-5-1 0 15,-3-2 1-15,1 1-2 16,-3-3 2-16,1 0-2 0,-3-1 1 16,3-2-1-16,-2 2 1 15,2-2-2-15,4 0-16 16,4 0-20-16,4 0-27 16,0-5-40-16,5-4-105 15</inkml:trace>
  <inkml:trace contextRef="#ctx0" brushRef="#br0" timeOffset="-210035.68">9720 11078 340 0,'0'-9'20'15,"0"1"14"-15,0 0 13 16,3 1-11-16,3 2-9 15,2 3-5-15,2 2-11 0,0 0-4 16,3 7-4-16,-2 5-1 16,-1 3-2-16,1 3 1 15,-3-2-1-15,-5 0 0 16,1 0 0-16,-4-2 1 16,0-1-1-16,0-4 1 15,-5-3 0-15,-1 2 2 0,0-3-2 16,3-3 1-16,-1 0 0 15,2-2-1-15,2 0 1 16,0 0 1-16,0 0 2 0,0-5-3 0,6-3-2 31,1-1 0-31,2-3 0 0,0-1 0 0,-2-3 0 0,3-1 1 16,-3-2-2-16,0 0 2 31,-2 1-1-31,-2 2 0 16,1 4 0-16,-3 1 0 15,4 6 1-15,-5-1 3 0,0 5 2 0,0 1 2 0,0 0-7 16,-5 3-1-16,2 6 2 16,-2 4 4-16,1 2 2 15,1 3 5-15,-1 2 1 16,4-1 0-16,0-2-2 0,2 2-3 16,7-5-4-16,2 1-1 15,3-3-2 1,6-1-1-16,-2-2 1 0,5-2-1 15,1-1-25-15,1-5-37 16,-1-1-80-16,0 0-195 16</inkml:trace>
  <inkml:trace contextRef="#ctx0" brushRef="#br0" timeOffset="-209457.68">10119 11405 249 0,'-2'-9'36'0,"-3"-2"-3"16,2 2 31-16,-1 4-19 16,3-1-10-16,1 3-1 15,-4 3-2-15,3 0-16 16,-3 2-11-16,-1 12 4 16,0 4 6-16,-3 3 6 0,2 6-3 15,0 1-1-15,2 3 1 16,-1-2-1-16,-1 3-6 15,4-4-1-15,2 2-5 16,0-1-2-16,0-2-1 0,0-2-1 16,4-6 0-16,7 1-1 15,1-8 1-15,3 1 0 16,0-6-11-16,7 1-10 16,-2-7-13-16,0-1-19 15,1 0-39-15,3-5-24 0,-5-8-92 16</inkml:trace>
  <inkml:trace contextRef="#ctx0" brushRef="#br0" timeOffset="-209001.18">10384 11549 196 0,'0'-8'125'0,"0"-3"-92"0,-2 0 16 16,-3 4-8-16,1 0-4 15,-1 1-7-15,-5 3-10 16,5 1-4-16,0 2-7 16,-2 0-2-16,0 0 1 15,-3 3 1-15,7 7-4 16,-2-2 4-16,3 9 0 16,2-3 1-16,0 5-2 0,3 1 0 15,8-1 1-15,-1 1-1 16,2-2-2-16,1-2-3 15,1-2-1-15,-4-4 1 16,3-1-3-16,-2-4 2 0,0-5 1 16,0 0 3-16,-1 0 4 15,0-4-2-15,-3-5-3 16,1-2-2-16,-2 1 0 16,-5-3 0-16,1-1 0 15,-2-2 0-15,0-2-2 0,-5 0 0 16,-2-1-1-1,-5 1 0-15,-1 2-1 16,0 0-4-16,-1 5-13 0,0 4-6 16,-1 5-10-16,3 2-9 15,-2 0-18-15,8 2-20 16,4 3-12-16,2-3-73 0</inkml:trace>
  <inkml:trace contextRef="#ctx0" brushRef="#br0" timeOffset="-208704.44">10565 11387 361 0,'9'-12'21'16,"1"-3"18"-16,2 8 14 16,1 3-12-16,1 4-13 0,1 0-12 15,-3 15-5 1,2 2 0-16,1 5 2 0,-1 1-2 15,-3 4-3-15,-1-4-5 16,-1 0 0-16,-4 0-1 16,0 1-1-16,-5-1-1 15,0-3 1-15,-5 0-1 16,-3-3-1-16,-1-1-9 0,-1-4-14 16,2-1-8-16,1-2-37 15,3-7-11-15,4-2-55 16,0 0-102-16</inkml:trace>
  <inkml:trace contextRef="#ctx0" brushRef="#br0" timeOffset="-208063.96">11176 11510 64 0,'3'-7'284'0,"1"0"-257"15,-4 0 19-15,0-1-4 16,0 3-10-16,0-2-10 16,0 2-7-16,0-2-5 15,-2-1-4-15,-3 5-2 0,-2-2-3 16,-4 3 1-16,-2 0-1 16,1 2 0-16,-1 0 1 15,1 2 0-15,-1 6 0 16,6 5 3-16,-2 1 2 0,4 3 0 15,1 2-3-15,4 1 0 16,0-3 0-16,6 3 0 16,4-4-2-16,1-2 0 15,3-2-1-15,0-2 0 16,1-3 0-16,-1-4 0 16,1-3 0-16,-3 0 0 0,1 0 0 15,-1-7 1-15,-1-3-1 16,-1-3 0-16,-2-3 0 15,-2-2 2-15,-1-3 5 16,-2-2-4-16,-1-2-2 16,-2-4-1-16,0 3-1 15,0-3 0-15,0-2 0 0,0 7 1 16,-4 0-1-16,-1 8 0 16,0 2 0-16,2 7 2 15,-1 3 6-15,1 4-2 16,-1 0-4-16,1 13-1 0,2 3 1 15,1 9 6-15,0 0 3 16,0 5 1-16,1 2-1 16,7-1-2-16,-2-3-4 15,-3 1-2-15,2-4-1 16,-3 0-2-16,1-4 1 0,-1-3-2 16,3 0 1-16,-2-4-15 15,1-3-13-15,1-2-11 16,2-6-17-16,4-3-43 15,1 0-26-15,2-3-191 16</inkml:trace>
  <inkml:trace contextRef="#ctx0" brushRef="#br0" timeOffset="-207564.09">11446 11492 363 0,'0'-11'27'0,"3"1"16"0,1 1 23 15,2 2-15-15,6-1-25 16,-2 7-5-16,4 1-8 16,1 0-6-16,-1 3-5 15,-1 8 0-15,-4 5-2 0,0 2 0 16,-3 2 1-16,-4-1-1 16,-2-1 0-16,0 2 0 15,-2-6-1-15,-4 0 0 16,-1-3 0-16,3-2 1 15,-1-6 0-15,3 1 1 0,2-4-1 16,0 0 2 0,0 0 1-16,2-7 0 0,3-6-3 15,2-1 1-15,3 0-1 16,-3-4 1-16,0-1-1 16,-2-1 1-16,-2 0-1 15,-1 0-1-15,0 1 1 0,-2 3 1 16,0 3-2-16,0 2 2 15,0 4 2-15,-2 6 4 16,-1 1-2-16,-1 1-1 16,1 12-1-16,-1 1 4 15,4 4 1-15,0 3-1 0,0 1 0 16,0-3-6 0,2 3 1-16,5-6-2 0,0 2-1 15,3-4-16-15,3-2-15 16,4-1-9-16,2-2-43 15,5-4-23-15,5-5-120 0</inkml:trace>
  <inkml:trace contextRef="#ctx0" brushRef="#br0" timeOffset="-207295.27">12226 11515 369 0,'0'-1'39'0,"0"-6"-8"16,4 3 35-16,3 0-9 16,2 1-27-16,5 1-12 15,3 0-6-15,4 1-3 16,4-1-4-16,6 0-1 16,-4 0-1-16,-4 0-3 0,1 0-2 15,-7 1-2-15,-4 1-14 16,-7-2-20-16,-5 2-24 15,-1 0-25-15,0-2-28 16,-7-2-54-16</inkml:trace>
  <inkml:trace contextRef="#ctx0" brushRef="#br0" timeOffset="-207063.49">12362 11391 193 0,'-8'-10'22'0,"4"2"62"0,2 2-7 16,2 3-16-16,0 1-1 15,0 2-2-15,0 0-30 16,0 11-14-16,0 3 7 16,0 6-1-16,0 3 2 15,0 0-5-15,0 2-1 0,0 0-6 16,0 0-3-16,0 0-5 16,0-2-1-16,0 0 0 15,0-1 0-15,0-2-5 16,0-5-25-16,-1 0-26 0,-1-8-50 15,-1-7-116-15</inkml:trace>
  <inkml:trace contextRef="#ctx0" brushRef="#br0" timeOffset="-206352.35">13602 11108 339 0,'0'-10'6'0,"-2"-1"20"0,-1 2 22 16,-3 4-21-16,1 3 1 16,-2 2-6-16,0 0-9 0,-2 4-6 15,-1 8 3-15,2 2 6 16,-1 6 3-16,3 5-4 15,0 0 3-15,5 9-1 16,-1 4 2-16,2 2 1 16,2 8-4-16,1 2-2 15,3 4-3-15,1 0-3 0,2-2 1 16,-2-4-1-16,3-2-1 16,-3-5-2-16,-2-6-1 15,0-2-2-15,-3-6 2 16,-2-4-2-16,0-3 1 0,0-6-1 15,-2-2 0 1,-5-3-1-16,0 0 0 0,-4-6 0 16,2 4 1-16,-3-3-2 15,-1-4-3-15,-1 2-11 16,-3-2-12-16,2 0-15 16,0 0-24-16,2 0-41 0,2 0-58 15</inkml:trace>
  <inkml:trace contextRef="#ctx0" brushRef="#br0" timeOffset="-206056.3">13518 12108 382 0,'0'10'31'0,"0"-6"24"0,0-1 21 0,0 5-26 16,0-1-17-16,0 1-7 15,0 4-2-15,0 3-3 16,3 0-2-16,2 2-1 0,-3 3-4 16,2 1-4-16,0 3-6 15,-2-3 1-15,1 0-3 16,1-1-2-16,-1-2 1 16,-1-2-1-16,1-5 0 0,1-3-6 15,-1-4-14-15,2-4-12 16,2 0-19-16,-2-12-24 15,2-13-71-15,0-13-134 16</inkml:trace>
  <inkml:trace contextRef="#ctx0" brushRef="#br0" timeOffset="-205493.93">13816 10905 305 0,'-8'-11'9'15,"6"-1"37"-15,2 1 14 16,0 2-18-16,5 2-11 16,5 2-3-16,4 1-8 15,3 4-6-15,-2 0-4 16,4 0-5-16,1 8-3 15,-6 4-2-15,-1 2 1 0,-4 2-1 16,-4 2 0-16,-5 0 0 16,0-1 1-16,-2 0 0 15,-8-1 0-15,-5-4-1 16,1 1 1-16,-3-2 1 0,3-3 1 16,-1 0 7-16,7-5-2 15,1 3 3-15,3-5-2 16,4 1-2-16,0-2-2 15,0 0 4-15,11 0 7 16,1 0-8-16,8 0-5 0,4 0-1 16,1-2-3-16,-1 2-4 15,0 0-32-15,1-1-35 16,-3-5-94-16</inkml:trace>
  <inkml:trace contextRef="#ctx0" brushRef="#br0" timeOffset="-204789.01">14205 11472 264 0,'-2'2'38'0,"2"0"-14"16,0-2 13-16,0 4-16 16,4-1 8-16,5 3 0 0,2-3-5 15,1 1-5-15,3-3-4 16,-1 1-7-16,1-2-1 16,-3 0-3-16,1 0 2 15,-3-3-2-15,-1-4 2 16,-1-1-4-16,-1-2-1 0,-4 3 0 15,-1-4 0-15,-2 0-1 16,0 2 1-16,-2-2-1 16,-6 3 1-16,-2-1-1 15,0 3 0-15,-1 4 0 16,-2 1 0-16,1 1 1 16,-1 0 1-16,2 7 5 0,1 4 5 15,0 1 2-15,3 3 0 16,2 1-3-16,3-1 0 15,-1 5 2-15,3-2-1 16,0 2 0-16,0-1 0 16,2 1-3-16,3-4-2 0,3 0-2 15,2-2-2-15,-1-1 0 16,1-4-2-16,3-2 1 16,0-2-2-16,0-3 1 15,1-2 0-15,2 0-1 16,0 0-2-16,1-5-16 0,-2-6-16 15,2-2-13-15,-5 0-17 16,-2-7-34-16,-2-2-63 16</inkml:trace>
  <inkml:trace contextRef="#ctx0" brushRef="#br0" timeOffset="-204523.44">14256 11169 331 0,'-9'-5'12'0,"5"-1"38"15,4 1 2-15,0 1-16 16,7 3-16-16,4-1-7 16,4 0-7-16,0 2-4 15,5 0-1-15,2 0 1 0,-3 0-8 16,3 0-25-16,0 0-8 15,-3-3-12-15,-2-3-17 16,0-1-25-16,-2 0 9 16,-1-6-35-16</inkml:trace>
  <inkml:trace contextRef="#ctx0" brushRef="#br0" timeOffset="-203991.07">14515 11046 52 0,'8'-16'70'0,"-4"2"-13"16,1-1-9-16,-3 3 9 15,1 1-10-15,-1 6-4 16,2 0-6-16,-4 3-6 0,1 2-4 15,-1 0-15-15,5 10-9 16,-2 5 13-16,2 5 12 16,1 3-12-16,-1 4 1 15,4-1-8-15,-3 3-4 16,-1-4-2-16,0 0-1 0,-1-4 0 16,-1-1-1-16,-1-4-1 15,1-2 1-15,-3-3 0 16,0-4-1-16,2-2 0 15,-2-1 1-15,0-4 0 16,0 0 1-16,0 0 3 0,0-2 2 16,0-5-4-16,0-4-1 15,-2 0-3-15,-5-3 2 16,2 0-1-16,2-4 0 16,-1 2 0-16,3-2 0 15,-3-4 0-15,4 7 0 0,0-5 0 16,2 4 0-16,6 2 0 15,5 3-1-15,2 4 1 16,2 3 1 0,1 4-1-1,-4 0 0-15,5 0 1 0,-7 11-1 0,1 2 0 16,-3 0-1-16,-4 4 1 16,-3-1 1-16,-3-4-2 0,0 1 1 15,0-3 0-15,-7-1 1 16,-3-1-1-16,-4-3 1 15,1 0-1-15,-1-3 1 16,0-2 0-16,2 0-2 0,3 0-8 16,3 0-18-16,3 0-23 15,3-2-23-15,0-5-46 16,9-4-116-16</inkml:trace>
  <inkml:trace contextRef="#ctx0" brushRef="#br0" timeOffset="-203494.97">14853 10994 316 0,'12'-5'28'16,"-4"-2"19"-16,4 3-1 0,3 4-16 16,-1 0-5-16,1 6-8 15,-3 6-6-15,1 4-5 16,-2 2-4-16,-4-2-2 15,-4 6 1-15,-1-4-1 16,-2-1 0-16,0 1 1 0,-2-8-1 16,-5 3 1-16,0-4-1 15,0-2 0-15,-1-3 2 16,5 0-1-16,0-3 0 16,3-1-1-16,0 0 2 15,0 0 1-15,3-3-2 0,7-5-2 16,-2-2 2-1,1-5-1-15,1 0 0 0,-2-4 0 16,-1-2-1 0,0 1 0-16,-1-1-2 0,0 2 1 15,-3 4 1-15,-1 3 1 16,0 5 1 0,-2 1-1-16,0 4 2 15,0 2 1-15,-2 0-1 16,-2 8 4-16,-2 4 4 0,3 6-1 15,-1 2 2-15,4 3-1 16,0 0-1-16,0 0-4 0,0 0-4 16,0 2 0-16,6-3-1 15,-2-1-13-15,1 1-31 16,-1-1-53-16,1-3-75 0</inkml:trace>
  <inkml:trace contextRef="#ctx0" brushRef="#br0" timeOffset="-203141.91">15179 11378 167 0,'-2'-5'198'0,"0"-1"-187"16,0 3 34-16,-1 1-9 15,-1 2-7-15,-4 0-6 16,3 5-3-16,-3 9 4 16,-1 4-1-16,-1 4 0 15,2 1-1-15,1 4 2 16,1 3-2-16,2-1-4 16,2 1-5-16,0 1-3 0,2-1-3 15,0-2-4 1,2 1-2-16,4-4-1 15,3-2 1-15,1-7-1 16,0-2-9-16,2-3-15 0,0-6-10 16,3-3-20-16,-1-2-50 15,3-5-56-15,-1-10-142 16</inkml:trace>
  <inkml:trace contextRef="#ctx0" brushRef="#br0" timeOffset="-202862.73">15385 11474 358 0,'4'-12'20'0,"-1"1"33"15,-1 4 13-15,-2 4-1 0,2 3-21 16,-2 0-27-16,0 5-13 16,0 8 7-16,0 2 7 15,0 5-6-15,2 0-3 16,-1 1-3-16,-1-2-3 15,2 3-2-15,-2-2 0 16,0-2 0-16,0 0-1 0,0-4-1 16,0-2-7-16,0-1-11 15,0-4-10-15,0-5-9 16,0-1-28-16,0-1-23 16,0-1-3-16,5-12-77 15</inkml:trace>
  <inkml:trace contextRef="#ctx0" brushRef="#br0" timeOffset="-202585.94">15565 11359 370 0,'5'-8'41'0,"2"1"6"16,2 4 36-1,2 3-39-15,2 0-15 16,0 12-3-16,4 2 2 15,-1 4-3-15,-1 6-7 0,-1-2-10 0,-3 4 1 16,-4 0-3-16,-4 1-4 16,-3 2-2-16,2-1 2 15,-5-1-2 1,-10 1 1-16,-3 1-6 16,-4-2-18-16,-5-1-27 0,0-1-34 15,0-8-63-15,3-7-203 16</inkml:trace>
  <inkml:trace contextRef="#ctx0" brushRef="#br0" timeOffset="-201728.88">16186 11551 328 0,'2'-7'18'0,"-2"-2"38"0,0-2-13 15,0 2-12-15,0 1-7 0,0-3-5 16,-3 2-3-16,-5 2-3 15,1-4-2-15,0 6-7 16,0 1 0-16,-3 3-2 16,0 1-1-16,-1 0 2 15,0 0 2-15,-1 6-1 0,-1 3 3 16,2 6 3-16,1 1 0 16,3 1-2-16,0 3-3 15,4 2-2-15,3-1 0 16,0 3-2-16,0-5 0 15,10-1 0-15,-2-4 0 0,4-2-1 16,2-5 0-16,0-4 1 16,0-3 1-1,0 0-1-15,3-4 1 0,-5-5-1 16,0-7 0-16,0 0 0 16,-4-4 1-16,-1-1 2 15,0-3-2-15,-4-1 2 0,-3-1-3 16,0 1 0-16,0-4-1 15,0 1 1-15,0 1-1 16,-3 0-1-16,-2 2 2 16,2 6-1-16,1 4-1 15,-2 4 2-15,3 5 3 0,1 4 8 16,-2 2 0-16,2 2-8 16,0 8-3-16,0 8 3 15,2 5 3-15,5 2 4 16,1 5-2-16,-1-3-1 0,-2 3-5 15,2-1-1-15,-4-2-1 16,1-1 0 0,-1-2 0-16,2-3-1 0,0-1-4 15,0-4-11-15,2-2-16 16,0-3-18-16,3-2-21 16,0-6-50-16,-1-3-52 0</inkml:trace>
  <inkml:trace contextRef="#ctx0" brushRef="#br0" timeOffset="-201244.64">16368 11480 349 0,'8'-16'31'16,"5"3"20"-16,1 1 10 16,4 3-3-16,-2 1-23 15,2 8-12-15,-2 0-9 16,0 4-6-16,-4 12-6 0,-4 1-1 15,-1 4-1-15,-5 0 1 16,-2-1-1-16,0 3 1 16,0-5-1-16,-5-2-1 15,-2 0-1-15,2-6 0 16,-1-2 2-16,3-3 0 16,3-3 0-16,0-2 1 0,0 0 1 15,0-7 0-15,7-4-1 16,0-1-1-16,3-6 0 15,0-2 1-15,0-1-1 16,-1-2 0-16,-4-1 0 0,3 1 0 16,-6 2 0-16,0-1 0 15,-2 8 0-15,0 0 0 16,0 5 0-16,0 5 0 16,-2 4 0-16,-3 0-1 15,-2 9 2-15,2 9 0 0,2 0 1 16,-1 3 1-16,4 2-1 15,0 1-1-15,0-3 0 16,6-1-1-16,5-3-1 16,1 0-20-16,4-3-27 15,4-1-44-15,5-7-46 16,4-2-186-16</inkml:trace>
  <inkml:trace contextRef="#ctx0" brushRef="#br0" timeOffset="-201010.32">17079 11505 335 0,'10'-8'96'16,"2"2"-61"-16,5-2 24 16,3 3-15-16,3-1-15 15,0 3-13-15,6 1-10 0,-2 0-4 16,2 1-1-16,-2-3 0 15,-6 3-2-15,-1-1-6 16,-10 2-26-16,-2 0-19 16,-8-2-36-16,0 0-68 15,-1-2-98-15</inkml:trace>
  <inkml:trace contextRef="#ctx0" brushRef="#br0" timeOffset="-200804.11">17247 11360 28 0,'-3'-5'236'15,"1"1"-168"-15,0 1-2 16,2 3-2-16,0 0 2 16,0 0-38-16,0 11-10 15,5 3 14-15,-1 5-7 0,1 3-7 16,-3 1-5-16,2 0-7 16,-4 4-3-16,0-2-1 15,2 0-2-15,-2-2 1 16,0-1-15-16,-6-3-38 15,2-5-45-15,-1-3-78 0</inkml:trace>
  <inkml:trace contextRef="#ctx0" brushRef="#br0" timeOffset="-200132.39">18251 11057 323 0,'4'-16'7'15,"-6"3"23"-15,2 3 17 16,0-1-14-16,-5 5-2 16,-3 1-1-16,-1 3-5 15,0 2-12-15,-2 0-4 16,1 9 2-16,-3 6 1 0,0 3 0 16,5 7 2-16,-1 3 0 15,1 4 3-15,4 4 2 16,3 3-1-16,1 4-2 0,0 3-2 15,3 2-1-15,9 6-2 16,-2 1-3-16,7 0-1 16,-5 1 2-16,0-5-3 15,-2-1-1-15,-3-3-2 16,-7-7-1-16,0-3-2 16,0-5 1-16,-6-6 0 15,-2-6-1-15,-2-5 1 0,1-7 1 16,1-2 1-16,-2-5 0 15,3-1-1-15,-2 0 0 16,1-8-2-16,-4-5-4 16,0-1-36-16,-3-2-33 0,3-4-61 15,-3-1-149-15</inkml:trace>
  <inkml:trace contextRef="#ctx0" brushRef="#br0" timeOffset="-199603.54">18165 12314 258 0,'-9'-10'34'16,"7"-7"12"-16,2 3-2 15,0-2-6-15,0 2-14 16,4-2-3-16,-1 1 6 0,3 0 6 16,-1 0-2-16,0 1-3 15,1 3-3-15,-1 2-4 16,2 2-4-16,0 4-6 16,2 3-1-16,1 0-5 15,0 6-5-15,1 10 0 16,-2-1 2-16,2 1-1 0,-4 4-1 15,1-2 0-15,-7 0 1 16,-1-3-1-16,0 0 0 16,0-1 1-16,-8 0 0 15,0-1 0-15,-3-2 1 16,2 1 3-16,2-3 5 16,0-2 1-16,1 0-1 0,6-1-2 31,0-3-3-31,0 1 2 15,9-4 2-15,4 2 6 16,6-2-5-16,3 0-5 0,5-2-3 0,0-3-1 16,2-3-1-16,-3 1 0 15,-2 0-3-15,-6 1-20 0,-4-1-10 16,-4-3-23 0,-3-3-37-16,-4-7-77 0</inkml:trace>
  <inkml:trace contextRef="#ctx0" brushRef="#br0" timeOffset="-198460.25">18445 10894 209 0,'0'-8'78'0,"0"-3"-31"16,0-2 25-16,0 1-30 0,3 3 0 15,6 0-4-15,2 1-14 16,2 2-9-16,2 2-6 15,0 4-3-15,0 0-2 16,-1 0-3-16,1 11-1 16,-5 1 0-16,-3 3 0 0,-2 1 1 15,-3-2-1-15,-2 2 0 16,2-3 0-16,-6-3 1 16,-4 1 0-16,-1-4 1 15,-1-2 0-15,2 0-2 0,-1-3 0 16,4 2 0-16,0-2 1 15,2-2-1-15,3 0 1 16,0 0 0-16,0 0-1 16,3 0 1-16,2 0-1 15,3 0 0-15,1 0 0 16,3 1 1-16,0 5 0 0,-2 3 1 16,5 4-1-16,-3 0 0 15,0 6 1-15,-5-5-2 16,-2 3 1-16,-5 0-1 15,0-3 0-15,-4-3 1 16,-8-3 1-16,-3 1 3 0,-5-5 7 16,3-4 4-1,-3 0 1-15,1 0-1 0,0-7-11 16,3-2-3-16,5-1-1 16,4-1-8-16,4 0-38 15,-1-5-52-15,4-2-149 16</inkml:trace>
  <inkml:trace contextRef="#ctx0" brushRef="#br0" timeOffset="-197755.16">18883 11385 83 0,'-5'2'228'16,"1"-2"-191"-16,2 0 21 16,2 0-38-16,0 2-5 15,7 1 11-15,5 1-3 16,0-1-2-16,2 3-2 0,2-4-5 15,2 0-8-15,-3-2-4 16,-3 0 1-16,-1 0-1 16,0-2 2-16,-4-6 0 15,-2 1-1-15,-1-2 3 16,-4 1 2-16,0-3-1 0,0 2-2 16,-6 2-4-16,-3-4 0 15,1 5 0-15,-4 1 0 16,0 4-1-16,-2 1-1 15,1 0 3-15,1 0 1 16,-5 8 4-16,7 5 2 0,-1 1 0 16,2 2 2-16,2 5 3 15,3 1-2-15,3 1 0 16,1 0-2-16,1-1-1 16,10-2-1-16,2-5-5 15,3-2-1-15,2-2 1 0,3-8-3 16,1-1 2-16,3-2-2 15,0 0 0-15,-1-2-22 16,-2-6-20-16,-1-7-13 16,-3 1-22-16,-6-6-17 15,-3-5-36-15,-4-1-62 16</inkml:trace>
  <inkml:trace contextRef="#ctx0" brushRef="#br0" timeOffset="-197536.49">18937 11068 341 0,'-14'-7'15'15,"4"-1"25"-15,9 1 15 16,1 4 1-16,5-3-26 16,10 5-21-16,7-1-7 0,4 2-1 15,4 0 0-15,2 0-3 16,5 0-30-16,-6 0-31 15,-2 0-12-15,-5-2-58 16</inkml:trace>
  <inkml:trace contextRef="#ctx0" brushRef="#br0" timeOffset="-197008.3">19278 10930 275 0,'2'-9'13'0,"0"2"33"16,-2 1 17-16,0 5-13 15,0 1-13-15,0 0-15 16,0 5-19-16,0 6 7 16,0 5 6-16,1 6 2 15,-1 3-3-15,0 0-3 0,0 1-2 16,4 5-2-16,-1-3-3 16,2-3-1-16,-2 0-2 15,-1-7 0-15,0-1-2 16,1-4 1-16,-3-2-1 15,0-4 0-15,0-3 0 16,0-2 1-16,0-2 1 16,0 0 3-16,0-4-1 0,0-3-1 15,0-4-3-15,0-2 3 16,0-1-2-16,0 0 1 16,0-4-2-16,0 0 0 0,-3-3 0 15,1 1 0-15,2 0 0 16,0 5 0-16,0 2 0 15,9 4 0-15,1 6-1 16,1 1 1-16,3 2 0 16,3 0 0-16,-1 9-1 0,-3 2 1 15,1 2-1-15,-3 4 1 16,-4-3 0-16,-4 0 0 16,-3-1 0-16,0-1-1 15,-1-3 1-15,-8-2 0 16,-2 2 1-16,-3-5-2 0,-1-1 2 15,1-1-1-15,1 0-1 16,1-2-5-16,3 0-17 16,1 0-16-16,6 0-30 15,2 0-9-15,0-7-96 16</inkml:trace>
  <inkml:trace contextRef="#ctx0" brushRef="#br0" timeOffset="-196514.7">19565 11003 249 0,'0'-7'85'16,"0"-2"-43"-16,0-2 5 16,10 4-13-16,0 4-3 15,1 1-6-15,0 2-10 16,1 0-8-16,0 4-4 0,-2 8-2 15,-3 2-1-15,0 6 0 16,-5-2 0-16,-2-2 0 16,0 4 0-16,0-5-1 15,-4-2 0-15,-1-2 0 16,0-4 1-16,0-2 0 0,3-3 1 16,2-2 1-16,0 0 0 15,0-2 1-15,7-5-2 16,1-6 0-16,2 1 0 15,1-4-1-15,-1-2 0 16,0 1 1-16,-2-1-1 16,-2 1 0-16,-3 0 1 0,-1 2 0 15,-2 4 4-15,0 4 2 16,0 4 0-16,-2 3-1 16,-3 0-1-16,0 9 1 15,-2 3 4-15,2 6-2 16,5 2 0-16,0-1-1 15,0 1-3-15,0 2 0 0,6-1-4 16,1-2 0 0,4-1-6-16,-1 0-25 15,-2-4-28-15,3-4-38 0,-1-3-69 16</inkml:trace>
  <inkml:trace contextRef="#ctx0" brushRef="#br0" timeOffset="-196171.03">20034 11226 394 0,'-9'-5'11'0,"2"-2"23"0,2 1 22 15,-2 3-15-15,-1 3-10 16,1 0-10-16,0 0-5 15,-2 11-2-15,-1 1 4 16,2 8 1-16,1 1-1 16,0 6-2-16,3 2-3 0,0 3-2 15,4 2-2-15,0-3-3 16,4 0-3-16,7-1-2 16,1-4 0-16,5-7 0 15,0 0-1-15,1-2-10 16,1-5-23-16,2-3-24 15,-3-2-39-15,4-7-53 0,-3 0-138 16</inkml:trace>
  <inkml:trace contextRef="#ctx0" brushRef="#br0" timeOffset="-195796.12">20274 11359 354 0,'0'-11'15'0,"0"0"23"16,5 0 17-16,5 4 2 0,1 5-18 16,0 0-20-16,3 2-6 15,-2 0-5-15,1 8-5 16,-4 4-2-16,-4 2-1 16,1 1 0-16,-6 2 0 15,0 1 0-15,-1-2 0 16,-9 0 0-16,-2-1 0 0,0-2 0 15,-2-3 0-15,2 1 1 16,-1-2 0-16,4-1-1 16,2 0 0-16,1-1 2 15,6-2 1-15,0-1-1 16,0-1 2-16,5-1 3 0,7-2 1 16,0 0-3-16,6 0-4 15,1 0-1-15,0 0-6 16,1-4-17-16,-3 1-18 15,0-4-46-15,1-2-29 16,-2-3-96-16</inkml:trace>
  <inkml:trace contextRef="#ctx0" brushRef="#br0" timeOffset="-195550.5">20537 11260 234 0,'5'-11'112'15,"2"3"-84"-15,1 0 37 16,2 3 3-16,1 5-14 16,2 0-23-16,-1 3-10 0,1 12 1 15,0 3-1 1,-5 5-7-16,-1 4-5 0,-1 3-3 16,-2 2 0-16,-4 1-3 15,0-1-1-15,0-4-1 16,-7-1 0-16,-8-4 0 0,1-1-9 15,-3-4-26-15,-3-6-34 16,1-7-73-16,3-5-170 16</inkml:trace>
  <inkml:trace contextRef="#ctx0" brushRef="#br0" timeOffset="-195019.39">21106 11459 248 0,'-6'0'19'0,"3"0"33"16,3 0 22-16,0-4-25 16,9 2-23-16,7-2-3 15,3 1 1-15,3-1-5 0,5 3-12 16,-1-1-5-16,-3 0-1 15,-5 0-1-15,-2 2-9 16,-5 0-30-16,-4-2-13 16,-3 0-23-16,-4-1-49 15,0-3-51-15</inkml:trace>
  <inkml:trace contextRef="#ctx0" brushRef="#br0" timeOffset="-194785.07">21230 11339 246 0,'-4'-2'38'0,"1"-4"25"16,3 5-5-16,-2-1-23 16,2 2-2-16,-2 0-7 15,0 2-17-15,2 7 1 16,-1 3 6-16,-1 4-1 16,0 4-2-16,2 2-1 15,0-1-5-15,0 0-3 0,0-1-3 16,-2-2-1-16,2-4 0 15,0 0-6-15,0-3-11 16,0 0-17-16,2-4-21 16,3-4 1-16,4-1-36 15,6-2-74-15</inkml:trace>
  <inkml:trace contextRef="#ctx0" brushRef="#br0" timeOffset="-194547.72">21606 11446 313 0,'8'-2'28'0,"-1"0"16"16,0 1 1-16,1 1-12 16,-4 0 5-16,-1 0-18 0,1 0-12 15,-3 0-8-15,1 0 0 16,0 1-1-16,0 3-28 15,-1-1-22-15,3-3-29 16,4 0-79-16</inkml:trace>
  <inkml:trace contextRef="#ctx0" brushRef="#br0" timeOffset="-194347.7">21918 11426 254 0,'7'2'41'0,"0"-2"11"16,-4 0-3-16,2 0-20 15,-3 0-5-15,1 0-3 16,-1 0-12-16,0 0-8 0,1 0 0 16,0 2-11-16,1 1-28 15,-1-3-37-15,4 0-75 16</inkml:trace>
  <inkml:trace contextRef="#ctx0" brushRef="#br0" timeOffset="-194175.97">22208 11462 335 0,'6'0'49'15,"-2"0"-2"-15,0 0 21 16,-1 0-17-16,-1 0-17 15,0 0-23-15,-1 0-9 0,-1 0-4 16,0 0-56-16,2-2-81 16</inkml:trace>
  <inkml:trace contextRef="#ctx0" brushRef="#br0" timeOffset="-193188.68">8335 13087 120 0,'-5'2'124'16,"-3"-2"-55"-16,5 0-12 15,1 0-13-15,2 0-13 16,0 0-10-16,7 0-3 15,4 0 0-15,2-2-1 16,3 0 2-16,3-1-4 0,1 1-4 16,1 0-4-16,-4-2-2 15,1 2-3-15,1 1-2 16,-2-1 1-16,-3 2-3 16,-1 0-9-16,-2 0-20 0,-3 0-30 15,-2 0-7 1,-2 3-50-1,-4 2-71-15</inkml:trace>
  <inkml:trace contextRef="#ctx0" brushRef="#br0" timeOffset="-192965.8">8437 13176 240 0,'-3'2'59'0,"1"-1"-11"15,2 2-6-15,0-2-9 16,0 1-6-16,9 0 0 0,2 1 4 16,3-3-5-16,6 0-9 15,-2 0-4-15,0 0-8 16,1 0-3-16,0 0-1 16,-3-3-1-16,0 3-16 15,-3 0-51-15,-3-4-48 16,-3 0-177-16</inkml:trace>
  <inkml:trace contextRef="#ctx0" brushRef="#br0" timeOffset="-179809.09">10526 13237 151 0,'0'0'39'0,"-2"0"18"15,1-2-3-15,1-3-11 16,-2 3 0-16,2-2-4 16,0 1-6-16,-2 0-2 0,2 0-5 15,0 3-2-15,0-1-9 16,0 1-6-16,0 0-7 16,0 0-2-16,0 4 1 15,0 2 3-15,4 3 3 16,1-2 1-16,0 0 2 0,4 0 0 15,2-1 0-15,0-1 1 16,2-1-4-16,-1-2-1 16,0-2 0-16,1 0-2 15,-2 0-1-15,2 0 0 16,-5 0-1-16,1-3 0 0,0-3-2 16,-1-2 1-16,-1 4 0 15,-2-4 1-15,0 1 0 16,-3-2 0-16,0 1 1 15,-1-2 0-15,-1-1-2 16,0 3 0-16,0-2-1 0,-5-1 1 16,-2 0-1-16,-2 4 0 15,0-3 1 1,-2 3-2-16,1 2 1 0,-1-1 0 16,0 5 0-16,-1-1 0 15,-1 2 0-15,1 0 0 0,-2 0 0 16,2 3 0-1,2 1 0-15,-2 3 0 0,2 0 1 16,1 3 0-16,0-2 1 16,0 5 2-16,2-1 0 15,0 1 2-15,1 1 0 16,2 2 1-16,4 0-1 0,-1 0 0 16,1 0 0-16,0 2-1 15,0 2 2-15,5-4 0 16,1 2 0-16,1-2 0 15,2-2-2-15,-1 0 0 16,4-3 0-16,-3-3-1 0,1 2-1 16,3-3 0-16,1-4-2 15,1 1 0-15,2-1 0 16,0-3 0-16,2 0-1 16,1 0 0-16,-3-2-1 15,2-5-11-15,1-1-12 0,-4-2-12 16,0-2-19-1,-2-2-24-15,-2-4-49 0,-5-8-55 16</inkml:trace>
  <inkml:trace contextRef="#ctx0" brushRef="#br0" timeOffset="-179116.15">10618 12869 156 0,'-7'-4'18'0,"0"1"15"16,2-1 18-16,2 1-2 16,1 1-3-16,-1 0-10 15,3 1 2-15,0-1-7 0,0 2-2 16,0 0 2-16,0-2-5 16,0 1-11-1,0 1-3-15,3 0-3 16,6 0 0-16,2-2 0 0,5 2-1 15,2 0-2-15,0 0-2 0,2 0-4 16,3 0 2-16,-1 0-2 0,-1 0-1 16,1 0-10-16,0 0-18 15,-3 0-20-15,1 0-39 16,-2-4-28-16,-2-2-98 16</inkml:trace>
  <inkml:trace contextRef="#ctx0" brushRef="#br0" timeOffset="-178335.07">11086 12673 271 0,'-3'-6'19'0,"1"3"30"16,2 1 4-16,-2 1-15 0,2 1-10 15,0 0-10-15,0 1-11 16,0 8 6-1,0 4 13-15,0 4 0 0,0 5-6 16,2-1 1-16,1 4-5 16,1 4-2-16,-1 0-4 15,-1-1 0-15,0 2-1 0,0-1-3 16,-2-4-3-16,0-2 0 16,0-3-3-16,0-4 1 15,0 0 0-15,0-5-1 16,0-4 1-16,0-2-1 15,0-2 0-15,0-1 0 0,0-2 2 16,0 0 1-16,0 0 2 16,0-7 7-16,-2-1-9 15,2-5-2-15,0-1 0 16,-2-4-1-16,2-2 0 16,-2-2 0-16,1 1-1 15,-3-2 2-15,4 0-2 0,0 1 0 16,0 4 0-16,0 2 0 15,0 4 0-15,7 1 0 16,3 4-2-16,2 0 1 16,0 4 1-16,3 1 2 0,1 2-1 15,0 0 0 1,-4 3 1-16,3 6-2 0,-6 2 1 16,1 1 0-16,-2 1-1 15,-2-1 1-15,-3 1 0 16,-1-3 0-16,-2 1-1 0,0 2 1 15,0-5-1-15,-7 2 1 16,-5-2 1-16,2 1 0 16,-4-1 0-16,-4-1 0 15,-1-2 0-15,2 0-1 16,-1-1 0-16,2-2 0 16,3 0-17-16,4-2-20 0,2 0-19 15,5-6-45-15,2-5-41 16</inkml:trace>
  <inkml:trace contextRef="#ctx0" brushRef="#br0" timeOffset="-177788.35">11332 12771 371 0,'5'-4'19'16,"1"-1"20"-16,3 0 12 0,2 5-18 15,4 0-11-15,2 0-6 16,1 3 0-16,0 8-4 16,0 0-5-16,-4 3-4 15,-3 2 0-15,-4 4-3 16,-1-4 2-16,-5 1-2 0,-1 1-2 16,0-1 4-16,-1-3-2 15,-6-3 1-15,3-3-1 16,-1-1 1-16,3-3 0 15,-1-2-1-15,3-2 1 16,0 0 1-16,0 0 2 0,5-7-2 16,4-5-2-1,-1-3 0-15,4-1 0 0,-2-5 1 16,-1-1-1-16,-1 1 0 16,0 1 0-16,-4 1 0 15,-1 3 0-15,1 1 1 16,-4 6 1-16,2 2 6 0,-1 2 3 15,-1 1 0-15,0 4-2 16,0 0-7-16,0 2-4 16,0 10 1-16,0 3 3 15,-1 4 3-15,-1 4 6 0,2 2-4 16,0 0 2-16,2 0 0 16,-1-1-4-16,6-4-3 15,3-3-1-15,0-3 0 16,4-1 0-16,5-4-6 15,-1-4-23-15,3-1-25 16,2-4-62-16,-1 0-184 16</inkml:trace>
  <inkml:trace contextRef="#ctx0" brushRef="#br0" timeOffset="-177209.86">10348 13601 275 0,'-5'0'32'0,"0"0"20"16,3 0 9-16,2 0-25 15,0 0 1-15,0 0 0 0,2 0-15 16,8 1-13-16,5 3 14 16,8-1 1-16,7 1-5 15,9-2-1-15,5-2-2 16,5 0-1-16,6 0-3 15,2 0-4-15,1-4-4 0,0-1-2 16,-3 0-1-16,-7-1-1 16,-6 1 1-16,-11 3-1 15,-6-2 0-15,-9 4-3 16,-9 0-12-16,-2 0-15 16,-5 4-23-16,-2 3-20 0,-8 0-44 15,-4-3-76-15</inkml:trace>
  <inkml:trace contextRef="#ctx0" brushRef="#br0" timeOffset="-176850.54">10348 14052 330 0,'-3'0'49'0,"-1"0"5"15,4 0-15-15,0 0 2 16,0 0 1-16,0 0-21 15,5 0-3-15,6 1 5 16,7 3-7-16,0-2-6 0,5 2-7 16,1-4-2-16,1 0-1 15,2 0-7-15,0 0-21 16,-4-6-34-16,7-3-42 16,-4-3-38-16</inkml:trace>
  <inkml:trace contextRef="#ctx0" brushRef="#br0" timeOffset="-176464.97">10781 13847 393 0,'0'-4'19'0,"-2"1"19"15,2 1 24-15,0 2-18 16,0 0-15-16,0 0-12 15,0 0-9-15,0 9-6 16,0 1 13-16,5 8 6 16,-1 2 2-1,2 1-6-15,-1 4-1 0,-1 0-2 16,1 2-4-16,-2 0 0 16,1 1-3-16,1-1-2 0,-2-2 0 15,0-4-4 1,1 1 0-16,-4-2 1 0,1-4-2 15,1-2 0-15,-2-2 0 16,2-1 0-16,-2-2 0 0,0-2 0 16,0-2-5-16,2-1-5 15,-2-1-5-15,0-1-9 16,0-2-11-16,0 0-2 16,0 0 5-1,0-2-16-15,0-5-42 16,0-5-3-16,0-2-63 0</inkml:trace>
  <inkml:trace contextRef="#ctx0" brushRef="#br0" timeOffset="-176168.15">10833 14027 267 0,'0'-13'31'16,"0"-1"27"-16,0-2 2 15,0 4-13-15,7 1-4 0,2-2-7 16,0 8-11-16,4-2-5 15,2 5-1-15,-2 2-7 16,4 0-3-16,-1 9-5 16,-1 0 0-16,-2 5-1 0,-2 0-2 15,-1 3 1-15,-5-3 0 16,-5 2-2-16,0-2 0 16,0-2 1-16,-5 1 0 15,-7 0 0-15,-2-3 1 0,-2-4-1 16,0-1-1-16,-2-2-5 15,2-3-25-15,1 0-28 16,3-16-72-16</inkml:trace>
  <inkml:trace contextRef="#ctx0" brushRef="#br0" timeOffset="-175417.72">12077 13083 208 0,'0'-11'63'15,"0"1"-43"-15,0 1 25 16,0 3 5-16,0 3-11 16,0 1-13-16,0 2-5 15,0 0-12-15,0 5-2 16,0 10 20-16,4 5 2 0,0 5-6 15,1 5-2-15,1 5 3 16,-3 7 0-16,2 2 0 16,0 4-2-16,-3 0-1 0,0 2-4 15,1 2-4-15,-2 0-1 16,1-1-3-16,2 1-3 16,-1-4-2-16,1 1 2 15,1-5-2-15,0-5 1 16,-2-1-1-16,5-4 0 15,-4-2-1-15,-1-5-1 0,-1-1-1 16,2-6 0-16,-1-1 0 16,-1-1 0-16,-1-5-2 15,1-2 2-15,0-1 0 16,-2-2-2-16,0-5 1 16,0-1 0-16,0 1-12 15,0-3-8-15,0 0-8 0,0 0-3 16,0 0-17-16,0 0-13 15,0-3-42-15,0-6-40 16,8-4-188-16</inkml:trace>
  <inkml:trace contextRef="#ctx0" brushRef="#br0" timeOffset="-175100.57">12350 13939 402 0,'0'-2'18'0,"2"1"30"0,0-1 25 16,-2 2-36 0,1 0-15-16,1 0-9 0,4 2-4 15,-2 9 10 1,3-3 4-16,-4 9-4 0,2-2-2 16,-1 3-3-16,-2 2-2 15,-1 0 0-15,-1-2-3 16,0-1-2-16,2-1-1 0,-2-3-2 15,0-1 0 1,3-1-3-16,-3-4-1 0,2-1 0 16,-2-3 0-1,0-1-1-15,1-2-18 0,1 0-6 16,0-7-3-16,0-7-23 0,-1-8-26 0,3-8-51 16,-2-11-81-16</inkml:trace>
  <inkml:trace contextRef="#ctx0" brushRef="#br0" timeOffset="-174537.64">12431 13044 237 0,'-3'-7'67'16,"-1"-2"-36"-16,0 2 25 15,4 0-10-15,0 1-12 16,0 3 2-16,4-1-10 15,3 3-12-15,6-1-6 0,-5 2-2 16,4 0-4-16,0 3 1 16,1 6-2-16,-3 2-1 15,-1 0 0-15,-4-1 1 16,2 3-1-16,-6 0 0 16,-1-3 1-16,0 2-1 0,-1 1 1 15,-7-4 0-15,-1 1 0 16,0-2 0-16,2-1 0 15,-1-2 3-15,5 0 1 16,-1-1 1-16,3 0 0 16,1-2 0-16,0-2 1 0,0 1 1 15,0 1 0-15,1 0 6 16,6-2 3-16,5 0-4 16,2 0-4-16,2 0-2 15,3-4-2-15,3-1-1 16,-2-2-4-16,-1 1 0 15,0 1 0-15,-9 3-20 0,-3 1-37 16,-4-1-86-16,-1-6-208 16</inkml:trace>
  <inkml:trace contextRef="#ctx0" brushRef="#br0" timeOffset="-173589.43">13843 13520 137 0,'-2'0'22'0,"-9"0"13"16,7 0 8-16,1 0-8 15,1 0-1-15,0 0-5 16,1 0-3-16,1 0-1 0,0 0-2 15,-2-2-3-15,2 2-4 16,0 0 1-16,0 0-1 16,0 0 6-16,0 0 1 0,0 0-3 15,0 0-2-15,0-2-4 16,7 1 0-16,3 1-1 16,7-4-3-16,2 2 1 15,3 1 2-15,3-3 0 16,-1 2-4-16,1 1-2 0,-4 0-5 15,-1 1-1-15,-4-3-1 16,-1 3 0-16,-5-1 1 16,0 1-1-16,-3 0-2 15,-2 0-7-15,-3 0-11 16,-1 0-7-16,-1 0-15 16,0 0-21-16,0 0-1 0,0 0-9 15,-5-5-45-15,-2-2-124 16</inkml:trace>
  <inkml:trace contextRef="#ctx0" brushRef="#br0" timeOffset="-173245.76">13913 13418 217 0,'-2'-6'51'15,"0"6"2"-15,2-1 3 16,0 1-19-16,0 0-12 16,0 0-14-16,0 1 1 15,0 8 16-15,0 3 2 16,0 1-1-16,2 3-4 0,0-1-4 16,1 8-1-16,-1-7-3 15,0 6-3-15,1-2-4 16,-1-1-1-16,0 2-4 15,1-3-3-15,0-1-1 16,-3-2-1-16,2-4 1 0,-1 0-1 16,3-2-3-16,-1-2-22 15,4-5-23-15,2-2-43 16,1-5-90-16</inkml:trace>
  <inkml:trace contextRef="#ctx0" brushRef="#br0" timeOffset="-172339.72">15187 13242 190 0,'0'0'37'0,"0"0"28"15,0 0 2-15,0 0-21 0,0 0-9 16,0 0-12-16,4 0-8 16,-3 0-8-16,6 0-6 15,0 0 16-15,0 5-4 16,1-1-2-16,5 1-4 16,-4-3 0-16,3 0-3 15,-2-2-1-15,-1 0-1 0,-1 0 0 16,-1 0 2-16,-2-4 3 15,-2-1 0-15,2-2-3 16,-3 0-1-16,0-2-1 16,0-4-3-16,-2 2 0 0,0-1 0 15,0-1-1 1,0 3 1-16,-6-1-2 0,0 3 2 16,-1-2-2-16,-3 5 1 15,-1 0 0-15,-2 3 0 16,1 2 0-16,-2 0 0 0,-1 0 0 15,1 7 0-15,0 0 0 16,1 6 1-16,0 0 0 16,5 1 2-16,1 1 1 15,1 2 4-15,1 2 2 16,5 1 1-16,0-1-3 0,0 1 1 16,0 2-3-16,4-6 0 15,3 5-1-15,0-4-1 16,1-5 0-16,5 0 0 15,-4-2 0-15,6-3 0 16,-1-1 0-16,2-2 0 16,0-4-2-16,6 0 0 15,-1 0-2-15,2-1 0 0,-1-6-7 16,-2-2-21-16,-1 1-14 16,-4-6-13-16,-4 2-31 15,-3-10-49-15,-1-5-174 16</inkml:trace>
  <inkml:trace contextRef="#ctx0" brushRef="#br0" timeOffset="-172073.19">15182 12946 289 0,'-7'-2'34'16,"5"-2"20"-16,2 1 5 16,2 1-28-16,9 0-21 15,5-1-3-15,8 1 2 0,-2 1-6 16,7-1-2-16,3 0 1 16,-3 0-6-16,0 0-28 15,0-2-28-15,-4-1-36 0,-1-2-56 16</inkml:trace>
  <inkml:trace contextRef="#ctx0" brushRef="#br0" timeOffset="-171445.6">15603 12748 99 0,'0'-4'176'0,"0"-3"-140"15,0 3 18-15,-2 4-8 16,0 0-18-16,0 0-8 15,1 0-7-15,1 4-2 0,0 9 2 16,0 1 10-16,0 5-3 16,0 5-1-1,0 1-4-15,5 3-1 0,-2 2-3 16,3-1-4-16,-5-2-1 16,5 2-3-16,-5-4 1 15,3-4-2-15,-3-3-1 0,-1-2-1 16,0-2 1-16,0-5-1 15,0 0 0-15,0-4 1 16,0-1 0-16,0-4-1 16,0 0 1-16,0 0 2 15,0 0 2-15,-1-4 1 0,-1-5-4 16,-1-2 0-16,-1-1-2 16,1-2 1-16,-1-2-1 15,1-2 1-15,1 0-3 16,-2 1 3-16,4-3-1 0,0 0-1 15,0 4 1-15,6 2 0 16,2 0 0-16,3 3 0 16,2 2-2-16,-1 1 2 15,1 3 0-15,-2 5-1 16,1 0 1-16,-3 2-1 16,2 9 1-1,-4 1-1-15,0 3 1 0,-1 0 0 0,-3 0 0 16,1-3 0-16,-4-1-1 15,0 1 2-15,0-4-2 0,0-1 1 16,-5 0 1-16,-7-2-1 16,2 1 2-16,-2-4-1 15,0 1-1-15,-2-1 2 16,5-2-2 0,-2 0-2-16,4 0-17 15,4 0-14-15,-1-2-13 16,4-5-39-16,0-4-47 0,6-3-157 0</inkml:trace>
  <inkml:trace contextRef="#ctx0" brushRef="#br0" timeOffset="-170890.69">15813 12827 302 0,'3'-11'46'0,"3"2"9"16,2 0-2-16,-1 4-10 15,3 1-11-15,2 4-15 16,3 0-6-16,-1 2-7 0,0 8-2 16,-1 5 0-16,-4 1-2 15,-1 2 0-15,-2-1 0 16,-4 3 0-16,-2-2 1 16,2-2-1-16,-2-2 0 0,-5-3 0 15,0 0 1-15,0-6-1 16,3 0 1-16,1-5 0 15,1 0 0-15,0 0 1 16,0 0 1-16,0 0-1 16,3-7-1-16,2-2-1 0,5-2 0 15,-3-2 0-15,2-2 0 16,-1-1 0-16,-1-2 1 16,-2 0-2-16,2 3 2 15,0-3-2-15,-1 1 2 16,-3 5-1-16,1 1 0 15,-2 2 1-15,-2 4 0 0,0 1 3 16,0 2 1 0,0 2-3-16,0 0-2 15,-7 2 0-15,3 7 1 16,1 6 2-16,0 0 3 0,-1 7 4 16,4-1 1-1,0 1 1-15,0 1-1 0,2-2-5 16,3-1 1-16,3-2-4 15,3-2-1-15,1-2-2 16,-1-3 0-16,1-2 0 16,0-2-23-16,-2-2-32 0,-1-3-52 15,-6-2-88-15</inkml:trace>
  <inkml:trace contextRef="#ctx0" brushRef="#br0" timeOffset="-169034.3">15179 13666 150 0,'-4'0'32'15,"1"0"20"-15,-1 0 5 16,2 0-8-16,1-1-10 15,1 1-5-15,-3-2-6 0,3 2-4 16,0 0 8-16,0 0 4 16,0-2-10-16,0 2-3 15,0 0-3-15,0-2-3 16,0 2-4-16,3 0-5 16,4 0 2-16,3-1 0 0,8 1 0 15,8-2-1-15,0 2 1 16,11-2-1-16,2 0-3 31,0-2 1-31,5 3-3 0,-5-3 0 16,-2 1-2-16,-3 1-1 15,-5 0 1-15,-5 2-3 16,-10 0 2-16,-1 0 1 16,-4 0-2-16,-4 0-2 15,-2-2 2-15,-1 2 0 16,0 0 0-16,-2 0 2 0,0 0-11 15,0 0-13-15,0 0-6 16,0 0-17-16,0 0-16 16,-7 0-45-16,-4-1-33 15</inkml:trace>
  <inkml:trace contextRef="#ctx0" brushRef="#br0" timeOffset="-168237.34">15087 14130 231 0,'-10'0'97'0,"3"0"-22"16,2 0-9-16,3 0 2 0,2-3-30 15,0-1-11-15,6 0-15 16,5 3-5-16,6 1-3 16,2-2-1-16,3 2-1 0,-2 0-1 15,4 0-2-15,1 0-10 16,-1 0-24-16,0 0-28 16,0 0-29-16,-1-7-54 15</inkml:trace>
  <inkml:trace contextRef="#ctx0" brushRef="#br0" timeOffset="-162040.99">15569 14037 135 0,'0'-8'41'0,"0"-1"1"15,0 0 13-15,1-2-2 16,-1 4-6-16,0 1-12 15,0-1-10-15,0 4 4 0,0 1-1 32,0 0 4-32,0 1-9 15,0 1-6-15,0 0-7 0,0 0-2 16,0 0-1-16,0 3 1 16,0 8 2-16,0 1 3 15,0 8 3-15,0-1 0 16,0 7-2-16,4 0-1 0,-1-1-1 0,2 4-3 0,1-4-2 31,-3-2-2-31,2 2-4 16,-2-4 0-16,-1-3 0 15,0-2-2-15,-2 0 2 16,0-3-1-16,0-2 1 16,0-6-1-16,0 0 0 0,0-1 1 15,0-4 0-15,0 0 0 16,0 0 2-16,0-2 0 15,0-5-2-15,1-2-1 16,-1-4 0-16,0 1 0 16,0-2 0-16,0 1-1 15,0-1 1-15,0 2-1 0,0-4-2 16,0 1 0-16,-1 1 1 16,1-1 1-16,0-2 0 0,0 1 0 15,0-1-2-15,5 5 3 0,0 1-1 16,2 2 1-16,-2 4-2 15,5 2 2-15,-3 3-1 16,0 0 1-16,2 0-2 16,0 5 3-16,2 4-2 15,-3 3 1-15,2-3 1 0,-3 2-1 16,-4 0 1-16,1-1-1 16,-4-3 1-16,0 3-1 15,-2-2 1-15,-7 1-1 16,-4-2 0-16,-2 2 0 15,-2-2 0-15,-2 1-23 0,-5-1-33 16,-1-6-48-16,0-1-119 16</inkml:trace>
  <inkml:trace contextRef="#ctx0" brushRef="#br0" timeOffset="-161087.25">14454 13483 152 0,'-8'0'32'0,"1"0"15"0,0 0 11 15,2 0-9-15,-3-6-9 16,4 1-2-16,1 2-8 16,-1-4-2-16,3 3 0 15,1-2-4-15,0 1-7 0,0 4-1 16,0-1-4-16,3-2-4 16,4 4-3-16,4 0-2 15,0 0-2-15,1 4 0 16,3 3 0-16,-3 4-1 15,3 1 2-15,-3 0-4 0,-5 3 2 16,-1-1 0-16,-4 0 2 16,-2 2-2-16,0-2 2 15,-8-1-2-15,-4 1 0 0,0 1 0 16,-3-5 1-16,4 1 1 16,0-3-1-16,2-2-2 15,2-1 4-15,4-3 1 16,1 2 1-16,2-4-2 15,0 0 1-15,0 0 1 16,2 1 5-16,8-1 5 0,-1 0-3 16,6 0-5-16,0 0-2 15,2 0-3-15,0-1-1 16,2-1-1-16,1 0 0 16,-3 2-12-16,3 0-25 15,2 0-22-15,-1-2-68 0,1-9-153 0</inkml:trace>
  <inkml:trace contextRef="#ctx0" brushRef="#br0" timeOffset="-160397.43">16653 13055 314 0,'-5'-11'18'16,"0"0"16"-16,0 3 18 0,2 4-15 15,1 2 3-15,2 2-7 16,0 0-20-16,0 2-9 16,0 12 6-16,0 4 8 15,0 7 9-15,5 7-5 16,3 5 0 0,-3 6-1-16,2 7-1 0,0 4-3 15,-2 3 0-15,2 1-2 16,-2 7-3-16,-3-1-4 0,-1-1 1 15,-1-3 2-15,0 1 0 16,0-6-2-16,0-5-3 16,0-5-1-16,0-8-1 15,0-3-3-15,-3-5 2 16,1-8-1-16,0-1-2 0,2-6 0 16,0-4 0-16,0 0 0 15,0-5 0-15,0-2-1 16,0 1-6-16,0-4-8 15,0 0-7-15,0 0-10 16,-3 0-17-16,-2-4-36 0,2-6-69 16,3-5-159-16</inkml:trace>
  <inkml:trace contextRef="#ctx0" brushRef="#br0" timeOffset="-159865.93">16940 14048 226 0,'0'-1'14'16,"0"-7"24"-16,0 3 8 15,0-2-5-15,3-2-1 16,1 2 2-16,2-2-5 0,-2 2 4 16,1-2-9-16,0 3-16 15,2 3-7-15,1-1-1 16,1 4-2-16,-1 0-3 16,3 0-1-16,-2 9-2 15,0 2 0-15,0-1 0 16,-1 5 0-16,-5-3 0 0,-1 1-1 15,-2-3 1-15,0 1 1 16,0 0-1-16,-5-2 1 16,-5-2 0-16,1 0 1 15,1 0 8-15,0-1 5 16,-1-1 2-16,4 0-1 0,1 1-3 16,1-3-3-1,3-1-2-15,0 0-3 0,0 0 0 16,5-1 2-16,6 1 4 15,5-2-1-15,3 0-2 16,5 0-4-16,1-3-3 0,-1-4-1 16,-1-3 0-16,-2 2-21 15,-2 0-29-15,-6-4-30 16,-3-4-82-16,-3-7-234 16</inkml:trace>
  <inkml:trace contextRef="#ctx0" brushRef="#br0" timeOffset="-159102.26">16989 12953 112 0,'-5'-13'185'15,"3"1"-150"-15,-1 1 14 0,3 1 1 16,0-1-19-16,3 4-4 16,7 1-4-16,-1 3-4 15,6 3-9-15,-3 0-5 16,3 0-2-16,-3 5-3 15,0 5 0-15,-2 2 1 0,-3 0-2 16,-2 1 1-16,-3-1 0 16,-2-1-1-16,0 1-1 15,0-4 2-15,-9 0-1 16,2-2 2-16,-4-1 0 16,2-1-1-16,2-1 1 15,2-1-1-15,-1 0 0 16,4-2 1-16,2 0-1 0,0 0 1 15,0 0-1-15,0 2-1 16,2-2-1-16,4 0 4 16,1 0-1-16,0 1 1 15,3-1-1-15,2 2 3 0,-2 2-4 16,1 1 0 0,0 1 0-16,1 4 0 15,-5 1 1-15,1 0-1 0,-6 1 0 16,0-1 0-16,-2-1 1 15,-2 0 2-15,-8-2 5 16,-2-2 7-16,-5-1 2 0,2-2-5 16,-4-1-2-16,2-2-1 15,0 0-3-15,3-2-5 16,3-1 0-16,2-2-2 16,6-2-24-16,1-3-49 15,2-4-118-15</inkml:trace>
  <inkml:trace contextRef="#ctx0" brushRef="#br0" timeOffset="-158631.43">17989 13524 310 0,'0'0'49'15,"-7"0"5"-15,7 0-8 16,0-4-10-16,8 0-2 16,5 3-17-16,3 1-5 15,2 0-4-15,0 0-3 16,0 0-4-16,2 0 0 0,-2 0-1 15,-3 0-3-15,-3 0-18 16,-2 0-23-16,-2 0-19 16,-4 0-9-16,-3 0-37 15,-1 0-107-15</inkml:trace>
  <inkml:trace contextRef="#ctx0" brushRef="#br0" timeOffset="-158382.96">18092 13436 273 0,'-5'-3'26'0,"2"0"22"16,1 3 7-16,2 0-26 15,0 0-17 1,0 8-2-16,0 1 9 0,0 6 6 16,2-1 0-16,1 3-6 15,3-2-8-15,-2 1-2 16,-1 0-7-16,-1-2-1 0,-2 0 0 31,2-3-1-31,0 1 0 16,-2-2 0-16,1-3-13 15,3 0-22-15,-1-4-29 0,7-1-11 0,0-2-46 16</inkml:trace>
  <inkml:trace contextRef="#ctx0" brushRef="#br0" timeOffset="-158134.9">18626 13501 359 0,'6'0'26'0,"-6"0"12"0,3 0 9 15,1 0-8 1,-1 0-11-16,0-1-14 15,0 1-7-15,1 0-7 16,-4 0 1-16,1 0-1 0,1 0-4 0,0 0-23 16,0 0-27-16,1 0 5 15,1 0-23-15,1-3-57 16</inkml:trace>
  <inkml:trace contextRef="#ctx0" brushRef="#br0" timeOffset="-157931.82">18822 13472 116 0,'8'0'151'0,"-1"0"-104"0,0 0 2 16,0 0-8-16,-1 0-12 16,1-1-16-16,-4 1-10 15,-1 0-1-15,1 0-2 16,1 0-3-16,-2 0-27 15,3 0-41-15,3 0-67 16</inkml:trace>
  <inkml:trace contextRef="#ctx0" brushRef="#br0" timeOffset="-157769.51">19151 13477 302 0,'1'2'31'0,"1"-1"32"15,0 2-21 1,0-2-24-16,-2 3-14 16,1 1-2-16,1-5-31 15,0 0-144-15</inkml:trace>
  <inkml:trace contextRef="#ctx0" brushRef="#br0" timeOffset="-156834.39">8816 15166 223 0,'0'4'3'0,"0"-4"25"16,0 2 20-16,8-2-4 15,1 0-5-15,-1 0-13 16,-1 0-8-16,6 0-6 0,0-2 5 15,2-2-4-15,0 1 1 0,4 1-2 16,0-1-1-16,-1-1-3 16,-1 4-5-16,-2-2-1 0,0 1-1 15,-3 1-1-15,-5 0 0 16,0 0-9-16,-2 0-22 16,-4 0-15-16,-1 0-30 15,0 3-28-15,0 1-53 16</inkml:trace>
  <inkml:trace contextRef="#ctx0" brushRef="#br0" timeOffset="-156599.13">8883 15284 289 0,'-1'4'15'0,"-4"-3"20"16,5-1 11-16,0 0-2 15,0 0-6-15,6 0 5 16,1 0-10-16,7 0-13 0,1 0-4 16,1 0-3-16,2 0-4 15,-1 0-6-15,2 0-3 16,-3 0-1-16,-2 0-36 16,-1 0-87-16,-4-3-221 15</inkml:trace>
  <inkml:trace contextRef="#ctx0" brushRef="#br0" timeOffset="-148011.12">10409 15009 257 0,'4'-1'5'15,"-4"-5"-3"-15,3 1 2 0,-1 0 20 16,-2 1 15-16,2 0-2 16,-2 1-7-16,2 1-4 15,-2 0-7-15,2 2 1 16,-2 0 0-16,0 0-7 15,2 0-3-15,-2 0 10 0,0 6-5 16,0-1 2-16,1 5 0 16,-1 0 0-16,0 1-1 15,0 3-3-15,0 0-2 16,0 2-2-16,0 2-2 0,-1 0 1 16,1-1-2-16,0 3-3 15,0-2-1-15,-2 0-2 16,2-2 0-16,0-3 1 15,0-3-1-15,0-3-1 0,2 2-5 16,-1-3-16-16,3-1-11 16,-2-2-21-16,-1 1-33 15,1-4-15-15,-2 2-51 16</inkml:trace>
  <inkml:trace contextRef="#ctx0" brushRef="#br0" timeOffset="-147636.31">10214 15300 166 0,'-7'2'115'0,"1"-2"-99"15,2 0-1-15,1 0 16 16,1 0 2-16,2 0-2 15,0 0 0-15,2 2-10 0,6 0 9 16,5 0 2-16,5-1-7 16,7-1-6-16,4 0-6 15,1 0-4-15,5 0 1 16,5 0-3-16,-5 0-1 16,3-1 0-16,-4-3-2 15,-2 0-2-15,-3-1-1 16,-4 3-1-16,-1-2 0 0,-7 3 0 15,-2-1 0-15,-4 2-3 16,-4 0-8-16,-4 0-11 16,1 0-13-16,-4 0-30 0,0 0-4 15,0 2-19-15,-7-1-58 16</inkml:trace>
  <inkml:trace contextRef="#ctx0" brushRef="#br0" timeOffset="-147182.98">10406 15488 387 0,'-2'1'15'16,"0"1"12"-16,2 2-10 0,-3 3 6 15,1 6 24-15,0-1-2 16,0 8-12-16,2 3-11 16,0 4 0-16,0-1 5 15,0 5-9-15,4-1-3 16,1 0-2-16,2-3-4 0,-2 1-3 15,1-1-4-15,1 0 0 16,-1-4-1-16,-1 0 0 16,2-5-2-16,-2 0 2 15,0-5-1-15,-2-5 0 16,-1 0-1-16,-1-5-2 0,-1-1-11 16,2-2-10-16,0 0 2 15,0-9-12-15,1 1-6 16,-1-7-20-16,1-1-29 15,1-2-25-15,-2-1-42 16</inkml:trace>
  <inkml:trace contextRef="#ctx0" brushRef="#br0" timeOffset="-146764.85">10443 15691 259 0,'0'-9'31'0,"0"0"-16"15,2-2 10-15,6-1 5 16,-3 3-5-16,0 0-6 16,2 0-2-16,-3 2-1 15,1 0 5-15,1 2 4 0,-1 1-7 16,0 1-4 0,2 1 0-16,-1 0-2 0,5 2 0 15,-2 0-1-15,-1 0-2 16,4 0-2-16,2 6 2 15,1 4-1-15,-3 1-2 16,2 0 0-16,-3 3-1 0,0-2-2 16,-6 3-1-16,0-5-1 15,-2-1-1-15,-3 0 1 16,0 0 0-16,-3-4 0 16,-4 0 0-16,-3 1 0 15,1 1 1-15,-4-3-2 0,-5 1 0 16,2-2 0-1,-4 2 1-15,2-2-2 16,-2 0-3-16,3-1-16 0,0 0-17 16,2 0-26-1,5-2-20-15,5 0-56 0</inkml:trace>
  <inkml:trace contextRef="#ctx0" brushRef="#br0" timeOffset="-145397.62">11695 14997 275 0,'5'-7'3'0,"-5"-2"11"16,2 2-2-16,-2-1 7 15,0 0 0-15,0-2 2 0,0 4-4 16,-2-2 0-16,-3 3-2 16,-2 0-1-16,-1 5-6 15,-1-2-3-15,-3 2-3 16,-1 0-1-16,-1 0 1 0,-1 4 3 15,3 3 1-15,0 0 2 16,1 0 1-16,2 0 1 16,0 0-1-16,3 2 3 15,1 0-1-15,1 2 3 0,4 0-5 16,0-1 0-16,0 5 1 16,0-2-3-1,4 0-2-15,1 4 1 0,3-3-2 16,-1 4 1-16,0-4-2 15,2 4 0-15,-1 0 2 16,0 1-4-16,1 2 0 16,-4 1 0-16,1 1 0 0,-2-1-1 15,-2-1 0-15,-2-3 1 16,0 1-1-16,-4 1 0 16,-6-6 1-16,0-1-1 15,1-3 1-15,-2 0 0 0,2-4-1 16,0-2 0-16,3 0 1 15,-1-4-1-15,2 0 1 16,0 0-1-16,3 0 1 16,0-4 0-16,-1-1-1 15,1 0 1-15,0 1-1 0,2-2 0 16,0 3 0-16,0-1 0 16,0 1-3-16,4-1 3 15,3 3 0-15,0 1 1 16,1 0-1-16,0 0 1 15,1 0-1-15,0 5 1 0,1 4 0 16,-2 2 0 0,1 3 2-16,1 2 1 0,-3 2-1 15,-4 3 0-15,0 2 2 16,-1 4-3-16,-2-2 1 16,2 2 0-16,-2-2 1 15,0 0 1-15,0-2-1 0,0-1 1 16,2-1-1-16,-1-4-1 15,-1 1 0-15,2 0 0 16,0-2-1-16,1 0 0 16,2-2 1-16,-3 1-2 15,1-5 1-15,1 5-1 0,-1-5 1 16,2-3 0-16,0 3 1 16,3-3 2-16,1-2 2 15,1-3-1-15,2-1 1 16,-2-1-3-16,3 0-2 15,0 0 0-15,-3-5-2 16,2-4-4-16,-2-3-41 0,-1-4-64 16,-4-9-207-16</inkml:trace>
  <inkml:trace contextRef="#ctx0" brushRef="#br0" timeOffset="-141029.15">12498 15102 168 0,'0'-3'2'0,"-2"-2"9"16,4-1 18-16,-2 1 10 16,1 3-7-16,-1-2-1 15,2 1-2-15,-2-1-6 0,0 3 1 0,0-2-1 16,2 3-1-16,-2-1-2 16,0 1 0-1,0 0 2-15,0 0 1 16,0 0-4-16,0 0-9 0,0 0-1 15,0 0 1-15,0 4 2 16,0 1-1-16,2 4 1 16,-2-1 1-16,0 5-2 15,0-1-1-15,-2 3 2 16,0 1-3-16,0 3 1 0,1 1-1 16,1 2 0-16,0-3 0 15,0 1 0-15,0-1-1 16,0 1-1-16,0-2-1 15,0-2-2-15,1 0-1 0,1-2 0 16,2-3-1 0,-4 0-1-16,1-4 1 15,1-2-1-15,-2-1-1 16,0-3 1-16,0 1-1 0,2 0 1 16,-2-2 0-16,0 0 0 15,0 0 0-15,0 0 0 16,0 0-1-16,0 0-1 15,0 0-2-15,0 0-12 0,0-2-12 16,0 0-16-16,2-1-17 16,-1-2-45-16,7-3-58 15</inkml:trace>
  <inkml:trace contextRef="#ctx0" brushRef="#br0" timeOffset="-140326.18">12871 15295 268 0,'-3'0'11'15,"-3"0"20"-15,5 0 10 16,1 0-7-16,0 0 1 15,0 0-7-15,8 0-4 0,3-2 5 16,5-2 4-16,3 3-8 16,5-3-5-16,1-1-2 15,2 1-7-15,1 0-5 16,-5 3-6-16,0-1 1 16,-3 2-2-16,-2 0 0 15,-2 0-20-15,-1 0-25 16,-3 0-42-16,-2 0-37 0,2-3-128 15</inkml:trace>
  <inkml:trace contextRef="#ctx0" brushRef="#br0" timeOffset="-139513.88">13604 15221 254 0,'0'5'20'15,"-2"-2"8"-15,2-1-6 16,0-2 10-16,0 2 0 0,0-1 0 16,4 3-5-16,3-3-5 15,1 1-3-15,2 2 0 16,2-2-6-16,-1 0-5 16,2-2-6-16,-3 0 2 15,2 0-2-15,-4 0-1 16,3-6 0-16,-2 1 0 0,-2-2 0 15,0-3-1-15,-3 2 1 16,-1-1 0-16,-1 0 0 16,-2 0-2-16,0-1 2 15,0 0 0-15,0 2-1 16,-4-3 1-16,1 3-1 0,-2 3 1 16,1-2 0-16,-1 2-1 15,-1 1 1-15,1 1 0 16,-4 1-1-16,2 2 0 15,-3 0 1-15,2 0-1 16,-1 0 1-16,-4 5-1 0,4 3 1 16,0-3 3-16,2 2-1 15,0 0 2-15,1 0 1 16,3 0 2-16,-2-1 0 16,1 3 2-16,1-2-1 15,1 1-1-15,0 0 0 16,-1-1 0-16,2 2-1 0,-1-1 2 15,2 2-2-15,0-2 1 16,0 4-3-16,0 0 2 16,0-4 0-16,0 7-1 15,6-4 2-15,-1 1-1 16,4 0 0-16,-2 1-1 16,4-2-1-16,0 0-1 0,1-4 1 15,-1 0-1-15,3-2 0 16,3-1-3-16,-3-2 2 15,3-2-2-15,-2 0-1 16,2-2 0-16,-3-5 0 0,1 0-14 16,-3-2-29-16,-2-6-29 15,0-3-81-15,-3-3-270 16</inkml:trace>
  <inkml:trace contextRef="#ctx0" brushRef="#br0" timeOffset="-139045.25">13643 14840 216 0,'-5'0'81'16,"1"0"-53"-16,3 0 7 15,1-3 8-15,0 2-4 0,0 1-5 16,0-3 0-16,8 3-12 16,3 0-7-16,4 0-4 15,2 0-8-15,5 0-3 16,0 4 1-16,3-2-8 15,-2-2-36-15,4 0-25 0,0 0-42 16,-2 0-46-16</inkml:trace>
  <inkml:trace contextRef="#ctx0" brushRef="#br0" timeOffset="-138398.8">14042 14748 193 0,'-2'0'22'15,"-3"0"1"-15,-2 0 10 16,1 0 1-16,-1-3-6 15,2 0-1-15,1-2-1 0,-1 0-2 16,3-1-2-16,2 0-2 16,0 0 0-16,0 0 0 15,0 2-1-15,4-3 0 16,3 4-5-16,1-1-3 16,2 3-3-16,0 1-3 15,-1 0-2-15,1 0-2 0,0 6-1 16,-1 6 1-16,-2 1-1 15,1 3 0-15,-3-1 1 16,-3 0-1-16,-2 5 0 16,0-5 1-16,0-1-2 0,-4 0 2 15,-3-1 0 1,-4-3-1-16,2 2 1 0,2-4-1 16,-2-1 1-16,2-3-1 15,1 0 0 1,3-1 1-16,-1-1 0 0,3 0-1 15,-1-2 0-15,2 1 1 0,0-1-1 0,0 2 1 16,0-2 0-16,0 0 0 16,0 0 0-16,0 1 0 15,0 2 1-15,0-3 0 16,7 1 2-16,0-1 0 16,2 0 1-16,2 0 0 15,3 0-2-15,1 0-1 0,-1 0-2 16,2 0 0-16,-2 0 0 15,-1 0-6-15,-1-1-16 16,-1-3-18-16,0 1-35 16,0-3-37-16,-1-3-170 0</inkml:trace>
  <inkml:trace contextRef="#ctx0" brushRef="#br0" timeOffset="-137277.44">14320 14614 258 0,'-3'-4'37'0,"1"1"-17"16,0 0 23-16,0-1 1 16,2 2-3-16,-1 0-4 15,-1 2 8-15,2 0-14 0,0 0-14 16,0 0-6-16,0 8 8 16,0 0-3-16,0 6-3 15,0 2-1-15,2 2 1 16,-1 2-3-16,1 1-3 0,0 4 0 15,0 0-1-15,-1 1-2 16,1-1-1-16,0 0 0 16,0 0 0-16,-1-1 0 15,1-3-2-15,-2-2 1 16,2-1-1-16,-2-4 0 16,2 3 0-16,0-5-1 0,-2-1 1 15,2 2-1-15,0-5 0 16,-2 2 0-16,3-2 0 15,-3-2 0-15,2-3 1 16,-2 0-2-16,0 0 2 16,2-3-2-16,-2 0 2 0,0 0 0 15,0 0 0-15,0 0 0 16,0-3 1-16,0-2-3 16,0 0 1-16,0-4 1 15,0 2-1-15,-2-2-1 16,0-1 1-16,-1-1 0 0,-1 2-2 15,-2-4-1 1,4 0-2-16,-1-1 2 0,-1 0-1 16,3 0 1-16,-1 2 1 15,2-3-1-15,0 2 3 16,0 1-1-16,0 2 1 16,0-1 0-16,0 2 0 0,0 0 0 15,0 1 0-15,0-2-1 16,0 2 2-16,0 1-1 15,0-1 0-15,0-1-1 16,3 4 1-16,-1-1-1 0,3-1 1 16,1 4-1-16,0-2 1 15,1 2-1-15,-2-1 1 16,0 0 0-16,2 4 0 16,-1-2-1-16,-2 0 1 15,1 2 0-15,0 0 0 0,2 0 0 16,-2 0 0-16,3 0-1 31,1 2 2-31,-2 2-2 16,3-1 1-16,-5 3 0 0,4-3 1 15,-3 2-2-15,0-1 1 0,0 0 0 16,-3-1 0-16,1 1 0 16,-2-1 0-16,1 2 0 15,-1 1 0-15,0 1 0 16,-1-1 0-16,-1 0 0 0,0 1 0 15,0 1 0-15,0-3 1 16,0 2-1-16,0-2 0 16,0 1 1-16,-3 1 0 15,-1-2 0-15,1 1-1 16,-1-3 1-16,1 3 0 0,-3-2 0 16,2-2-1-16,-1 2 1 15,0-2-1-15,-2 2 0 16,2-3 2-16,-3 1-2 15,1-2 0-15,-4 2 0 16,2-2 0-16,-4 0 0 0,0 0-26 16,-4-4-69-16,3-13-180 15</inkml:trace>
  <inkml:trace contextRef="#ctx0" brushRef="#br0" timeOffset="-135094.3">12462 15161 248 0,'-4'2'16'16,"1"-2"11"-16,-1 2 17 0,0 1-8 16,2-1-11-16,2 0-1 15,0 0-6-15,0 1-4 0,0-1 4 16,4 3 3-16,4-1-4 15,0-3-5 1,5 3 1-16,0 0-4 0,1-2-2 16,2 0 0-16,-2-2-2 15,5 0-4-15,-6 0 2 16,2 0 0-16,-3 0-1 16,1-2 1-16,-2-2-2 15,-2-2 1-15,-2 1-1 0,-1 0 1 16,-1 0-1-16,-1-1 1 15,-3 1-1-15,3-2 2 16,-4 2 0-16,0-5 2 0,0 3-4 16,0-1 2-16,0-2 0 15,0 3 0-15,-2 0 0 16,-1 0 0-16,1 0 0 16,-3 2-1-16,0-1 0 15,2 3 0-15,-2 1 0 0,-2 0-1 16,-2 1-1-16,1 1 0 15,-1 0 0-15,2 0 0 16,-1 0 1-16,0 0-1 16,-1 3 0-16,0 2 0 15,2-1 0-15,-1-1 1 0,3 2 0 16,0 0 2-16,0 0 0 16,0-3 1-16,1 1 0 15,0 1 0-15,2-1 1 16,-3-1-1-16,1 3 2 0,4 1-1 15,-2-1-1-15,-3 0 1 16,5 2 1-16,-2 3-2 16,1-2 1-16,-3 1-1 15,4 2 0-15,-1-1-1 0,-4 2 0 32,3 0 0-32,1-4-1 0,1 5 1 15,-2-2-1-15,2 0 1 16,0-2 0-16,0-3 0 15,0 4 0-15,0-2 0 16,2 0 0-16,1-1 0 16,3 2 0-16,1-2 0 0,-2 2 0 15,2-2-2-15,0 0 2 16,1-1-1-16,1-1 0 16,0 0 1-16,0-3 1 15,2 2 1-15,-1-3-2 16,5 1 1-16,-3 0-1 0,3-2 0 15,1 0-2 1,-1 0 0-16,0 0 0 0,2 0-1 16,-3 0 0-16,-1 0 0 15,-3-4 0-15,1 3 0 16,-4-1-6-16,-1-3-12 16,-1 1-12-16,-1-3-32 0,-3-4-38 15,-1-4-93-15</inkml:trace>
  <inkml:trace contextRef="#ctx0" brushRef="#br0" timeOffset="-134535.28">12586 14860 299 0,'-4'0'12'15,"1"0"16"-15,0 0 14 16,3 0-1-16,0 0-11 0,0 0 3 16,0 0 1-16,3 0-10 31,4-2-6-31,3 0-1 16,7-2-1-16,-1 3-4 15,2-2-7-15,-1 3-4 0,2 0-1 16,-4 0 0-16,2 0-11 15,-5 0-21-15,-1 0-32 16,0 0-19-16,-2 0-47 16,-1 0-149-16</inkml:trace>
  <inkml:trace contextRef="#ctx0" brushRef="#br0" timeOffset="-133738.51">12869 14669 287 0,'4'-5'13'16,"-2"-1"13"-16,1 3 22 16,0 2-9-16,-1 1-6 15,1 0-9-15,-3 0-7 0,0 6 6 16,2 4 0-16,-2 6-4 15,1 2-2-15,1 0-2 16,0 2 1-16,0 3-2 16,-2-1-3-16,3-1-2 15,1-2 1-15,-3 1-3 0,3-1-2 0,-2-2-1 16,-1-3-1-16,1 2-2 0,0-5 0 16,-1-1-1-16,-1 1 1 15,3-5 0-15,-1 1-2 16,-2-2 2-16,0-2-1 15,0 0 0-15,0-2 0 16,0 1 0 0,0-2 1-16,0 0 0 15,0 0 1-15,0 0-1 16,0 0 1-16,0-2-3 16,0-2 1-16,0-1 1 0,0-2-1 15,0 0 0-15,-2 0-1 16,-1-4 1-16,3 2 0 15,0 1 1-15,0-3-1 16,0 0 0-16,0-2 0 16,0 1 0-16,0-1-1 0,0 1 2 15,0-1-1 1,-1 2-1-16,1-1 1 0,0 2 0 16,-2 2-1-16,2-1 0 15,0 1 1-15,0 1 0 16,0 2-2-16,2 2 2 15,6-4-2-15,-3 4 2 0,2-1 0 16,0 3 0-16,2 1 0 16,-2 0 0-16,0 0 0 15,0 0 0-15,3 0 0 16,-3 3 0-16,0 3 0 16,0 3-1-16,-2-4 2 15,1 2-1-15,-2 0 0 0,1-1 0 16,-5 1 0-16,0-2 0 15,0 2 0-15,0 0 0 16,-5 0 1-16,-7 0-1 16,2 0 1-16,-4 4-1 0,-4-3 0 15,-4 2-1 1,-4-2-23-16,4-2-41 0,-5-6-84 16</inkml:trace>
  <inkml:trace contextRef="#ctx0" brushRef="#br0" timeOffset="-129293.88">14983 15327 251 0,'-2'2'2'0,"-4"-2"3"16,5 0 19-16,-1 0 18 15,2 0-10-15,-2 0-3 16,2 0-4-16,0 0-4 0,2 0-3 15,3 0 7-15,8 0 3 16,-1 0-5-16,7 0-5 16,3 0 0-16,0 0-5 15,2 0-2-15,-2 0-2 16,-3-2-5-16,1 2-3 16,-5 0 0-16,-1 0-1 0,-7 0-1 15,-1 0-3-15,2 4-14 16,-6-1-9-16,2 1-22 15,-4-1-18-15,1-1-32 0,-1-2-29 16,0 0-79-16</inkml:trace>
  <inkml:trace contextRef="#ctx0" brushRef="#br0" timeOffset="-128950.21">15112 15189 291 0,'0'-5'13'16,"-1"2"7"-16,1-1 22 15,0 4 2-15,0 0-12 16,0 0-6-16,-2 0-6 0,2 4-6 16,0 6 12-16,0 3 1 15,0 4-7-15,0 3-1 16,0 4-3-16,0-3-1 15,0 2-3-15,0 2-2 16,2-3-4-16,-1-1-1 16,1 1-3-16,0-6 0 0,0 0-3 15,-1-4 1-15,-1-1 1 16,2-2-1-16,0-4-5 16,-1 0-17-16,3-3-21 15,-1-2-38-15,5-3-22 16,-1-14-156-16</inkml:trace>
  <inkml:trace contextRef="#ctx0" brushRef="#br0" timeOffset="-128099.46">15771 15151 175 0,'-5'-4'79'16,"1"-4"-78"-16,-1 3 1 16,2-2 27-16,-1 0 5 15,1 2-4-15,2-1-1 16,1 3-1-16,0-2-2 16,0 1-4-16,4-4-4 15,5 5-1-15,-1 0-2 0,6 1-1 16,-2 0 2-16,0 2-6 15,3 0-2-15,-3 4-3 16,-1 4-2-16,0 5-1 16,-2-1 0-16,-4 3-2 0,1 1 0 15,-4 0 1-15,-2 2-1 16,0-2-1-16,0-2 2 16,-8 2 0-16,1-4-1 15,0 1 1-15,-4 0 0 0,2-5-1 16,0 2 2-16,-1-4 0 15,2 0 1-15,-1-1 1 16,2-1 1-16,0-2-1 16,1 0 1-16,2-1-1 15,3-1 1-15,-1 2-1 16,2-2 2-16,0 0 2 0,0 0-2 16,0 2-4-16,3-2 4 15,7 0 0-15,1 2 0 16,-1-2 0-16,5 0-1 15,0 0 0-15,0 0-3 16,1 0 0-16,-1 0-1 16,-3 0-1-16,-1 0 1 0,0 0-2 15,-4 0-1-15,0-2-13 16,-4 2-14-16,3-2-20 16,0-1-38-16,-1-1-36 0,2-5-90 15</inkml:trace>
  <inkml:trace contextRef="#ctx0" brushRef="#br0" timeOffset="-127515.5">16358 14901 283 0,'0'-4'18'16,"0"2"13"-16,0 1 10 0,-7 1-3 15,2 0-6-15,-2 0-7 16,1 0-2-16,-1 0 2 15,-2 1-1-15,2 5-3 16,-3 1-6-16,3 1 1 16,1 3-4-16,-3 2 2 15,-1 1-1-15,1 2-1 0,1 0-2 16,-4 4 0-16,4 1 1 16,-1 0 0-16,-1 5 1 15,2 1 3-15,1-2-3 16,3 1-3-16,1 3-2 15,3-2-2-15,0-2 0 16,5 0 0-16,2-2 0 16,6-2 0-16,-1 2-1 0,2-1-1 15,3-1-1-15,-2-1-1 16,-1-1 0-16,-1-1 0 0,1-2-1 16,-2-2 0-16,1 1 0 15,-3-4 0-15,-1-3 0 16,1-2 1-16,-3-2-1 15,0-4-1-15,0 0 1 16,-2 0-1-16,1 0-5 0,-3 0-11 16,3-8-14-1,-1 3-33-15,0-4-39 0,-1-3-79 16</inkml:trace>
  <inkml:trace contextRef="#ctx0" brushRef="#br0" timeOffset="-125998.49">16862 15139 149 0,'-2'0'22'16,"-1"0"16"-16,1 0 3 31,1 0-2-31,-1-1-4 16,2 1-1-16,0 0-6 0,-2 0-8 0,2 0-5 0,0 0 0 16,0 0 0-16,0 3 2 15,0 3 0-15,0 1 0 31,2 0-4-31,6-2-2 16,-3 1-1-16,4-1-3 0,-1-3-3 0,4 0 1 0,-2-2 1 16,1 0-2-16,0 0 1 31,1 0-2-31,-3-5 0 0,4-3-1 0,-6 1 1 16,-2-2-2-16,0 0 1 15,0 0 0-15,-3 1 0 0,-2-2 1 16,0 2 1-16,0-1-1 31,0-1-2-31,0 2 1 16,0-1-1-16,0 0 0 15,-2 2 0-15,-3-1 0 0,2 4 0 0,-2-2 0 16,-2 2-1-16,0 3 1 0,-3-1-1 31,0 2 0-31,1 0 1 16,-2 0-1-16,2 3 1 15,0 5-1-15,1-3 1 0,0 2 0 0,1 0 2 16,3 1 2-16,-3-1 0 0,6 0 1 16,-4-1 0-16,0 4 0 15,3-3 2-15,2 0 0 16,-3-2-1-16,3 4 1 31,-2-2-2-31,2 2 1 16,0-1 0-16,0 2-2 0,0 1 0 0,0-2 0 0,0 1 1 31,0 3-1-31,0-2-1 16,5 0 1-16,2-1-3 0,-1-1 2 15,3 2 0-15,-2-2 1 16,4-3-1-16,0 2-1 16,1-4 0-16,1-1 0 0,-1-1 0 15,3-2-1-15,-3 0 1 16,2 0-2-16,1 0 0 15,-3-4 0-15,1-1-1 16,-2-1 0-16,-1 1-6 16,-2 2-11-16,-1-6-12 0,0 2-24 15,-2-3-28 1,-1-2-60-16,0-4-91 0</inkml:trace>
  <inkml:trace contextRef="#ctx0" brushRef="#br0" timeOffset="-125150.43">17030 14842 109 0,'-5'0'28'15,"-1"0"5"-15,3 0 11 16,-3 0 6-16,2 0-7 15,1 0-6-15,1 0-6 16,2 0-2-16,0 0-1 0,0 0-4 16,0 0-6-16,0 0 3 15,2 0-1-15,3 0-4 16,3 0-4-16,1 0-4 16,1 2-1-16,3-2-2 15,-1 0-2-15,3 0-1 0,-1 0-1 16,-2 0-1-16,3 0-3 15,-4 0-16-15,0 0-17 16,-2 0-13-16,-2 0-9 16,1 0-32-16,0 0-69 15</inkml:trace>
  <inkml:trace contextRef="#ctx0" brushRef="#br0" timeOffset="-124525.4">17291 14762 90 0,'-3'0'111'0,"-2"-2"-64"16,1-3-6-16,1-3 5 15,1 1-2-15,0 0-9 16,2-2-10-16,0 1-2 15,0 4 1-15,2-1 3 16,7-1-7-16,0 2-6 16,2 4-3-16,-1 0-5 0,3 0-3 15,-2 8-1-15,-1 2-2 16,0 5 1-16,-3 0 0 16,0 2-1-16,-2-2 0 15,-3 2 0-15,-2 1 0 16,0-6-1-16,0 3 0 15,-9-3 1-15,1 1 0 0,-4-5 0 16,3-1 2-16,1 1-2 16,-1-3 0-16,3-2 1 15,2-1 0-15,1-2-1 16,3 1 1-16,0 2 0 16,0-3 1-16,0 0 5 0,7 0 3 15,2 1-5-15,2-1 1 16,1 0-4-16,3 0-2 15,-1 0 1-15,1 0-2 16,-1 0-11-16,2 0-20 16,-2 0-40-16,3-4-22 0,0 0-62 15</inkml:trace>
  <inkml:trace contextRef="#ctx0" brushRef="#br0" timeOffset="-123895.83">17647 14607 343 0,'2'-3'10'16,"-2"-3"5"-16,0 4 16 0,0 2 2 16,0 0-7-16,0 11 3 15,0 1-4-15,0 5-1 16,-2 4-7-16,2 4 0 15,0 1 0-15,0 2-3 0,0 0-4 16,0 0-2-16,0-1-2 16,2-1-2-16,2-1-1 0,-1-3-2 15,2-4 0-15,-2-2-1 16,-1-2 1-16,1-3-1 16,-1-4 0-16,0-2 0 15,-2-2 0-15,0 0 1 16,0-3-1-16,0 0 2 15,0 0 1-15,0-3-3 16,0-4 2-16,0-1-2 16,0-1 0-16,0-6 0 0,-2 1 0 15,-1-2 0-15,-1-4 0 16,2 1 0-16,1 0 0 16,1-4 0-16,0 5 1 0,0 3-2 15,5 2 1-15,2 1 0 16,3 2 0-16,2 6-2 15,-2-1 2-15,2 3 2 16,0 2 1-16,-4 0-1 16,1 3-1-16,-1 8 0 0,-3 2 0 15,-1 0 0-15,-3 2 0 16,-1 0-1-16,0-3 1 16,0 1-1-16,-7-1 0 15,-4-4 1-15,-1 4-1 16,-3-4 1-16,-1-1 0 0,-2 1-2 15,1-5-6-15,0 1-23 16,3-3-31 0,5-1-70-16,9-1-150 0</inkml:trace>
  <inkml:trace contextRef="#ctx0" brushRef="#br0" timeOffset="-123461.06">18048 15181 211 0,'-2'2'89'15,"0"-1"-64"-15,2-1 14 0,0 0 8 16,0 0 2-16,4 0 1 15,5 0-16-15,7-3-12 16,3-1-4-16,1 1 0 16,2 1-8-16,2-2-6 15,-3 2-4-15,-3 2-1 0,0-1-6 16,-4 1-21-16,-3 0-26 16,-3 0-27-16,-1-2-16 15,-6-2-59-15</inkml:trace>
  <inkml:trace contextRef="#ctx0" brushRef="#br0" timeOffset="-123179.86">18188 15056 334 0,'-1'-2'8'0,"-1"0"20"15,0 1 9-15,-1 1-3 16,0 0-6-1,1 1 5-15,1 6 2 0,-3 8-11 16,4 0-1-16,0 7 1 16,0 1-4-16,0 1-5 15,0 2-6-15,0-1-1 0,0-1-6 16,4-5-1-16,-4 0 0 16,1-1-1-16,1-5 0 15,0-2-4-15,-1-3-15 16,2 0-11-16,2-4-18 15,2-3-38-15,0-1-31 0,2-3-59 16</inkml:trace>
  <inkml:trace contextRef="#ctx0" brushRef="#br0" timeOffset="-122565.66">18523 15081 378 0,'0'0'18'0,"3"0"-8"16,1 3 2-16,1 1 8 16,0 3 4-16,0 0-8 15,7-1-2-15,-4-1-3 16,4 0-2-16,2-3-3 15,-2 0-2 1,-1-2-3-16,1 0 2 16,-1 0-1-16,-3-2-2 0,-1-3 1 15,-2-1 0 1,-2-1-1-16,-3-4 1 0,0 3-1 16,0-1 1-16,-3 0 0 15,-4 0 0-15,-4 0-1 16,2 4 1-16,-2-3 1 0,-2 5 2 15,3 1 0-15,-1 2 0 16,-2 0 0-16,-1 0 4 16,3 5-2-16,-1 3 2 15,1 1 3-15,2 1 1 16,0 3-2-16,4 1 2 16,0 2 0-16,3-2 1 0,2 2 2 15,0 1-5-15,0-2 2 16,3 2-1-16,4-3 2 15,2 0-3-15,1-2-3 16,2 1-2-16,-2-4 0 0,3 0 0 16,1-4-3-1,1 1 0-15,1-5-1 0,-1 1-1 16,-1-2 1-16,2 0-1 16,0 0-1-16,-1-7-6 15,-1-2-12-15,-1-2-20 16,-1-1-34-16,-2-4-37 0,2-8-49 15</inkml:trace>
  <inkml:trace contextRef="#ctx0" brushRef="#br0" timeOffset="-122284.47">18592 14766 303 0,'-3'-1'16'0,"3"0"21"16,0 1 1-16,0 0-2 16,0 0-2-16,0 0-2 15,3 0-2-15,4 0-11 0,5 1-7 16,2 0-7-16,1-1-4 15,4 0-2-15,1 0-18 16,-1 0-48-16,3 0-46 16,-2-2-114-16</inkml:trace>
  <inkml:trace contextRef="#ctx0" brushRef="#br0" timeOffset="-121652.9">18891 14639 307 0,'5'-6'4'0,"-3"-1"8"0,-1 0 19 16,3 0 6-16,-1 2-10 15,1-1-12-15,-2 1 3 0,3 1 0 16,1 1 3-16,1 3-4 15,0 0 1-15,0 0-6 16,3 0-4-16,-3 7-3 16,-1 4 0-16,0 1-3 15,-1 2-1-15,-3 1 2 0,-2-3-3 16,0 0 0 0,0 2 0-16,0-6 0 0,-2-1 0 15,-3 0 1-15,-1-3-1 16,3-2 1-16,-2-1 1 15,0-1-2-15,0 0 0 0,2 0 2 16,1 0-2-16,0 0 0 16,0-3 1-16,2 1-1 15,0 0 0-15,0 1 1 16,0-1-1-16,4 1-1 16,1 1 1-16,1-3 0 15,3 3 0-15,-2 0 1 0,2 0-1 16,-1 0 0-16,0 4 1 15,1 1-1-15,-2 1 0 16,-1 6 1-16,-1-1 0 16,-1 1-1-16,-2-1 1 15,-2 1-1-15,0 1 1 0,0-3-1 16,0 1 0-16,-7-4 0 16,-3 0 1-16,-1 0 1 15,-1 0 0-15,-3-4-1 16,3-2 0-16,-3 1-1 0,3-2 0 15,0 0-2-15,1 0-10 0,4 0-12 16,1-5-20-16,5-5-15 16,1-1-34-1,0-1-53-15</inkml:trace>
  <inkml:trace contextRef="#ctx0" brushRef="#br0" timeOffset="-121226.01">19163 14558 346 0,'6'-3'7'0,"-4"-2"14"15,1 1 20-15,-1 0 7 16,-2 4 2-16,0 0-17 15,0 0-18-15,0 11-7 0,0 2 8 16,0 4 2-16,2 5 0 0,-1-1-6 16,3 4-1-16,-1-1-1 15,1-1-1-15,-1 3-4 16,4-3-1-16,-4 2-2 16,-1-2 0-16,1-2-1 15,-1 2-1-15,0-6 1 0,-2-1-1 16,1-1 0-16,-1-5 0 15,0-1 0-15,0-3-1 16,0-2-2-16,0 0-4 16,2-2-4-16,-2 0-6 15,0-2-3-15,0 0-9 16,0 0 2-16,0 0-30 16,0-8-23-16,0-2-36 0,0-2-38 15</inkml:trace>
  <inkml:trace contextRef="#ctx0" brushRef="#br0" timeOffset="-120886.42">19192 14736 216 0,'-2'-12'28'0,"0"2"10"16,2 1-5-16,0-2 15 0,0 4 0 15,4 0-16-15,4 2-5 16,0 0 0-16,-1 4-1 15,2-2-3-15,1 3-4 0,-2 0-7 16,1 0-4-16,-2 4 1 16,1 6-6-16,-3-1-1 15,-1 3 0-15,1-1-1 16,-3-1 0-16,-2 1 0 16,0 0-1-16,0-1 0 15,0-2 1-15,-2-1-1 0,-7 1 1 16,0-2-1-16,-2 0 1 15,1-3-1-15,-4 2 0 16,4-1-10-16,-2-3-22 16,-1-1-33-16,6 0-47 15,1-1-124-15</inkml:trace>
  <inkml:trace contextRef="#ctx0" brushRef="#br0" timeOffset="-120179.82">19499 14722 243 0,'1'-2'3'0,"6"-6"16"0,-4 4 17 16,-3 1 7-16,2-1 3 15,1 1-10 1,-1 2-9-16,2 1-3 0,1 0 2 0,0 0 1 16,3 1-10-16,2 8-2 15,3 3-2-15,0 5 4 16,-1-2-4-16,3 6-1 15,-3 2-2-15,0 2-2 0,0 2 3 16,-4-2-6-16,1 1 1 16,1 2-3-16,-3-2 1 15,-2 1-1-15,0 0-2 16,-2-2 0-16,-1 0 0 16,0 2 0-16,-2-1 0 15,0-1 0-15,0-1 1 0,-5-1 0 16,1-3 0-16,-4-3 0 15,1 1 0-15,-1-5-1 16,-1 1 1-16,2-4-1 16,-3 0 1-16,0-2-2 0,1 0 0 15,-1 1 1-15,0-2-2 16,0-2 1-16,1 2 0 16,-2-3-1-16,2-2-5 15,0-1-6-15,-1-1-15 16,2 0-15-16,-1-1-25 0,4-12-55 15,3-5-179-15</inkml:trace>
  <inkml:trace contextRef="#ctx0" brushRef="#br0" timeOffset="-119457.68">20226 15052 255 0,'-5'2'29'0,"0"-2"-4"15,0 0 9-15,4 0 8 32,-1 0 0-32,0 0-6 15,2 0 3-15,0 0 3 0,0 0-15 0,7-2-6 0,3 2-4 16,7-1-3-16,3 1-4 15,2 0 0-15,1 0-3 16,4 0-2-16,-2 0-3 16,-3 0-3-16,-5 0 1 15,-2-3-10-15,-4 3-12 0,-2 0-14 16,-3 0-18-16,-5 0-34 16,1-3-37-16,-2 0-68 15</inkml:trace>
  <inkml:trace contextRef="#ctx0" brushRef="#br0" timeOffset="-119145.25">20354 14942 338 0,'-2'-2'16'0,"2"0"8"0,-2 2 9 16,1 0-7-16,1 0-3 15,-2 2 2-15,2 6 5 16,0 3-2-16,0 4-3 16,0 3 1-16,0-1-8 15,3 5-2-15,2-2-4 0,-1 1-1 16,-1-2-5 0,-1 1-3-16,-2-4-2 0,0 0-1 15,0-1 1-15,0-1-1 16,0-3 0-16,0-3-1 15,0 0-9-15,-2-3-14 16,1-1-24-16,1-4-39 0,0 0-28 16,0-7-87-16</inkml:trace>
  <inkml:trace contextRef="#ctx0" brushRef="#br0" timeOffset="-118394.71">20988 14963 271 0,'-2'-4'8'0,"2"-1"13"16,0-1 20-16,0 3 6 0,0-2-8 15,0-1-6-15,5 1-3 16,2 2-1-16,4 1-4 16,2 0-5-16,1 2-2 15,3 0-2-15,-2 2-7 16,2 5-3-16,-3 6-2 0,-3 1-2 15,-4 2-2-15,-2-2 0 16,-3 0 0-16,-2 3 0 16,0-3-1-16,-3-2-1 15,-8-1 0-15,0-1 1 16,0 0-1-16,-2-5 2 0,4-2 0 16,1-1 1-16,1-2-1 31,3 0 0-31,2 0 0 15,2 0 1-15,0-3-1 16,2-3 0-16,7 1-1 16,3-1 0-16,3 5 0 0,1-1 1 15,0 2 1-15,2 0 1 16,-3 6 1-16,-5 4-1 16,-1 0 1-16,-5 7 1 15,0-5 0-15,-4 4 0 16,0-1-1-16,-10-1-1 15,-4 0 3-15,-3-3 0 16,-3-2 0-16,-6-2-4 0,-4-2 0 16,-4-3-3-16,-4-2-32 15,-7 0-77-15,-6-12-168 16</inkml:trace>
  <inkml:trace contextRef="#ctx0" brushRef="#br0" timeOffset="-116859.49">18087 15271 224 0,'-3'0'26'16,"1"0"13"-16,-2 0 13 15,4 0 0-15,0-3-7 0,0 1-10 16,0 1 5-16,0-1-10 16,6 0-7-16,2 2-4 15,0 0-3-15,4 0-4 16,5 0-4-16,0 4-1 15,4-3-1-15,-1 1-1 16,-1-2 1-16,-1 0-4 0,-2 0 0 16,-1 0-1-16,-7 0 0 15,-1-5 0-15,-2 1-1 16,-3 1 1-16,-2-2-2 16,0-1 1-16,-7 0-2 15,-1 3-1-15,-4-4-1 0,-3-1 2 16,-3 3 0-1,0 2-1-15,-1-1-1 0,-1 3-1 16,0-1 3-16,-2 2 1 16,3 0-2-16,-2 0 2 15,4 0 1-15,2 3 1 0,3 3-1 16,1-1-1-16,4 2 1 16,1-1 1-16,3-1-1 15,3-2-1-15,0 1-1 16,5 0-1-16,6-4 2 15,5 2 3-15,6-1 1 0,1-1-2 16,2 0 0-16,0 0 0 16,2 0-1-16,-1-1 1 15,-5-5-1-15,-5 2 1 16,-4 1 0-16,-4-1 1 16,-4-1-1-16,-2-1 1 15,-2 1-2-15,0 0 0 16,-6-2 1-16,-2-2-1 0,-2 1-1 15,-2 2 2-15,0 0-1 16,-2 1 0-16,0 1 0 16,-2 4 0-16,-1 0-1 15,2 0 1-15,-4 0 0 16,4 6 0-16,-4 1-1 0,3 0 1 16,2 0 1-16,2 0-2 0,2 0 1 15,1-3 0-15,6-1 0 16,1 1-1-16,2-3 1 15,0 1-3-15,12 1 2 16,3-2 2-16,4-1-1 16,5 0 2-16,-1 0-2 15,3 0 0-15,-4 0 0 16,0-6 1-16,-2 3 0 0,-2-2 2 16,-4 1 1-16,-1-1-1 15,-4 0 1-15,-3-1-1 16,-1 2 0-16,-5-1-1 0,0 2-1 15,0-1 0-15,-2 1-1 16,-7-1 0-16,0 2 0 16,-4-1 0-16,2 1 1 15,-5 0-2-15,1 2 1 16,0 0 1-16,-2 0-2 16,2 0 1-16,-2 0-1 0,3 0 0 15,-1 0 1-15,6 0 0 16,3 4 0-16,0-4 0 15,3 0 0-15,1 0 1 16,2 0-1-16,0 0 0 16,11 0-1-16,1-6 2 0,6 1-1 15,2 0 1-15,3-1 0 16,0 2 0-16,-1 1 1 16,2 0 1-16,-5-1-2 15,-2 2 0-15,-4 1 0 16,-6-1-1-16,1 2 0 0,-4 0 1 15,-4 0-1 1,0 0 0-16,-10-2-2 0,-4 2 2 16,-8-2-2-16,0 2-8 15,-9 0-1-15,-4 0-10 16,1 0-18-16,4 4-23 0,4 1-40 16,9-5-123-16</inkml:trace>
  <inkml:trace contextRef="#ctx0" brushRef="#br0" timeOffset="-115911.97">21708 14724 179 0,'1'-8'58'0,"5"4"-48"16,-3-3 14-16,-1 0 7 0,-2 4 12 15,0 0-13-15,0 0-7 16,-4 3 0-16,-3 0-7 15,-1 0 5-15,-4 0 4 16,0 1 1-16,-2 7-2 16,-1 4-4-16,0 0-1 0,-4 5 3 15,3-1-4-15,2 5 0 16,-3 0 2-16,7 4-5 16,-1 1-2-16,2 2 0 15,2 2-2-15,1 4-1 16,1 0 1-16,2 0 0 15,3 6-2-15,-2 1-2 16,2 1 4-16,2-1 0 0,-2 0-3 16,5-2-2-16,4-5-2 15,-1 0-1-15,4-4 1 16,0-3-2-16,5-4 1 16,-2 0-2-16,4-3 0 15,-4-6 0-15,5 1-2 0,-3-6 2 16,-1-2-4-16,0-4-7 15,-2-1-12-15,-2-2-26 0,1 0-42 16,0-7-73-16,-2-9-141 16</inkml:trace>
  <inkml:trace contextRef="#ctx0" brushRef="#br0" timeOffset="-114718.64">22029 15024 261 0,'0'0'57'0,"0"0"-42"0,0 0 27 15,0 0-10-15,0 0-3 16,0 0-10-16,0 3-6 15,6 1 1-15,1-1-1 16,0 2-3-16,1 1-3 16,4-3-1-16,-2 1 2 0,3-2-1 15,0-2-1-15,1 0 0 16,0 0-1-16,-1 0-2 16,0-6 1-16,-5 2-2 15,1-6 0-15,-4 3-1 16,2-1 1-16,-4-3-2 0,-3 1 2 0,0 4-1 15,0-3 0-15,-3 2-1 16,-5 1 0-16,1-1 0 0,-2 3 0 16,2 1 1-16,-4 1-1 15,2 2 1-15,-1 0-1 16,-5 0 1-16,4 0 0 16,0 4 0-16,-1 1 1 15,1 2 1-15,0 0 3 16,0 0 4-16,4 3-4 0,-2-2 1 15,2 1-2-15,2 2 2 32,-1 1 1-32,5-1-2 15,-1 2 5-15,2-1 0 0,0 2-1 16,0 1-1-16,0-1-2 16,0 0 0-16,3 2-1 15,3-1 0-15,0-3 1 16,1 2-1-16,7-5-1 0,-4 2 0 15,5-2-1-15,-3-4-1 16,5-2 0-16,2 2-2 16,3-5 1-16,0 0-2 15,-2 0 2-15,0 0-1 0,1-8-2 16,-6 3-5-16,-2-2-13 16,-2-2-17-16,-4-2-22 15,-5-1-36-15,-2-8-127 16</inkml:trace>
  <inkml:trace contextRef="#ctx0" brushRef="#br0" timeOffset="-113989.98">22098 14689 231 0,'-6'0'17'15,"6"0"18"-15,-2 0 0 16,2 0 5-16,0 0-1 16,0 0 0-16,0 0-10 15,6 0-5-15,4 0 5 0,3 0 0 16,5 0-6-16,2 0-4 15,-3 0-1-15,7 0-8 0,-4 0-9 16,-3 0-1 0,2 0 1-16,-7 0-3 0,-2 1-14 15,0 3-18-15,-3-1-48 16,0-3-43-16,3 0-90 0</inkml:trace>
  <inkml:trace contextRef="#ctx0" brushRef="#br0" timeOffset="-113312.85">22505 14558 262 0,'0'0'8'16,"0"-3"8"-16,0-4 25 16,0 1 2-16,7 1-6 15,0 0-11-15,6 1-4 0,-2 1 1 16,2-1 0-16,-1 4 1 16,2 0-11-16,-5 0-8 15,2 4-4-15,-2 3 0 16,-4 0 0-16,-2 5-1 15,-2 1 0-15,-1-2 1 0,0-3-1 16,-1 3 0-16,-7-1 1 16,1-2-1-16,-2-4 0 15,2 3 1-15,-4-4 0 16,4 1 0-16,0-2-1 16,0-2 0-16,1 1 1 15,4-1-1-15,-2 0-1 0,4 0 2 16,0 0 2-16,0 0-3 15,0 0 1-15,4 0-2 16,5 0 2-16,0 0 0 16,2 0 0-16,0 0 2 15,-1 0 0-15,1 0 4 0,-1 0 0 16,-3 7-2-16,-1 3-1 16,0 0-2-16,-3 0-1 15,-1 2 1-15,0 1 0 16,-2 0-2-16,0-2 0 15,-4 0 1-15,-3-2-1 16,-5-3 1-16,-1 3 1 0,-1-5 0 16,-1 2-1-16,-2-5 0 15,0 3-1-15,0-4 1 16,0 0-1-16,1 0 0 16,2 0-1-16,3 0-13 0,0-4-11 15,4 1-21-15,3-5-15 16,4-4-9-16,0 0-73 15</inkml:trace>
  <inkml:trace contextRef="#ctx0" brushRef="#br0" timeOffset="-112659.68">22855 14448 377 0,'-2'-4'5'15,"0"1"23"-15,1 1 8 16,-1 2-14-16,0 0 7 0,0 9 2 16,1 5-10-16,-1 2 1 15,0 6-1-15,2 3-3 16,0 1-4-16,0 3-1 15,0 3 0-15,0-2-6 16,0 0-3-16,0 2-1 0,0-4-3 16,0-2 1-16,4-2 0 15,1-4-1-15,0-3 0 16,-1-3 0-16,1-3 0 16,-2-4 1-16,0-4-1 15,-1-1 0-15,0 0 1 16,-1-2 0-16,1 0 1 0,-2-4-1 15,0-3-1-15,0-3 0 16,0-3 0-16,0 1 0 16,0-5-1-16,-2-1 0 15,-1 3-2-15,1-3 0 16,-1 0 2-16,0 0 1 0,1 2-1 16,-1-1 1-16,3 2 0 15,0 0-1-15,0 2 1 16,0 0 0-16,8 4 0 15,-1 3 0-15,1-2-1 16,1 4 1-16,2 4 0 0,0 0 0 16,-3 0 1-1,4 6 0-15,-3 3-1 0,-3 3 2 16,0 2-1-16,0-2 1 16,-3 3-1-16,-1-5-1 15,-2 2 1-15,0-2-2 16,-5-1 2-16,-7 0 0 0,-1-3-2 15,-4 2 1-15,0 0-1 16,-5-3-17-16,2-2-28 16,2-1-49-16,0-2-87 15</inkml:trace>
  <inkml:trace contextRef="#ctx0" brushRef="#br0" timeOffset="-112269.13">22943 15116 297 0,'0'4'21'16,"0"-2"9"-16,5 0 8 16,0-2 6-16,5 2 0 15,2-2-3-15,7 0-10 16,0 0-13-16,8 0-5 15,0 0-5-15,0-2-6 0,-2-2-2 16,-1 0-10-16,-5 1-23 16,-4 1-31-16,-5-3-20 15,1 0-71-15</inkml:trace>
  <inkml:trace contextRef="#ctx0" brushRef="#br0" timeOffset="-111989.65">23131 15009 363 0,'-3'0'7'0,"-2"0"12"15,3 0 17-15,0 0 1 16,-1 0 4-16,1 4-3 16,0 3-14-16,2 6-1 15,0 1 2-15,0 5-3 16,0 4-3-16,0 1-9 0,2 1-4 0,0 2-3 15,0-3-2-15,-1 0-1 16,1-4 0-16,-2-2-4 0,2-4-15 16,1-4-17-16,-1-2-24 15,0-3-28-15,3-5-30 16,3 0-150-16</inkml:trace>
  <inkml:trace contextRef="#ctx0" brushRef="#br0" timeOffset="-111427.29">23494 15045 380 0,'2'2'11'0,"5"-1"-1"16,3 2 4-16,-2-2 13 15,3 3 0-15,4-1-6 16,0 1-2-16,2-2-2 0,2-2-3 16,1 0-3-16,-1 0-4 15,-4 0-2-15,-2-2-1 16,-4-5-1-16,-4 2 1 16,-1-2-1-16,-4-3-2 0,0 2-1 15,0-2 0-15,-7 2 0 16,-2-2 1-16,-4 2-1 15,1 2 0-15,-3 1 0 16,1 3 1-16,-3 2-1 16,4 0 2-16,-4 0 0 0,3 4 0 15,1 5 1-15,2-1 4 16,1 7 2-16,0-1 1 16,5 3 0-16,0-2-2 15,3 3 0-15,0 2 2 16,2-2 1-16,0 0-2 15,0 0-2-15,4 1 1 16,3-3-1-16,3-1 0 0,0-3-3 16,4-2 1-16,1-2-1 15,0-3-1-15,2-2-1 16,1-3-1-16,0 0-1 0,0 0 0 16,-1-1-3-16,-2-6-19 15,-2-3-17-15,-2 2-21 16,-1-4-25-16,-6-6-49 15,3-7-124-15</inkml:trace>
  <inkml:trace contextRef="#ctx0" brushRef="#br0" timeOffset="-111146.11">23623 14675 340 0,'-1'1'5'0,"1"-1"27"16,0 2 3-16,3 0 2 15,7 0 7-15,2 2-2 16,0-1-20-16,3 2-14 15,3-2-7-15,-4 1-1 16,2 0-11-16,2-2-31 16,3-1-18-16,-2-1-20 0,4-1-53 15</inkml:trace>
  <inkml:trace contextRef="#ctx0" brushRef="#br0" timeOffset="-110636.49">23947 14566 353 0,'0'-4'23'0,"0"2"27"16,-3 2-14-16,1 0-7 15,-1 4 2-15,0 7-9 0,1 1-3 16,0 5-5-16,2-1-3 16,0 3-3-16,0-1-3 15,0 0-3-15,-1-3-2 16,1 2 0-16,0-5 1 15,0 1 0-15,0-5-2 16,0-1 0 0,-2-3 0-16,2 0-1 0,0-4-1 15,0 0 0-15,0 0 4 16,2 0-2-16,5-1-6 16,0-5 3-16,6 3 1 0,-3 2 1 15,3 1 2-15,-1-2 0 16,0 0 1-16,0 2-1 15,-3-3 1-15,-1-1-1 16,-1-3 0-16,-2-3 1 16,0 2-1-16,-2-3 1 0,1 0 2 15,-2 0 2-15,-2 0 6 16,1 4 0-16,-1 0 2 16,0 5 3-16,0 2-1 15,0 0-9-15,0 7-4 16,0 4 5-16,0 9 0 15,-3 2-3-15,-1 2-3 16,1-1 0-16,0 4-1 0,-8-1-10 16,3 2-43-16,-4-8-67 15,-3 1-146-15</inkml:trace>
  <inkml:trace contextRef="#ctx0" brushRef="#br0" timeOffset="-109598.83">23002 15234 295 0,'2'-1'9'15,"-2"-5"18"-15,0 0 24 16,0 1-2-16,2 0-4 16,0 2 1-16,3 1-10 0,3 0-14 15,4 2-1-15,5 0-3 16,5 0-6-16,2 0-3 16,1 0 0-16,0 2-2 15,-2 0-5-15,-3-2 0 0,-5 0-1 16,-3 0-1-16,-5 0 0 15,-2-6 0-15,-5-1-1 16,0 0-5-16,-3-2-4 16,-8 0 1-16,-4-2 4 15,0 3 2-15,-4-2 0 0,2 3 1 16,-1 4 0-16,-4-1-2 16,1 3 2-16,-1 1 1 15,0 0 0-15,3 1 1 16,1 5 1-16,6 0-1 15,0 2-1-15,7-1 1 16,3-2 0 0,2-1 0-16,4 1-2 0,11-1 1 0,6-2 4 0,4-2-1 15,4 0 0-15,3 0 0 16,-3 0-1-16,-2-2 4 16,-4-4-2-16,-5 1-1 15,-5-2-1-15,-6 0 0 16,-5-1-1-16,-2 3 1 0,-2-2-1 15,-10-2-1-15,-3 4 1 16,-4 0-1-16,0-1-1 16,-3 5 1-16,2 1-1 15,-2 0 0-15,2 0 1 0,2 1 1 16,2 5 0-16,3-1 0 16,7 2 0-16,3-3 0 15,3 1-1-15,3-3 0 16,9-2 1-16,5 0 1 15,5 0-1-15,-2 0 1 16,1-7-1-16,-1-1 0 0,-2 1 1 16,-7 0-1-16,-1-1 0 15,-5 0 1-15,-2-1 0 16,-3 1-1-16,-3 0 0 16,-7 3 0-16,-4 0-1 15,-1 1 1-15,-4 2 0 0,-1 2 0 16,-2 0 0-16,1 0 0 15,1 6 0-15,5-1 0 16,3-2 0-16,5 3 0 16,5-2 0-16,2-3 0 15,9 1-1-15,8-2 1 0,5 2 0 16,7-4-1 0,5 2-42-16,5 0-78 0,0 0-87 15</inkml:trace>
  <inkml:trace contextRef="#ctx0" brushRef="#br0" timeOffset="-108282.68">24283 14576 192 0,'0'-7'12'0,"0"0"21"16,0 2 5-16,0 1 15 15,0-1-4-15,0-1-8 16,0 4-8-16,0 1 0 0,0 1 2 16,0 0-10-16,0 0-18 15,0 9 5-15,0 5 5 16,0 2 1-16,0 6-3 15,0 3-1-15,0 1-3 16,0 1 0-16,0 3-7 0,0 1-1 16,0-4-1-16,0 1 0 15,-2-3-1-15,2-2 0 16,0-5-1-16,-2-2 1 16,2-4-1-16,0-3 1 0,0-2-1 15,0-3 0-15,0-2 0 16,0-2 1-16,0 0-1 15,0 0 3-15,-4 0-1 16,2-8-2-16,1 0 0 16,-1-3 1-16,0-3-2 15,0-3 1-15,1 1 0 16,1-5 0-16,0 1 0 16,0-1 0-16,-2 2 0 0,4 1 0 15,5 0-1-15,0 4 1 16,4 3 0-16,1 3 0 15,1 4-1-15,0 4 1 0,-1 0 0 16,-3 0 1-16,0 5-1 16,-4 5 0-16,2 1 0 15,-2 0 0-15,-5 2 0 16,0-5 0-16,0 3 0 0,0 0-1 16,-7-4 1-16,-1 1 0 15,-4-2 0-15,-2 0 0 16,1-1 0-16,-2-2-3 15,4-2-24-15,-1-1-10 16,6 0-14-16,2 0-48 16,4 0-43-16</inkml:trace>
  <inkml:trace contextRef="#ctx0" brushRef="#br0" timeOffset="-107892.16">24519 14589 283 0,'-1'0'17'0,"-3"0"30"15,4 0-4-15,0 0-4 16,0 1-5-16,0 9 5 0,2 4-1 16,7 4-6-16,2 5-6 15,5 2 0-15,0 7-3 16,3 3-2-16,2 7-3 16,-5-2-2-16,-4 3-4 15,-1 0-4-15,-8 1-4 0,-3-1-2 16,-7 0-2-16,-8 0 1 15,-11-2-2-15,-4 0 1 16,-8-3-4-16,-5-5-24 16,-7-3-32-16,-4-4-50 15,-4-8-144-15</inkml:trace>
  <inkml:trace contextRef="#ctx0" brushRef="#br0" timeOffset="-107397.96">20841 15904 431 0,'-4'1'11'0,"1"-1"5"16,3 0 4-16,0 2 6 15,8 0 3-15,8 0-5 0,4-2-4 16,4 0-10-16,-1 1-3 16,3-1-6-16,-6 0 0 15,0 0-2-15,-4 0-13 16,-3-1-6-16,-6-3-24 15,-2-2-15-15,-3 1-2 16,-2-4-8-16,0 2-28 16,-9-1-10-16,-2-3-17 0</inkml:trace>
  <inkml:trace contextRef="#ctx0" brushRef="#br0" timeOffset="-107226.15">20968 15819 30 0,'-9'-8'109'16,"0"2"-42"-16,2-1-3 15,1 5 2-15,3 0-12 0,1 2-12 16,0 0-7-16,2 4 3 15,0 9 2-15,0 1-11 16,0 4-6-16,0 0-7 16,0 1-8-16,0 5-6 0,0-3-2 15,0 2 0-15,0-3-4 16,0-2-21-16,0 0-33 16,6-6-38-16,1-3-49 15</inkml:trace>
  <inkml:trace contextRef="#ctx0" brushRef="#br0" timeOffset="-106976.22">21413 15934 424 0,'13'0'14'16,"-4"0"0"-16,-4 0 13 15,0 0 15-15,0 0-8 16,0 0-20-16,-2 0-8 16,1 2-5-16,-1-1-1 0,2 3-2 15,1-2-11-15,2 1-32 16,-2-1-47 0,5 0-68-16</inkml:trace>
  <inkml:trace contextRef="#ctx0" brushRef="#br0" timeOffset="-106788.76">21663 15941 265 0,'4'2'107'16,"-1"-2"-68"-16,2 0 3 16,-1 0-6-16,-1 0 9 0,3 0-16 15,-5 0-15-15,6 1-12 16,-2 1-5-16,2-2-14 15,0 0-34-15,1 0-49 16,5 0-87-16</inkml:trace>
  <inkml:trace contextRef="#ctx0" brushRef="#br0" timeOffset="-106663.79">21920 15918 299 0,'7'-2'83'16,"-2"-2"-64"-16,3 1 9 0,-1-1-23 15,5-1-15-15,5-1-88 16</inkml:trace>
  <inkml:trace contextRef="#ctx0" brushRef="#br0" timeOffset="-105084.14">22590 15757 327 0,'-2'-7'3'0,"2"-4"12"16,0 3 8-16,0-1 6 0,0 1 6 16,5 3-7-16,4-4-4 15,0 2 0-15,2 3 2 16,1-1-9-16,0 3-1 15,2 2-6-15,-2 0-3 16,-1 0 1-16,-2 2-2 16,-2 5-4-16,-2 7-1 0,1-1 2 31,-6 3-2-31,0 2 0 0,0-2 1 16,-4 3 2-16,-2 1-2 15,0-1 3-15,4 1-2 16,-2 2 0-16,3 1 1 15,1-3 0-15,0 1-2 16,3-2-1-16,4-2 0 0,2-4 0 16,2 0-1-16,0-2 1 15,-1-5 0-15,0-1-1 16,-3-2 0-16,-2 0 1 16,-3-3-1-16,-2 0 0 15,0 0 0-15,0 0-1 16,-4 0 1-16,-3 0 0 0,0 0 0 15,-3 0 0-15,2 0 0 16,1 0 0-16,0 0 1 16,1 4-1-16,2 3 0 15,1 3 3-15,-1 2 2 0,3 1 3 16,2 2-1-16,-1 2 2 16,0 1-1-16,2 1 1 15,0 2 0-15,3 4 2 16,-2 0 0-16,0 0-3 15,-1 0-1-15,-2 0-1 16,0 0-2-16,0-3-1 0,0-1-1 16,-8-2 0-16,1-5-1 15,-5-3 1-15,-1-1 1 16,-3-3-1-16,-2-2-1 16,-4-3 0-16,-4-2-1 15,-8 0-4-15,-10-2-55 16,-15-21-111-16</inkml:trace>
  <inkml:trace contextRef="#ctx0" brushRef="#br0" timeOffset="-101924.61">9325 16813 273 0,'-4'2'8'16,"3"-2"9"-16,1 0 5 15,0 0 9-15,0 0 3 0,0-2-5 16,0-2 0-16,0 2 0 15,0 2 9-15,0-1-3 16,0 1-10-16,0 0-8 16,1 0-7-16,6 0-6 15,5 0 1-15,3 0-1 16,5 1-2-16,-1 1-2 0,7 0 0 16,-3-2 0-16,3 0-9 15,-5 0-8-15,-1 0-6 16,0 0-19-16,-8-5-13 15,-2 1 5-15,-2 3-16 16,-4-1-28-16,-4 0-10 0</inkml:trace>
  <inkml:trace contextRef="#ctx0" brushRef="#br0" timeOffset="-101721.53">9379 16911 320 0,'0'6'38'0,"0"-5"-22"16,0-1 37-16,5 2-8 16,5 0 0-16,4-2-12 15,1 0-11-15,4 0-9 0,-4 1-6 16,5 1-5-16,1 2-2 16,-1-2-10-1,0 3-31-15,6-3-54 0,-4-2-80 16</inkml:trace>
  <inkml:trace contextRef="#ctx0" brushRef="#br0" timeOffset="-100893.58">10860 16873 374 0,'-2'0'22'0,"2"0"-7"16,0-3 21-16,6-2 6 16,2 1-6-16,6 2-13 0,1 0-3 15,4 2-2-15,1 0 3 16,4 0-4-16,1 4-1 16,2 0-6-16,0 1-4 15,-4-2-4-15,2 3 0 16,-3-2-4-16,-5-1 2 15,-2 1-4-15,-4-1-9 0,0-1-4 16,-2 1-11-16,-4 1-17 16,-1-2-43-16,-3-2-57 15,-1 0-145-15</inkml:trace>
  <inkml:trace contextRef="#ctx0" brushRef="#br0" timeOffset="-94736.89">11122 16533 87 0,'-4'-18'37'16,"-6"0"-16"-16,3 5 4 15,1 1-3-15,1 2 3 0,1-1-1 16,1 2 3-16,1 0 2 16,0 0-2-16,0-2-9 15,1 4-4-15,-1 0 0 16,-2 0-5-16,0 2-2 15,2 1-3-15,-1 1 3 16,-1 1 1-16,1-1 1 16,1 3 3-16,0 0 1 0,1 0 0 15,-1 0 1-15,0 3 6 16,2 2 6-16,0 4 1 16,0 0-5-16,0 3-4 15,0 5 2-15,0-2-1 16,0 2-2-16,2 2 0 0,1 1-4 15,1 1-6-15,-1 1-3 16,-1-3-3-16,2 2-1 16,-3-1 0-1,1 0-2-15,1 1-16 16,-2-3-19-16,1 0-22 0,-2-2-40 16,0 0-45-16</inkml:trace>
  <inkml:trace contextRef="#ctx0" brushRef="#br0" timeOffset="-93933.16">11011 17204 291 0,'2'-14'12'0,"1"3"20"15,-3-1 10-15,2 3 2 16,-2-1-2-16,2 5-1 0,-2 2-7 16,0 1-10-16,0 2-2 15,0 0-10-15,0 10-7 16,0 7 5-16,0 0 6 16,0 6 2-16,0 2-5 15,3 4-5-15,4-1-2 16,-2 1 0-16,3-1-2 0,-2 1-1 15,-3 0-2-15,4-1 0 16,-3-3 0-16,-3-4-1 16,1-1 1-16,1-4-1 15,-3-4 0-15,0-4 0 16,0-3 0-16,0-5 1 16,0 0 2-16,0-1-1 0,0-9-1 15,0-4-1-15,0-2 1 16,-3-7-1-16,-2-1 0 15,-2-1 0-15,0-3 0 0,0-2-2 16,1 1-2 0,2 1-1-16,-1 1 2 0,2 3 2 15,3 0 1-15,0 1-1 16,1 2 0-16,10 3 0 16,4-2-1-16,5 2 2 15,2 4 1-15,4 5 0 16,-1 2 2-16,0 5-2 0,-4 2 0 15,-1 6-1-15,-5 6 1 16,-3 4-1-16,-3 2 0 16,-6-2 0-16,-3-2 0 15,0 0 0-15,-10 0 1 0,-4-3-1 16,-3 0 0-16,-3 0 0 16,-2-4-6-16,0-4-11 15,0 3-19-15,6-6-23 16,2 0-31-16,5-7-33 15,7-11-222-15</inkml:trace>
  <inkml:trace contextRef="#ctx0" brushRef="#br0" timeOffset="-91508.58">12130 16456 297 0,'0'0'30'16,"0"-5"9"-16,0-4-2 15,0 0-3-15,0 0-13 0,0 0-9 16,-6 2-4-16,-5 1-5 16,-1 5-3-16,-2 1 0 15,-3 0 0-15,2 5 1 16,-2 6-1-16,0 2 0 15,5-1 0-15,2 0 1 0,2 3 0 16,4-1 0-16,4 0 0 16,0 2 2-16,0 0 3 15,12 0 4-15,-2 4-4 16,2 1-1-16,3 4-3 16,-3 0-2-16,-2 2 2 15,-3 0-2-15,-5-2-1 0,-2-4 2 16,-2 0-2-16,-11-1 1 15,1-4 1-15,-7-2 0 16,4-3 0-16,0-5-1 16,4-3 1-16,1-3-1 0,5 0 3 15,3-3 0-15,2-4 0 16,0-4 5-16,9 2-1 16,1 2-2-16,3 0 0 15,1 1-1-15,-2 4 1 16,1 2 0-16,-4 0 1 0,3 11-1 15,-4 2-1-15,-1 6 4 16,0 4-3-16,-2 4 0 16,0 3 2-16,-3 7 0 15,-1-2 2-15,1 3 1 16,-2-3 2-16,2 1-3 16,0-2-2-16,-2-4-2 15,1-1-2-15,3-6-2 0,-1-4 0 16,4-1-1-16,1-5 0 15,3-6 0-15,4-1-4 16,4-6-10-16,4 0-12 16,4-3-7-16,5-9-27 0,2-6-54 15,6-7-97-15</inkml:trace>
  <inkml:trace contextRef="#ctx0" brushRef="#br0" timeOffset="-90928.11">12886 16722 305 0,'0'0'0'0,"2"0"2"16,-1-2 10-16,5 1 17 15,-1 1-2-15,2-2-6 16,1 0-5-16,4 0 1 0,-3 0-6 16,2 0-4-16,-2-1 2 15,-2-1-1-15,-2-1 2 16,-2-2-1-16,1 0-4 16,-4-2 0-16,0 0-3 15,0 1-1-15,0 0 2 16,-7-1-1-16,-2 4 1 15,0-3 0-15,-4 3 1 0,3 0 1 16,1 3 4-16,0 2 1 16,0 0 0-16,2 0-2 15,-3 2 0-15,2 5-1 0,1 4 2 16,-2-1 1 0,1 2 2-16,3 3-1 0,-2-2-2 15,3-1-1-15,3 2-1 16,1 0 3-16,0 1 2 15,1-3 0 1,8 6-2-16,0-5-1 16,2 1-2-16,3-2 0 15,1-1-3-15,-1-2 0 0,1-2-1 0,0-2-2 16,4-3 0-16,-5 0 0 0,4-2-1 16,-4 0-1-16,3-2-6 15,-4-5-16-15,4-4-17 16,-3 1-19-16,-3-4-30 15,0-2-46-15,-4-6-97 16</inkml:trace>
  <inkml:trace contextRef="#ctx0" brushRef="#br0" timeOffset="-90568.8">12861 16355 321 0,'-6'1'3'16,"4"1"19"-16,-2 0-3 15,4-2 4-15,0 0 7 0,0 2-2 16,2-1 4-16,9-1 5 16,2 0-9-16,3 0-12 15,2 0-9-15,2 0-5 16,5 0-2-16,-4 0-6 16,1 0-20-16,1 0-23 15,1 0-19-15,-2-1-39 16,2-10-89-16</inkml:trace>
  <inkml:trace contextRef="#ctx0" brushRef="#br0" timeOffset="-89912.72">13282 16178 318 0,'0'-5'3'0,"0"-1"7"15,0 2 15-15,0 3 8 16,-2-1-6-16,0 0 0 0,1 2 2 16,1 0-4-16,-2 0-6 15,2 9-1-15,0 4-3 16,0 3-3-16,0 3-3 16,0 4 4-16,0 2-1 0,3 2-4 15,1-4-2 1,2 4-2-16,-2 0-1 0,-1-7-1 15,-1 1 0-15,0-4-2 16,1-4 1-16,-1 0-1 16,-2-2 1-16,1-4-1 0,-1-2 0 15,0-2 0-15,2-1 0 16,0 0 0-16,-2-2 1 16,0 0 0-16,0 0 0 15,0 0 1-15,0 0-2 16,0-4 0-16,0-1 0 15,0 0 0-15,0-2 0 0,-4-2 0 16,3 0 0-16,-1-2 0 16,2-3 0-16,0-1 0 15,0 0 0-15,0-3 0 16,3-2 0-16,4 2 0 16,3 0 0-16,1 6-2 15,-1 1 2-15,0 4 0 16,0 0 0-16,-3 4 0 0,3 3 0 15,-3 0 0-15,0 3 0 16,0 8 0-16,1-1 0 16,-2 3 0-16,3-1 2 0,-4 3-2 15,-1-5 0-15,-2-1 0 16,-2 2 0-16,0-3 0 16,-9 0 0-16,-3-1 0 15,-3 0 1-15,1-2-2 16,-4 1-2-16,-3-2-15 15,8 1-16-15,0-2-25 0,4-1-40 16,5-2-84-16</inkml:trace>
  <inkml:trace contextRef="#ctx0" brushRef="#br0" timeOffset="-89239.22">13833 16720 333 0,'0'0'44'0,"0"0"-12"0,0 0 15 16,8 0-3-16,4-3-5 16,4 1-8-16,6-2-6 15,3 0-5-15,1 3-5 16,-1-3-8-16,2 3-6 15,-4-1-1-15,-2 2 0 0,-5-2-4 16,-3 2-6-16,-2 0-8 16,-6 0-16-16,1 0-18 15,-4 0-18-15,-2 0-11 16,0 0-26-16,-2 0-94 16</inkml:trace>
  <inkml:trace contextRef="#ctx0" brushRef="#br0" timeOffset="-88958.03">14011 16577 331 0,'-1'-2'13'0,"-1"2"18"16,0 0-1-16,0 0-1 16,-1 0 5-16,1 9 4 15,0 2-3-15,2 5-5 16,0 2-5-16,0 2-5 15,0 1-5-15,4 4 1 0,1-1-2 16,-1-3-6-16,-1 0-5 16,-1 1-2-16,1-4 0 15,-1-2-1-15,0-2 0 16,2-2-3-16,-2-3-12 16,0-4-14-16,3-1-25 0,0-4-45 15,2 0-50-15,3-7-168 16</inkml:trace>
  <inkml:trace contextRef="#ctx0" brushRef="#br0" timeOffset="-88223.38">14543 16685 105 0,'0'1'151'0,"1"1"-97"15,6 0-13-15,-2-2 4 16,3 2-3-16,5-2-12 16,-2 0-2-16,5 0-1 15,0-4-6-15,-2-1-6 16,-1-3-7-16,-1-2-5 0,-3 4-2 15,-3-2 0-15,0 2-1 16,-5-1 0-16,-2 2-1 16,1-3-1-16,0 3-1 15,-6 2 0-15,0-3 1 0,-1 2 0 16,0-1 4-16,0 2-2 16,2 1 0-16,-3-1 0 15,1 3 0-15,0 0 0 16,0 0 0-16,-1 0 0 15,-2 1 0-15,1 6 0 16,1 2 1-16,-4 0 4 0,5 2 1 16,0 2 3-16,-1 0 3 15,3 2-1-15,2-1-1 16,1 1 0-16,4 1 0 16,-2 0 1-16,0-2-1 15,3 4-1-15,7-4-3 16,0 0-1-16,1-3 0 0,4 0 0 15,-2-4-3-15,8-2-1 16,-6-1 0-16,4-4-1 16,-2 0 0-16,3 0-2 15,-2-2-13-15,0-3-14 0,-2-4-14 16,-2-4-26-16,1 1-57 16,-4-6-84-16</inkml:trace>
  <inkml:trace contextRef="#ctx0" brushRef="#br0" timeOffset="-87910.99">14617 16340 29 0,'-4'7'335'0,"3"-5"-314"0,1 0 1 16,0-1 9-16,1 2 1 16,8-2 3-16,3 1-5 15,3-2-8-15,1 2-9 16,4-2-8-16,0 0-4 15,-1 0-7-15,1 0-47 0,0 0-38 16,1 0-53-16</inkml:trace>
  <inkml:trace contextRef="#ctx0" brushRef="#br0" timeOffset="-87442.38">14968 16267 323 0,'-3'-2'16'0,"-1"-7"9"15,3 1 5-15,-3 0 5 16,4 1-6-16,0 0-5 16,0 0 3-16,0 1-3 15,5 5-6-15,1-1-5 16,2 2-6-16,2 0-4 0,-1 5-2 15,-1 6-1-15,-1 3 1 16,1 2-1-16,-4 4 0 16,-4-1 0-16,0-1 0 15,0 3-2-15,-2-3 0 16,-8 0-1-16,2-5 2 0,-3-2 1 16,-2-3 0-1,4-2 1-15,2-1 0 0,0-1-1 16,2-2 1-16,2-2 2 15,3 0 3-15,0 0 4 16,0 0 2-16,0 1-4 0,8-1-1 16,1 0-2-16,2 0-3 15,2 0 1-15,-1 0-3 16,4 0 0-16,-2 0 0 16,3 0-4-16,-1 0-17 15,-1-1-18-15,0-3-25 16,0-1-29-16,-1-4-65 0</inkml:trace>
  <inkml:trace contextRef="#ctx0" brushRef="#br0" timeOffset="-86786.26">15227 16158 313 0,'0'-3'4'0,"0"-4"7"16,0 5 21-16,0 0 15 15,0 2-7-15,0 0-8 16,0 0-12-16,0 8 10 16,0 3-3-16,0 7-7 15,0 3-7-15,0 5-2 0,2-3-2 16,0 6-2-16,0-3 0 15,1 1-3-15,-1-4-1 16,1 1-1-16,-1-5-1 16,2-1 0-16,-1-2-1 15,-3-4 0-15,5-1 0 16,-2-2 0-16,-1 0 0 0,0-4 0 16,-2 0 0-16,1-1 0 15,-1-2 1-15,0 0-1 16,0-2 0-16,0 0 3 15,0 0-1-15,0-4-1 16,0-3 1-16,0 1-2 0,0-4 0 16,-5 1 1-16,1-3-1 15,0-2 0-15,1-3 0 16,-1-1 0-16,2-2 0 16,2 1 0-16,0 0 0 15,0-1 1-15,0 4-1 0,7 3 0 16,0 1 2-16,5 5 0 15,-4 0 1-15,3 5-1 16,-1 0 4-16,-2 2-2 16,3 0-2-16,-3 7-1 15,-3 1-1-15,-2 3 0 0,-3 0 0 16,0 0 0 0,0 0 0-16,-1 2 0 0,-6-3 0 15,-5 1 0-15,2-2 0 16,-5 1 0-16,3-2-7 15,-4-2-16-15,-1 0-26 16,7-4-59-16,0-2-80 0</inkml:trace>
  <inkml:trace contextRef="#ctx0" brushRef="#br0" timeOffset="-86317.63">15608 16791 153 0,'-4'2'194'15,"4"-2"-150"-15,0 0-9 16,0 0 12-16,11-5 5 16,4 0-15-16,6-3-7 0,0 5-10 15,6-1-13-15,0 3-6 16,-1-1-1-16,-4 2-1 16,-1 0-12-16,-3 0-16 15,-2 0-16-15,-6 0-36 16,0 0-22-16,-5 0-38 0</inkml:trace>
  <inkml:trace contextRef="#ctx0" brushRef="#br0" timeOffset="-86052.07">15752 16645 297 0,'0'2'81'0,"-5"0"-55"15,4 0-9-15,-1 1 0 16,-2 6 9-16,4 0 5 16,-1 2 0-16,1 3-8 15,0 4-3-15,0 2-1 16,0-3-2-16,0 6-5 0,1-1-6 16,1-1-2-16,2-3-4 15,-3 0 0-15,4-4-6 16,-3-3-25-16,3 1-27 0,2-5-40 15,1-7-51-15</inkml:trace>
  <inkml:trace contextRef="#ctx0" brushRef="#br0" timeOffset="-85433.2">16389 16702 317 0,'1'4'42'16,"6"1"-17"-16,3-1 2 16,-1 0 1-16,4-1-8 15,-1-1-9-15,0-2 0 0,3 0 3 16,-3 0 4-16,0-2-1 16,-2-5-9-16,-3-2-5 15,-2-2-1-15,-3 2-1 16,-2-3-1-16,0-1 0 15,0 1 0-15,-2 1 0 16,-6 0-1-16,-1 3 1 0,-1 0 0 16,1 3 1-16,1 0-1 15,-3 5 0-15,2 0-1 16,0 0 1-16,-1 5 1 16,0 6-1-16,-2 1 2 15,3 3 2-15,-2 0 5 0,2 3 4 16,2 0 5-16,2 2-1 15,3-4-3-15,-1 0-2 16,3 2 3-16,0-2-1 16,6-4-3-16,3 1 0 0,0-2 0 15,4-4-2 1,1 0-1-16,4-3-3 16,0-1-4-16,0-3 0 0,-1 0-1 15,2 0-2-15,-1-2-11 16,-2-7-22-16,-1 2-29 15,-1-4-35-15,-2-3-50 0,1-4-144 16</inkml:trace>
  <inkml:trace contextRef="#ctx0" brushRef="#br0" timeOffset="-85174.85">16409 16275 418 0,'0'1'6'0,"3"-1"2"16,8 0 3-16,3 0 12 15,7 0 0-15,-2 2-7 16,3-2-9-16,1 2-7 15,-2-1-4-15,1 1-42 0,-2-2-50 16,-1 0-66-16</inkml:trace>
  <inkml:trace contextRef="#ctx0" brushRef="#br0" timeOffset="-84617.98">16728 16118 332 0,'5'-8'3'0,"1"-2"7"16,1 1 8-16,0 1 15 15,-2 1-7-15,1 4-6 16,2 2 0-16,0 1-4 16,1 0-1-16,-1 0 0 0,2 9-7 15,1 3-4-15,-4 1 2 16,2 3-3-1,-2-1-1-15,-3 0-1 0,-2-2-1 16,-2 0 0-16,0-1 0 16,0-2 0-16,-4-4 1 0,-3 0 0 15,-1-3-1-15,-2-1 1 16,3-2 0-16,2 0-1 16,1 0 1-16,1 0 0 15,3 0 0-15,0 0-1 16,0-2 0-16,7 0-1 15,3 1 0-15,2 1 2 0,-2-2-1 16,2 2 1-16,1 0 0 16,-4 2 1-16,0 5 1 15,0 2 1-15,-3 1 0 16,-3 3-1-16,-1-1-1 16,-2 1-2-16,0 3 1 15,0-6-1-15,-7 1 0 16,-1-2 0-16,-4 0 2 0,-2-2-2 15,-1-1 0-15,1-3 0 16,-4-1 0-16,2-2-3 16,1 0-11-16,3-2-9 0,2-7-12 15,3-1-12-15,4-3-22 16,3-2-72-16</inkml:trace>
  <inkml:trace contextRef="#ctx0" brushRef="#br0" timeOffset="-84017.04">17028 16041 385 0,'2'-7'1'15,"0"3"17"-15,-1 0 19 16,-1 4-4-16,0 0-6 15,0 7 0-15,0 6-4 16,0 7-1-16,0 5-1 16,0 2-7-16,0 3-1 0,7 2-4 15,-2 1-3-15,0-2-3 16,0-2-1-16,0-2 0 16,-3-7-2-16,0 0 1 15,1-4-1-15,-3-2 0 16,2-6 0-16,-2 1 0 15,0-6 0-15,0 1 1 16,0-4-1-16,0 0 1 0,0 0 1 16,0-2-1-16,0-7 0 15,0-2-1-15,-2-5 0 16,-3 0 0-16,0-4 0 0,1 0 0 16,-1-2 0-16,2 0-1 15,3 0 0-15,-2 1 1 16,2 2 0-16,0 3 0 15,5 1 0-15,2 8 0 16,4-1 0-16,0 3-1 16,1 2 2-16,0 3 2 0,3 0 0 15,-3 4 0-15,0 7-2 16,-4 1 1-16,-1 2-1 16,-1 3-1-16,-5-3 1 15,-1 2-1-15,0-4 0 16,0 0 0-16,-8-1 1 15,-1-1-1-15,-4 0 0 0,1-1-2 16,-2-1-15-16,2-2-20 16,0 0-35-16,4-5-56 15,3 1-96-15</inkml:trace>
  <inkml:trace contextRef="#ctx0" brushRef="#br0" timeOffset="-83656.13">17026 16745 355 0,'0'0'42'0,"4"0"-15"0,11 0 11 16,0 0 7-16,5 0-8 15,1 0-12-15,3 0-10 16,-4 0-5-16,-1 0-7 16,1 0-2-16,-5-2-1 0,-6 0-3 15,-2-1-9-15,-4 1-6 16,-1-3-14-16,-2-1-25 15,0 1-10-15,0-2-4 0,-3 0-3 16,-1-2-15-16,-3 2-16 16</inkml:trace>
  <inkml:trace contextRef="#ctx0" brushRef="#br0" timeOffset="-83456.06">17174 16654 78 0,'-4'-3'58'16,"-4"3"-12"-16,3 0 3 15,0 0 4-15,0 3 1 16,0 4-5-16,1 2-7 0,0 0-1 15,2 2 2-15,0 0-8 16,2 1-7-16,0 2-9 16,0-1-7-16,0 3-4 15,0-2-4-15,0 2-2 16,0-3-2-16,0 1 0 16,0-2-2-16,0 1-16 0,0-4-22 15,0-2-40-15,2-4-15 16,9-3-55-16</inkml:trace>
  <inkml:trace contextRef="#ctx0" brushRef="#br0" timeOffset="-83237.5">17380 16736 363 0,'9'0'33'0,"-2"0"7"15,-5-3 0-15,1 1 1 16,-1 2-12-16,0 0-18 16,-2 0-9-16,3 0-4 15,-1 0-6-15,1 0-20 16,2 0-26-16,0 0-39 0,4 0-50 16,0 0-85-16</inkml:trace>
  <inkml:trace contextRef="#ctx0" brushRef="#br0" timeOffset="-83050.04">17549 16715 301 0,'7'0'31'16,"0"0"10"-16,-1 0 0 16,1 0 3-16,0 0-6 15,-2 0-15-15,0 0-20 16,0 0-3-16,4 0-11 0,-4 0-28 15,3 0-28-15,4 0-70 16,3 0-110-16</inkml:trace>
  <inkml:trace contextRef="#ctx0" brushRef="#br0" timeOffset="-82925.05">17757 16699 327 0,'-3'-4'30'16,"-1"1"-11"-16,0-1 2 15,1 1-15-15,3-3-11 16,0 1-57-16,3-4-122 0</inkml:trace>
  <inkml:trace contextRef="#ctx0" brushRef="#br0" timeOffset="-82208.68">17989 16374 253 0,'-4'-12'16'15,"2"-1"18"-15,2 2 1 16,0-1 7-16,7 6-14 0,3-1 2 15,0 6-1-15,3 1-1 16,-2 0-2-16,1 0-3 16,-1 8-6-16,-2 5-13 15,0 3-1-15,-6 2-1 16,1-1 1-16,-4 4 0 16,2-2-1-16,-2-1 3 15,0 0 2-15,0 1 2 0,0-3 0 16,0 4 2-16,0-6-2 15,0 1 1-15,0-3 3 16,1 1-1-16,7-3 0 0,1-3-2 16,3-1-2-16,3-1-3 15,1-1-4 1,-3-3 0-16,1 1 0 0,-3-2-1 16,-4 0 0-16,-2 0 0 15,-3 0 1-15,-2 0-1 0,0 0-1 16,-3 0-1-16,-6 0 2 15,-2 0 0-15,-3 0 0 16,0 0 1-16,2 5-1 16,-3 3 0-16,7 0 1 15,-3 3-1-15,4 2 1 16,-1-1 2-16,5 4 2 16,1-1 2-16,2 2 0 15,0-1 2-15,0 2 5 0,0 2 0 16,2 2-3-16,1-1-2 15,2-2-1-15,-3 5-2 16,-1-6-1-16,-1 0-2 16,0 1-1-16,0-5-1 15,0 1 0-15,-1-3-2 0,-7-1 1 16,-3-4-1-16,-1-2-1 16,-5 0-17-16,-3-3-26 15,-2-2-43-15,-7-12-100 16</inkml:trace>
  <inkml:trace contextRef="#ctx0" brushRef="#br0" timeOffset="-70540.34">19001 16675 259 0,'-1'0'15'0,"-1"0"1"15,2 0 3-15,0 0-2 16,0 2-2-16,0 0 7 16,0 0-10-16,0 2 0 0,0 1 10 15,2-3 3-15,5 1-1 16,2 1-5-16,4-2-3 16,0-1-3-16,2 3-8 15,7-3-3-15,-6 3-2 16,0 0-1-16,2-2-21 15,-3 0-12-15,-7 1-14 0,1 0-26 16,-5-1-43-16,-4 0-61 16</inkml:trace>
  <inkml:trace contextRef="#ctx0" brushRef="#br0" timeOffset="-70352.72">19049 16813 231 0,'-8'5'36'0,"6"-3"-6"15,0 2 9-15,2-4-4 16,0 1-16-16,5-1 20 16,7 0-6-16,5 0-12 0,0 0-9 15,5 0-11 1,-1 0-1-16,6-1-23 0,0 1-41 16,3-6-88-16</inkml:trace>
  <inkml:trace contextRef="#ctx0" brushRef="#br0" timeOffset="-69884.14">20038 16579 303 0,'2'-5'6'0,"1"-6"12"15,1 4 5-15,-3 3 15 16,1 1-2-16,-2 1-7 16,0 2-5-16,0 0-4 15,0 0-9-15,0 0-9 16,0 9 6-16,0 2 11 0,2 1 0 16,0 3-7-16,-1 0-4 15,3 1-4-15,2-1-3 16,-1 1 0-16,-1-3-1 15,-1 1 0-15,1-2-5 16,-3 0-16-16,-1 0-24 0,0 0-14 16,0-2-9-1,0 1-23-15,-5-4-35 0</inkml:trace>
  <inkml:trace contextRef="#ctx0" brushRef="#br0" timeOffset="-69587.52">19846 16861 313 0,'-8'6'20'15,"3"-5"8"-15,5-1 0 16,0 0 6-16,2 0-11 16,9 0 7-16,5 0-4 0,7 0-8 15,4 0 2-15,7 0-2 16,4 0-4-16,3 0-3 15,2 0-5-15,0 0 1 16,3 0-2-16,-4-3-1 16,-2-1-2-16,-6 0-2 15,-4 1 1-15,-3 1-1 0,-3 1-1 16,-8-1-5-16,-5 2-14 16,-4 0-18-16,-6 0-31 15,-1 0-16-15,-8 2-37 0,-4-2-144 16</inkml:trace>
  <inkml:trace contextRef="#ctx0" brushRef="#br0" timeOffset="-68839.48">20070 17063 330 0,'0'2'26'16,"-3"0"4"-16,1-1-5 16,0 4 0-16,1 2 4 0,-4 4 2 31,3 3 3-31,2 4-5 0,0 2-2 0,0 5 0 15,0-2-7-15,0 3 2 0,0 2-2 16,2-1-7-16,4 1-1 16,-2 1-5-16,1 0-3 15,0 0-1-15,0-4-2 16,-1 0 0-16,-1-4 1 0,2-6-2 16,-5-1 1-16,2-5-1 15,-1-2 0-15,-1-2 0 16,0-2 1-16,0-3-1 15,0 0 1-15,0 0 0 16,0-3 1-16,0-7 0 0,0-1-2 16,0-3-2-16,-1 0 1 15,-1-3-1-15,2-1-1 16,0 3 1-16,-2-3 0 16,-1 2 1-1,3-1-1-15,-3 0 1 0,3-1 0 16,0 0 0-16,0 0 0 15,0-2 1 1,0 3-1-16,3-1 1 16,2 3-1-16,2 0 0 15,0 3 0-15,1 1-1 0,6 7 0 16,-4 1 1-16,5 1-1 0,-1 2 2 16,0 2-1-16,-3 5 1 15,1 4 0-15,-2 1-1 16,-3 3 1-16,-2-5-1 15,-5 3 1-15,0-3 0 16,0-1 0-16,-2 2 0 16,-8-6-2-16,-3 2 4 0,1 1-2 15,-5-6 0-15,1 3-2 16,1-5-10-16,3 0-19 16,5 0-17-16,3-13-27 15,4-5-64-15,10-7-247 0</inkml:trace>
  <inkml:trace contextRef="#ctx0" brushRef="#br0" timeOffset="-67969.81">21232 16685 170 0,'-6'1'32'16,"1"1"6"-16,1-2 1 16,3 2-3-16,-1 0-6 15,0-2-9-15,2 2-3 16,0 1 0-16,0 1 5 0,7-1-4 15,0 2-4-15,5 3-4 16,-2-5-1-16,0 1-1 16,4-1 1-16,-6-1-2 15,5-2-1-15,-4 0 1 16,0 0-2-16,-1 0-6 0,-1-4 1 16,-4 1 0-16,1-2 1 15,-3-1-1-15,-1 1-1 16,0 0 1-16,0-2-1 15,0-1 1-15,-1 1 0 16,-5 0-1-16,3 0 1 16,-2-1 1-16,2 5 1 15,-1 0 1-15,-1 1 1 0,2 0-1 16,-2 2-2-16,-1 0-1 16,-2 0-1-16,1 4 3 15,-1 2-1-15,-4 2 1 0,5 2 2 16,-1 0 0-16,-1-3 2 15,1 3 2-15,3 1-1 16,1-2-1-16,-1 2 1 16,3 1 2-16,2 0 1 15,0 1 1-15,0-2-2 0,0-1-2 16,0 1 1-16,0 0 0 16,7-2 0-1,0-2-1-15,3 2-1 0,0 0 0 16,1-5-1-16,2 1-3 15,-1-4-1-15,3 1-1 16,1 0 0-16,-1-2-1 0,-1 0 1 16,-2 0-1-16,-1 0-2 15,0-2-11-15,-3-1-11 16,0-2-12-16,-3-3-12 16,-1 1-13-16,-1-4-25 15,-1 1-25-15,-2-6-67 0</inkml:trace>
  <inkml:trace contextRef="#ctx0" brushRef="#br0" timeOffset="-67719.84">21278 16507 288 0,'0'-3'9'0,"0"0"-2"0,2-1 19 16,5 1 7 0,1 1-5-16,3-2-4 0,2 0-5 15,4 3-5-15,0-3-6 16,5 4-6-16,0-4-2 16,5 4-6-16,-1-3-26 15,-6 1-33-15,4-3-54 0,0 0-70 16</inkml:trace>
  <inkml:trace contextRef="#ctx0" brushRef="#br0" timeOffset="-67083.27">21650 16330 325 0,'2'-4'8'15,"-2"0"17"-15,0 2 13 16,2 1 5-16,-2 1-16 15,0 0-14-15,0 3-10 0,1 9 5 16,-1 3 11-16,0 5 3 16,2-1-3-16,0 3-3 15,0 1-3-15,0-2-3 16,2 0-2-16,-1 3-4 16,-1-4-1-16,0-2-2 0,-1-1 0 15,1-1 0-15,0-3-1 16,0-2 0-16,-2-1 1 15,1-1-1-15,-1-3 0 16,2-1 0-16,-2-2 0 16,2-1 0-16,-2 0 0 0,0-2 1 15,0 0 0-15,0 0 1 16,0 0-1-16,0-4 0 16,0-1-1-16,0 0 0 15,0-5 0-15,0 0 0 16,0 1 0-16,0-2 0 15,-4-1 1-15,1-1-2 16,3 1 1-16,-2-3 1 16,2 2-1-16,0-2 0 0,0 2 0 0,0 1 0 0,4 3 0 15,4 0 0-15,2 2 0 16,-1 2 0-16,-1 1 0 16,4 4 1-16,-5 0-1 15,0 0 0-15,1 0 0 0,-1 4 0 16,-2 5-1-16,-2 0 1 15,3 1 0-15,-5-1-1 16,-1 0 2-16,0 0-2 16,0-4 2-16,-3 3-1 15,-6-3-1-15,-1-1 3 16,-2-1-2-16,-3-1-2 16,0 1-14-16,-2-1-25 0,0 0-46 15,2-2-42-15</inkml:trace>
  <inkml:trace contextRef="#ctx0" brushRef="#br0" timeOffset="-66514.9">20939 16961 325 0,'4'0'36'16,"-1"0"-11"-16,1 0 1 0,-3 0-1 16,7 0 2-16,-1 0 1 15,4 0-3-15,7 0-4 16,9 0 2-16,7 0-4 15,9 0 1-15,9 0-7 0,7-3-1 16,8-1 0-16,-1-2 1 16,0 3-1-16,1-1-6 15,-6 3-4-15,-5-1-1 16,-8 2-1-16,-5 0 1 0,-5 0 1 16,-10 0-1-16,-1 0-1 15,-6 0 0-15,-9 0 1 16,-3 0-2-16,-2 0 1 15,-3 0-7-15,-4 0-11 16,0 0-13-16,-7 0-27 16,-6 0-39-16,-1-2-4 15,-5-1-83-15</inkml:trace>
  <inkml:trace contextRef="#ctx0" brushRef="#br0" timeOffset="-65961.98">20907 17267 243 0,'0'0'95'0,"0"-3"-68"16,0 0 9-16,0 1 5 0,0 1-5 16,0 1 3-16,0 0-13 15,0 0-11-15,0 3-7 16,0 6 9-16,0 3 4 16,0 6-2-16,2-1-4 15,-1 3-1-15,1 4-2 16,2-1-4-16,-1 1-4 0,-1-2 0 15,-1 0-3-15,2-4 1 16,-1 2-2-16,-2-2 0 16,2-7 0-16,-1 0 0 0,-1 0-3 15,0-6-14-15,0 2-12 16,2-5-9-16,2 1-16 16,1-3-25-16,0 0-15 15,2-5-98-15</inkml:trace>
  <inkml:trace contextRef="#ctx0" brushRef="#br0" timeOffset="-65758.9">21097 17449 227 0,'9'3'165'15,"2"-3"-133"-15,1 0-6 16,3 0 7-16,-1 0 4 15,3 0-19-15,0 0-15 16,1 0-2-16,-2 0-1 16,2 0-10-16,-2 0-48 0,1 0-27 15,1-3-113-15</inkml:trace>
  <inkml:trace contextRef="#ctx0" brushRef="#br0" timeOffset="-65198.19">21504 17404 317 0,'5'0'38'0,"-2"0"-17"16,3 1 1-16,-1 2 6 0,2 0-6 15,1 0-11-15,4 2-1 16,-2 0 5-16,2 1 0 15,2-4-6-15,-2 0-2 16,3-2-2-16,-5 0 1 16,1 0-1-16,0-2-2 15,-4-6-2-15,-2 1 1 0,-1-1-1 16,-4-3 1-16,0 3 1 16,0-2-1-16,-2-1 1 15,-5 4-1-15,-2 0 0 16,0 2 1-16,0 1 0 15,-2 2 0-15,1 2 0 0,-1 0-2 16,2 0 0-16,-2 6 1 16,2 2 0-16,2 1 1 15,0 4 2-15,0 1 3 16,2 1 1-16,2 0-1 0,3 3 1 16,2 1-1-16,-2-4-1 15,0 1 1-15,1 0 2 16,6-4-1-16,0 0-3 15,1-2 1-15,-1 1-1 16,5-3-1-16,0-5-2 16,-1 2-2-16,5-4 0 0,-1 2 0 15,0-3-1-15,-2 0 0 16,1 0 0-16,0 0-12 16,-2-9-15-16,0 3-18 15,-5-8-20-15,1-2-39 16,-5-4-59-16</inkml:trace>
  <inkml:trace contextRef="#ctx0" brushRef="#br0" timeOffset="-64972.36">21548 17220 330 0,'0'0'-4'16,"0"0"6"-16,0 0 19 16,2 0 16-16,5-2-9 0,3 1-9 15,2 1-6-15,2-3-6 16,0 3-4-16,4 0-3 16,-3 0-5-16,0 0-28 15,0 0-49-15,-3 0-58 16</inkml:trace>
  <inkml:trace contextRef="#ctx0" brushRef="#br0" timeOffset="-64391.09">21815 17109 363 0,'4'-1'5'16,"0"-5"13"-16,-2 2 19 15,-1 4 6-15,-1 0-5 16,0 0-20-16,0 2-12 15,0 9 0-15,0 1 7 0,0 6 4 16,0 3-3-16,0-3-3 16,0 6-1-16,0-5-3 15,0 1-3-15,0-2-2 16,0-2-1-16,0-1-1 16,2-2 0-16,0-1 1 15,0-2-1-15,-1-3 0 16,-1 0 0-16,0-2 0 0,2-1 0 15,-2-2-1-15,0 0 1 16,0-2 0-16,2 0 0 16,-2 0 1-16,0 0-1 0,0-6 0 15,0-1 0-15,0-2 0 16,0 0 0-16,0-2 0 16,0-1 1-16,0-1-2 15,0 1 2-15,0-1-1 16,2 3 0-16,1 1 0 15,0-2 1-15,4 4-2 0,0 0 2 16,-2 1-2-16,2 3 1 16,2 3 0-16,-3-1 0 15,1 1 1-15,-2 0-2 16,-2 0 1-16,1 1-1 16,-2 7 1-16,0-3 0 15,-2 3 0-15,0-1 0 0,0 3 0 31,-8-5-1-31,0 1 1 0,-1-3 0 16,-4 2 0-16,-1-1 0 16,-1-4 0-16,-1 0-10 0,0 0-26 15,4-3-45-15,1-9-40 16</inkml:trace>
  <inkml:trace contextRef="#ctx0" brushRef="#br0" timeOffset="-63813.11">22458 16767 325 0,'0'0'43'15,"0"0"-7"-15,3 0-4 16,2 1-3-16,2 1 5 0,0 0-3 16,3 0-8-16,2 1-4 15,2 1-5-15,0-2-10 16,0 1 0-16,3-1-4 16,-5 0 0-16,3-1-13 15,-3-1-17-15,-3 0-31 0,-2 2-17 16,-1-2-56-16,-4 0-127 15</inkml:trace>
  <inkml:trace contextRef="#ctx0" brushRef="#br0" timeOffset="-63625.63">22478 16885 363 0,'0'3'25'0,"2"-3"18"15,10 0 2-15,3 0-2 0,-1 0-12 16,4 0-10-16,2 0-7 16,-1 0-9-16,1 0-1 15,1 0-6-15,-4 0-19 16,3 0-61-16,1 0-87 16</inkml:trace>
  <inkml:trace contextRef="#ctx0" brushRef="#br0" timeOffset="-60944">23735 16481 14 0,'0'-2'160'15,"0"-2"-130"-15,0 3 1 16,0-3-2-16,0 3 0 16,0-1-8-16,0 0-5 0,0 2-2 15,0-2 3-15,0 1-1 16,2 1-2-16,-2 0 0 16,0-2 2-16,0 2-1 15,0 0-3-15,2 0 0 16,-2 0-1-16,0-2 4 15,0 2-2-15,0 0-4 0,0 0 0 16,0 0 0-16,0 0-3 16,0 0-1-16,0 0-1 15,0 0 0-15,0 0 3 16,0 7 3-16,0-2-1 0,0 2 1 16,1 3 1-16,-1 0-2 15,2 3 1-15,0-1-2 16,1 0 0-16,-1 3 0 15,0-1-2-15,1 0 0 16,-3-1-3-16,3 3-1 16,-1-2-1-16,0-1-1 0,-1-1 0 15,1-1-1-15,0-2 2 16,-1 0-1-16,-1-4-1 16,2 1-10-16,-2-3-7 15,0-1-22-15,0-2-54 16,-2 0-29-16,-4 0-114 15</inkml:trace>
  <inkml:trace contextRef="#ctx0" brushRef="#br0" timeOffset="-60359.86">23316 16861 224 0,'-1'0'20'16,"-1"0"6"-16,2 0 15 15,0 0 7-15,0 0-5 16,0 0-6-16,3 0-13 16,7 0-3-16,4-4 2 15,3 3 2-15,3-1-6 0,9-1 1 16,5 1-1-16,2 0-2 15,6-2-2-15,4 1-4 16,3-1-3-16,1 3 1 16,4-3-1-16,2 0 0 15,0 2-3-15,-2 1 0 0,1 1 2 16,-1-2-1-16,-2 0-2 16,2 2 1-16,-4-2 0 15,-1 1 0-15,-5 1-1 16,-4-2-1-16,-7 2-2 15,-11-2-1-15,-3 2 0 0,-11 0 0 16,-3 0-2 0,-3 0-7-16,-2 0-9 0,0 0-9 15,0 0-9-15,-8 0-3 16,-5 0-8-16,-2 0-26 16,-4 0-21-16,-4 0-97 15</inkml:trace>
  <inkml:trace contextRef="#ctx0" brushRef="#br0" timeOffset="-59084.8">23259 17158 178 0,'-2'-4'20'0,"2"-2"13"16,-2 1 9-16,1 2-1 0,-1 1-4 15,2-2-4-15,-2 0-1 16,2 1 0-16,0 3 0 16,-2-2 0-16,2 2-5 15,0 0-10-15,0 0-5 16,0 0-8-16,0 2-3 16,0 9 8-16,0 1 3 0,0 5-3 15,0-2 2-15,0 7-1 16,0-1-1-16,2 2 1 0,0-1-5 15,-2 3-1-15,0-3-2 16,2 2-1-16,-1-3 0 16,-1 1-1-16,0-2 1 15,2-1-1-15,-2-2 0 16,0-2 0-16,0-1 0 0,0-3 0 16,0-1 0-1,2-4-1 1,-2-3 1-16,0-1-1 15,2-2 1-15,-1 0 0 16,2 0 1-16,-3-2 0 16,2-1-1-16,-2-7 0 0,0 0-1 15,0-2 0-15,0 0-2 16,0-3 1-16,0-2 0 16,0 1-1-16,0-1 1 0,0-3 0 15,-2 1 1-15,2 1-1 16,0 2 2-16,0-1-2 15,0 0 1-15,2 3 0 16,3 0 0-16,0 2 1 16,2 1-1-16,0 2 0 15,-1 1 1-15,3 5-1 0,-2-2 1 16,0 3 0-16,1 2-2 16,-3 0 2-16,2 0-1 15,0 7 1-15,-2 1 0 16,3-2 0-16,-3 3 0 15,-1 0 0-15,1 0 0 16,-3-1 0-16,-2-2 0 0,0 2 0 16,0-3 0-16,0 2-2 15,-5-1 0-15,-4-1 2 16,-1-2-4-16,0 3-5 16,-1-2-4-16,-2-1-8 15,3 2-4-15,1-2-19 0,3 0-10 16,4-3-11-16,2 0-53 0</inkml:trace>
  <inkml:trace contextRef="#ctx0" brushRef="#br0" timeOffset="-58696.05">23617 17072 323 0,'1'-9'1'16,"-1"1"5"-16,0 1 22 16,0 4 10-16,0 1-5 0,-5 2-12 15,-2 0-2-15,-3 2 1 16,3 8 8-16,-3 7 1 16,0 2-7-16,3 5-4 15,-3 2-1-15,3 3-3 16,1-1-2-16,1 3 2 0,1-1-2 15,4 1 0-15,0-4 0 16,0 4-7-16,2 0 2 16,8-5-2-16,0 3-3 15,0-4-2-15,4 0 0 16,-2-4-1-16,4-2-14 16,-2-1-14-16,-2-5-14 0,3-4-16 15,-3-3-36-15,0-6-27 16,0 0-107-16</inkml:trace>
  <inkml:trace contextRef="#ctx0" brushRef="#br0" timeOffset="-58070.86">23835 17284 286 0,'0'2'12'0,"0"-2"10"16,0 0 5-16,0 1-11 15,0 2 6-15,0-2 2 16,4 3 0-16,1-2-4 16,7-1-6-16,-5 1-8 0,0-2 0 15,1 0-2-15,0 0-1 16,-1 0 0-16,0 0 0 15,-2-2 0-15,1-1-2 16,-2-2 0-16,-2-1 1 0,-2 1 0 16,0-1-1-16,0 0 1 15,0 1 0-15,-2-2 0 16,-2 4-1-16,-3-1 2 16,0 3-1-16,-4-1-2 15,1 2 2-15,2 0-2 0,-3 0 0 16,0 0 1-16,2 2 0 15,2 1 2-15,0-1 5 16,-1 5 2-16,3-4-1 16,0 5 1-16,1-3-1 15,1 4-1-15,1 2 1 16,1-2-1-16,1 1 1 0,0 3 2 16,0 1-1-16,0-1-2 15,0 0-1-15,3 0-1 16,2 1-2-16,-1 0-2 15,3-5 1-15,-1 4 0 0,3-3-2 16,-3-2 3-16,1-1-3 16,3-1 2-16,2-3-2 15,-1-1-1-15,0-2 0 16,1 0 0-16,1 0-2 16,0-4-13-16,-1-3-13 15,1-4-18-15,-1-3-15 0,1-2-32 16,-1-6-91-16</inkml:trace>
  <inkml:trace contextRef="#ctx0" brushRef="#br0" timeOffset="-57615.79">23993 16922 231 0,'-1'0'37'16,"1"0"-6"-16,-2 0 13 15,2 1-9-15,-2 1-4 16,2 0-4-16,0 2-4 15,0 3 2-15,0 0 5 16,0 2-2-16,0 2-8 16,0 3-2-16,0 0 0 15,5 2-6-15,-3 0-3 0,0 2-1 16,0 0-2-16,-1-2-1 16,-1 2-2-16,2-2 0 15,-2-2-2-15,0-1 0 16,0-3-1-16,0 1 0 0,0-3 0 15,0-3-2-15,0-2-7 16,0 1-5-16,0-4-11 16,0 0-8-16,0 0-12 15,0 0-7-15,0-2-9 0,0-5-20 16,0-2-37-16,0-5-86 16</inkml:trace>
  <inkml:trace contextRef="#ctx0" brushRef="#br0" timeOffset="-57303.38">23999 17047 226 0,'0'-7'14'0,"3"0"7"15,3 1 19-15,-1 1 7 16,-1 0-7-16,1-1-8 16,2 0-6-16,-1 1-3 15,1 2-1-15,0 1 3 0,0-2-7 16,0 4-4-16,-1 0-4 15,0 0-5-15,-1 6-3 16,-2 2-1-16,1 2-1 16,-3-2 1-16,-1 4 0 15,0-4 0-15,0 1 0 0,-5 0-1 16,-2-3 1-16,0 0 1 16,-4 1-1-16,1-1 0 15,-3-1-1-15,4-1-7 16,0-1-16-16,-1-1-34 15,5 0-8-15,3-2-60 16</inkml:trace>
  <inkml:trace contextRef="#ctx0" brushRef="#br0" timeOffset="-56631.63">24232 17334 242 0,'0'2'37'0,"0"-2"9"16,0 0-6-16,0 1-4 15,0-1 3-15,2 0-5 0,2 0-1 16,-1 0-9-16,2 0-8 16,3 0-4-16,-1 0-7 15,0 0-3-15,2 0-1 16,-3 3 0-16,-1-3-1 15,1 1 0-15,-5-1 0 0,1 1 0 16,-2 1 0-16,0-2-2 16,-3 0 1-16,-3 0-1 15,-3 0 2-15,0 0 1 16,-1 0 0-16,-2 0 0 16,2 0-1-16,-1 0 1 0,4 0-1 15,1 0 0-15,3 0 1 16,-1 0-1-16,4 0 0 15,-2 0-1-15,2 2-3 16,0-2-10-16,0 2-7 16,2-2-16-16,7 0-10 0,2 0-25 15,3 0-56-15</inkml:trace>
  <inkml:trace contextRef="#ctx0" brushRef="#br0" timeOffset="-56131.78">24473 17236 45 0,'0'-4'178'16,"2"2"-137"-16,0 1 4 0,-2-3 7 16,0 2-6-16,0 2-10 15,0-1-8-15,0 1 8 16,0 0-3-16,0 0-15 16,0 0-10-16,0 0-2 15,0 3 3-15,0 4 4 16,0 2 1-16,0 0-5 0,0 3-1 15,0-1-2-15,0 6 0 16,0-5 2-16,0 3-1 16,0 0-2-16,0 1-2 15,0 0-2-15,0 0 0 16,1 0-1-16,-1-1 0 0,0-2 0 16,0 0 0-16,2-2-2 15,-2-1-2-15,0-6-5 16,0 1-2-16,0-2-3 15,0-3-7-15,0 0-6 16,0 0-1-16,0 0-25 0,0-4-22 16,0-4-45-16,0-8-117 15</inkml:trace>
  <inkml:trace contextRef="#ctx0" brushRef="#br0" timeOffset="-55366.33">24608 17102 247 0,'0'-5'26'0,"0"-1"12"15,1 3 15-15,3-1-9 16,-2 0-13-16,-1 3-7 16,4 1 0-16,-4-2 4 15,1 2-4-15,0 0-8 0,0 0-4 16,-1 0-2-16,1 0 0 15,2 0-1-15,1 0-3 16,-3 3-1-16,1 1-2 16,2 0 0-16,-4 1 0 15,3 2 0-15,-1 1 0 16,2-1-1-16,1-2 1 0,-3 4-2 16,1 0 3-16,2 0-1 15,-3 2 0-15,2-2 0 16,-1 1 0-16,1-1 1 15,0 0-1-15,-1 4 0 16,0-3 0-16,0 1 0 0,-1 1-3 16,3-1 1-16,-5-1 0 15,3 1 0-15,-3 2-1 16,1-1-1-16,-2-2 2 16,2 1-1-16,-2 0 1 0,0-1-1 15,0-2 1-15,0 3-1 16,0-3 0-16,0 4 1 15,0-4-1-15,-2 3 1 16,-1-4 0-16,-1 4 0 16,1 0 0-16,-2-1 1 15,-3 1 1-15,2 0 0 16,1-1 0-16,-2 1 2 0,0 1-2 16,1-1 2-16,-1 0 1 15,0-1-1-15,0 2 0 16,0-2-1-16,1-3 1 15,1 1 0-15,-4-5 0 0,4 2 0 16,0-1-4-16,-1-1 0 16,-1-1-2-16,0-2-5 15,-7 0-41-15,1-9-56 16,0-18-161-16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22-11-23T06:14:28.68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6549 9043 309 0,'-22'0'7'16,"10"0"0"-16,2 0 14 15,5-1 0-15,1 1 2 16,3-3 1-16,1 3 6 0,0 0-23 16,12 0 0-16,6 0 3 15,2 3 2-15,11 0-1 16,5 1 0-16,5-1-2 15,4 1 1-15,5-3 0 16,7 2-3-16,8-3 0 0,3 0 1 16,8 0-1-16,4-4-1 15,8 0-1-15,4-3-2 16,3 1 0-16,1-1 0 16,1 0-2-16,5 0 2 15,1 2-3-15,4-2 2 0,2 0 0 16,4 0 1-16,-1 1 2 15,2 1-2-15,-4 1 1 16,2 1-1-16,-7 1-1 16,-1 0-1-16,-6 2-1 0,-7 0 1 15,-7 0-1-15,-9 0 1 16,-7 0-1-16,-11 0 2 16,-4 0-1-16,-9 0 2 15,-8 0-1-15,-9 0-2 16,-12 0 1-16,-3 0-1 15,-12 0 0-15,0 0-2 0,-15 0-26 16,-6 0-27-16,-8 0-62 16,-9-2-271-16</inkml:trace>
  <inkml:trace contextRef="#ctx0" brushRef="#br0" timeOffset="23336.3">6536 9229 127 0,'1'2'102'15,"-1"-1"-83"-15,0-1-7 16,5 0 43-16,-2 0-6 15,2-3-8-15,1-4-26 16,1-1-4-16,2-2 1 16,0-1 3-16,-4 0-2 0,2 1-3 15,-2 2 2-15,0 1 7 16,-3 2 2-16,-1 3-8 16,-1 1-1-16,0 1-3 15,-1 0-6-15,-7 8-1 0,-5 7 0 16,-1 3 2-16,-6 5 1 15,-1 0 0-15,-5 2 2 16,-1 2-3-16,5-2 1 16,-5 1-1-16,0-1-1 15,1-1-1-15,4-2-1 16,3-4 0-16,3 2-1 16,2-4 0-16,2 0 0 0,5-2-4 15,2-1-19-15,3-1-21 16,2-3-33-16,0-4-12 15,0-3-71-15</inkml:trace>
  <inkml:trace contextRef="#ctx0" brushRef="#br0" timeOffset="23664.24">6152 9444 166 0,'0'-1'80'0,"0"1"-75"15,-4 0 17-15,4 0 3 0,-1 8 4 16,-5 5 7 0,0 1-11-16,3 4 0 0,-6 2-2 15,4 1-1-15,0-3-3 16,-2-1-1-16,6 1-2 15,1-5-4-15,0-3-1 0,0-2-4 16,11-4 1-16,5-3 5 16,4-1-3-16,3 0-4 15,6-1-5-15,3-6 1 16,2-1-5-16,0-2-38 16,-1-1-65-16,-4-2-127 15</inkml:trace>
  <inkml:trace contextRef="#ctx0" brushRef="#br0" timeOffset="24541.05">3739 9803 281 0,'0'-18'6'15,"-6"4"19"-15,-1 0 19 16,-2 1-20-16,0 2-3 16,-2 4-3-16,0 2 2 0,0 3-3 15,1 2-3-15,-3 0-1 16,4 0-1-16,-4 11-3 15,5 1 1-15,-2 8 1 16,5 1-1-16,1 9 0 16,4 1 1-16,0 7-1 0,4 1 1 15,7 2-2-15,3 3 2 16,3-1 0-16,-3 0-3 16,1-2-4-16,-3-1-1 15,-2-5 1-15,-2-1 5 16,-3-3-5-16,-1-3 0 15,-4-5-1-15,2-4 1 0,-2-1 0 16,-2-4-1-16,-3-1 0 16,-2-2-2-16,-1 0 0 15,-1-4 0-15,0 1 0 16,3 0-14-16,-2-1-24 16,1-1-25-16,-4-2-51 15,0 2-58-15</inkml:trace>
  <inkml:trace contextRef="#ctx0" brushRef="#br0" timeOffset="24916.34">3527 10699 295 0,'-2'15'26'0,"2"-4"0"16,2 0 39-16,-1 0-18 15,10-3-11-15,-1 1-1 16,5-3-16-16,1-1-2 15,2 0-7-15,-2-3 1 0,2-2-4 16,-1 0-2-16,-3 0-1 16,-2-2 2-16,-1-6 2 15,-4-2 0-15,-3-3-1 16,-2-2-1-16,-2 1 0 16,0-2-1-16,-6-1 0 0,-4 2-2 15,-3 0-2-15,-3 7-2 16,-2 1 2-16,0 1-2 15,0 6 0-15,1 0 0 16,3 1 1-16,-1 9-3 16,2 0 1-16,4 5-4 0,2-1-10 15,5-1-8-15,2-7-19 16,0 1-38-16,14-7-35 16,0-5-60-16</inkml:trace>
  <inkml:trace contextRef="#ctx0" brushRef="#br0" timeOffset="25431.84">4000 9401 250 0,'0'-8'12'0,"0"-1"21"16,0 0 18-16,0 0-16 15,-3 3-4-15,-4-3-9 16,-1 4 1-16,-1 2-11 16,-1 0-9-16,-3 3 4 15,1 0 0-15,-2 0-1 16,-1 6 2-16,1 4 0 16,-1 3 1-16,1 0 2 0,1 3-1 15,4 4-3-15,4 0 3 16,0 3-2-16,5-2-1 15,0 2 1-15,0-2-1 16,9-1-4-16,3-3 3 0,6 0-6 16,-2-7 2-16,4-2 0 15,3-3 0-15,-4-1-1 16,5-3 0-16,-6-1-6 16,0 0-21-16,-3 0-23 15,-3 0-37-15,-7 0-32 0,-3-5-74 16</inkml:trace>
  <inkml:trace contextRef="#ctx0" brushRef="#br0" timeOffset="25619.32">3868 9566 302 0,'-4'0'25'0,"3"-6"26"16,1 3-14-16,5-3-16 15,7 3-15-15,6 1 1 0,5 0-4 16,4 1-3-16,0-2-23 16,0 2-86-16,-2-6-192 15</inkml:trace>
  <inkml:trace contextRef="#ctx0" brushRef="#br0" timeOffset="26306.67">4462 9839 198 0,'-2'-7'17'16,"-1"-1"25"-16,3 1 11 0,0 3-13 16,0 1-1-16,0 1-7 15,-2 2-5-15,2 0-10 16,0 0-9-16,-2 2 0 15,2 7 4-15,-2 2 5 16,1 1-4-16,1 3 1 16,0-1-5-16,0 0-5 15,0 0-3-15,0 0 1 16,0 2-2-16,0 0 0 0,1 1-18 16,-1-3-35-16,-3 2-15 15,-1-2-39-15,-3-5-72 16</inkml:trace>
  <inkml:trace contextRef="#ctx0" brushRef="#br0" timeOffset="26556.57">4284 10073 264 0,'-4'0'40'15,"4"-2"15"-15,0-2-16 16,2 0-12-16,13 1-4 15,2-1-8-15,7 3 2 16,7-1-1-16,1-2-1 0,5 2-6 16,-1-1-1-16,-1 1-5 15,-4 0-2-15,-5 2-1 16,-4 0 0-16,-6 0-9 16,-2 0-24-16,-5 0-11 15,-6 4-37-15,-3-1-70 16</inkml:trace>
  <inkml:trace contextRef="#ctx0" brushRef="#br0" timeOffset="27013.29">4492 10392 249 0,'4'-9'8'16,"-1"-4"13"-16,-1 1 22 15,-2 1-1-15,0-1-18 16,0 1-6-16,0 0 0 16,0 3 0-16,-5 0-1 15,-2 4-3-15,-2 1-3 0,0 3-3 16,0 0 0-16,-3 0-1 15,0 3 2-15,2 7 1 16,-3 0 2-16,4 6 1 16,-1 2 1-16,3 2 0 15,2 1-2-15,2 1 4 0,3-1-6 16,0 0-2 0,3-1-2-16,7-2 0 0,0-3-3 0,5-2-1 15,1-1 0-15,2-4-1 16,-2-3 0-16,4-2 1 0,-4-3-3 15,2 0-12-15,-4 0-20 16,1-3-20-16,-7-5-26 16,-2-5-2-16,-3 1-65 15</inkml:trace>
  <inkml:trace contextRef="#ctx0" brushRef="#br0" timeOffset="27183.01">4392 10425 276 0,'-16'6'17'0,"5"-4"23"0,4 0 14 16,5-2-26-16,2 0-19 15,11 0-4-15,11 0 3 16,6 0-6-16,8-10 1 16,7 2-15-16,6-4-38 15,-1-7-72-15,4-2-74 0</inkml:trace>
  <inkml:trace contextRef="#ctx0" brushRef="#br0" timeOffset="27810.84">5039 10101 262 0,'0'-12'13'0,"0"-1"22"15,0 0 11-15,0 1-14 16,-2-2-5-16,-2 3-4 0,-5-2-6 16,3 5-3-1,-2-2-1-15,-4 4 0 16,0 0 0-16,0 2-4 16,-3 4-3-16,1 0 2 15,-2 0-3-15,2 10 0 0,1 0 1 0,2 3-1 16,4 1 0-1,2 0-1-15,2 2-1 16,3-1 3-16,0 0-3 16,5 0 0-16,7-1-1 0,-2-5-1 0,7 2 0 15,-3-6 0-15,4-3 0 16,-4-2 1-16,3 0 1 16,-2 0 0-16,-3-9 1 15,0-3-4-15,-1-3 2 16,-4-1 0-16,0-5-1 15,-3-1 2-15,-1-2 3 0,-1-4-2 16,-2 2-1-16,0-4-3 16,0 3 1-16,0 0-2 15,-4 4 1-15,1 5 0 0,1 6 1 16,1 4-1-16,-3 5 0 16,4 3 3-1,0 5-6-15,2 9 2 16,-2 6 2-16,0 5 2 0,3 2 1 15,1 0 0-15,3-1-3 0,-1 1-1 16,-3-4 1-16,3-1-1 16,-1-3 1-16,0-1-1 15,2-2-1-15,-1-3-10 16,3-3-13-16,1-2-21 16,3-5-37-16,1-3-16 15,-3 0-69-15</inkml:trace>
  <inkml:trace contextRef="#ctx0" brushRef="#br0" timeOffset="28345.39">5203 9987 326 0,'-3'-9'34'0,"1"2"13"15,2-2-4-15,0 2-9 16,2-1-9-16,3 3-11 15,4 2-6-15,1 1-3 16,0 2-2-16,0 0-2 16,0 8-1-16,-1 5-1 0,-2 2 1 15,-2 1 0-15,-1 0 0 16,-2-2 0-16,-2 0 0 16,0-1-1-16,0-3 1 0,0-3 0 15,0-1 1 1,0-2 0-16,0-3-1 0,0-1 1 15,0 0 1-15,0 0 1 16,0 0-1-16,2-3-2 16,3-5 1-16,2-2 0 0,-2-3-1 15,0-1 1-15,2 1-1 16,-4-1 1-16,1 0-2 16,-3 0 1-16,1 1 1 15,-2 4-1-15,0 0 0 16,0 4 3-16,0 2 1 15,0 0 0-15,0 3-2 0,-5 0-2 16,1 0 1 0,1 8 0-16,-2 2 0 15,2 5 1-15,3-3 1 16,0 4 2-16,0 0 0 0,0-1-3 0,3-1 0 16,5 0-3-16,3-3 2 15,1-2-10-15,3 0-17 16,1-4-31-16,2-5-30 15,4 0-76-15</inkml:trace>
  <inkml:trace contextRef="#ctx0" brushRef="#br0" timeOffset="28629.62">5767 9945 363 0,'0'0'8'16,"0"0"18"-16,0 0 22 15,0 0-20-15,10 0-1 16,-2 0-10-16,6 0-9 15,6 0-5 1,-3 0-2-16,2 0-1 0,-4 0-4 0,1 0-48 16,-7 0-25-16,-3 0-57 15</inkml:trace>
  <inkml:trace contextRef="#ctx0" brushRef="#br0" timeOffset="28850.79">5807 10040 307 0,'-5'2'26'0,"2"0"29"0,3 0-4 15,0-1-8 1,0-1 4-16,6 0-19 0,3 0-10 16,3 0-9-16,5 0-3 15,0 0-2-15,3-3-4 16,1-1 0-16,-2 3-21 15,-3-3-41-15,-2-3-70 16,-1-2-173-16</inkml:trace>
  <inkml:trace contextRef="#ctx0" brushRef="#br0" timeOffset="29604.26">6400 9778 192 0,'1'-7'62'15,"3"-4"-14"-15,-4 2 19 0,0 0-15 16,0 2-11-16,0 2 0 16,0 3-3-16,0 2-10 15,0 0-9-15,3 11-17 16,1 5 8-16,2 5 6 0,-1 6 0 16,2 3-2-16,0 2-5 15,-2 4-4-15,0 0-5 16,2 1 2-16,-2 2-6 15,-2-5-41-15,-3-5-76 16,0-9-161-16</inkml:trace>
  <inkml:trace contextRef="#ctx0" brushRef="#br0" timeOffset="42352.28">15187 5106 231 0,'-1'-8'45'0,"-3"-1"-16"15,2-1 16-15,2 5-6 16,0 2-9-16,-1-1-6 15,1 3-4-15,0 1-5 16,0 0-10-16,0 5-3 16,0 5 8-16,0 7 8 0,0 5 3 15,0 2-3-15,0 5-3 16,0 1-2-16,0-1 1 16,0 4-2-16,0-4-3 15,0-2-3-15,0 0 0 16,0-8 1-16,0-1-2 0,0-4 1 15,0-3-1-15,0-4-2 16,0-4 0-16,0-1 1 16,0-2-2-16,3 0 4 15,6 0 0-15,6 0 0 16,0 0-4-16,7-4 0 16,5 1-1-16,-1-2-2 0,2 1 1 15,-1 1 0 1,-1 0-16-16,-4 3-16 15,-2 0-15-15,-6 0-22 16,1 0-36-16,-3-3-56 16</inkml:trace>
  <inkml:trace contextRef="#ctx0" brushRef="#br0" timeOffset="43006.25">15835 5048 360 0,'14'-24'-4'15,"-7"2"7"-15,-7-2 18 16,0 6 13-16,0 4-14 16,0-2-4-16,-7 3-4 15,0 5-5-15,-3 1-3 0,0 3 0 16,-5 0-3-16,4 4 1 15,-3 0-2-15,1 11 1 16,1 4 0-16,2 0-2 16,3 3 1-16,6 3-1 0,1-1-1 15,0 2 3-15,1 1-1 16,9 2 1-16,0-4-1 16,3 2 1-16,-2 1-1 15,-2-3 0-15,-6 0 0 16,1-1 1-16,-4-4-1 0,0 0 0 15,-12-6 1-15,-2 2 0 16,0-6 1-16,-2 0 2 16,-2-5 7-16,5-1-3 15,3 0-1-15,1 0 2 16,6 0-2-16,-2-3-1 16,5-3-5-16,0 0-1 15,6 0-1-15,3 2 1 0,0 3 0 16,1 1 0-16,0 0 0 15,-1 0 0-15,-1 5 0 16,0 8 0-16,-1 4 1 16,0 1 2-16,-3 5 4 15,-1 6 3-15,-3-1 3 0,0 3-2 16,0-2-2-16,0-1-1 16,0-3 3-16,0-4-1 15,-2 1-3-15,1-4-1 16,1-6-1-16,0 1-3 15,0-5 1-15,0-2-3 0,8-2 1 16,4-3 0 0,2-1-7-16,6 0-22 0,2-7-23 15,5-5-48-15,-1-8-66 16</inkml:trace>
  <inkml:trace contextRef="#ctx0" brushRef="#br0" timeOffset="43383.74">16495 5005 399 0,'0'-13'2'16,"-5"-1"12"-16,0 3 23 15,2 3 3-15,-1-2-4 16,1 3-11-16,-2 0-10 15,-2 6-8-15,2-1-3 0,-3 2-1 16,-1 0-1-16,0 9-2 16,0 5 0-16,2 5 1 15,3 5 2-15,1 4 4 16,1 5 3-16,2 0 1 16,0 1 1-16,2-2-3 0,5-1-2 15,0 0-2-15,-1-3-4 16,-1-3 0-16,-2-2 0 15,1-2-1-15,-2 0 0 16,-2-6-3-16,0-3-22 0,0-4-14 16,-2-3-18-16,-7-5-32 15,0 0-23-15,0-10-85 16</inkml:trace>
  <inkml:trace contextRef="#ctx0" brushRef="#br0" timeOffset="43555.6">16293 5211 348 0,'0'-5'23'0,"0"1"12"16,6-4 9-16,10 3-14 0,4-2-8 15,7 4-12-15,3 0-9 16,2 3-1-16,2 0-12 16,-5 0-30-16,-4 5-42 15,-1 0-102-15</inkml:trace>
  <inkml:trace contextRef="#ctx0" brushRef="#br0" timeOffset="43914.87">16780 5326 384 0,'0'-2'19'16,"0"-5"10"-16,0 1 18 15,-1 1-3-15,-6-2-20 16,-3 4-10-16,1-3-4 16,-1 6-4-16,-5 0-3 15,-1 0 1-15,0 0-1 16,0 8-2-16,1 2 0 0,1 5 2 16,1 2 3-16,3 3-1 15,3-1 0-15,5 5 2 16,2-3 0-16,0-2-1 15,2-1-1-15,10-1-1 0,3-5-3 16,0-2 1-16,4-2-1 16,0-3 1-16,1-1-2 15,0-3-16-15,-4-1-11 16,0 0-17-16,-5 0-36 0,-4-5-10 16,-6-4-86-16</inkml:trace>
  <inkml:trace contextRef="#ctx0" brushRef="#br0" timeOffset="44071.18">16636 5435 316 0,'-8'0'28'0,"6"0"13"16,2-3 17-16,0 2-10 16,7-1-24-16,8-1-13 15,6-1-9-15,4 0-2 16,4 1-38-16,0-2-31 0,1-1-87 15</inkml:trace>
  <inkml:trace contextRef="#ctx0" brushRef="#br0" timeOffset="44404.27">17136 5052 407 0,'-6'-15'12'0,"1"1"19"0,0 3 25 15,-4 4-22-15,-1 4-12 16,2 3-6-16,-3 0-10 16,-2 5-4-16,-1 12 2 15,2 5 6-15,-1 5 1 16,4 4-1-16,4 2-3 0,0-3-1 15,5-1-3-15,0-2-1 16,8-6-2-16,5 0 1 0,3-5 0 16,3-3-5-16,1-4-20 15,2-4-17-15,-3-5-29 16,0 0-22-16,-4-4-111 16</inkml:trace>
  <inkml:trace contextRef="#ctx0" brushRef="#br0" timeOffset="44924.53">17188 5132 378 0,'0'-9'28'16,"0"-2"8"0,9 3 12-16,2 2-18 15,-1 0-18-15,5 6-6 16,-1 0-5-16,3 2 0 0,-5 10-1 0,-2 3-1 15,-2 3 1-15,-3-3-1 16,-3 4 0-16,-2-3-2 0,0 1-3 16,0-6-2-16,-2 0 6 15,-3-4 1-15,3-4 1 16,1 1 1-16,-2-4 1 16,3 0 6-16,0 0 9 15,0-2-1-15,0-6-11 16,4-1-3-16,3-4-1 0,2 1 0 15,0-5-1-15,0 2 1 16,0-2-1-16,-2 0 1 16,-2 2-1-16,2 1 0 15,-4 0 3-15,-1 4 5 16,-2 5 8-16,0 2-1 0,0 3-5 16,0 0-6-16,0 0-5 15,-4 8 2-15,-2 7-2 16,1 3 1-16,1 1 0 15,1-1 1-15,3 3-1 0,0-2 0 16,0-2 0 0,7-2 0-16,4-4-1 0,1-3-8 15,3 1-15-15,-1-6-24 16,3-3-18-16,-1 0-32 16,0-8-125-16</inkml:trace>
  <inkml:trace contextRef="#ctx0" brushRef="#br0" timeOffset="45174.5">17542 5032 234 0,'0'-6'156'0,"0"1"-125"16,0 1 15-16,5 4 16 16,4 0-39-16,2 3-11 15,1 6 2-15,2 6-2 16,1 1-3-16,-1 3-3 15,-1 4-1-15,-6-2-2 16,-3 0-2-16,-4 1-1 0,0-6 1 16,-4 5-1-16,-6-4-2 15,-2-5-9-15,0 2-8 16,-1-4-7-16,3-3-26 16,1-5-9-16,2-2-8 15,3-4-72-15</inkml:trace>
  <inkml:trace contextRef="#ctx0" brushRef="#br0" timeOffset="45746.8">17754 4844 426 0,'7'-15'4'0,"3"0"13"16,5 1 20-16,3 3 4 15,0 2-16-15,-1 6-9 0,3 1-8 16,1 2-4-16,-4 2-2 16,0 10-1-16,-7 6-2 15,-3 4 2-15,-4 4-2 16,0 4 1-16,-3 1 0 0,0 2 0 16,-6-2 1-16,3-1-1 15,-1-1 3-15,1-4 0 16,3-4 0-16,0-2 2 15,1-6-1-15,6-2-1 16,5-4-1-16,0-1 1 0,0-5-1 16,1-1-1-16,-1 0 0 15,-2 0 0-15,-3-7 1 16,-2-2 0-16,-3 3-1 16,-2-2-1-16,0 2 0 15,0 3 7-15,-4 3 2 16,-4 0-6-16,-2 3 1 15,3 11 6-15,-2 1 0 0,2 3-1 16,3 5-1-16,4 4-3 16,0-1-1-16,0 3-1 15,0-1 1-15,0 1 1 0,0-2 2 16,0-4 0-16,0 0 0 16,0-3-3-16,-7-2 1 15,-2-4 1-15,-3 0 1 16,-4-3-1-16,-5-1-3 15,-3-3-2-15,-1 1 0 0,-4-5-13 16,-3 1-43 0,-1-4-65-16,-2 0-163 0</inkml:trace>
  <inkml:trace contextRef="#ctx0" brushRef="#br0" timeOffset="46168.99">18576 5248 429 0,'-2'-4'7'0,"2"-2"4"16,5 3 13-16,14-1-11 0,1 2-6 15,2 2-2-15,5-1-5 16,0 1-8-16,-5 0-39 16,-4 0-26-16,-4 0-80 15</inkml:trace>
  <inkml:trace contextRef="#ctx0" brushRef="#br0" timeOffset="46348.8">18614 5329 331 0,'-8'3'20'0,"5"0"16"16,3-3 8-16,7 0-16 0,8 0 23 16,2 0-13-16,10-4-29 15,4-1-8-15,1 0-6 16,6-3-35-16,2-1-47 15,1-1-92-15</inkml:trace>
  <inkml:trace contextRef="#ctx0" brushRef="#br0" timeOffset="46772.04">19729 4820 437 0,'0'-18'-10'0,"0"-2"16"0,0 2 16 16,0 7 13-16,-5 1-4 16,-5 4-10-16,2 3-6 15,-3 3-9-15,-2 0-5 16,1 7 2-16,-3 7 3 15,3 8 2-15,0 4 5 0,4 5 1 16,2 8 0-16,5 4 4 16,1 7 0-1,0 0-2-15,5 0-1 0,5 1-3 16,2-4 3-16,-2-1-5 16,5-3-5-16,-6-4-2 15,-1-3 2-15,-1-1 0 0,-4-3-1 16,-3-5-1-16,0-6-1 15,-3-1 0-15,-7-4 2 16,1-2-4-16,-1-3 0 16,-5 0 1-16,3-2 1 15,0-4-15-15,2 1-26 0,1-3-25 16,1-1-32-16,1-2-79 16</inkml:trace>
  <inkml:trace contextRef="#ctx0" brushRef="#br0" timeOffset="47187.6">19510 5768 390 0,'0'9'29'16,"0"-4"-10"-16,0 5 31 0,0 0 6 15,7 3-23 1,0 1-8-16,5 0-11 0,3-3-3 15,-1 1-4-15,3-5-3 16,1-1 2-16,-4-3 1 16,3-3-2-16,-2 0-1 15,0-1 2-15,-4-8 4 0,-1 0-4 16,0-5 0-16,-5-3 3 16,-3 0-1-16,-2-5-3 15,0 1-4-15,-6-1-1 16,-5 3 1-16,-1 1-1 15,-3 2 0-15,-2 5 0 16,-2 6 1-16,2 3-2 0,-3 2 1 16,0 0 0-16,4 5 0 15,-2 6 0-15,5 3 0 0,5 2-1 0,1 1-2 16,7-2 0-16,0 1-9 16,10-5-44-16,6-6-6 15,2-5-93-15</inkml:trace>
  <inkml:trace contextRef="#ctx0" brushRef="#br0" timeOffset="47859.31">19945 4250 293 0,'3'-13'5'15,"2"0"27"-15,0 2 20 16,-1 2-18-16,-2 0-6 16,-1 1 0-16,-1 3-1 15,0 2-6-15,0 1-5 0,-8 2-8 16,-3 0-6-16,-4 2 1 16,0 5 0-16,-5 6 2 15,4 2 2-15,-4 3 2 16,2 4 1-16,2 3 1 0,1 2 3 15,6 1-1 1,4-1-1-16,2 1 0 0,3-4-3 16,0-1-3-16,7-3 1 15,8-3 0-15,0-1 0 16,4-5-1-16,0-4-2 0,2-1-2 16,1-3-2-16,-1-3 1 15,-1 0-2-15,-1 0-18 16,-7-7-18-16,0 1-14 15,-6-2-17-15,-4-3-29 16,-2 0-81-16</inkml:trace>
  <inkml:trace contextRef="#ctx0" brushRef="#br0" timeOffset="48031.13">19811 4387 354 0,'-12'0'28'0,"3"0"12"0,6 0 11 15,3 0-5-15,3 0-18 16,11-1-25-16,10 1-2 16,4 0 1-16,8 0-4 15,2 0-47-15,-1 0-48 16,2 0-142-16</inkml:trace>
  <inkml:trace contextRef="#ctx0" brushRef="#br0" timeOffset="48563.03">20578 4894 268 0,'0'0'9'0,"-2"-3"26"16,2-3 23-16,0 1-12 16,-2 0-10-16,-1 1 8 15,3 3-7-15,-2 1-14 0,0 0-4 16,2 0-11-16,-1 9-7 15,-1 6 3-15,0 1 8 16,2 4 0-16,0 3-3 16,0-3-5-16,0-1-2 15,0-1 0-15,0 1-2 0,0-2 0 16,0-1-1-16,0 0-20 16,0-3-19-16,0 0-32 15,0-5-19-15,0 0-68 16</inkml:trace>
  <inkml:trace contextRef="#ctx0" brushRef="#br0" timeOffset="48844.21">20334 5199 345 0,'-6'0'20'0,"5"0"19"16,1 0 9-16,10 0-18 15,12 0 1-15,8-1 0 16,4-1-11-16,12 2-6 16,4 0-3-16,-2 0-2 0,1 0-2 15,-6 0-5-15,-4 0-1 16,-6 0-1-16,-8 0 0 16,-7 0 0-16,-7 0-14 15,-6 2-6-15,-5-1-16 16,0 3-35-16,-5-1-2 15,-7 1-42-15,-7-3-124 16</inkml:trace>
  <inkml:trace contextRef="#ctx0" brushRef="#br0" timeOffset="49242.14">20567 5436 284 0,'0'0'62'16,"0"0"-22"-16,0-1 8 16,2-6-11-16,0-1-2 15,-2-1-7-15,0 2-11 0,0 2-4 16,-2-1-5-16,-8 1-3 16,-2 5-3-16,-3 0 1 15,-4 0 1-15,0 2 0 16,-3 7 7-16,1 5-2 15,1 2 3-15,0 4 1 0,5 1 3 16,5 2-6-16,3 4-3 16,5 0 1-16,2 0-1 15,0-2-1-15,11-2-2 16,4-2-3-16,2-5 2 16,3-3 1-16,4-8 1 15,0-1-1-15,1-4-2 16,1 0-1-16,-4 0-1 0,-5-6-12 15,-2-1-14-15,-5 0-13 16,-3 1-10-16,-5 0-9 16,-2-1-31-16,0-4-45 15,-11-2-151-15</inkml:trace>
  <inkml:trace contextRef="#ctx0" brushRef="#br0" timeOffset="49398.35">20401 5567 298 0,'-12'1'37'0,"7"-1"5"0,5 0 6 16,0 0-15-16,14 0-6 16,8 0-5-16,7-7-20 15,10-4-26-15,5-7-68 16,0-4-139-16</inkml:trace>
  <inkml:trace contextRef="#ctx0" brushRef="#br0" timeOffset="50043.13">21374 5041 287 0,'-6'0'14'15,"1"0"18"-15,5 3 19 16,0 1-20-16,0 0-10 0,4 0 0 16,4 2-2-16,5-1-4 15,0-2-1-15,1-3-2 16,2 0-3-16,-4 0-3 0,0-8-2 16,-4-1-1-16,-2-3-2 15,-5-1 1-15,-1 1-1 16,0-2-1-16,-7-1 1 15,-1 2-1-15,-5 5 0 0,-1-1 1 16,-3 5 0-16,1 4 3 16,0 0 3-16,0 4-3 15,-1 10 3-15,4 4 4 16,-2 3 0-16,4 6 1 16,4 3 0-16,6 1 3 15,1-3 0-15,0-1-5 0,7-4-3 16,5-3-2-16,4-5 1 15,3-5 0-15,5-3-1 16,0-6-2-16,1-1-1 16,0 0-1-16,-4-3-9 15,1-7-19-15,-4-3-18 16,-2-1-14-16,-6-5-31 0,-2-7-27 16,-2-4-101-16</inkml:trace>
  <inkml:trace contextRef="#ctx0" brushRef="#br0" timeOffset="50259.6">21360 4710 358 0,'-12'-5'8'15,"5"0"23"-15,7 2 12 16,0 3-19-16,7-2-12 0,12 0-4 15,2 0-3-15,6 2-5 16,8-2 0-16,-1 0-6 16,0-1-24-16,0-2-15 15,-4-3-36-15,-3-4-52 16</inkml:trace>
  <inkml:trace contextRef="#ctx0" brushRef="#br0" timeOffset="50819.66">21742 4464 319 0,'1'-5'20'0,"-1"-2"26"16,0 2 6-16,0 5-23 15,0 0 0-15,0 0-17 16,0 9-6-16,0 8 4 16,0 3 6-16,0 6 0 15,0 7-2-15,0 4-2 0,0 3-3 16,4-1-2-1,-1-2 1-15,2 1-1 0,-2-6-2 16,-1-4 0-16,0-6 0 16,0-5-3-16,-2-4 0 15,0-6 0-15,0-3 1 16,0-4 1-16,0 0 13 0,0-4 6 16,0-10-19-16,0-2-3 15,0-2 0-15,0-5-1 16,0-4 0-16,0 2-1 15,0-4 1-15,0 1-3 16,1 1-3-16,3 2 2 16,1 4 3-16,4 3 1 15,2 4-1-15,3 5 0 0,4 4-1 16,1 1 1-16,0 4 1 16,1 0-1-16,-4 9 1 15,-1 3-1-15,-7 3 0 16,-3 3 1-16,-3-2 0 15,-2 0-1-15,-2-2 1 0,-8-2 0 16,-5-1 0-16,-2-2 1 16,-3-2 0-16,-1-2-1 15,6-1 0-15,-5-1 1 16,8-1-1-16,3 0 0 16,1 0-19-16,6-2-19 0,2 0-29 15,4 0-35-15,9 0-36 16</inkml:trace>
  <inkml:trace contextRef="#ctx0" brushRef="#br0" timeOffset="51303.91">22078 4575 185 0,'0'-11'206'0,"0"0"-178"16,3 1 17-16,4 1-4 15,4 2-8-15,0 1-10 0,1 3-12 16,1 3-3-16,-1 0-5 16,0 7-1-16,-4 5-2 15,-1 6 1-15,-1 4-2 16,-5 1 2-16,-1 0-1 16,0-1 0-16,0-3 0 0,-1-3 0 15,-3-3 1-15,1-4-1 16,1-4 0-16,0-2 1 15,2-1-1-15,0-2 0 16,4 0 2-16,4-9 2 16,6-3-4-16,-1-2 0 0,1-6 0 15,-1-2 0-15,1 0 0 16,-4-4 0-16,-3 7 0 16,-2 1 0-16,-1 4 0 15,-4 3 0-15,0 4 0 16,0 5 0-16,0 2-4 15,-4 0 6-15,-1 11 0 0,0 7-2 16,-2 1 3-16,2 4 0 16,2 3 1-16,3-2-1 15,0-1-1-15,0 1-1 16,8-5 0-16,4-1-2 0,3-2-8 16,-1-3-30-16,2-6-53 15,0-4-74-15</inkml:trace>
  <inkml:trace contextRef="#ctx0" brushRef="#br0" timeOffset="52010.94">22726 5039 339 0,'3'-2'4'15,"1"-7"0"-15,1 2 33 16,1-2 5-16,-4 0-9 16,-2 0-7-16,0 2-5 15,0 0-6-15,-10 1-5 0,0 2-3 16,-4 0-3-16,-1 2-1 15,-2 2 0-15,0 0 2 16,0 0 1-16,2 7 1 16,3 0 2-16,2 6-1 15,-1 3-1-15,4 0 1 0,6 2-1 16,1 1-1-16,0 0 0 16,0 0-3-16,7-1 0 15,5-6-1-15,-1-1 0 16,1-4-1-16,1-4 1 15,0 0 0-15,1-3 3 16,-1 0 1-16,-1-6-4 16,1-5 0-16,-2-3-1 0,-1-3 0 15,0-2 0-15,-3-2 0 16,-2-2-1-16,-3-4 0 16,-2-2 0-16,0 1 0 0,0-2 0 15,0 1 0-15,-2 2 0 16,-3 4 0-16,3 7 0 15,-3 1 1-15,2 8 0 16,1 4 6-16,2 1 1 16,0 2-1-16,0 2-6 15,0 7-3-15,0 5 2 0,0 6 2 16,0 5 1 0,5 2 2-16,0 3-2 0,0 0 1 15,-1-1-1-15,-1 1-2 16,-1-3-1-16,1-2 0 15,1-4 1-15,-3-3-2 16,4-4-5-16,0-3-14 0,2-4-10 16,0-2-21-16,6-2-15 15,1-3-18-15,3 0-76 16</inkml:trace>
  <inkml:trace contextRef="#ctx0" brushRef="#br0" timeOffset="52588.98">22953 4964 363 0,'3'-12'13'0,"1"-1"26"15,1 1 16-15,2 1 1 0,2 5-21 16,2 1-17-16,1 5-7 16,3 0-5-16,-3 0-3 15,2 11-2-15,-1 3-1 16,-2 4 0-16,-3 1 0 15,-1 1 0-15,-4 0 0 16,-3-1 0-16,0-1 0 0,0-2 0 16,0-3 0-16,-3-5 0 15,1 0 2-15,2-5-2 16,-2-1 0-16,2-2 1 16,0 0 1-16,2 0 1 0,5-3-1 15,3-7-2-15,3 0 0 16,-2-7 1-16,1 2-1 15,-1-3 0-15,-2-1 1 16,0-3-1-16,-4 2 1 16,3 2-1-16,-5 0 1 0,-1 6-1 15,0 3 1-15,-2 4 2 16,0 1 3-16,0 4 0 16,0 0-4-16,0 0-1 15,-5 8-1-15,-2 4 2 16,-1 3 1-16,1 2 5 15,3 3 2-15,1 1 2 0,1 1-1 16,2-2-2-16,0 3-2 16,0-4 1-16,7-3-2 15,2 1-3-15,4-5 0 16,1-2-1-16,1-5 0 0,2-4 0 16,5 2-1-16,-2-3-1 15,1 0-6-15,-3 0-26 16,-4-7-33-16,-4-1-73 15,-5-8-276-15</inkml:trace>
  <inkml:trace contextRef="#ctx0" brushRef="#br0" timeOffset="55208.28">18396 6549 368 0,'-5'0'4'0,"1"0"5"0,4 0 33 16,0 0-18-16,7 0-7 15,8 0-2-15,5 0-4 32,3 0-4-32,2 0-4 0,0 0-3 0,-3 3 0 0,-1-2-5 15,-4 2-31-15,-3-3-24 16,-5 0-50-16,-5 0-72 15</inkml:trace>
  <inkml:trace contextRef="#ctx0" brushRef="#br0" timeOffset="55395.74">18423 6638 310 0,'-9'6'28'15,"6"-4"3"-15,3-1 14 16,2-1-20-16,10 0 18 15,4 0-6-15,6-3-17 16,3-3-16-16,3-2-3 0,-1 2-1 16,0 3-7-16,1-1-58 15,-5-1-52-15,-2-1-177 16</inkml:trace>
  <inkml:trace contextRef="#ctx0" brushRef="#br0" timeOffset="55848.8">19458 6544 115 0,'2'-4'187'0,"-2"-4"-175"15,0 4 24-15,0-2 8 16,0 5-16-16,0 1-4 15,-2 0 2-15,2 0-3 16,0 6-16-16,0 6 4 16,0 2 9-16,0 4-4 0,2 3-2 15,-1 1-7-15,1-2-3 16,-2 0-2-16,0-2-1 16,0 0 0-16,0-5-1 15,0-1 0-15,0-1-15 16,0 1-27-16,0-6-29 15,0-3-24-15,-3 1-88 0</inkml:trace>
  <inkml:trace contextRef="#ctx0" brushRef="#br0" timeOffset="56114.32">19264 6842 159 0,'-3'2'177'15,"0"-2"-127"-15,3 0 6 16,10 0-21-16,7 0 0 0,10 0-2 16,4 0-14-16,8-4-3 15,3 2-6-15,2-1 0 16,0-1-3-16,-1 1-2 16,-6-1-3-16,-8 2-1 15,-4 2-1-15,-6-1-1 16,-7 1 2-16,-5 0-16 0,-4 0-22 15,-3 0-31-15,0 1-13 16,-5 3-58-16</inkml:trace>
  <inkml:trace contextRef="#ctx0" brushRef="#br0" timeOffset="56551.71">19548 7079 292 0,'3'0'15'15,"1"-3"2"-15,-1-5 8 16,-1 1 3-16,0 2-4 16,-2-2-12-16,0 3-3 15,0 0-1-15,-2 1 0 16,-7 3 0-16,-1 0-6 0,-5-2 2 15,-1 2 1-15,0 7 5 16,0 1 8-16,1 4 4 16,1 4 0-16,-1 2-5 15,5 5 1-15,-3 2 0 16,6 4 9-16,1 1-9 16,6 2-8-16,0-3-2 0,0-1-2 15,7-3-1-15,5-5-1 16,2-4 2-16,2-5 1 15,2-6 3-15,2-1 0 16,2-4-7-16,0 0-1 0,0-4-1 16,-6-3-4-16,0-2-14 15,-5 0-10 1,-3 0-13-16,-7-2-22 0,-1 4-25 16,-1-7-21-16,-11 3-102 15</inkml:trace>
  <inkml:trace contextRef="#ctx0" brushRef="#br0" timeOffset="56707.94">19397 7243 307 0,'-9'2'48'15,"3"-2"7"-15,6 0 9 0,3 0-10 16,10-4-26-16,8-2-16 16,6-4-9-16,5 2-2 15,4-1-2-15,-1 0-39 16,-1-4-87-16,-3-3-227 15</inkml:trace>
  <inkml:trace contextRef="#ctx0" brushRef="#br0" timeOffset="57306.87">20486 6273 330 0,'-5'-8'1'0,"-4"-4"22"15,2 5 14-15,-2 6-13 16,-2 1-10-16,-1 0-3 15,-3 8-2-15,0 9 5 16,-2 6 5-16,0 5 10 16,-2 10 1-16,1 9-6 0,2 7-2 15,1 4-1-15,3 9 0 16,2 5 8-16,5 2-3 16,4 3-5-16,1 0 0 15,1-2-6-15,9 0-7 16,2-4 2-16,3-7-6 15,1-7 2-15,0-5-5 0,0-6 0 16,2-10 0-16,0-6-1 16,0-7 0-16,2-8-7 15,-1-6-7-15,5-6-14 16,3-3-18-16,-2-5-19 16,4-13-47-1,-3-9-65 1</inkml:trace>
  <inkml:trace contextRef="#ctx0" brushRef="#br0" timeOffset="57847.38">21121 6592 393 0,'-4'-3'-8'16,"4"-2"12"-16,0 3 21 16,0 2 4-16,7 0-19 15,3 0-1-15,4 7-6 16,0-2 3-16,0 1 2 0,2 1-2 16,-3-4 1-16,-2-3 4 15,-1 0 2-15,0 0 4 16,-3-3-2-16,0-5-6 15,-4-2-3-15,-1-1-2 16,-2 0-2-16,0 1 0 16,0-1-1-16,-5 0-1 0,-4 1 0 15,-2 2 0-15,-2 5 0 16,1 1 0-16,-4 2 1 16,-2 0 0-16,3 9-1 15,0 4 1-15,-2 5 2 16,3-2 2-16,3 8 6 0,2 1-4 15,6-2 3-15,1 2 2 16,2 0-1-16,0-5 0 16,9 1-3-16,-1-5-1 0,7-1-1 15,-1-6-2-15,4-2 1 16,-2-2-3-16,4-3 0 16,0-2-2-16,-1 0 1 0,3-2-8 15,-2-3-17-15,-2-5-14 16,-3 4-8-16,-2-7-28 15,-4-3-29-15,1-3-120 16</inkml:trace>
  <inkml:trace contextRef="#ctx0" brushRef="#br0" timeOffset="58097.32">21214 6302 309 0,'-4'-7'-2'0,"3"0"21"15,1 1 24-15,0 2-10 16,5 1-17-16,7-1-7 16,5 1-3-16,3 3-1 0,-3 0-3 15,7 0-2-15,-2 0-1 16,-3 0-28-16,1-2-31 15,-3 1-47-15,2-7-74 16</inkml:trace>
  <inkml:trace contextRef="#ctx0" brushRef="#br0" timeOffset="58695.15">21558 6102 299 0,'0'-6'4'15,"0"1"29"1,0 2 12-16,-1-1-11 0,-3 4-8 16,4 0-7-16,-1 0-10 15,-1 9-8-15,2 9 6 16,0 5 7-16,0 4 5 16,0 3-1-16,0 4-6 0,0 0-5 15,2 0-1-15,-1-6-2 16,3 3 0-16,-3-8-3 15,-1 0 1-15,2-5 0 16,-2-6 0-16,0-2-1 16,0-4 1-16,0 0-1 15,0-6 1-15,0 0-1 16,2 0 3-16,-2 0 13 16,0-4 0-16,0-7-14 0,0 3-2 15,0-7 0-15,-2-1 0 16,4-3-1-16,-2-1 0 15,2-3 1-15,-1 1-1 16,1 3-1-16,3-3 1 16,-2 7 0-16,4 0 0 0,0 4 0 15,2 1-1-15,0 5 1 16,2-1-2-16,-1 4 1 16,0 2 1-16,0 0-1 15,-3 8 0-15,-1 5 0 0,-2 0 0 16,-2 3 1-1,-2-2 0-15,0 0-1 0,0-1 2 16,-6-2-1-16,-3-2-1 16,-3-4 1-16,-1 2 1 15,0-3 1-15,-3 0-2 16,4-3 1-16,-1 1-1 16,4 0 0-16,2-2-20 0,3 0-22 15,3 0-33-15,1 0-14 16,1-4-96-16</inkml:trace>
  <inkml:trace contextRef="#ctx0" brushRef="#br0" timeOffset="59180.74">21792 6211 365 0,'0'-9'33'0,"4"0"14"0,5 0-1 15,-1 2-5-15,4 0-21 16,-2 3-8-16,5 4-4 16,-5 0-3-16,1 7-4 15,-2 6 0-15,0 4-2 0,-4 3 1 16,-1 2-1-16,-4 1 2 16,0-3-1-16,0-2-2 15,-5-4-1-15,-1-2 2 16,1-3 2-16,2-4-1 15,-2-3 0-15,5-2 1 16,0 0 2-16,0 0 1 0,10-7-4 0,-1-6 0 16,1 1-3-16,3-6-3 15,-1 0 4-15,2-2 0 16,-6-1 1-16,-1 0-1 0,-3 3 2 16,-3-2-1-16,-1 8 0 15,0 3 1-15,0 3 5 16,-1 6 1-1,-5 0 0-15,1 12-4 16,0 3 4-16,0 7 2 16,0-1 0-16,4 2-1 0,1 2-3 15,0-1-3-15,0-3 0 16,9 1-2-16,0-1-6 16,1-5-29-16,2-2-33 15,0-7-66-15</inkml:trace>
  <inkml:trace contextRef="#ctx0" brushRef="#br0" timeOffset="59684.77">21032 7031 318 0,'-18'0'5'16,"6"0"13"-16,1-3 27 15,6 1-6-15,4 0-7 0,1 0 8 16,8 0-12-16,13 2-17 15,10-2 0-15,7 2 0 16,10 0-3-16,10 0-3 16,-3 0-1-16,0 0 0 15,-4-1-1-15,-4 2-3 16,-8-1 0-16,-10 0-5 0,-9 0-24 16,-8 4-53-16,-6 2-24 15,-6-5-70-15</inkml:trace>
  <inkml:trace contextRef="#ctx0" brushRef="#br0" timeOffset="59934.63">21007 7290 314 0,'-9'3'2'16,"6"-3"13"-16,3 2 24 16,5-2-15-16,12 0 16 0,0 0-8 15,10 2-17 1,2-2-9-16,2 0-5 0,-1 0 0 16,1 2-23-16,-3-2-49 15,-2 0-63-15,-4-2-120 16</inkml:trace>
  <inkml:trace contextRef="#ctx0" brushRef="#br0" timeOffset="60231.7">21429 7170 396 0,'0'-3'9'15,"0"1"23"-15,0 2 17 16,0 0-23-16,0 5-15 15,0 10 13-15,0 2-1 16,0 5 2-16,2 6-5 16,-2 5-3-16,2-1-3 0,-2-2-5 15,0 0-4 1,0-1-2-16,0-4-1 0,0 0-2 16,0-7 1-16,0-1-1 15,0-4 1-15,0-3-2 16,0-2-13-16,0-5-17 0,0-1-11 15,0-2-11-15,2 0-1 16,-1-9-16-16,1-5-77 16</inkml:trace>
  <inkml:trace contextRef="#ctx0" brushRef="#br0" timeOffset="60497.25">21462 7286 336 0,'3'-12'27'0,"2"1"13"15,7 2 4-15,-2 4-2 16,2 3-3-16,2 0-19 16,-1 2-7-16,2 2-2 0,-3 8-3 15,-3 1-3-15,-1 4-1 16,-3-1 1-16,-5 2-5 16,0-2 1-16,-3 0 0 15,-10-1 0-15,-3 0 1 16,-2-5 0-16,-3 3-1 0,1-6 0 15,1 1-1-15,5-4-30 16,6-2-40-16,3-9-54 16</inkml:trace>
  <inkml:trace contextRef="#ctx0" brushRef="#br0" timeOffset="61090.87">22651 6318 64 0,'0'-6'316'0,"2"1"-310"16,5 1 11-16,3 4 7 15,5 3-6-15,0 11 1 16,6 5 2-16,0 12 4 16,2 5-1-16,-3 8-5 15,-1 2-4-15,-7 4-7 0,0 1-1 16,-4 1 7-16,-8 2-5 15,2-4 1-15,-2-2-2 16,-12 0-1-16,-2-5 2 16,-2-4 1-16,0-3-2 15,-1-6-2-15,0-5-2 0,2-6-2 16,1-2 0-16,1-5-2 16,6-4 0-16,2-3 0 15,3-3-2-15,2-2-15 16,0 0-4-16,0-7-27 15,9-8-47-15,4-5-44 0</inkml:trace>
  <inkml:trace contextRef="#ctx0" brushRef="#br0" timeOffset="61475.49">23265 6295 333 0,'2'-2'80'0,"-2"-11"-66"0,0 10 8 15,3 1 22-15,-3 2-9 16,2 5-21-16,0 11-4 0,-2 8 11 16,1 4 1-16,-1 8-2 15,0 7-1-15,0 5 0 16,0 4 3-16,0 3-3 15,0-2 0-15,0 6-6 16,-1-2-1-16,-3 2 0 16,-1-2 0-16,-1-2-2 15,-3-3-5 1,0-6-2-16,0-6-1 16,-2-5 1-16,3-6-4 0,-1-6 3 15,1-3-2-15,3-8 0 16,1-1-8-16,4-4-21 15,0 0-17-15,0-5-25 16,0-2-33-16,9 0-64 0</inkml:trace>
  <inkml:trace contextRef="#ctx0" brushRef="#br0" timeOffset="61857.47">23447 7124 76 0,'-3'1'354'16,"1"2"-327"-16,0-2-2 15,2 6-3-15,0 0 18 0,0 4-8 16,0 0-10-16,0 3-5 16,7 0-5-16,3 1-1 0,-1-3-2 15,5 1-5-15,0-5-3 16,0-2 1-16,3-4 1 15,0-2 0-15,-2 0 3 16,0-8-2-16,-3-2 0 0,-3-4-1 16,1-2 1-16,-7-2 1 15,-1 0 2-15,-2 0-5 16,0 0-1-16,-10 2-1 16,-2 6 0-16,-2-2-1 15,-4 6 0-15,-2 2 1 0,1 4-9 16,0 0-7-1,3 0-2-15,0 5-15 0,7 2-28 16,4-3-62-16,5-4-120 16</inkml:trace>
  <inkml:trace contextRef="#ctx0" brushRef="#br0" timeOffset="62424.67">23781 6045 336 0,'0'-9'5'15,"0"-2"25"-15,-3 6 17 16,-4 0-19-16,-2-1 0 16,0 4-6-16,-4 2-5 0,1 0 0 15,-3 2 3-15,1 9-1 16,1 2-4-16,1 4 4 16,3 6-2-16,3 0-3 15,4 6-1-15,2-2-4 16,2-1-3-16,11-2-2 0,1-3-2 15,6-5 0 1,2-3-1-16,1-5 1 0,0 0-1 16,1-6-1-16,-2-1-2 15,-3-1-18-15,-2 0-18 16,-3 0-20-16,-6-5-29 0,-2-4 7 16,-7-3-63-16</inkml:trace>
  <inkml:trace contextRef="#ctx0" brushRef="#br0" timeOffset="62596.51">23699 6145 12 0,'-13'1'319'0,"6"-1"-287"16,7 0 13-16,0 0 4 16,13 0-9-16,5 0-15 15,12-3-19-15,1 1-5 0,3 2-19 16,-2-2-62-1,-5-1-110-15</inkml:trace>
  <inkml:trace contextRef="#ctx0" brushRef="#br0" timeOffset="63144.14">18282 8729 243 0,'-4'-3'13'0,"3"-8"-9"16,1 2 46-16,0 0-1 15,3 0-6-15,7 0-8 16,7 4-13-16,2 0-12 15,5 3-3-15,3 2-7 0,-2 0 0 16,0 0-16-16,-2 0-31 16,-3 2-26-1,-6-1-50 1</inkml:trace>
  <inkml:trace contextRef="#ctx0" brushRef="#br0" timeOffset="63302.83">18348 8793 172 0,'-15'13'158'16,"5"-6"-144"-16,5-3 21 15,5-1 0-15,1-1-8 0,13-2 1 16,6 0-2-16,7 0-18 16,4-5-6-16,5-1-24 15,-2-3-51-15,0-6-120 16</inkml:trace>
  <inkml:trace contextRef="#ctx0" brushRef="#br0" timeOffset="63693.36">19139 8553 390 0,'3'-4'1'0,"-3"4"6"0,0-2 10 15,0 2-10-15,0 0 1 16,0 9 10-16,0 2 2 16,0 3-2-16,0 2 2 15,0 2-3-15,0 4-5 0,0-1-8 16,2-2-2-16,-2 5-1 16,0-3-1-16,0 2-28 15,0-7-39-15,-2-2-34 16,-8-4-88-16</inkml:trace>
  <inkml:trace contextRef="#ctx0" brushRef="#br0" timeOffset="63912.06">18981 8861 77 0,'0'2'253'0,"0"-2"-197"0,0 0-9 16,15 0-18-16,9 0 1 15,3 0 4-15,9 0-14 16,5 0-5-16,4-3-7 16,-4-1 1-16,0 2-3 0,-4 2-5 15,-3 0-2-15,-10 0-14 16,-7 0-18 0,-7 2-36-16,-10 3-34 0,0 1-78 15</inkml:trace>
  <inkml:trace contextRef="#ctx0" brushRef="#br0" timeOffset="64349.45">19176 9154 289 0,'0'0'21'15,"0"0"1"-15,0-7 18 16,0-1-2-16,0 1-5 16,0-1-10-16,-3 0-2 15,-1 3-6-15,-4 0-4 0,-1 3-4 16,-1 0-2-16,-3 2-1 16,-1 0 3-16,-3 2 1 15,2 7 3-15,-2 2 0 16,1 7 2-16,3-3 4 0,3 5 0 15,3 2-2-15,2 1-4 16,5 3 0 0,0-3-1-16,0 0-3 0,7-1-2 15,5-2-2-15,3-5-1 16,2 0 0-16,5-5 0 16,-2-2-1-16,1-3-1 0,-1-4 0 15,0-1 0-15,-3 0-8 16,2 0-16-16,-5-2-15 15,1-4-11-15,-5-4-28 16,-7 1-18-16,-1-4-80 16</inkml:trace>
  <inkml:trace contextRef="#ctx0" brushRef="#br0" timeOffset="64521.28">19084 9278 334 0,'-7'1'21'0,"3"-1"11"16,2 0 19-16,2 0-17 0,5 0-4 16,9-1-17-16,4-5-11 15,6 3 1-15,7 0-31 16,-2-2-22-16,-1 0-69 0</inkml:trace>
  <inkml:trace contextRef="#ctx0" brushRef="#br0" timeOffset="65105.57">19495 9072 287 0,'-1'-8'13'16,"-3"1"27"-16,1 2 17 15,3 2-7-15,0 1-4 0,-2 2-5 16,0 0-20-16,2 5-15 16,0 7-1-16,0 8 15 15,0 3 5-15,2 8-5 16,-2-1-2-16,0 2-1 0,0 2-3 15,0 1-1-15,0 0-6 16,0-3 0-16,0 0-2 16,0-4-3-16,0-3 0 15,0-2-2-15,0-3 1 16,0-6-1-16,0-2 0 0,0-4 0 16,2-1-8-16,1-5-12 15,1-1-8-15,1-1-9 16,3 0-6-16,-1-7-16 15,0-4-22-15,-2-3-14 16,0-4-58-16</inkml:trace>
  <inkml:trace contextRef="#ctx0" brushRef="#br0" timeOffset="65355.5">19519 9221 317 0,'0'-14'15'0,"0"1"28"15,5 1 8-15,5-1-15 0,2 5-2 16,0 3-4-16,1 3-13 16,1 2-5-16,1 0-4 15,-1 7-3-15,-4 6-1 16,0 2-2-16,-6 2-1 16,-3-1 0-16,-1 2-1 15,-3-1-1-15,-12-2 3 0,1 1-1 16,-4-4 0-16,0-2 1 15,-2-4-18-15,2-4-36 16,4-2-50-16,3-14-176 0</inkml:trace>
  <inkml:trace contextRef="#ctx0" brushRef="#br0" timeOffset="65888.77">20540 8327 365 0,'-10'-8'-6'16,"-1"1"17"-16,0 5 30 15,2 2-10-15,-2 4-11 16,-1 9 0-16,1 13 2 16,2 2-1-16,0 10 2 15,4 6 0-15,1 4 4 16,3 10-4-16,1 0 0 0,0 3-6 16,0 1-4-16,0-2-3 15,3-9-6-15,4-5-2 0,3-4-1 16,4-10-1-16,0-3 0 15,0-8-1-15,4-5-8 16,2-7-17-16,4-5-10 16,1-4-16-16,1-4-34 15,1-13-10-15,-2-4-51 16</inkml:trace>
  <inkml:trace contextRef="#ctx0" brushRef="#br0" timeOffset="66178.23">20878 8590 363 0,'0'-9'7'15,"0"0"17"-15,0 6 26 16,0 3-4-16,0 0-11 16,0 0-19-16,0 10 0 15,0 4 3-15,0 6 3 0,2 2-1 16,1 3-7-16,2-2-2 15,0 2-5-15,0 0-5 16,0-2 0-16,-3-4-1 16,2-1-1-16,-4-1 0 15,1-7-6-15,-1-1-16 0,2-1-15 16,-2-2-26-16,4-4-22 16,1-2-16-16,1 0-87 15</inkml:trace>
  <inkml:trace contextRef="#ctx0" brushRef="#br0" timeOffset="66365.68">21236 8745 242 0,'14'-2'144'0,"1"-3"-101"0,0 2-6 15,4-1-4-15,1 2-6 16,-3 2-7-16,3 0-16 15,-1 0-3-15,1 0-1 16,-2 0-8-16,5 2-35 16,-1 0-27-16,-2-2-62 15,1 0-146-15</inkml:trace>
  <inkml:trace contextRef="#ctx0" brushRef="#br0" timeOffset="66818.7">21755 8690 335 0,'2'0'28'0,"6"0"10"16,-1 0 9-16,5-2-17 15,0 2-3-15,2 0-12 16,4 0-6-16,-1-1-1 16,2-1-3-16,-3 0-4 15,-2-2-1-15,-1-1 1 16,-5 0-1-16,-3-3 1 0,-5 1 0 15,0-4 0-15,0 3-2 16,-5-3 1-16,-5 4 0 16,-1-2 1-16,1 4-1 0,-3 1 0 15,1 1 0-15,-2 3 1 16,2 0-2-16,0 3 3 16,-1 8 2-16,3 3 6 15,1 2 3-15,1 5 5 16,4 1-3-16,3 3 3 0,1 2-2 15,0-4-2 1,0 0-3-16,5-2-3 0,3-1-2 16,2-5-1-16,2-2-1 15,3-3-1-15,1-7 0 16,2-1-1-16,2-2-1 16,5 0-1-16,-3-5-5 0,-2-8-30 15,-1-1-28-15,-4-6-72 16,-3-3-212-16</inkml:trace>
  <inkml:trace contextRef="#ctx0" brushRef="#br0" timeOffset="67224.86">21825 8242 342 0,'0'-2'12'16,"0"-2"16"-16,5 4 13 16,5-1-15-16,3 1 4 15,5 0-13-15,4 0-3 0,3 0-9 16,2-2-4-16,2 2-1 15,0 0-12-15,-3 0-37 16,2 0-37-16,0 0-83 16</inkml:trace>
  <inkml:trace contextRef="#ctx0" brushRef="#br0" timeOffset="67557.25">22349 8119 277 0,'0'-5'20'16,"2"-1"31"-16,-2 1 0 15,1 5-9-15,1 0-4 0,2 0-15 16,-1 9-21-16,1 4 19 16,-1 6 2-16,2 4-4 15,-2 6-1-15,-1 1 1 16,-2 2-4-16,0 4-2 0,0-1-2 15,0 0-7-15,-5-5-1 16,-2-5-2-16,4-2 0 16,-2-6-1-16,3-4 0 15,-2-4 0-15,3-5-8 16,1 1-19-16,0-5-11 16,0 0-16-16,0 0-25 15,3-9-23-15,1-7-42 0</inkml:trace>
  <inkml:trace contextRef="#ctx0" brushRef="#br0" timeOffset="67850.92">22378 8215 292 0,'1'-7'33'0,"5"-4"8"16,1 6 9-16,0-1-8 15,4 3-1 1,-1 0-14-16,4 1-9 0,-2 2-1 15,2 0-4-15,-3 2-6 16,0 7-4-16,-3 1-2 16,0 3 0-16,-4-1-1 0,-4 3 0 15,0-3 1-15,0 2-1 16,-7-2 1-16,-6 0 0 16,-3-4 0-16,1-1 1 15,-1 1 0-15,1-5-12 0,5 1-6 16,0-4-18-16,7 0-29 15,1 0-1-15,2-5-44 16,4-6-180-16</inkml:trace>
  <inkml:trace contextRef="#ctx0" brushRef="#br0" timeOffset="68227.1">22797 8185 181 0,'5'-3'170'0,"-2"-3"-146"0,-1 1 27 16,-2-1-11-16,0 5-10 15,0-1-12-15,-2 2-13 16,-4 0-3-16,-3 0 2 16,-1 2 5-16,0 5 2 15,0 7 3-15,-2-2 1 16,2 6 3-16,1 2-3 0,4 2-2 15,0 0-1-15,5 0-1 16,0 3-4-16,2-5-1 16,8-2-1-16,5-3-1 0,1-4-1 15,2-2-2-15,1-2 1 0,1-5-1 16,0-2-2-16,-4 0-9 16,-1-2-20-16,-5-7-12 15,-3 1-10-15,-5-4-20 16,-2 0 1-16,0-2-35 0,-12 0-10 15,0-2-56 1</inkml:trace>
  <inkml:trace contextRef="#ctx0" brushRef="#br0" timeOffset="68352.09">22775 8269 198 0,'-10'-2'46'0,"3"0"8"0,5 2-2 16,2 0-10-16,0 0-5 15,6 0-13-15,8 0 3 16,2 0-22-16,6 2-5 15,3-2-16-15,1 0-38 16,4 0-71-16</inkml:trace>
  <inkml:trace contextRef="#ctx0" brushRef="#br0" timeOffset="68805.15">23262 8167 323 0,'-3'-2'9'0,"-1"1"40"16,4-1-4-16,0 2-15 16,0 0 9-16,0 0-8 0,2 5-13 15,6 8 14-15,-1 4-2 16,5 7-2-16,1 4 1 16,5 8-5-16,-2 8-2 15,0 6-5-15,-1 8-2 0,-3 2-4 16,-2 6-3-16,-8 2 2 15,1 0-6 1,-6-2 0-16,-9-6-1 0,-5-6 0 16,-7-9 1-16,-1-6-2 15,-2-9 0-15,-2-5-2 16,2-4 1-16,0-3-1 0,1-3-1 16,0-3-31-16,-4-8-52 15,-1-4-128-15</inkml:trace>
  <inkml:trace contextRef="#ctx0" brushRef="#br0" timeOffset="83007.1">11707 12965 258 0,'0'0'18'16,"0"0"-18"-16,0 0-21 15,0-1 2-15,-2-3 17 16,-3 2 10-16,0 1 4 15,0-1-1-15,1 0 5 0,-2 2 4 16,4 0 0-16,-5 0-3 16,1 0-7-16,-5 0-3 15,-6 0-1-15,-1 0-1 16,-6 0 1-16,-5 0-1 16,-3 0 0-16,-9 0 1 0,-3 0 2 15,-7-5 0-15,0 1 2 16,-10-3-2-16,-5 0-4 15,-2 0-1-15,-7-2-1 16,-9 0-1-16,-4 0 0 16,-6 0-1-16,-3 0 0 15,-3-4 1-15,-6 6-1 16,-2-3 0-16,-3 1 0 0,-2-3 0 16,-2-1 0-16,0 2 0 15,0-1 0-15,0 1 0 16,4-2 0-16,-3 3 0 15,5-1 0-15,-2 2 2 0,3 0-2 16,0 2-2-16,3 2 2 16,-2 1 0-16,2 3 0 15,3 1 0-15,-1 0 0 16,4 0 0-16,4 0 0 0,5 0 0 16,4 0 0-16,5 0 0 15,4 0 2-15,5 0-2 16,8 0 0-16,6 0 0 15,4 0 0-15,5-4 1 16,10 2 0-16,5-2 0 0,3 1 1 16,6-1 0-1,6 3-1-15,4 1 1 0,3 0 0 16,4 0 1-16,1 0-2 16,2 0-1-16,3 8 0 0,2 5 1 15,-2 3 2-15,4 5 1 16,-2 6 1-16,0 7 0 15,0 5-1-15,0 5 3 16,0 5-1-16,-2 5-3 16,-1 6 0-16,1 4 0 0,0 4 10 15,-1 4-3-15,-3 0-1 16,-1 3-6-16,0-1-1 16,0 1 0-16,0-4 1 15,-1-2 0 1,1-1 0-16,2-2-1 15,1-3 0-15,1-3 0 0,1-1 1 0,-2-5-1 16,4-4-2-16,0 0 0 16,0-7 1-16,0-1-1 15,0-2 0-15,0-3 0 16,0-3 1-16,0-4-1 16,0-1 0-16,1-6 0 15,5-3 0-15,0-4 0 16,1-4 0-1,3-1 1-15,0-4 0 0,2 0 1 16,5-1-2-16,2-3 4 0,6-1-1 16,2 0 1-16,4-2 0 15,8 0-3-15,4 0 1 16,7 0 1-16,8-2 0 16,6-3-1-16,9-2 3 0,5-3-1 15,7 3 0-15,5-3 4 16,8-1 1-16,1 4-2 15,11-2 0-15,-3 0 2 16,8 0-3-16,2 4-3 16,0 0 0-16,5 1-1 15,0-2 0-15,1 5-1 0,0-1 2 16,1 0-3-16,2 0 1 16,-2 1 1-16,0-3 1 15,-6 3-1-15,4-2 1 16,-4 1 0-16,-4 2 3 0,-3 0 0 15,-5 0-3-15,-8 0 1 16,-3 0-3-16,-5 0 0 16,-3 0 0-1,-6 0-1-15,-8 0 1 16,-7-1 0-16,-8-8-1 0,-4-2 1 16,-6-3 0-16,-6-4 1 15,-3 0 0-15,-5-3-1 16,-1-2-1-16,-8-1 0 15,-2-2 0-15,-3 1 1 0,-2-7 0 16,-1-2-2-16,-5-5 2 16,0-3-2-16,1-8 0 15,-3-7 1-15,1-2 0 16,0-6 1-16,-2-7 0 16,1-1-1-16,-2-4 1 0,-2-3 0 15,-3 0 1-15,1-1 0 16,-4 4-2-16,0 1 0 15,0 5 0-15,0 7-1 16,-6 8 1-16,-4 10-6 16,-8 7-20-16,-8 6-27 0,-6 3-74 15,-6 2-210 1</inkml:trace>
  <inkml:trace contextRef="#ctx0" brushRef="#br0" timeOffset="87010.88">15757 10647 303 0,'-3'-13'11'15,"1"-3"21"-15,-3 3 23 16,4 5-16-16,-3 1-10 16,2 3 4-16,2 2-7 0,0 2-11 15,0 0-7-15,0 4-7 16,0 8 3-16,0 6 6 16,0 6 12-16,0 2 2 15,0 5-11-15,4-4-1 16,-4 5 0-16,0-1-3 0,0-1-1 15,0 0-3-15,0-6 1 16,0 1-1-16,3-4-1 16,2-1-1-16,-2-4 1 15,4-3-3-15,4-3 0 16,2-2 2-16,4-3-1 0,3-3 1 16,4-2 0-16,-3 0-3 15,4 0 0-15,-1-7 1 16,-3-4-1-16,-1-2 1 15,-2-1-1-15,-4-2 0 16,-3-2-1-16,0-3 1 0,1-1 0 16,-4-5 0-16,-1 1-1 15,0-3 1-15,-2-5-2 16,0 3 0-16,0-1 1 16,-4 1-1-16,3 6 0 15,-2 6 1-15,-2 4 1 16,0 9 1-16,0 2-1 0,0 4-2 15,0 5 0-15,0 13 0 16,0 1 4-16,1 5 1 16,-1 7 4-16,0 0-1 15,0-1 2-15,0 0 1 16,0 1-3-16,0-1-2 16,4-3 0-16,-1-1-2 0,2-2-1 15,3-5 0-15,-1-1-1 16,6-7 0-16,1-2 0 15,2-4-6-15,2-5-9 0,2 0-10 16,-2-4-16-16,-1-8-22 16,-5-4-38-16,-5-3-27 15,-6-6-127-15</inkml:trace>
  <inkml:trace contextRef="#ctx0" brushRef="#br0" timeOffset="87167.07">16066 10764 354 0,'-13'0'16'16,"6"0"26"-16,7-2 20 16,0-3 3-16,15 2-42 15,7-4-17-15,9 1-5 16,7 2 1-16,-2 3-15 0,0 1-43 16,-7 0-58-16,-6 0-203 15</inkml:trace>
  <inkml:trace contextRef="#ctx0" brushRef="#br0" timeOffset="87732.66">15610 11433 311 0,'0'-12'7'16,"0"1"22"-16,0-2 23 16,0 1-18-16,0 2-10 15,-6 0 0-15,1 4 0 16,-3 2-8-16,-1 2-2 16,-3 2-7-16,-3 0-3 0,0 9 0 15,-5 7 5-15,-2 3 4 16,3 3 4-16,0 5 1 15,5 1-1-15,1 5 0 16,8-1-2-16,3 0-5 16,2-2 0-16,7 1-2 0,10-5-2 15,2-6-2-15,6-2-2 16,4-6-1-16,3-3 2 16,1-5-4-16,-1-3 2 15,-1-1-11 1,-6 0-13-16,-3-1-15 0,-8-5-18 15,-5-3-25-15,-5 2-6 16,-4-3-28-16,-2-7-69 0</inkml:trace>
  <inkml:trace contextRef="#ctx0" brushRef="#br0" timeOffset="87886.17">15500 11576 251 0,'-14'2'40'16,"3"2"-15"-1,5-4 15-15,8 3-9 0,-2-1-19 16,13 0 4-16,11-2 2 0,4 2-11 16,10-2-6-16,3 0-29 15,0 0-42-15,4-9-67 16</inkml:trace>
  <inkml:trace contextRef="#ctx0" brushRef="#br0" timeOffset="88128.73">15925 11480 289 0,'-7'1'65'15,"2"-1"-43"-15,0 2 23 16,5 0-15-16,0 4-9 16,0-1-4-16,9 0 4 0,6 3 1 15,5-3-9-15,2 2-9 16,4-2-2-16,1-1-2 15,-3-1 1-15,1-1-3 16,-3-2-36-16,0 0-21 16,-6 0-37-16,-4 0-100 15</inkml:trace>
  <inkml:trace contextRef="#ctx0" brushRef="#br0" timeOffset="88460.43">16164 11410 331 0,'-3'0'39'0,"-2"0"-4"0,3 0-4 16,2 0-10-16,0 7-4 15,0 0-1-15,5 4 6 16,7-4 2-16,5 4-12 16,0-2-5-16,2 0-1 15,-4 0-6-15,2-2 2 0,-5-2-2 16,-2 0 0-16,-7 1 0 15,-1 0 1-15,-2-1-1 16,-3 0 1-16,-9 2 0 16,-2 4 1-16,-2-1 0 15,-3 3 1-15,0 1 0 0,2 1 0 16,-2-1-2-16,7 4-1 16,1-2 0-16,4-2 0 15,5-1-7-15,2-3-24 16,2-6-43-16,12-4-15 15,2 0-68-15</inkml:trace>
  <inkml:trace contextRef="#ctx0" brushRef="#br0" timeOffset="89038.39">16560 11459 210 0,'1'-2'146'16,"10"0"-96"-16,-11 2-19 15,0 4-2-15,0 8 8 16,-5 4-10-16,-2 2-6 16,0-2-7-16,-3 4-3 15,1-4-2-15,1-1 1 0,-2 0-6 16,0-3 0-16,1-2 0 16,-3-2 2-16,2-3 0 15,1-1 2-15,1-4-2 16,-2 0 2-16,3-2 1 15,0-8-4-15,0-3 0 16,1-1-4-16,2-2 0 0,3-2 0 16,1 2-1-16,0-4 1 15,-2 4-2-15,4 0 1 16,5 2-1-16,4 3 1 16,1 2 0-16,0 2 0 0,0 2 0 15,2 3 0-15,1 2 0 16,0 0 0-16,0 2 0 15,-1 5 1-15,1 4-1 16,-1 1 0-16,-1 2 0 16,-1 2 1-16,-1-1-1 15,0 1 1-15,1-2-1 0,-3 1 0 16,2-3 1-16,0-5 1 16,-1 0-2-16,5-3 3 15,-3-4 1-15,3 0 1 16,-1 0 1-16,-1-11-1 15,-2-2-1-15,-3-1 2 16,-4-2 3-16,-4-4-2 0,0 2-2 16,0-1-4-16,-7 0-1 15,-5 2 1-15,-5 1-2 16,-4 5-13-16,-6 5-23 16,-5 2-30-16,-2 2-66 0,-3-2-132 15</inkml:trace>
  <inkml:trace contextRef="#ctx0" brushRef="#br0" timeOffset="89625.12">17644 10475 422 0,'-3'-8'-18'0,"-6"1"26"16,-1 1 13 0,1 4 5-16,-3 2-3 15,-4 2 0-15,0 9 0 16,-2 9-8-16,-1 5 3 0,0 8 0 0,-3 10 3 15,0 8-1-15,0 11 4 16,-5 3 0-16,0 8 2 16,1 8-5-16,-1 2-2 15,6 2-2-15,3 2-1 0,8-2-2 16,5-2-5 0,5-5-2-16,5-5-2 0,7-6 0 15,8-7-1-15,4-10-2 16,5-8-2-16,3-4 0 15,5-9 0-15,-1-6-5 16,3-8-26-16,2-3-28 0,1-12-44 16,2-7-65-16,4-18-239 15</inkml:trace>
  <inkml:trace contextRef="#ctx0" brushRef="#br0" timeOffset="90153.43">18533 10568 394 0,'-3'-7'-3'0,"1"0"17"16,-2 3 25-16,3 4-4 16,1 0-9-16,0 5-5 0,0 8-5 15,0 5 3-15,0 3-1 16,0 6-1-16,0-3-8 15,1 4-4-15,-1-2-3 16,0-2-2-16,0-3 1 16,0-2-1-16,0-1-12 0,0-4-18 15,-4 2-28-15,-1-6-17 16,-1-3-33-16,-2-4-100 16</inkml:trace>
  <inkml:trace contextRef="#ctx0" brushRef="#br0" timeOffset="90470.09">18167 10993 81 0,'-22'3'297'16,"8"-3"-279"-16,10 0 20 0,4 0 10 15,9 0-2-15,16 0-12 16,11 0-10-16,11 3-4 15,13-1-6-15,9-2-1 16,5 2 3-16,2-2 0 16,4 0-1-16,-3 0-4 15,-5 0-3-15,-7 0 0 16,-6 0-6-16,-16-2-1 16,-7 0-1-16,-10 2 0 0,-9 0 0 0,-10 0-8 15,-5 0-22-15,-2 0-18 16,-7 0-14-16,-13 0-52 15,-6-1-80-15</inkml:trace>
  <inkml:trace contextRef="#ctx0" brushRef="#br0" timeOffset="90938.74">18214 11251 292 0,'0'-10'23'0,"1"0"35"15,-1 4 5-15,0 0-12 16,0 5 1-16,0-1-20 16,0 2-9-16,0 2-15 15,0 10-3-15,0 6 11 16,0 5 9-16,0 5-1 0,0 4-3 16,0 4-5-16,0 4-2 15,0-5-3 1,0 3-3-16,0-4-4 0,0-2-2 15,0-4-1-15,0-1 0 16,2-6 0-16,-2-2-1 16,4-9 0-16,-3 1-12 0,1-8-7 15,3-3-10-15,-3 0-2 16,2-3-10-16,-1-10-10 16,-3-3-28-16,2-3-11 15,-2-4-45-15,0-1-88 16</inkml:trace>
  <inkml:trace contextRef="#ctx0" brushRef="#br0" timeOffset="91219.9">18242 11409 245 0,'2'-18'44'15,"2"2"15"-15,3 0-1 16,-2 3-6-16,4 0-3 0,4 5-15 16,1 2-12-16,2 2-4 15,2 3 0-15,0 1-4 16,-1 1-5-16,2 10-3 15,-4 4-2-15,-5-1-2 16,-1 2-1-16,-4 2 0 0,-3 0-1 16,-2-3 1-16,0 2-1 15,-7-3 1-15,-7-3 0 16,-1-3 0-16,-2 0 0 16,-2-1 1-16,4-3-2 15,-2-3-2-15,5-1-5 16,0 0-16-16,5 0-15 0,2-3-21 15,4-8-29-15,1-3-90 16</inkml:trace>
  <inkml:trace contextRef="#ctx0" brushRef="#br0" timeOffset="91641.68">18795 11285 189 0,'1'-2'94'0,"6"-1"-57"15,-7-4 14-15,1 3-3 16,-1 0-11-16,0 3-7 16,0-3-4-16,-8 2-4 15,0 1-11-15,-4 1 2 0,-2 0 2 16,0 0-2-16,-2 7 4 15,0 4 0-15,3 1-1 16,3 6 1-16,-1 2-3 16,3 3 0-16,5 4 1 15,3-1-4-15,0 1-2 16,0 0-3-16,8-4-1 0,4-2-2 16,-2-3 1-16,5-3-4 15,3-3 1-15,0-3 0 16,4-3 1-16,-1-3-2 15,1-3 0-15,1 0-9 16,-3 0-17-16,-1-3-21 0,-4-5-10 16,-4 1-11-16,-6-4-34 15,-5-1-52-15</inkml:trace>
  <inkml:trace contextRef="#ctx0" brushRef="#br0" timeOffset="91813.52">18738 11405 348 0,'-11'0'29'0,"4"0"12"16,3 2 12-16,4 0 1 0,0-1-26 15,9-1-1-15,8 0-10 16,5 0-12-16,7 0-5 16,5 0-12-16,-1-7-46 15,3-5-72-15,-4-8-222 16</inkml:trace>
  <inkml:trace contextRef="#ctx0" brushRef="#br0" timeOffset="92423.04">19733 10483 185 0,'-7'-8'104'15,"-1"0"-81"-15,-1 2 29 16,2 5-8-16,-2 1-13 16,-2 0-2-16,2 0-5 0,-1 8 0 15,-3 7 0 1,-1 4 2-16,1 9-4 0,2 5 1 16,1 6 1-16,0 6 2 15,5 1-1-15,3 0-8 16,0 2-2-16,2-3-5 15,0-4-3-15,6-2-3 0,5-7-3 16,-2-1 0-16,5-8-1 16,1-2 0-16,2-4 0 15,3-7-6-15,4-1-11 16,-2-6-15-16,3-3-24 0,1 3-26 16,1-11-37-16,-5-6-50 15</inkml:trace>
  <inkml:trace contextRef="#ctx0" brushRef="#br0" timeOffset="92742.29">20006 10654 342 0,'1'-8'9'16,"-1"-4"31"-16,2 6 16 15,0 3 2-15,0 3-16 16,-1 4-31-16,1 9-3 0,-2 2 15 16,2 7 1-16,1 1-4 15,-1 1-2-15,-2 4-5 16,2-3-1-16,-2-2-4 16,0 0-4-16,0-4-2 15,0 1-2-15,0-5 1 0,0-5-1 16,0 1-1-16,0-4-18 15,0-3-20-15,6-3-17 16,1-1-44-16,3 0-41 16,5-12-194-16</inkml:trace>
  <inkml:trace contextRef="#ctx0" brushRef="#br0" timeOffset="92934.89">20321 10793 436 0,'7'0'19'0,"0"0"0"16,5 0 17-16,0 0-5 15,3 0-14-15,2 0-13 16,2 0-4-16,-2 0 0 16,5 0-23-16,3 0-46 15,0 0-27-15,3 0-85 16</inkml:trace>
  <inkml:trace contextRef="#ctx0" brushRef="#br0" timeOffset="93384.43">20786 10732 319 0,'0'0'51'15,"2"0"-9"-15,3 2-16 0,3 0-5 16,3-1 10-16,1 1-4 15,6 0-8-15,-2-2-9 16,2 0-4-16,-4 0-2 16,1-2-2-16,-4-3-1 15,-5-3-1-15,-1-2 0 16,-5 1 2-16,0-1-2 16,-2-3 0-16,-6 3-2 0,0-2 4 15,-3 5-2-15,-2 1 0 16,3 6 0-16,-3 0 0 15,0 0 2-15,1 1 1 0,-1 10 5 16,2 3 6-16,1 4 1 16,-1 1-1-16,4 5 2 15,1 1 3-15,3-2-3 16,3 0-3-16,0 2-1 16,0-7-5-16,7 0-1 0,3-4-1 15,7-3-1-15,0-4 1 16,3-2-3-16,2-3-1 15,2-2 0-15,-3 0-1 16,2-5-7-16,-1-6-21 16,-3-1-16-16,-2-3-14 15,-7-3-33-15,-1-3-52 16</inkml:trace>
  <inkml:trace contextRef="#ctx0" brushRef="#br0" timeOffset="93608.77">20732 10417 393 0,'0'0'1'0,"0"-6"15"0,12 3 21 15,9-3 0-15,2 3-8 0,8 0-12 16,3-1-13-16,1 2-3 15,-1 0-8-15,1-1-57 16,-4-4-45-16,-7-3-208 16</inkml:trace>
  <inkml:trace contextRef="#ctx0" brushRef="#br0" timeOffset="94191.61">21194 10190 312 0,'0'-5'12'0,"0"-2"27"16,0 3 19-16,0 4-17 15,0 0-8-15,0 4-12 16,0 10-9-16,2 5 12 16,-1 6 7-16,4 4-4 15,0 3-9-15,0 0-5 16,-1-1-2-16,-3-1-3 15,-1-3-5-15,0-4-2 0,0-3 0 16,0-2-1-16,0-4 1 16,0-4-1-16,0-1-6 15,0-3-13-15,0-3-8 16,0-3-14-16,0 0-11 0,0 0 0 16,0-7-24-16,0-6-40 15,0 1-29-15</inkml:trace>
  <inkml:trace contextRef="#ctx0" brushRef="#br0" timeOffset="94457.14">21205 10347 198 0,'-2'-18'39'0,"2"0"33"0,0 4-10 15,6 0-13-15,2 5-7 16,7 2-9-16,-1 0 0 16,5 5-12-16,-6 2-5 15,4 0-3-15,-5 5-5 16,0 6 0-16,-4 3-5 0,1 3 0 15,-4-2-2-15,-1 1 0 16,-4-1 0-16,0-3-1 16,0 0 1-16,-5-2 0 15,-8-3 0-15,0 0 0 16,-1-4-1-16,-1 1 0 0,2-2-8 16,1 0-12-16,5-2-13 15,4 0-31-15,3 0-4 16,3-5-62-16</inkml:trace>
  <inkml:trace contextRef="#ctx0" brushRef="#br0" timeOffset="94800.81">21623 10223 363 0,'0'-8'5'0,"-2"1"14"0,-1 2 14 16,-2 1-6-16,-2 1-7 16,-3 3-6-16,1 0-2 15,1 0 0-15,-4 3 1 0,2 9 4 16,-1 3-1-16,2 2 1 16,2 3-2-16,-2 5 0 15,6 0-2-15,1 0-2 16,2-2-3-16,0 1-2 15,3-9-1-15,9 0-2 0,2-5-2 16,-1 0 0-16,4-5 1 16,1-2-2-16,-2-3-8 15,0 0-17-15,-5 0-12 16,-2-5-20-16,-2-4-26 16,-7-2-25-16,0-1-47 15</inkml:trace>
  <inkml:trace contextRef="#ctx0" brushRef="#br0" timeOffset="94941.4">21557 10331 227 0,'-11'0'28'16,"3"0"19"-16,3 0 8 0,5 0-16 15,0 0-6-15,8 0-6 16,8 0-2-16,6 0-18 16,1 0-6-16,3 2-18 15,5 0-52-15,-2-2-103 16</inkml:trace>
  <inkml:trace contextRef="#ctx0" brushRef="#br0" timeOffset="95410.17">21876 10460 390 0,'-2'-6'22'0,"2"4"12"16,0 2 21-16,6 0-11 15,3 4-19-15,2 8-1 16,4 8 0-16,-2 3-5 16,2 6 0-16,-3 1-4 15,-1 4-3-15,-8 2-5 0,2-1-4 16,-5 2-1-16,-2-3-1 15,-11-4 0-15,-4-2-1 16,-4-3 1-16,1-5-2 16,-1-7-14-16,3 0-17 0,6-8-21 15,1-3-33-15,9-2-52 16,2-11-208-16</inkml:trace>
  <inkml:trace contextRef="#ctx0" brushRef="#br0" timeOffset="95894.34">22288 10146 275 0,'0'0'90'15,"0"0"-71"-15,0 0 26 16,5 0-3-16,2 0 3 16,0 5-9-16,4 7-13 15,0 3 0-15,2 8-6 0,1 4 0 16,-2 3 3-16,-2 5 1 15,-2 3 1-15,3 5-2 16,-3 1-5-16,-1 5 1 16,0 2-1-16,-2 6-2 15,2 4-3-15,-1 2 0 16,-2 0 2-16,1 4-3 16,-5-2-1-16,0-1 4 0,2-3-5 15,-6-4-4-15,-11-3-1 16,-4-8 0-16,-5-3-1 15,-4-5-1-15,-6-3 1 16,-6-2-2-16,-3-3-2 0,-2-2-25 16,-4 1-34-16,-2-6-57 15,-3-5-106-15</inkml:trace>
  <inkml:trace contextRef="#ctx0" brushRef="#br0" timeOffset="96550.85">16590 12696 154 0,'-3'2'64'16,"-1"0"-27"-16,0-2 23 16,4 0-9-16,-2 0-6 15,2 0-3-15,0 0 1 0,0 0 0 16,6 0-19-16,3 0-9 15,3 0-1-15,1 0-6 16,3 0-4-16,4 0-2 16,-4 0-1-16,4 0-2 0,-2 0-2 15,-2 0-24-15,-1 0-21 16,-3 1-41-16,-5-1-35 16,-4 2-99-16</inkml:trace>
  <inkml:trace contextRef="#ctx0" brushRef="#br0" timeOffset="96722.78">16644 12814 320 0,'-6'7'25'16,"6"-3"10"-16,0-2 15 16,5-1-6-16,7 1 14 0,8 0-26 15,6-2-17-15,4 0-11 16,3 0-3-16,0 0-5 15,-7-2-75-15,-4-9-122 16</inkml:trace>
  <inkml:trace contextRef="#ctx0" brushRef="#br0" timeOffset="181461.79">8567 13852 132 0,'0'0'16'0,"0"0"-8"15,0 0 13-15,0 0 4 16,0 0-8-16,0-4 26 16,0-1-27-16,0 2 4 0,0 1-3 15,0 0-4-15,0 0-2 16,0 0-2-16,0 2 0 15,-4-2-1-15,2 1 3 16,1 1 0-16,-1-4 6 0,-2 2 2 16,3 1-3-16,-1-3 0 15,2 2-4-15,-2 1-1 16,0-1-3-16,2-2 1 0,-3 2 2 16,0 0 1-16,1 0 0 15,-1 1-2-15,3-3-2 16,-3 1-1-16,1 1 0 15,0 0-1-15,0 1 0 16,-1 1 0-16,1-2 0 0,0 2 2 16,-1-2-2-16,-1 0 0 15,0 2-2-15,0-2 0 16,1 2 0-16,0 0 0 16,-1-2-1-16,2 2 0 15,-3 0 1-15,2 0-1 0,-2 0-1 16,-2 2 0-16,2 4-1 15,2-3 2-15,-3 4-1 16,1 0 0-16,-1 1 0 16,1-1-1-16,-1 2 1 15,1-2-1-15,2 0 0 0,-1 0 0 16,1 0 1-16,-2 2 1 16,4-3-2-16,-1 1 1 15,2 0 0-15,0 2-1 16,0-4 0-16,0 4 0 15,0 0-1-15,0-2 1 16,0 2 0 0,0 0 1-16,0-4 0 15,0 4 0-15,2-2 0 0,2 1-1 16,-2 0 1-16,1-1 0 16,-1 1-1-16,3-3-1 15,0 2 2-15,-1-1-2 16,1-1 1-16,1 0 0 15,-2-1-1-15,1-1 1 16,2 3 1-16,-2-3 0 0,5-1-1 16,-3 0 0-16,0 0 0 15,0-2 0-15,-2 0 1 16,1 0-1-16,1 0 1 16,-2 0 0-16,1 0-1 15,-3 0 1-15,2 0 0 0,1-4 0 16,0-3 0-16,-1 2 0 15,0 1-1-15,2-3 1 16,-1 0-2-16,-1-1 2 16,1 2-1-16,-3-4 2 15,2 3 0-15,-3-1-1 0,2-1 1 16,-3 1 0 0,-1 1 1-16,0 0 0 0,0 0-1 15,0 0-1-15,0 0-1 16,0-4 1-16,0 2-2 15,0 2 1-15,0-4-1 16,0 2 0-16,-1 1 0 0,-3-2 1 16,1 0 0-16,-3 1 0 15,1 0-1-15,0 0 1 16,-3 2 0-16,1 1-1 16,-2 3 2-16,1-1-2 0,-4 4-2 15,4 0 1-15,-5 0-1 16,-1 4-7-16,-5 3-33 15,-2-3-67-15,-4-4-183 16</inkml:trace>
  <inkml:trace contextRef="#ctx0" brushRef="#br0" timeOffset="183118.31">16646 11476 137 0,'0'0'-1'15,"0"0"1"-15,0 0 0 16,0 0 0-16,-3 0 4 16,3-4 13-16,-3 4 4 0,3-3-7 15,0 1 5-15,0 0 13 16,0 1-5-16,0 1 0 15,0-4 8-15,0 3 2 16,0-1-5-16,0 0-4 16,0 0-6-16,0 2 4 0,0-2-1 15,0 0-4-15,0 2-4 16,0-2-5-16,-2 1 0 16,-1-1 0-16,1 0 0 15,0 2 0-15,-1-1-2 16,-1-1 0-16,-1 0-1 0,1 0 0 15,-3 0 0-15,0 2-3 16,1 0-1-16,-2 0-1 16,0 0-1-16,-1 0 1 15,-1 0-2-15,3 6 2 16,-3-1 1-16,1 2-1 0,1 1-1 16,-2 2 1-16,3 1 0 15,-3 0 1 1,3 1-1-16,-3 2 1 15,1 1-1-15,4-1 2 0,-2 4 1 16,4-3-4-16,0 3 1 16,3 0-1-16,0 0 0 0,0-2 0 15,0 2-2-15,3-2 1 16,0 0-2-16,1-1 1 16,-1 0-1-16,0-3 1 15,3 1-1-15,-3-2 0 0,4 2 1 16,-1-5-1-16,0 3 0 15,1-4-1-15,1 3 2 16,2-5-1-16,-1 0 1 16,3-1 0-16,1-3 0 15,1 2 1-15,1-3-1 16,-1 0 1-16,0 0-1 16,-1 0 1-16,2 0 0 15,-5-4-1-15,2-3 2 0,-2 0 0 0,2-1-1 16,-3-2 0-16,2-1-1 15,0-2 1-15,-1-1-2 16,0 0 1-16,-3-1 0 16,1 3-1-16,-3-2 1 0,1 0 0 15,-2-1 0-15,-2 3 1 16,-2-1-1-16,0-1 0 16,0 0 0-16,-2-1 0 15,-4 1-1-15,-3-2 0 16,1 2 0-16,-1-2 0 15,-1 0 0-15,0 1 0 0,-1 3 1 16,2-2-2-16,-2 3 1 16,1-2 0-16,0 5 0 15,0-3 0-15,1 4 0 16,-2-1 0 0,4 1-1-16,-4 4 1 15,0 1-1-15,2 2 0 16,-1 0 0-16,-3 0 0 0,2 0-1 15,1 3-5-15,-2 8-9 16,2 2-14-16,-3 0-34 16,-5-8-68-16,-2-5-258 15</inkml:trace>
  <inkml:trace contextRef="#ctx0" brushRef="#br0" timeOffset="194237.92">18528 12694 231 0,'-4'0'20'0,"3"0"11"15,-2 0 23-15,3 0-11 0,0 0-7 16,0 0-9-16,0 0-7 16,3 0-1-1,4 0 3-15,1 0 0 0,7 0-6 0,1 0-4 16,0 0-2-16,4 0-5 16,-2 0-2-16,-1 0-2 0,3 0-1 15,-1 2 0-15,-4-2-4 16,0 2-14-16,1 0-19 15,-1-2-23-15,-1 0-32 16,1 0-54-16</inkml:trace>
  <inkml:trace contextRef="#ctx0" brushRef="#br0" timeOffset="194961.28">19034 12502 355 0,'0'-9'6'0,"1"1"12"16,1 3 32-16,0 4-12 16,0-1 2-16,-2 2-14 0,0 0-17 15,1 10-3-15,2 5 15 16,-3 4 2-16,2 6 0 15,1 4 0-15,1 1 2 16,-1 0-2-16,4 1-5 16,5-1-5-16,-7-1-3 0,2-1-1 15,-4-3-2-15,3-2-3 16,-5 1 0-16,3-3-2 16,-4-5 0-16,0 0-1 15,0-4-1-15,0-1 3 16,0-4-3-16,0-1 0 15,0-3 1-15,-2-1-1 0,0-2 1 16,2 0 0-16,-1 0 1 16,-1-4 1-16,-2-3-3 15,1-1 1-15,-1-5-1 16,1-1 0-16,-2-2-1 16,0 0-2-16,0-2 0 0,2-4 1 15,1 3-1-15,2-5 0 16,0 3-1-16,0-4 0 15,0 2 3-15,8 1-1 16,4 1 0-16,-2 2 0 16,7 3 0-16,-3 5 0 0,3 0 2 15,0 4-1-15,0 7 0 16,-4 0 0-16,4 2 1 16,-7 8-1-1,-1 3 0-15,1 1 0 16,-5 0 1-16,-1 1-1 15,-3-4 0-15,-1-3-1 16,0 1 1-16,-1-2 0 0,-6 1 1 16,-3-3-1-16,-2 0 2 15,0-1-1-15,-3 0 0 16,1-3-1-16,-3 1-2 16,3 0-11-16,3-2-9 15,-1 0-8-15,5 0-13 16,0 0-13-16,7-4-32 0,0-3-21 15,5-2-163-15</inkml:trace>
  <inkml:trace contextRef="#ctx0" brushRef="#br0" timeOffset="204089.78">19824 12575 217 0,'-3'0'41'16,"-1"0"18"-16,4 0-26 16,0-2-3-16,0 2 5 15,0-2-6-15,0 2-3 0,0 0-4 16,0 0 1-16,0 0-10 16,0 6 0-16,4 2 5 15,3 3-8-15,-2-4-1 16,2 2 1-16,1-2 0 15,2-1-2-15,1-3-1 0,2-3 0 16,-1 0-2-16,3 0 0 16,-1 0 0-16,-2-7-4 15,3-2 1-15,-3-2-2 16,-2 1 1-16,-5-2-1 16,0-1 1-16,-3 1 0 0,-2-3-1 15,0 3 0 1,0-1 0-16,-7 3 0 0,-3-1 0 15,0 3 0-15,-2 3 0 16,-3 0 0-16,3 5 0 16,-3 0 0-16,1 0-1 15,-1 5 1-15,3 4 0 0,-2 4 1 16,2 2 3-16,2 2-1 16,1 3 4-16,1 1 4 15,5 2 0-15,-1-2 0 16,4-1 0-16,0 0-3 0,0-1 1 15,4-4-1-15,3-1 0 16,2-2 0-16,2-1-2 16,4-4-1-16,-1 0 0 15,6-3-2-15,-3-2-1 16,5-2-1-16,0 0-1 16,-3 0-1-16,1-2-7 0,-4-5-10 15,2-1-8-15,-6 2-16 16,0-4-14-16,-5 0-26 15,-4-6-48-15,-1-6-149 16</inkml:trace>
  <inkml:trace contextRef="#ctx0" brushRef="#br0" timeOffset="204417.93">19846 12218 256 0,'-6'-2'30'0,"6"1"34"16,0 1-9-16,0-3-20 15,0 3-15-15,3 0-7 16,5 0 13-16,4 0-3 16,3 0-5-16,3 0-11 0,4 0-5 15,-1 0-1-15,5 0-8 16,0 0-48-16,1-3-17 16,-2-2-54-16</inkml:trace>
  <inkml:trace contextRef="#ctx0" brushRef="#br0" timeOffset="204846.03">20311 12035 190 0,'-2'-3'26'0,"1"-1"29"16,-2-1 16-16,3 4-21 0,0 1-9 15,0 0-9-15,0 0-12 16,-2 7-5-16,2 5 14 16,0 5 1-16,0 7 3 15,0 2-5-15,0 2-2 16,0 2-2-16,0 1-5 0,0 1-3 15,0-4-8-15,2 1-4 16,2-4 0-16,-4-4-3 16,2-1-1-16,-2-4 1 15,0-2 0-15,0-2-1 16,0-1 0-16,0-5-2 16,0-1-11-16,0-4-17 15,0 1-12-15,0-2-7 0,0 0-3 16,0-3-17-16,0-6-9 15,0-5-34-15,0-2-28 16</inkml:trace>
  <inkml:trace contextRef="#ctx0" brushRef="#br0" timeOffset="205139.65">20294 12232 107 0,'0'-16'116'0,"0"-2"-61"16,7 2 5-16,5 0-4 15,-2 4-9 1,2-1-7-16,2 5-6 0,-1 2-10 15,1 4-5-15,-2 2-4 16,1 0-4-16,-3 8-6 0,-1 3 0 16,0 5-2-16,-1-1-2 15,-3 1 1-15,-2 0-1 16,-3-1-1-16,0-3 0 16,0-2 1-16,-3 0 0 15,-6-3 0-15,-4-2 0 0,1 1 1 16,-3-5-2-16,1 3 0 15,-1-4 1-15,3 0-5 16,3 0-20-16,-2 0-14 16,7 0-34-16,4 0-10 15,0-7-61-15</inkml:trace>
  <inkml:trace contextRef="#ctx0" brushRef="#br0" timeOffset="205530.17">20761 12073 346 0,'4'-5'11'0,"-4"-2"17"16,0 2 18-16,0 1-15 16,0 2-16-16,-6 0-4 15,1 2 1-15,-4 0-2 0,-5 0 1 16,0 0 5-16,-3 6-1 15,1 4 2-15,0 1 0 16,0 4-1-16,3 3-2 16,4 1-1-16,2 2 1 15,4 4-2-15,3-4 0 0,0 3-1 16,0-2-1-16,3-3 0 16,6 1-1-16,1-6-2 15,0 0-4-15,2-3 0 16,1-2-1-16,1-4-2 15,-1 0 1-15,1-3 0 0,-1-2-1 16,1 0-4-16,-5 0-17 16,0-7-9-16,-4 0-14 15,0-2-16-15,-5 0-43 16,0-4-29-16,-7 1-120 16</inkml:trace>
  <inkml:trace contextRef="#ctx0" brushRef="#br0" timeOffset="205686.42">20616 12236 278 0,'-6'0'37'0,"6"0"23"15,0 0 5-15,10-4-15 0,7 2-12 16,9-1-20-16,2-1-12 16,3 4-5-16,-1 0-11 15,-4 0-69-15,-7 0-90 16</inkml:trace>
  <inkml:trace contextRef="#ctx0" brushRef="#br0" timeOffset="206404.96">18693 13192 271 0,'-6'4'12'16,"-12"-3"14"-16,8-1 24 15,6 0-13-15,2 0-4 16,2 0-6-16,0 0-6 16,11 0-1-16,-1 0 8 0,9-1-4 15,1-1-3-15,2 2 1 16,9-2-1-16,4-1-3 16,6-1 0-16,3 1-3 15,9 0-3-15,3-2-2 16,6 2-2-16,10-3-4 0,2 1 1 15,1 0-1 1,3 0-1-16,-5-3 1 0,-3 1 1 16,-4 2 0-16,-5-1 1 15,-7 1-2-15,-3 0 1 16,-5-1 0-16,-6 3 1 0,-6-1-2 16,-5 3 1-16,-8-2-2 15,-4 2-1-15,-7 1-1 16,-3 0 1-16,-3 0-2 15,0 0 1-15,-4 0-2 16,0 0 1-16,0 0-3 16,0 0-13-16,0 0-11 0,0 0-19 15,-10 0-27-15,-5 0-55 16,-4 0-109-16</inkml:trace>
  <inkml:trace contextRef="#ctx0" brushRef="#br0" timeOffset="207222.44">19451 13351 59 0,'2'-5'17'16,"-1"-1"24"-16,1 0-2 0,0 0-2 15,0-1 1-15,-1 0 4 16,3-1 2-16,-3 2-3 15,1-4 0-15,0 7 0 16,0-4-3-16,-2 6 1 16,0 0-3-16,0 1-10 0,0 1-9 15,0 10-11-15,0 11 10 16,1-1 12-16,2 7 1 16,1 3-3-16,-1 3-5 15,1-1-5-15,-1 1-4 16,1-3-3-16,1 1 1 15,-4-2-3-15,-1-1-1 16,4-4-1-16,-4-2-3 0,0-2-1 16,0-2 1-16,0-4-2 15,0-4 0-15,0 0 0 16,0-4 0-16,0-4 0 16,0 0 0-16,0 2-9 0,0-5-10 15,0 0-7-15,0 0-11 16,0 0-7-16,0-8-18 15,3-4-38-15,-2-6-32 16,1-4-101-16</inkml:trace>
  <inkml:trace contextRef="#ctx0" brushRef="#br0" timeOffset="207612.98">19514 13509 257 0,'0'-9'20'16,"0"-5"28"-16,1 5 8 15,1 1-8-15,2 0-22 16,1 1-3-16,3 0 4 0,2 1-1 16,-1 1-8-16,3 2-3 15,1-1-1-15,-1 1-2 16,1 3-1-16,0 0-2 16,-1 0-3-16,3 3-1 15,-5 4-1-15,0 3 1 0,-1 2-1 16,-3 1 0-16,0-4-1 15,-3 7 1-15,-3-4-1 16,0-2-1-16,0-1 2 16,-3 0 2-16,-4 0 2 15,-2-3 3-15,-2 1-2 16,0-4-2-16,-1 1-2 0,-3-1-3 16,1 1-1-16,1-4-1 15,-1 0 0-15,1 0-1 16,3 0-21-16,1 0-20 15,2-2-26-15,2-9-69 0,4-5-275 16</inkml:trace>
  <inkml:trace contextRef="#ctx0" brushRef="#br0" timeOffset="209114.18">17233 12925 306 0,'4'-15'10'0,"-1"3"27"15,1-1 22-15,-3 5-16 16,1 0-3-16,-2 4 1 16,0 4-12-16,0 0-10 15,0 0-7-15,0 8-8 16,0 8 5-16,0 5 7 0,0 6 2 15,0 5 2-15,0 0-2 16,0 0-3-16,2 0-3 16,-2-3-4-16,0-2-2 15,5-4-2-15,3-2-1 16,1-4 0-16,1-3 0 16,5-4-2-16,2-4 1 0,0 0 0 15,2-6-1-15,1 0 0 16,2 0-1-16,-5-8 0 15,2-1 1-15,-4-3-1 16,0-3-1-16,-6-1 1 16,1 0 0-16,-3-4 0 0,-2-1 0 15,-2 0-1-15,1-2 0 16,-1-1-1-16,-3 3 0 16,0 1 1-16,0 5 1 15,0 2 0-15,0 4 0 16,0 4 0-16,0 5 0 0,0 0 0 15,0 12-1-15,0 3 1 16,0 6 1-16,0 2 3 16,0 3-1-16,0-1-1 15,0 3-1-15,2-4 0 16,6-2-1-16,-3-3 0 0,2-2 0 16,2-5-5-16,2-2-8 15,0-4-12 1,-1-2-9-16,3-4-17 0,-2 0-25 15,-4-2-27-15,-1-9-19 16,-4-3-90-16</inkml:trace>
  <inkml:trace contextRef="#ctx0" brushRef="#br0" timeOffset="209272.75">17515 13057 285 0,'-5'-2'49'0,"1"-2"10"15,4 0 4-15,5 1-18 16,11-2-26-16,4-1-14 16,6 1-5-16,2 2-14 15,1-1-40-15,-5-3-43 16,-2 0-199-16</inkml:trace>
  <inkml:trace contextRef="#ctx0" brushRef="#br0" timeOffset="209897.61">16928 13609 188 0,'0'-7'21'16,"0"-2"30"-16,0 2 12 16,0 0-16-16,-2-2-7 0,-6 2-7 15,1 0-3 1,0 3-7-16,-3 2-6 0,-2 2-4 15,0 0-5-15,-3 0-2 16,1 4 0-16,-2 8 3 16,0 5 2-16,1 2 2 0,3 6 4 15,2 4-3-15,2-1-1 16,6 1-3-16,2-1-2 16,0-3 1-16,8-1-3 15,4-7-1-15,6-1 0 16,0-1-1-16,4-6-2 15,-2-4 0-15,1-2-2 0,2-1 0 16,-6-2-11-16,0 0-18 16,-2 0-17-16,-6-7-23 15,-4 0-28-15,-5-2-42 16,0-5-135-16</inkml:trace>
  <inkml:trace contextRef="#ctx0" brushRef="#br0" timeOffset="210085.06">16800 13740 276 0,'-13'1'41'0,"1"1"1"0,5-2 8 15,1 2-22-15,6-2-12 16,0 0-7-16,15 0-5 16,2 0-1-16,7 0-3 15,5 0-13-15,3 0-39 16,2-7-50-16,-2-1-75 0</inkml:trace>
  <inkml:trace contextRef="#ctx0" brushRef="#br0" timeOffset="210282.97">17136 13673 345 0,'0'-1'40'16,"0"-1"6"-16,0 2 6 15,0 0-17-15,4 0-19 16,3 0-8-16,3 3 3 0,5 4-3 15,1-1-6-15,2-1-1 16,1-1-1-16,1-2-9 16,-1-2-17-16,-2 0-19 15,0 0-10-15,-3-4-26 16,-3-3-35-16,-1-4-36 0</inkml:trace>
  <inkml:trace contextRef="#ctx0" brushRef="#br0" timeOffset="210640.34">17344 13604 157 0,'-5'-2'58'0,"1"-2"10"16,1 3-2-16,-1 1-16 0,1 0-9 15,1 0-10-15,2 1-7 16,0 7-6-16,2 1 4 16,6 1 0-16,3 1-8 15,6 0-4-15,2-4-3 0,1 0 0 16,0 0-5-16,-1-3 1 15,-1 1-3-15,-4-3 1 16,-4-1-1-16,-5 2 0 16,0-2 1-16,-3 1-1 15,-2-2 1-15,0 0 1 16,0 2-1 0,-3 0 1-16,-4 5 1 15,-3-1-2-15,-4 6 2 16,2 0 0-16,-3 2-2 0,1 4-1 0,1-2 0 15,3-1 0-15,3-2 0 16,3-1-17-16,4-4-26 16,0-2-47-16,12-6-35 15,5-2-182 1</inkml:trace>
  <inkml:trace contextRef="#ctx0" brushRef="#br0" timeOffset="210985.94">17771 13597 426 0,'-12'1'14'15,"-1"7"13"-15,1 4 40 16,1 3-18-16,0 2-19 16,2 3-9-16,1 3 2 0,1-1-4 15,4-1 1-15,3 2-3 16,0-3-8-16,6-4-5 15,6-2 0-15,4-5 0 16,4 0 2-16,0-7-2 16,4-2 0-16,-2 0-1 0,0-9 1 15,-2-4 0-15,-2-3 2 16,-2-2 0-16,-3-3-2 16,-5-1 0-16,-3 0 1 15,-4-2-2 1,-1-1-1-16,-4 2-3 15,-6 0-2-15,-8 3-19 16,-4 1-15-16,-1-1-42 0,-6-1-50 16,4-4-180-16</inkml:trace>
  <inkml:trace contextRef="#ctx0" brushRef="#br0" timeOffset="212117.27">18673 12603 172 0,'-2'2'28'0,"0"-2"19"15,0 0 17-15,2 0-12 0,0 0-4 16,0 0-10-16,0 0-2 16,0 0 1-16,0 0-4 31,0 0-12-31,0 2-3 0,0 3-8 16,0 6 14-16,0 1 3 15,2 6-6-15,0 4 3 16,1 3-3-16,2 2-9 15,-2 3-5-15,1 0-5 0,1 4-2 16,-2-7-13-16,1-10-87 16,1-13-231-16</inkml:trace>
  <inkml:trace contextRef="#ctx0" brushRef="#br0" timeOffset="214390.52">19896 13401 275 0,'-9'0'16'0,"0"-5"25"16,0-1 11-16,5 2-5 15,1 2-15-15,-1 2 0 16,-1 0-6-16,0 0-8 16,-3 8-5-16,-4 8 3 15,-5 5 3-15,-4 6 0 0,-6 5-8 16,-2 6-1-16,-3 4-7 15,-5 1-1-15,0 0-2 16,3 0 0-16,0-2-5 16,0-6-30-16,-2-6-66 15,2-13-85-15</inkml:trace>
  <inkml:trace contextRef="#ctx0" brushRef="#br0" timeOffset="-214684.4">19314 12475 374 0,'0'-8'24'16,"0"-2"19"-16,0 5 27 0,0 1-18 16,-9 4-16-16,-6 7-13 15,0 13-11-15,-7 12-2 16,-4 7-3-16,-1 11-3 16,-4 7-4-16,-6 9 0 15,2 4-18-15,-5-1-63 0,10-4-125 16</inkml:trace>
  <inkml:trace contextRef="#ctx0" brushRef="#br0" timeOffset="-214278.27">21586 12985 363 0,'0'-5'5'16,"0"-2"21"-16,0-1 27 15,0 1-3-15,1 4-9 0,6-1-13 16,6 1-10-16,5 1-6 16,2 2-7-16,2 0-5 15,-1 0 0-15,-1 0-4 16,0 5-24-16,-5 1-38 15,0-3-41-15,-8-3-101 0</inkml:trace>
  <inkml:trace contextRef="#ctx0" brushRef="#br0" timeOffset="-214090.8">21641 13050 11 0,'-7'5'335'0,"1"-5"-291"15,6 0 7-15,0 0-23 16,17 0-7-16,1 0-4 16,7-2-12-16,3 0-5 0,6-2-7 15,3 1-32-15,-1-1-31 16,1-4-97-16</inkml:trace>
  <inkml:trace contextRef="#ctx0" brushRef="#br0" timeOffset="-213722.64">22361 12748 311 0,'0'-7'33'15,"0"-1"31"-15,2 0-9 16,0 0 0-16,-2 3-16 0,3 2-10 16,-3 1 1-16,3 2-3 15,-3 0-4-15,2 0-11 16,-1 9-9-16,1 7 10 16,0 3 4-16,-2 5-2 15,1 4-1-15,1 4-4 0,0 0-1 16,0 1-5-16,-1-1 0 15,1-4-2-15,0-3 0 16,-2-3-1-16,0-7-1 16,0 0 0-16,0-5 1 15,0 0-15-15,0-5-27 16,-7-5-72-16,-2-2-139 0</inkml:trace>
  <inkml:trace contextRef="#ctx0" brushRef="#br0" timeOffset="-194781.89">7696 16656 242 0,'5'-12'5'0,"-1"1"15"16,-1 2 5-16,2 4-7 16,-4 1 4-1,1 2 7-15,0 0-5 16,-2 2-4-16,0 0-2 0,0 0-5 15,0 4-7-15,0 8 4 16,0 5 10-16,0 2 3 16,0 8 0-16,-2 3-3 15,0 6-2-15,-2 3-1 16,2 6-2-16,2 6-3 0,0 5-3 16,0 2-3-16,0 4 1 15,0-4-5-15,0 1 1 0,6 2-3 16,-2-4 0-16,3 0 1 15,0 0-1-15,-2 0 1 16,3-2 0-16,-3-2-1 16,2-3 0-16,-2-7 1 0,-1-1-1 15,1-10 1-15,-1-6-1 16,-2-6 0-16,2-4 0 16,-3-7 0-16,1-4-7 15,-2-5-18-15,0 0-1 16,0-9-14-16,-3-8-61 15,-4-7-68-15</inkml:trace>
  <inkml:trace contextRef="#ctx0" brushRef="#br0" timeOffset="-193594.66">7516 16786 272 0,'0'-19'2'16,"2"-1"10"-16,8 8 5 16,-2-1 6-16,3 8-1 15,0-1 6-15,3 2-2 16,3 3-6-16,4-1-8 15,7 0-2-15,8 2-5 0,10 0-3 16,8 0-1-16,10-1-1 16,11-1 0-16,13-2 0 15,13 1 1-15,9-4 1 16,13-1-2-16,7 1 0 0,10-2 1 16,3 2-1-16,6-2 1 15,6 2-1-15,1-4 1 16,2 3-1-16,-2-4 6 15,2 4 1-15,-6-3 5 16,-2 2-3-16,-6 0-2 16,-7-2-1-16,-3 1 1 0,-10 1 0 15,-4-2 2-15,-11 2-4 16,-4 1-3-16,-12-2-1 16,-9 3 0-16,-10 2 0 15,-9-1-1-15,-11-1 1 16,-10 2-1-16,-3 2 1 0,-8-3 1 15,-6 3 0-15,0-1 0 16,-5 0-1-16,-1 1-1 16,-2 1 1-16,2 0-2 15,-4 1 2-15,-2 1-1 16,0 0-1-16,0 0 2 0,-4 0-2 16,-1 0 1-16,-2 0-1 15,-3 1 2-15,-3 3-2 16,0-1 1-16,-2-1-1 15,0 2 1-15,0 0 0 16,0 1 0-16,0 0 1 0,0 2 0 16,-2 2-1-16,0 4 0 15,-1 1 1-15,3 4-1 16,-2 5 0-16,2 4 1 16,0 3 1-16,2 6 0 15,-2 5 2-15,0 5 0 16,3 4 0-16,-1 5-1 15,0 4 0-15,-2 2-1 0,0 0 2 16,0 1-1-16,0-5-1 16,-4-3-1-16,-3-2 1 15,-1-8 2-15,-2-5 2 16,-2-3 0-16,0-2 1 0,2-5 1 16,-2-3-2-16,-3-5-3 15,1-1-1 1,-1-5-1-16,0-3 0 0,-4 1 0 15,0-7 1-15,-5 1-2 16,-1-3 2-16,-5 1-2 0,-6-2 1 16,-6-2-1-16,-4 3 0 15,-10-1 0-15,-7 2 1 16,-10 2-2-16,-7 0 1 16,-6 3 1-16,-9-2 0 15,-5 3 0-15,-6-2-1 16,-4 1 1-16,-7-4 0 0,0 3-2 15,-8-2 1-15,1 1 1 16,-5-1-1-16,-4 0 0 16,-2 0 0-16,1 0-1 15,-4-2 2-15,2 1-1 0,6 1 1 16,-3 0 2 0,7-3-2-16,3 3-2 15,2 1 2-15,2 0 0 0,4 1 0 16,5-2-1-16,5 1 0 15,1 2 2-15,9-3 1 16,5-2-2-16,7 1 2 0,10-5 1 16,7 1-1-16,13-2-2 15,11 0-2-15,12-13-19 16,12-8-52-16,15-16-145 16</inkml:trace>
  <inkml:trace contextRef="#ctx0" brushRef="#br0" timeOffset="-169031.04">23009 12635 248 0,'-22'-18'10'0,"-2"1"25"15,-1-6-7-15,-6 3-9 16,-1-3-12-16,-2 1-4 16,-10-3-2-16,0-1-1 15,-9 1 2-15,-4-4-4 0,-11-1-1 16,-7 0-7-16,-12-3-3 16,-11-1 2-16,-10-3 6 15,-14 1 6-15,-9-3 1 16,-13 1 5-16,-11-1 4 15,-8 4 0-15,-10 2-2 0,-12 4-1 16,-5 5-2-16,-5-2-1 16,-7 8-1-16,-5 2 2 15,-5 5 1-15,0 0-3 16,-2 5-1-16,-1 3 0 16,-1 2 0-16,2 1 1 15,4 1-2-15,-2 8-2 16,2 6 0-16,0 0 1 0,2 5-1 15,1 3 0-15,2 2 0 16,3 5 0-16,2 2 0 16,3 8 0-16,5 2 1 15,5 7 3-15,6 1 5 0,8 5-3 16,12 5-3 0,6 5-2-16,11 1-1 0,8 3 0 15,14 1 0-15,10 3 0 16,15 0 0-16,9 4-3 15,17 0-3-15,12-1-3 0,10 6 1 16,11-1-2-16,15-4 4 16,10 1 3-16,12-3 0 15,1-2 2-15,23-2 0 16,9-3 0-16,16 0-1 16,12-4 1-16,14-1-1 15,14-3 3-15,11-7-4 16,10-1 4-16,13-4 1 0,15-1-1 15,6-8 1-15,13-1-1 16,8-4-1-16,8-4 0 16,8-3 1-16,3-1-1 15,7-1 1-15,3 0-1 0,6 2-1 16,0-2 1-16,2-2-1 16,2 1 2-16,0-1 0 0,0-3-1 0,-2-1 1 15,6-1 4-15,1-8 0 16,1 1 5-16,-2-7 3 15,5-2 1-15,0-2-3 16,2-2-2-16,0-9 1 16,-1-1-5-1,-1-6-3-15,-3-2-2 0,-5 1 1 0,-2-5-1 16,-7-1 0-16,-1 0 1 16,-9-1-1-16,-2-3 0 15,-10-1 0-15,-7 0 1 0,-8-4 2 16,-12-4 6-1,-9-3 7 1,-13-2 4-16,-10-7 0 16,-13-3-2-16,-8-6-5 0,-12-4-3 15,-15-3 0-15,-10-7-1 16,-12 0-5-16,-16-7-2 16,-16-5-3-16,-12-6 0 15,-32 0-6-15,-24-4-15 0,-34-3-22 16,-32 0-41-16,-39 0-11 15,-42-4-204-15</inkml:trace>
  <inkml:trace contextRef="#ctx0" brushRef="#br0" timeOffset="-168278.76">11720 13471 222 0,'0'0'35'15,"0"0"18"-15,0 0-9 16,-3-5-10-16,1 1-12 16,-2 0-5-16,2 2-4 0,0 2 2 15,2 0-1-15,-2 0-3 16,2 6-9-16,0 6 1 16,0 2 8-16,0 2 3 15,6-4 2-15,3-1-3 16,4-8-2-16,3-3 3 15,7-1 5-15,11-19 4 0,11-10-6 16,11-11-6-16,12-14-5 16,15-10 0-16,10-11-5 15,11-4-2-15,10-5 2 16,3 0-1-16,-2 3 0 16,2 7-3-16,-10 6-12 15,-12 12-25-15,-13 12-7 0,-16 13 0 16,-15 12 0-16,-19 13-43 15,-15 5-152-15</inkml:trace>
  <inkml:trace contextRef="#ctx0" brushRef="#br0" timeOffset="-166179.15">10550 13074 26 0,'0'-5'29'0,"-8"-4"10"0,1 4 0 32,0 0-6-32,2-1-4 15,-4-1-8-15,1 2-6 16,1-2-6-16,-3 1-3 15,0 1-2-15,-1-1-3 0,1 1 1 0,-3 2-2 16,-1 1 0-16,-1-2 0 0,1 0 1 16,-4-1-2-16,-1 0 2 15,-3-2-1-15,-2-2 10 16,-5-2 13-16,1 2-5 16,-6-2-3-16,-2 1-3 0,-7 2-6 15,-4-2-4-15,-5 1-1 16,-3 3-1-16,-6 1 0 31,-10 0 0-31,-1 2 0 16,-7 1 0-16,-6 0 1 15,-5 2-1-15,-5 0 0 0,-2 0 0 0,-3 0-1 0,2 4 2 16,-1-1-1-16,2 4 0 16,2 1 0-16,2 0 0 15,1 4 0-15,6 0 0 31,1 0 0-31,1 2 1 0,3 2-1 0,2 0 0 0,1 2 0 16,3 1 0 0,4 3 0-16,1 3 0 0,7 2 0 15,-1 5 0-15,4 0 0 16,3 5 0-16,1 3 0 16,4-1 0-16,2 0 0 0,4 2 1 15,4-3 1-15,6 2 5 16,1 0 3-16,7-2-4 15,3 6-1-15,6-2 0 16,7 3 0-16,3 0 0 16,3 1-2-16,6-1-1 0,0-1 0 15,10 1-1-15,2 0-1 16,7-5 0-16,3 5 0 16,7-6 0-16,3-1 1 15,7-6-1-15,2-2-1 16,5-1 2-16,6-8 0 15,4-1-1-15,5-2 2 16,7-4-1-16,2 0 0 16,6-3 0-16,4 0 0 0,5-4-1 15,1 0 2-15,4-3-2 16,2-3 1-16,1-1-1 0,4 0 0 16,-2 0 0-16,3 0 0 15,-1 0 0-15,3-5 0 16,-3 2 1-16,0-7-1 15,-2 2 0-15,0-5 1 16,0-1-2-16,0-2 4 16,-5-6 4-16,0-1 3 0,-4-5 1 15,-5-6 0-15,-2-2 1 16,-3-3-1-16,-7-6 1 16,-2-3 1-16,-5-2-4 15,-2-3-3-15,-8-4-2 16,-4-4-3-16,-6-2 1 0,-8 1-1 15,-7-6-1-15,-8 1 0 16,-4-1 0-16,-13 0 0 16,-2 0-2-16,-15 4-5 15,-14 3-9-15,-14 6-1 16,-12 9-6-16,-13 3-4 0,-14 7-2 16,-9 6-3-16,-8 5-48 15,-6 2-58-15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22-11-23T06:19:21.24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7560 2320 341 0,'2'-14'4'0,"-2"0"19"15,0 2 10-15,0-3-21 16,0 6-7-16,0 2-2 15,-4 0-1-15,-4 5 0 16,0 2 0-16,-5 0 0 0,0 0 0 16,1 9 1-1,-1 5 6 1,1 4 3-16,5 3 3 16,0 8 5-16,4 2 11 15,3 2 3-15,3 4 3 0,-1 3-15 16,6-2-8-16,1 3-4 15,-2-1-1-15,-1 0-3 16,-4-1-6-16,0-5 5 16,-2-2-3-16,0-5-2 15,0-6 1-15,0-5 0 0,-4-6-3 16,-2-4-24-16,1-2-24 16,-2-4-15-16,-2 0-15 15,-4-11-74-15</inkml:trace>
  <inkml:trace contextRef="#ctx0" brushRef="#br0" timeOffset="156.29">7292 2632 370 0,'-3'-8'35'16,"3"-3"15"-16,3 2 5 16,14-2-29-16,7 2-19 15,3 1-1-15,7 2-7 0,2 2-1 16,4 2-31-16,-4 2-40 15,3 0-56-15,-3-5-141 16</inkml:trace>
  <inkml:trace contextRef="#ctx0" brushRef="#br0" timeOffset="421.74">7872 2370 321 0,'0'-10'58'16,"0"-2"-39"-16,-3 1 32 0,1 5-5 15,-4 1-11-15,2 3-10 16,1 2-11-16,-2 2-9 16,1 12-3-16,-1 3 0 15,-3 7 4-15,3 7 6 16,1-1-2-16,1 4-1 16,3-1-5-16,0 2-2 15,0-5-2-15,0 0 1 0,3-3 0 16,9-2-1-16,-2-6 1 15,6-1-9-15,2-5-20 16,4-3-28-16,-1-6-40 16,4-4-66-16</inkml:trace>
  <inkml:trace contextRef="#ctx0" brushRef="#br0" timeOffset="915.79">8113 2476 422 0,'-3'-13'28'0,"3"1"25"16,0 3-8-16,5 3-24 15,3 2-8-15,1 4-10 16,4 0-4-16,-2 10-1 0,1 5 0 16,-1 6 1-1,-2 3 0-15,-2 1-2 0,-4 0-3 16,-3-1 0-16,0-2 1 15,0-7 4-15,-1-2 0 16,-3-3 1-16,1-5 0 0,1-1 2 16,0-4-1-16,2 0 5 15,0-4 15-15,4-6-11 16,3-7-8-16,2 2-2 16,0-7 1-16,0-3 0 15,-1 4-1-15,0-3 0 16,-2 1 1-16,-1 6-1 15,-2 1 0-15,-1 5 0 0,-2 3 1 0,0 7 2 16,0 1 1-16,0 0-4 16,-2 13-2-1,-1 0 2-15,-1 7 2 16,1 2 0-16,1-1 0 0,2 1-1 0,0-1 0 16,0-2 0-16,5 1-1 15,4-4 0-15,1-2-11 16,2-5-19-16,3-1-15 0,4-6-34 15,-1-2-28-15,-2-8-76 16</inkml:trace>
  <inkml:trace contextRef="#ctx0" brushRef="#br0" timeOffset="1149.82">8459 2294 423 0,'0'-17'26'16,"2"7"29"-16,3 3 6 15,4 5-26-15,4 2-22 16,-1 9-7-16,5 9-3 16,-1 7 0-16,2 7-1 0,-4 3-1 15,-3 4-2-15,-4-3 1 16,-3 0 0-16,-4-4 1 16,0-3 0-16,-6-1-2 15,-7-1-13-15,-2-4-17 16,-4-5-30-16,0-7-48 0,-1-7-210 15</inkml:trace>
  <inkml:trace contextRef="#ctx0" brushRef="#br0" timeOffset="1555.99">9148 2581 413 0,'0'-7'14'0,"0"-1"23"16,0 1 27-1,2-1-30-15,10 2-12 0,3 0-12 16,7 1-9-16,2 2-1 15,2 0-3-15,-3 3-16 16,3 0-36-16,-6 4-45 0,-6 3-54 16</inkml:trace>
  <inkml:trace contextRef="#ctx0" brushRef="#br0" timeOffset="1759.8">9218 2702 350 0,'-2'2'27'16,"1"-2"17"-16,1 0 26 16,0 0-8-16,11 0-20 15,5-4-18-15,4-1-16 0,5-2-7 16,4 3-1-16,2 1-11 16,-3-1-51-16,-3-2-72 15,-2-1-145-15</inkml:trace>
  <inkml:trace contextRef="#ctx0" brushRef="#br0" timeOffset="3250.27">10920 2328 251 0,'1'-4'3'16,"-1"-3"11"-16,0 0 32 0,0-1-19 16,0 4-5-16,-5-4-6 15,-6 1-5-15,2 4-2 16,-8-3-1-16,-4 2-3 15,-2 3 1-15,-4-1-2 16,-4 2 4-16,1 0 3 0,-3 3-1 31,5 7 3-31,2 0 2 0,4 2-1 16,3 6-5-16,7 2-4 16,3 3-1-16,2 2 0 15,7 4 3-15,0 3 0 16,1 1-2-16,11-1 0 15,3 3-1-15,4 2 3 0,2 3 0 16,2-2-2-16,-1 4 12 16,-1 0-13-16,-3-2-3 15,-4-1 0-15,-4 2-1 16,-7-4 0-16,-3-1 0 16,0-2 1-16,-13-2 0 15,-2-2 0-15,-7-5 1 0,1-7 4 16,-5-2 8-16,1-7 3 15,3-3-5-15,3-5-2 16,1-1-3-16,3 0-1 16,8-1-3-16,0-9-1 0,4 0-3 15,3 1 3-15,0-3-1 16,1 1-1-16,8 2-2 16,2 2 2-16,0 3-1 15,3 4 0-15,2 0 0 16,0 12-2-16,1 8 2 15,1 5 1-15,-1 7-2 0,0 6 1 16,-1 5 0-16,-5 5 1 16,-2 7 0-16,-6 6 0 15,-3 3 0-15,0 4 1 16,-7 0-1-16,-6 1 7 16,1-1 7-16,-3 2-1 0,1-8-3 15,2 4 6-15,1-6 3 16,2-3-6-16,2 0-5 15,5-5-4-15,0-2 3 16,2-3 0-16,2-4-5 16,7-6-2-16,5-5 1 15,6-7-1-15,0-2 1 0,3-8 0 16,4-5 0-16,3-5-1 16,1-5-17-16,-1 0-25 15,-1-12-37-15,-4-18-94 16</inkml:trace>
  <inkml:trace contextRef="#ctx0" brushRef="#br0" timeOffset="3940.76">11571 2313 309 0,'0'-18'14'0,"0"4"37"0,0 0 4 16,0 3-11-16,2 4-6 15,-2 0-6-15,2 5-10 16,-1 2-5-16,1 2-12 15,0 12-7-15,0 10 4 16,-1 6 8-16,3 8 2 0,-1 1 1 16,2 1-2-1,-2 0-1-15,2-5-3 16,-1-1 0-16,1-7 0 0,-1-4-2 16,-1-5-3-16,2-2 0 15,-4-8-1-15,1-2 0 16,0-1 0-16,0-3 1 0,-1-2-2 15,4 0-14-15,1 0-13 16,2-2-22-16,6-6-52 16,-1-5-77-16</inkml:trace>
  <inkml:trace contextRef="#ctx0" brushRef="#br0" timeOffset="4159.68">12101 2569 429 0,'3'1'30'16,"9"3"-5"-16,-4 0 12 15,-2 7-13-15,-1 1-8 16,-2 3-6-16,1 3-1 16,-4 4-5-16,0 3-1 15,-6 0-2-15,-4 1-1 16,-5 1-1-16,0-2-39 0,-4-5-57 15,5-8-98-15</inkml:trace>
  <inkml:trace contextRef="#ctx0" brushRef="#br0" timeOffset="4762.95">13579 2276 353 0,'0'-14'10'0,"0"0"16"0,-2 3 19 16,2 5 8-16,0 3-20 16,0 1-10-16,0 2-10 15,0 2-13-15,0 10-7 16,0 8 5-16,0 5 11 16,3 7 3-16,1 5 3 15,-2-1 1-15,1 2-3 0,-1-3 0 16,2-3-3-16,-2-5 0 15,-2-1-1-15,2-8-2 16,-2-2 0-16,1 0-3 16,-1-7-1-16,0-3-1 0,0-1-1 15,0-3 1 1,0 2-1-16,0-4 0 16,0 0-1-16,0 0-8 15,4-8-14-15,1-2-27 0,0-7-33 0,4-2-55 16,4-7-144-16</inkml:trace>
  <inkml:trace contextRef="#ctx0" brushRef="#br0" timeOffset="5208.99">14383 2327 382 0,'0'0'7'16,"0"1"-3"-16,0 2 22 16,-5-1-7-16,-4 2 0 15,-4-1-6-15,-3 5-3 16,-2-4-4-16,-4 4 3 16,-1 1 1-16,-5-1-3 0,-1 3-3 15,2 0-2-15,0-3 3 16,5 2 1-16,1-3-3 15,6 0-1-15,3-2-1 16,3-1 1-16,3 0-1 16,4 1-1-16,2-2 0 0,0 2 2 15,4 4 5-15,9-5 7 16,1 4-3-16,8 4 0 16,-2-3 0-16,4 1-2 15,-2 0 0-15,0-2-4 16,-5-1-3-16,2 1-2 15,-7-2 0-15,-3-2 0 0,-2 1-8 16,-3 1-25-16,-2 1-34 16,-2-3-20-16,-2-4-46 15,-7 0-133-15</inkml:trace>
  <inkml:trace contextRef="#ctx0" brushRef="#br0" timeOffset="5411.98">14015 2624 320 0,'-5'2'44'16,"3"-2"3"-16,2 0 6 0,7 0-20 15,8 1 4-15,2 3-4 16,7-1-13 0,-1 4-8-16,4 1-6 0,-2-1-5 15,-2 1-1-15,1 2 0 16,-2-2-2-16,-2 1-29 15,1-4-34-15,0-1-22 0,-3-4-61 16</inkml:trace>
  <inkml:trace contextRef="#ctx0" brushRef="#br0" timeOffset="5771.51">14800 2288 477 0,'2'-7'14'0,"-2"0"20"16,1 2 16-16,-1 5-24 15,2 0-11-15,0 0-10 16,1 7-6-16,3 7 2 16,-5 6 1-16,5 8 8 15,-5 3 3-15,2 2-1 16,-3 1 1-16,0-1-2 15,0-1-4-15,0-6-3 0,0-2-3 16,0-1 1-16,0-8 0 16,0 2 0-16,10-7 0 15,-1 0-1-15,4-5 2 16,6-4 1-16,0 1-2 0,4-2-6 16,-3 0-28-16,-2-7-22 15,-6-6-18-15,-5-2-30 16,-3-7-104-16</inkml:trace>
  <inkml:trace contextRef="#ctx0" brushRef="#br0" timeOffset="5927.78">14817 2432 323 0,'-12'-4'45'16,"5"3"16"-16,7-2-5 15,0 1-12-15,5 2-29 16,16-2-13-16,6 2 0 0,10 0-11 15,8-1-54-15,5-2-15 16,5-6-75-16</inkml:trace>
  <inkml:trace contextRef="#ctx0" brushRef="#br0" timeOffset="6255.76">15528 2298 359 0,'0'-3'34'0,"0"3"0"15,0 0 1-15,0 0-18 16,-5 0-1-16,-4 6 7 0,-4 1-4 16,-1 2-10-16,-4 1 1 15,-1 0 1-15,-1-2-3 16,1 3-5-16,-1-2-1 16,3 0 0-16,1-2-1 15,5 0-1-15,4 0 1 16,2 0-1-16,1-2 1 0,4 0-1 15,0 0 0-15,4 2 2 16,6 1 5-16,7 2 1 16,-2 0-1-16,9 1-3 15,0 2-1-15,-1-5-1 0,3 3-2 16,-6-2 1-16,0 0-4 16,1 0-30-16,-2-3-31 15,1-2-39-15,-1-2-96 16</inkml:trace>
  <inkml:trace contextRef="#ctx0" brushRef="#br0" timeOffset="6739.81">16078 2308 416 0,'2'-16'13'15,"-1"1"20"-15,5 1 24 16,2 0-13-16,-1 3-10 16,3 3-14-16,1-2-10 15,3 5-7-15,1 2-1 0,1 3-3 16,1 0 0-16,0 5 1 16,-2 8-2-16,-3 5 1 15,-3 4-2-15,-3 3-1 16,-4 4 0-16,-2-2 1 15,0-1-1-15,-14-1 2 16,1-3 0-16,-4-2 1 0,-2-5 1 16,0 0 0-16,6-3 0 15,-2 0 1-15,2-3 0 16,5 1 0-16,2-3 2 16,4-3 3-16,0 4 1 15,2-2 2-15,0-3 7 0,9 0 9 16,7 0 6-16,5-2-7 15,3-1-7-15,5 0-8 16,1 0-1-16,2-4-1 16,-1-2-3-16,-4-2-3 0,-5 1 0 15,-6 2-1-15,-5 2-7 16,-6 1-19-16,-5-2-41 16,-9 0-66-16,-11-3-238 15</inkml:trace>
  <inkml:trace contextRef="#ctx0" brushRef="#br0" timeOffset="8815.99">11841 3080 342 0,'-5'-5'16'0,"4"1"15"0,1-1 16 15,0 3-14-15,0 0-2 16,0 2-5-16,0 0-10 16,0 0-9-16,-6 0-1 15,-1 0-5-15,-5 0-1 16,-3 0 1-16,-6 0 0 0,0 0 2 16,-3-1-3-16,0 1 2 15,1 0-1-15,6 0 0 16,-2 0 0-16,5 0-1 15,1 0 0-15,3 0 0 16,3 0 0-16,2 1 0 0,-2 3-1 16,4 1 1-16,-1 4 0 15,3 0-2-15,-1 2 2 16,2 5-1-16,0 3 2 16,0 1 1-16,0 0 1 15,0 1 1-15,0-1-2 16,0-4 0-16,0 0-1 0,0-3 1 15,0-3 1-15,0-1-1 16,0-5 1-16,0-1 2 16,0-1-2-16,0-2 1 15,0 0 5-15,3 0 7 0,4-4-1 16,6-3-7-16,1-2-5 16,8-1-3-16,2 1 0 15,3 3 0-15,0 1-1 16,-1 3 1-16,3 2-1 15,-2 0 1-15,-2 11-2 16,-5 2 1-16,-1 6 0 0,-4 0 0 16,-6 3 1-16,-6 0-2 15,-3-1 2-15,0 0-1 16,-10-3 2-16,-8-2 1 16,-3-1 2-16,-5-5 3 15,1-1 3-15,-4-1 1 16,2-5-2-16,5-1-6 0,2-2-1 15,1 0-2-15,7 0-3 16,5 0-35-16,4 0-30 0,3-10-56 16,10-5-216-16</inkml:trace>
  <inkml:trace contextRef="#ctx0" brushRef="#br0" timeOffset="10089.99">13485 3209 132 0,'-2'0'30'15,"2"0"6"-15,0 0 7 0,0 0-17 16,0 0-2-16,0 0 3 15,0 0-5-15,0 0-5 16,0 0-1-16,0 0-1 16,0 0-1-16,-1-2-5 15,1 2-4-15,-2 0 1 16,0-2-3-16,1 2 1 0,-1-2-1 16,0 0 3-16,2 1-1 15,-4-1 1-15,4 2 4 16,-2-4-1-16,2 3-1 15,0-1-4-15,0 0 2 0,0-2-2 16,0 3-1-16,0-3 0 16,0 1 1-16,0-1-1 15,0 0 1-15,6-1-1 16,-1 0 1-16,4-3 4 16,3 2 0-16,1-2 0 15,5 3-1-15,0 0-1 0,4 3 2 16,-3 2-4-16,3 0-1 15,-2 3-1-15,-4 10-2 16,0 1 0-16,-5 2 0 16,-1 2 0-16,-2 0 0 15,-6 0 0-15,-2-2 0 0,0 0 0 16,-2-2 0-16,-6-1 1 16,-2-4 0-16,1-1 1 15,-2 0 0-15,2-5 0 16,-2 1 0-16,3-3-1 15,0 1 1-15,1-2-1 0,2 0-1 16,1 0 1-16,1 0 0 16,1 0 1-16,2 0 0 15,0 0 0-15,0-3-2 16,0-1-1-16,5 3-1 16,2-5 3-16,2 2 0 15,4 2-2-15,3 2 1 0,2 0 0 16,-2 0-1-16,2 6 1 15,0 3 0-15,0 5-2 16,-3 1 2-16,-5 3-1 16,-3-3 1-16,-2 2 0 0,-3-1-1 15,-2-1 0 1,0 0 0-16,-9-3 2 0,-6-1 2 16,-2-2 2-16,-5-2 3 15,0-1 0-15,-2-1 2 16,-3-1 1-16,3-4-4 15,5 0-2 1,-1 0 0-16,2 0-3 0,6 0-1 0,3-4 0 16,1-5-3-16,8-2-17 15,0-3-25-15,4-7-58 0,12-4-101 16</inkml:trace>
  <inkml:trace contextRef="#ctx0" brushRef="#br0" timeOffset="10464.9">14509 3101 371 0,'-4'0'6'0,"-5"-1"8"15,2 1 11-15,-6 0-4 16,-1 0 5-16,-2 5-7 15,-6 2-8-15,-2-2-1 16,-3 5-2-16,1-2-1 16,4 0 1-16,3 0-3 0,3 0-2 15,7-3-1-15,2 2-2 16,5-1 1-16,2-1-1 16,0 4 0-16,2 0 1 15,10 0 9-15,5 1 4 0,2 3-4 16,4-1-4-16,3 1-4 15,-1-1 0 1,-4 1-1-16,-1-2-6 0,-4-1-25 16,-7 1-31-16,-7-4-24 15,-2-2-39-15,-2-1-64 0</inkml:trace>
  <inkml:trace contextRef="#ctx0" brushRef="#br0" timeOffset="10652.37">14261 3341 258 0,'-14'3'35'0,"4"1"16"0,7-1-6 16,3 3-15-16,0 1-7 15,3 0 2-15,12 4 3 16,5-2-1-16,5-1-14 16,5 2-9-16,4-3-2 0,6-2-6 15,0-2-41-15,-1-3-22 16,1 0-67-16</inkml:trace>
  <inkml:trace contextRef="#ctx0" brushRef="#br0" timeOffset="10980.41">14899 3121 389 0,'0'-9'7'0,"0"0"21"15,0 6 35-15,0-1 5 0,0 4-39 16,0 0-18-16,0 9-12 16,3 7 2-16,-1 4 3 15,0 6 3-15,-2 1 3 16,0 4-2-16,0-3 4 16,0 3 1-16,0-3-4 15,0-3-2-15,0 0-1 16,1-5-1-16,4-3-2 0,2-2-1 15,3-5-1-15,4-3 2 16,4-3-1-16,-2-2 1 16,4-2-11-16,0 0-20 15,-2-7-17-15,-5-4-18 0,-5-5-42 16,-2-2-23-16,-6-5-171 16</inkml:trace>
  <inkml:trace contextRef="#ctx0" brushRef="#br0" timeOffset="11136.62">14911 3248 284 0,'-11'-2'22'16,"6"0"30"-16,5 1 9 15,0-3-21-15,14 4-21 16,10-4-15-16,6 3-3 16,9-1-38-16,10-2-37 0,5-1-63 15</inkml:trace>
  <inkml:trace contextRef="#ctx0" brushRef="#br0" timeOffset="11473.24">15705 3120 402 0,'0'-3'23'16,"1"0"31"-16,-1 3 0 15,0 0-37-15,-5 0-8 16,-5 3-3-16,-9 5-2 0,-2 0 0 15,-5 2 0-15,2 0 1 16,-5 1-1-16,0-2-1 16,6 0 3-1,3-2 0 1,4 2-2-16,3-4 0 0,6-1 0 0,3 1-1 16,3-1-1-16,1 1 0 15,3 1 1-15,10 1 8 16,1 0 6-16,8 0-8 15,3 2-6-15,0 0-1 16,2-2 0-16,0 0-2 16,-2 0 1-16,-1 0-2 0,-3-2-19 15,-3-1-25-15,0-2-46 16,0-2-72-16</inkml:trace>
  <inkml:trace contextRef="#ctx0" brushRef="#br0" timeOffset="11834.88">16115 3062 442 0,'2'-5'-1'16,"1"-1"23"-16,-1 3 45 15,-1 3-27-15,1 0-25 16,0 2-6-16,0 9-3 15,-2 5 3-15,0 5 2 0,0 1 2 16,-7 3 0-16,-3-3-3 16,1 2-3-16,1-4 0 15,0-3-1-15,2-1 0 16,5-3-2-16,1-1 0 16,0-3 2-16,3-2 3 15,9 1 3-15,2-5 1 0,4 0-2 16,3-1-6-16,1-2-3 15,5 0-1-15,-2 0-1 16,2 0-4-16,-8-3-15 16,0-2-16-16,-7-3-18 15,-4 1-23-15,-5-5-70 0,-3 1-107 16</inkml:trace>
  <inkml:trace contextRef="#ctx0" brushRef="#br0" timeOffset="12131.64">16280 3180 305 0,'0'-7'41'0,"0"0"23"16,0 0 0-16,0 3-1 15,0 0-20-15,0 3-12 16,0 1-14-16,0 0-11 16,0 9-6-16,0 7 5 0,0 2 11 15,0 5 0-15,0 5 3 16,0 1-2-16,0 3-4 15,0-2-3-15,-2-1-1 16,2-2-3-16,-2-2-1 0,2-6-1 16,-3-3-2-1,0-3 1-15,3-4-3 0,-2-4 1 16,0 1 0-16,2-3-1 16,-3-1-23-16,-1-2-32 15,-4 0-53-15,-4-8-121 16</inkml:trace>
  <inkml:trace contextRef="#ctx0" brushRef="#br0" timeOffset="13695.06">11860 3912 269 0,'-7'-10'15'0,"-2"0"32"15,0-1 14-15,0 2-21 16,-2 1-6-16,-2 6-8 0,1-2-5 16,-4 4-12-16,0 0 1 15,-2 2 2-15,0 8-1 16,-4 7-2-16,4 2 5 16,2 4-2-16,4 6-1 15,4 1 2-15,6 0 2 0,2 2 3 16,14-3-8-16,6-2-2 15,7-6-1-15,6-3 5 16,1-6 1-16,3-8-3 16,-3-4-4-16,-4 0-2 0,-3-9 2 15,-6-7-1-15,-4-3-1 16,-5-5 0-16,-5-2 0 16,-6-3-1-16,-1-2-2 15,-1-1 0-15,-10 3-2 0,-3 5 1 16,-4 1-1-16,-4 8-4 15,0 6-11-15,-5 9-13 0,-2 0-11 16,0 17-15-16,5 3-36 16,3-1-82-16</inkml:trace>
  <inkml:trace contextRef="#ctx0" brushRef="#br0" timeOffset="14725.1">14022 3935 282 0,'-9'-15'10'16,"2"1"28"-16,2 3 17 15,0 4-18-15,3 0-14 0,-3 3 3 16,4 4-9-16,-1 0-12 16,-3 4-6-16,1 7 1 15,-1 7 0-15,0 1 5 16,-1 4 4-16,2 2 2 15,1 0 4-15,3 2-4 0,0-6-5 16,3 3 0-16,9-5-3 16,1-3-3-16,6-5 3 15,0-4 3-15,3-3 6 16,0-4-5-16,-3 0 1 16,-1-6-6-16,-4-6 1 15,1 1 0-15,-5-7-1 0,-2 1-1 16,-4-7 1-16,-2 1-3 15,-2-2-3-15,0 0-3 16,-6 0-2-16,-5-2 1 16,-3 8-3-16,-3 1 0 15,2 7 5-15,-4 4 4 0,1 7-1 16,2 0 3-16,0 1-1 16,2 12 1-16,5 2 0 15,4 5-1-15,5-3-1 16,0 3 1-16,7-1-1 15,10-2 0-15,7-2-4 16,5-2-1-16,3-2 3 0,2-8 4 16,0-1-1-16,-2-2-5 15,-3 0-3-15,-4-9 2 16,-3-5 6-16,-4-4 1 16,-2 0 2-16,-4-3 0 0,0-6-1 15,-4 1 0 1,-1 2 1-16,0 2 1 0,-2 3 0 15,-2 5 7-15,-1 5 3 16,-2 6-4-16,2 3 0 16,-2 0-6-16,0 8-5 15,0 10 2-15,0 6 1 0,0 2 5 16,0 5 4-16,0 0 2 16,2 1-2-16,1-1-2 15,2 0-3-15,0-5-2 16,5-1-2-16,-1-4 0 15,3-6-1-15,1-2 0 0,1-5 0 16,1-3-2-16,1-5-15 16,0 0-19-16,-2-1-32 15,-4-14-28-15,-3-2-24 16,-6-7-112-16</inkml:trace>
  <inkml:trace contextRef="#ctx0" brushRef="#br0" timeOffset="15282.08">14393 3942 174 0,'-14'0'123'0,"2"0"-111"16,6 0 13-16,4 1 7 0,2 1-20 15,7-2-5-15,10 0 10 16,10 0-3-16,5 0-9 16,4 1-4-16,4-4-2 15,-4-5-9-15,-2-3-10 16,-3-1 13-16,-12-5 8 0,-3-1 1 15,-7 1-1-15,-6-3 4 16,-3 4 15-16,0 2-3 16,0 5 5-16,-5 1 11 15,0 8-8-15,2 0-14 16,-1 12-6-16,1 7-1 16,1 6 2-16,2 3 2 15,0 7-1-15,0-2 4 16,0 1-3-16,3 1-4 15,3-4 0-15,-3-4-2 16,0-4 0-16,-1-5-1 16,0-6-1-16,-2-1 1 15,0-5 2-15,0-5 4 0,0-1 2 16,0 0 19-16,0-9 1 16,0-3-23-16,2-3-5 15,-1-4 0-15,3-1-1 16,2 1 1-16,3-1-1 15,-1 3-1-15,4 0 0 0,0 6-1 16,2-1-1-16,1 8 1 16,-1 4-1-16,1 0 3 15,-3 2 0-15,1 7 0 16,-4 4-1-16,1 1 1 0,-2 2 0 16,-1 2-1-16,-4-1-4 15,1 0-12-15,-1 1-12 16,1-1-12-16,-1-4-27 0,4 1-12 15,0-5-20-15,1-5-89 16</inkml:trace>
  <inkml:trace contextRef="#ctx0" brushRef="#br0" timeOffset="15974.04">15002 4056 330 0,'7'-6'43'16,"3"-1"2"-16,-1 2 3 15,1-1-15-15,3 1-10 16,1 2-9-16,-1-3-4 16,1 1-4-16,-2-1-2 15,-4-1-3-15,-1 0 1 0,-5-1 0 16,-2-3-2-16,0 4 0 16,-2-4-2-16,-6 4 2 15,-6 0-1-15,2 3 0 16,2 4 1-16,-3 0-1 0,0 4 1 15,4 6-1-15,0 5 1 16,6 3 0-16,-1 1 0 16,4 1 1-16,0 1 1 15,7-2 1-15,8-2-2 16,2 1 2-16,4-8 0 16,0-5-1-16,2-1 0 0,-1-4 1 15,-2 0 3-15,-3-5-3 16,0-4-1-16,-5-5 0 15,-1-1 2-15,-4-3-2 16,-1 3-1-16,-5-5-1 16,1 0 0-16,-2 3 0 0,0-1 0 15,0 0-8-15,-7 3-1 16,4 3 4-16,-4 3 0 16,2 4 3-16,2 2 0 15,1 3-5-15,2 0-6 16,4 0-2-16,9 0 9 0,1 0 5 15,7 0 0-15,1 0 1 16,3 0 1-16,-5-6 0 0,-4-1-2 16,-2 2 2-16,-5-2 1 15,-3 2-1-15,-1 4 6 16,-5 1 5-16,0 0-9 16,0 10-4-16,0 2 1 15,0 10 3-15,0 3 3 0,2 0 3 16,-2 0-3-16,2-1-2 15,0-1-2-15,3-2 0 16,-2-5-2-16,2 2 0 16,-1-2 0-16,0-5-14 15,3-2-28-15,0-1-49 16,0-5-60-16</inkml:trace>
  <inkml:trace contextRef="#ctx0" brushRef="#br0" timeOffset="17446.5">15601 3963 374 0,'-5'-11'28'16,"2"1"10"-16,3 2 28 0,0-2-27 15,0 3-18-15,4 2-9 16,2 1-7-16,-1 2-4 15,0 2-1-15,0 2-1 16,0 8 0-16,0 7-1 16,-2 2 2-16,1 4-1 0,-2 2 1 15,-1-2 0-15,3 1 1 16,-2-3-1-16,1-5 1 16,-1-2-2-16,0-5 1 15,3-4-2-15,-1-2 3 16,1-3 0-16,1 0 0 15,2 0 1-15,-1-3-1 0,1-4 0 16,1-4 0-16,0-1 0 16,-1 0 0-16,-2-4 1 15,1 0-2-15,0 1 2 16,0 3-2-16,0 1 0 16,-2 4 0-16,-4 4 0 0,3 3 0 15,-2 0 0-15,-1 4-4 16,3 7 3-16,-1 4 2 15,4 1 0-15,-2-2 0 16,4 1 1-16,-1-3 0 0,2-3-1 16,0-1 0-16,2-2 1 15,0-4 0-15,-3-2 1 16,-1 0 1-16,2 0 0 16,-3-8-1-16,-2-2 0 15,-1-2 1-15,1-1-2 16,-3-3-1-1,-1-2-1-15,-1 1 1 0,2-1-1 16,-2-2-2-16,0 4 2 16,0 2-3-16,0 1-2 0,0 4 3 15,0 3 3-15,0 4-2 16,4-2 0-16,7 2-4 16,3 2-4-16,6-1-1 15,2 1 1-15,5-3 1 16,-1 0 2-16,-4-1 2 0,-2 1 0 15,-6 1 3-15,-3 0 1 16,-6-1 1-16,-3 2 1 16,-2 1 0-16,0-3-2 15,0 3-2-15,0 0 2 16,-5 3 0-16,-1 5 0 0,0 5 2 16,5 2-1-16,-3 5 1 15,3 0 1-15,1 1 4 16,0 0-2-16,0 1-2 15,3-1 1-15,0-5-2 16,5 2-1-16,-1-4-1 0,2 0 1 16,0-7 1-16,-1 1-2 15,0-5 2-15,1-3 0 16,3 0 1-16,0 0 0 16,0-11 4-16,3 1 2 15,0-8-3-15,5-1-1 16,1-3-1-16,-4-1-3 15,5 0-1-15,0-1 0 0,-1 7 0 0,-3 1 0 16,-1 3 1-16,0 4-1 16,-5 7 3-16,-1 2 2 15,-2 4-4-15,-2 11-2 0,-2 2-1 16,0 1 2-16,0 5 2 16,-5-1-2-16,2-1-2 15,-2-5 2-15,0 0 0 16,-7-5-1-16,1-2 0 15,-3-4 2-15,-2-1 0 16,2-4 1-16,0 0 0 0,0 0 0 16,2-7 0-16,1 1-1 15,3-1-2-15,-1 0 0 16,3-1-1-16,-1 1-1 16,2 4-2-16,0-1 1 0,0 4 2 15,0 0-1-15,0 0-1 16,5 0-1-16,3 6 4 15,2 1 0-15,4 4 2 16,5-4-1-16,1-2 0 16,4 1 0-16,3-6 1 0,-1 0 0 15,1 0 0-15,0-2 0 16,-4-7 0-16,-2-4 3 16,-1-1 3-16,-4 0 1 15,-1-2-3-15,-3-4-3 16,1 3-1-16,-4-2-1 15,-4 3 1-15,0 4-1 16,-3 1 1-16,-2 6 0 0,0 3 0 16,0 2-1-16,-7 3 0 15,-2 9 0-15,1 3-1 16,-2 3 3-16,3 0 0 16,5 0 2-16,2 0 3 0,0 0 2 15,0-6 0-15,9 1-1 16,1-3-3-16,2-3-2 15,0-3-2-15,1-2 0 16,-3-2-13-16,-4 0-20 16,-3-2-30-16,-3-9-55 0,-3-3-56 15</inkml:trace>
  <inkml:trace contextRef="#ctx0" brushRef="#br0" timeOffset="17602.72">16212 3767 396 0,'-10'0'16'0,"3"0"28"15,7 0-26-15,0 0-22 16,0 0-111-16,3-7-240 16</inkml:trace>
  <inkml:trace contextRef="#ctx0" brushRef="#br0" timeOffset="18243.2">19833 2532 325 0,'0'-5'13'0,"0"2"26"15,0 1 15-15,0 2-21 16,0 0-15-16,0 4-16 16,0 12-2-16,0 1 4 15,0 10 11-15,0 3 7 16,0 5-7-16,0-2-2 0,2 3-3 16,-4-2-2-16,-2-6-1 15,3-3 1-15,-1-5 0 16,2-2 0-16,0-8 0 15,0-1-2-15,7-5 0 0,8-1 5 16,2-1 5-16,7-2-7 16,3 0-7-16,5 0-1 15,2 0-5-15,5-3-24 16,3-1-25-16,-3-2-41 16,1-3-46-16,1-4-136 15</inkml:trace>
  <inkml:trace contextRef="#ctx0" brushRef="#br0" timeOffset="18821.18">20596 2551 405 0,'0'-20'13'0,"-1"-1"0"16,-5 3 25-16,0 0 1 15,-4 4-19-15,-1 3-14 16,0 4-2-16,-1 3-3 15,-4 2-2-15,1 2 1 0,-2 0-1 16,2 6 2-16,4 4-2 16,2 7 0-16,5-2-1 15,4 5 1-15,0 2 1 16,15 3 0-16,1 0-1 16,4 1 1-16,0-1 0 0,-3 0 1 15,-3-2-1-15,-6-2 0 16,-6-3-2-16,-2-1-1 15,-5-5 1-15,-10 1 2 16,-1-6-1-16,-6 0 2 16,2-4 1-16,1-1-1 15,4-2 3-15,5 0 0 16,6 0 1-16,3-2 1 0,1-1 1 16,1-4-4-16,6 1-2 15,2 3-2-15,-1-1 2 16,-1 4 1-16,0 0 0 15,-2 7-1-15,0 6-1 0,0 3 1 16,0 7 2-16,-2 2 3 16,-1 4 3-16,-2-1 4 15,0 4 1-15,0-4-2 16,0 4-4-16,0-3-3 16,0-2 0-16,2-5 0 0,3-3-4 15,2-4 0 1,6-7 0-16,3 0 1 0,7-8 0 15,6 0-9-15,4-6-30 16,1-8-19-16,1-4-43 16,1-9-29-16,3-5-181 15</inkml:trace>
  <inkml:trace contextRef="#ctx0" brushRef="#br0" timeOffset="19133.6">21139 2639 388 0,'7'-19'-3'0,"-2"0"23"0,-1 2 35 16,-3 3-7-16,-1 3-15 16,0 3-9-16,0 1-7 15,-5 5-5-15,0-1-7 16,-5 3-4-16,0 0-1 16,-1 3 0-16,-2 6 1 0,5 6 0 15,-3 7 0 1,8 4 1-16,-2 8 0 0,3 0 2 15,2 5 5-15,0-1 6 16,0-4-9-16,2-4-2 16,1-2-4-16,-1-6 1 0,-2-2-1 15,0-4 0-15,0-5-15 16,0-3-14-16,-5 0-16 16,2-5-47-16,-6-3-17 15,2 0-62-15</inkml:trace>
  <inkml:trace contextRef="#ctx0" brushRef="#br0" timeOffset="19289.84">20951 2795 256 0,'0'-6'115'16,"0"-2"-75"-16,2 0 13 0,15 3-12 16,4 0-35-16,8 1-7 15,4 1 2-15,4 1-9 16,1 0-59-16,-1 0-45 15,1-3-73-15</inkml:trace>
  <inkml:trace contextRef="#ctx0" brushRef="#br0" timeOffset="19539.79">21455 2602 360 0,'0'-9'6'0,"-5"4"33"16,-2 1 3-16,0 1-6 0,0 3-1 15,-1 0-14-15,-4 12-12 16,4 2 2-16,-3 6 3 16,0 5 1-16,4 1-2 15,2 3-3-15,-1 2 0 16,5-1-6-16,1-2-1 0,0-1-3 16,7-4 1-1,1-3 0-15,5-2-11 0,1-4-23 16,5-5-19-16,-5-2-38 15,4-5-12-15,-2-2-67 16</inkml:trace>
  <inkml:trace contextRef="#ctx0" brushRef="#br0" timeOffset="20039.66">21591 2702 300 0,'7'-16'58'0,"1"0"4"16,4 0 6-16,4 5-12 15,4 2-27-15,-4 6-8 16,2 0-7-16,-2 3-10 16,-2 8-3-16,-2 8-2 15,-6 6 1-15,0 0-1 0,-6 3 1 16,0 0 0-16,0-1-1 16,-6-3-2-16,-2-2-1 15,-2-4 1-15,1-4 1 16,2-2 2-16,2-4 0 15,5-2 0-15,-1-3 0 16,1 0 1-16,1 0 2 0,6-3-2 16,4-8 0-16,2-3-1 15,-1-4 0-15,0-1 1 16,1-3-2-16,-2-3 2 16,-3 0-1-16,0 4 1 15,-1 0-2-15,-1 3 2 0,-5 3-1 16,-1 6 0-1,0 3 0-15,0 4 3 0,0 2-4 16,-5 0 1-16,-4 3 0 16,0 11 0-16,2 2 1 15,-2 5 0-15,2 5 2 0,2-2 0 16,2 4-2-16,3-6 0 16,0 4 0-16,0-7 0 15,10 1-5-15,0-6-18 16,7-3-25-16,-1-2-61 15,4-8-26-15,-1-1-170 16</inkml:trace>
  <inkml:trace contextRef="#ctx0" brushRef="#br0" timeOffset="20321.07">22076 2593 445 0,'5'-12'26'0,"-1"3"28"15,3 3 5-15,-1 3-20 16,1 4-19-16,0 4-15 16,6 8-4-16,-3 7 0 15,1 4 1-15,2 4 0 0,-6 0 1 16,-2 3 0-16,-3-1-3 16,-2-2 0-16,0-3 1 15,-11-1-1-15,-2-5 0 16,-3-5-1-16,0-3-6 15,2-4-8-15,1-1-9 0,2-5-10 16,6-1-35-16,3 0-27 16,2-12-43-16</inkml:trace>
  <inkml:trace contextRef="#ctx0" brushRef="#br0" timeOffset="20906.77">22379 2388 420 0,'16'-23'16'0,"1"2"21"15,2 4 27-15,-1 5-36 16,-1 3-9-16,-1 2-2 16,0 7-7-16,-4 0-4 15,0 0-5-15,-2 11-2 16,-3 6 1-16,-2 5-1 15,-3 6-1-15,-2 4 2 0,0 3-1 16,0-1 1 0,-3 5 1-16,-1-7-1 0,1 1 0 15,1-1 0-15,2-3 2 16,0-2-2-16,0-2 3 16,9-6 0-16,1-2-1 15,5-5 1-15,-1-5 0 0,4-1 1 16,-2-6-2-16,0 0 0 15,-2-2-1-15,-2-9 0 16,-2-1 0-16,-3-1 1 16,-2 1-2-16,-4-1 1 0,-1 2-1 15,0 4 0-15,0 3 0 16,-6 3-1-16,-1 1-1 16,-3 0 2-16,1 11-1 15,-1 3 4-15,2 5-1 16,-1 1 1-16,3 5 1 15,1 0 5-15,1 1 2 0,-1 0 1 16,1-2 0-16,1 2-3 16,-1-3-1-16,1-4-3 15,-1 1-2-15,-3-4 0 16,1-2-1-16,-2 1-1 0,-4-7 2 16,-2 2-2-1,-4-3 1-15,-5-4-1 0,-5 3 0 16,-5-5-1-16,-7 1-18 15,-8-2-59-15,-2 0-139 16</inkml:trace>
  <inkml:trace contextRef="#ctx0" brushRef="#br0" timeOffset="22199.08">14644 2342 163 0,'-6'0'51'15,"2"0"5"-15,2-4 12 16,2-3-18-16,0 0-7 0,0 0-9 16,0 0 6-16,0-2-7 15,0 2-10-15,0 0-5 16,2 1-2-16,2 1-8 16,4 1-1-16,-1 1 0 15,1 3-3-15,7 0-3 16,1 0-1-16,0 8-1 0,2 7 1 15,-2 3-1-15,-2 9 1 16,-1-1-1-16,-4 1 1 16,-4 3 1-16,-3 1 0 15,-2-4-1-15,0-3 0 0,-2 0 0 16,-6-5 1-16,-1-1 1 16,-2-4-1-16,0-3 1 15,2-1-2-15,2-6 1 16,0 1 1-16,3-3-1 15,1-1-1-15,-1-1 2 0,4 0 0 16,0 0 3-16,0-3 6 16,0-5-6-16,4-3-4 15,4-3-2-15,4-1 1 16,2-2 0-16,4-3 1 16,-1 0 0-16,3-1-1 0,0 0 2 15,-2-1-2-15,-1 0 0 16,-4 0 0-1,-2 0 1-15,-3 4-2 0,-3 1 2 16,-1 2 0-16,-3 6-2 0,-1-2 1 0,0 7 1 16,0 0-1-16,0 0 0 15,0 4-2-15,-1 0 0 16,-5 0 0-16,-2 0 1 16,3 0 1-16,-4 8-1 0,1 2 0 15,-2 2 1 1,3 5 0-16,-2 3-1 15,4 1 2-15,0 5 1 0,2-2 3 16,2 2 1-16,1-2 1 16,0 2 5-16,1-3-4 15,9-1-3-15,0 1 2 16,4-4-2-16,-4-1 1 0,4-1-3 16,-1-5 1-16,1-1-1 15,-1-3-2-15,1-2 1 16,3-3 0-16,-3-1 0 15,0-2-1-15,4 0-11 0,-3 0-35 16,-5 0-48-16,-3-4-138 16</inkml:trace>
  <inkml:trace contextRef="#ctx0" brushRef="#br0" timeOffset="23326.82">14737 3223 76 0,'-2'-7'227'0,"2"0"-192"16,0-2 23-16,0 0-9 16,9 0-20-16,3 2 3 15,1-1-9-15,1 5-11 16,5 1-4-16,-2 2 2 0,5 0-3 16,-2 9-4-16,-1 5 2 15,0 2-1-15,-2 4-1 16,-2 3-1-16,-5 0-1 15,2 3 1 1,-5 0-2-16,-6 1 2 16,-1-2-2-16,0-2 0 15,0-1 4-15,-10-3-4 0,-1-3 5 16,0-1-3-16,1-5 2 16,0-1 3-16,1-3-3 15,4-3 0-15,0-1-1 0,0-2 1 16,4 0 1-16,1 0 5 15,0-5 10-15,0-6-11 16,1 0-8-16,7-7 1 16,5 1-3-16,0-3 2 15,2-3 0-15,2-1-1 0,0 0 0 16,3-2 0-16,-4 2 0 16,2 2-1-16,-2-1 1 15,-3 5 1-15,-4 0-1 16,0 2 0-16,-5 2 0 15,0 3 1-15,-4 1-1 0,1 0 0 16,-1 5 0 0,0 0 0-16,0 1 0 0,0 4 0 15,0 0 0-15,0 0-2 16,0 0-1-16,0 0 1 16,-1 0 0-16,-6 2 1 15,2 4 1-15,-2 2 0 0,0 1 0 16,0 4 1-16,1-1 0 15,-1 4 1-15,0 4 1 16,4-2 4-16,-3 3 1 16,3 2 4-16,0 3-1 15,3-3 0-15,0-2-3 0,0 2 0 16,5-3 0-16,3 1 2 16,3-3 5-16,4-2-7 15,0 0-1-15,6-7 1 16,-4-2 0-16,5-1 2 15,-2-4-4-15,-1-2-3 16,1 0-1-16,-2 0-2 16,-4-2-1-16,-5 0-23 0,-5-2-49 15,-4-5-104-15</inkml:trace>
  <inkml:trace contextRef="#ctx0" brushRef="#br0" timeOffset="48109.53">6764 5800 176 0,'9'-3'9'16,"-2"-2"9"-16,-2 1-2 0,1 0 44 0,-1-3-27 15,1 2 1-15,-5 0-1 32,3-1-5-32,-4-1 2 0,0 0-3 15,0 0-8-15,0 1-6 16,0-1-2-16,-5 2-3 16,-1 0-7-16,-2 1 2 15,-5 2 0-15,4 0 0 0,-6 2 2 16,5 0-1-16,1 0-1 15,-2 0 0-15,4 6 1 16,0 6-1-16,5 1-1 16,-2 6 2-16,3 4 7 15,1 4 1-15,0 3 4 0,0 3-1 16,0 0-4-16,1 3-2 16,3 0 0-16,-1 2-1 15,3-5-3-15,-5 2 1 16,5-5-1-16,-5-4-3 15,5-2 0-15,-2-7-1 16,-1-4 0-16,1-3-1 0,-2-2 0 16,-1-4 0-16,1-4-5 15,2 0-13-15,-3 0-8 16,-1-6-11-16,0-7-27 16,0-3-36-16,-7-1-48 0</inkml:trace>
  <inkml:trace contextRef="#ctx0" brushRef="#br0" timeOffset="48297.67">6549 6031 328 0,'-5'-4'42'0,"5"-2"12"0,5 1-12 16,9 0-23-16,7-2 3 16,7 1-1-16,2 1-15 15,4 0-4-15,2 3-1 16,0 2-3-16,-1 0-44 15,4 0-27-15,-5-2-46 0,-4-3-97 16</inkml:trace>
  <inkml:trace contextRef="#ctx0" brushRef="#br0" timeOffset="48625.75">7170 5823 317 0,'0'-8'15'0,"0"-3"28"16,-4 4 9-16,3 2-17 16,-3-1 0-16,-2 2 0 0,1 3-17 15,-2 1-6-15,0 0-5 16,-6 7 0-16,4 5-1 16,-5 6 0-16,3 3 4 15,4 3 1-15,0 1 1 16,5 3-1-16,0 1 0 15,2 1-1-15,0-1-3 0,4-4-3 16,3-2-1-16,1-2-2 16,4-1 0-16,0-2 0 15,-2-4-1-15,7-3 0 16,-7-4-14-16,5 0-11 0,1-5-14 16,1-2-14-16,0 0-30 15,-2-4-20-15,-1-8-56 16</inkml:trace>
  <inkml:trace contextRef="#ctx0" brushRef="#br0" timeOffset="49204.01">7346 5916 359 0,'2'-16'42'16,"0"0"14"-16,3 0 15 15,5 0-35-15,2 3-15 16,3 3-7-16,2 3-4 15,-1 3-5-15,2 4-4 0,-2 2 0 16,0 10-1-16,-2 6 0 16,-1 4-1-16,-4 3 0 15,-4 1 2-15,-1 1-1 16,-4-2 1-16,0 0-1 16,0-4 0-16,-7-3 0 0,0 0 0 15,2-7 0-15,-2-2 2 16,4-3-2-16,1-5 1 15,2-1 1-15,0 0 5 16,0-3 13-16,4-8-15 16,5-5-3-16,0-2 0 0,0-2-2 15,2-1 1-15,1-1-1 16,-3-1-1-16,1 2 1 16,-3 1 1-16,0 0-2 15,-2 4 2-15,0 0-1 0,-2 4 2 16,0 3-2-1,-3 0 2-15,0 4 4 0,0 1-2 16,0 4-1-16,0 0-3 16,-6 0 0-16,-1 13-1 15,0 1 0-15,0 4 2 0,2 3 0 16,0 2 2-16,4 2 1 16,1 0 2-16,0-1 0 15,0-1-2-15,8-4-2 16,-1-1-1-16,3-2-1 15,-3-2 1-15,6-2-1 16,-2-6-8-16,2 0-10 0,1-5-12 16,2-1-22-16,-2 0-33 15,1-10-47-15,-3-6-83 16</inkml:trace>
  <inkml:trace contextRef="#ctx0" brushRef="#br0" timeOffset="49547.68">7771 5725 377 0,'-2'-16'30'15,"2"0"20"-15,0 7 28 0,0 0-35 16,6 2-4-16,1 7-16 16,4 0-14-16,4 4-3 15,0 10 3-15,4 5 4 16,0 8-3-16,1 2-3 15,0 3-1-15,-3 4-1 16,-3-2-3-16,-2 0 1 0,-5-4 0 16,-4-2-1-16,-3 1-1 15,2-4 0-15,-4-3 0 16,-8-5-1-16,1 0 1 16,-2-5 0-16,0-1 0 0,2-4-1 15,0 0-3-15,2-4-9 16,3-1-8-16,1-2-5 15,3 0-8-15,0-2-18 16,3-12-62-16,8-2-54 16</inkml:trace>
  <inkml:trace contextRef="#ctx0" brushRef="#br0" timeOffset="49782">8454 5889 373 0,'17'-3'23'0,"-2"1"29"16,-1-1 11-16,1 1-17 15,-1 2-13-15,4 0-9 16,2 0-10-16,0 0-6 16,3 2-5-16,-4-1-1 15,1 3-3-15,-1-2 0 0,-7-1-25 16,-2 3-24-16,-6-2-44 15,-4 0-42-15,0 0-71 16</inkml:trace>
  <inkml:trace contextRef="#ctx0" brushRef="#br0" timeOffset="49969.43">8595 5961 15 0,'-7'9'230'0,"0"-4"-183"15,4-3 20-15,1 2-5 16,2-1-19-16,0-1 7 0,2 0-3 15,8-2-7-15,7 0-8 16,0 1-5-16,7-1-14 16,1 0-8-16,2 0-4 15,-2 0-3-15,-2 0-41 16,-3-3-55-16,-6-2-141 0</inkml:trace>
  <inkml:trace contextRef="#ctx0" brushRef="#br0" timeOffset="51756.48">10163 5723 177 0,'-3'0'67'0,"-1"0"-16"15,1-8 13-15,1-2-11 16,2 0-15-16,0-1 7 15,0-1-10-15,2-3-14 16,3 5-6-16,0-1-6 0,-1 4-1 16,3 3-2-16,-3 2-1 15,3 2-4-15,-4 0 0 16,1 8-2-16,1 6 1 16,0 6 0-16,0 5 1 0,0 3 0 15,-2 6 2-15,1-2 0 16,-1 2 0-16,1-5 1 15,-1-1 2-15,3-3 0 16,0-4 1-16,1-3 0 16,0-3 1-16,3-6-2 15,2 1 1-15,3-8 5 16,4-2 3-16,-2 0-3 0,1-2-5 16,4-8-4-16,-4-3-1 15,-2-3 0-15,-2-2 0 16,-1-1-1-16,-2-6 0 15,-4-2-1-15,-1-2 1 0,-3-3-1 16,-1 3-1-16,-2 5 0 16,0 4 1-16,0 4-1 15,0 7 1-15,-2 5-1 16,-4 4-1-16,3 0 0 16,-1 10 0-16,1 7 2 0,1 5-2 15,0 4 2-15,2 1 2 16,0 4 0-16,0-5-1 15,0-1 1-15,2-3-2 16,5-3 1-16,-2-3-1 16,5-1 0-16,-2-3 0 15,3-5-2-15,0 1-18 0,3-7-6 16,3-1-16-16,-2 0-27 16,4-9-45-16,-2-5-10 15,2-8-71-15</inkml:trace>
  <inkml:trace contextRef="#ctx0" brushRef="#br0" timeOffset="52068.9">10815 5645 297 0,'8'-13'23'0,"-1"-1"28"0,-2 4 2 16,0-1-14-16,0 4 2 15,-3-1-7-15,-2 5-7 16,0-1-3-16,0 4-4 15,0 0-9-15,-7 2-7 16,-3 9 0-16,-2 6 3 16,2 9 8-16,1 2-1 0,2 6-1 15,1 4-1-15,4 1 0 16,2-4-5-16,0 1-3 16,2-5-1-16,8-6-2 15,0-2 0-15,2-4 0 16,3-4 0-16,-1-3-1 15,3-3-8-15,3-3-16 0,-3-3-12 16,3-3-20-16,-2 0-36 16,2-1-39-16,-2-11-73 15</inkml:trace>
  <inkml:trace contextRef="#ctx0" brushRef="#br0" timeOffset="52412.57">11158 5642 415 0,'0'-11'0'16,"0"-2"26"-16,0 6 39 15,0 1-21-15,0 3-13 16,0 3-2-16,0 0-16 16,0 3-12-16,0 12-1 15,-2 3 4-15,0 7 5 0,0 2 2 16,1 5-1-16,-3 0 2 15,4-2-1-15,-2 2-1 16,2-5-2-16,0-4-2 16,0-1-1-16,0-5-3 15,4-4 1-15,1-2-1 16,5-2 0-16,2-4 0 0,0-3-1 16,1-2 1-16,-1 0 0 15,2 0-10-15,-4-6-15 16,-3-2-12-16,0-3-22 15,-7-4-25-15,0-1-43 0,0-1-54 16</inkml:trace>
  <inkml:trace contextRef="#ctx0" brushRef="#br0" timeOffset="52600.04">11115 5775 293 0,'-14'-2'39'0,"4"1"26"0,5-1 1 16,2 0 0-16,3 1-19 15,0-1-14-15,10 2-23 16,8-2-7-16,3 0-2 16,1 2 0-16,5 0-3 15,2 0-26-15,-4 0-26 0,4 0-63 16,-4 0-41-16</inkml:trace>
  <inkml:trace contextRef="#ctx0" brushRef="#br0" timeOffset="52806.27">11480 5823 347 0,'0'0'46'0,"7"0"2"16,6 0 23-16,2 0-25 16,7-1-17-16,5-1-9 0,-2 0-13 15,2 0-5-15,0 2-2 16,-2 0-6-16,-1 0-31 15,-1 0-40-15,-4 0-46 16,1-3-99 0</inkml:trace>
  <inkml:trace contextRef="#ctx0" brushRef="#br0" timeOffset="54257.28">12145 5610 264 0,'3'-2'20'0,"-3"-6"36"16,2 3 6-16,-1 2-9 16,-1-1 6-16,0 2-15 15,0 2-14-15,2 0-10 16,-2 6-13-16,0 6 3 16,0 6 12-16,0 3 0 0,0 6-2 15,0-2-2-15,0 3-2 0,0-2-7 16,0-2-1-16,0-2-2 15,0-1-2-15,0-5-2 16,0-3 0-16,0-3-1 16,0-2 0-16,0-3-1 0,-2-1 0 15,2-3 0-15,0 1-1 16,0-2-15-16,0 0-13 16,0 0-29-16,4-10-37 15,1-6-82-15,4-8-193 16</inkml:trace>
  <inkml:trace contextRef="#ctx0" brushRef="#br0" timeOffset="54538.49">12293 5426 429 0,'5'-11'29'0,"5"0"50"15,-2 7-15-15,4 4-28 16,7 3-9-16,1 12-7 15,1 5-1-15,2 9-1 16,-1 4-4-16,0 5-3 0,-5 5-4 16,-6 1 2-16,-3 3-2 15,-8-2-7-15,0-3 2 16,-13-4-1-16,-5-4-1 16,-4-6 1-16,-5-5-1 15,0-5 1-15,0-2-1 16,-3-5-11-16,-1 0-23 0,5-4-35 15,1-2-65 1,6-6-197-16</inkml:trace>
  <inkml:trace contextRef="#ctx0" brushRef="#br0" timeOffset="54975.86">12920 5777 349 0,'-5'4'61'16,"5"-4"5"-16,0 0-5 15,14 0-35-15,7 0-10 0,7-6-8 16,6 1-7-16,3 5-2 16,4-2-30-16,-2 1-56 15,0-3-36-15,-2-2-135 16</inkml:trace>
  <inkml:trace contextRef="#ctx0" brushRef="#br0" timeOffset="55506.99">13599 5635 142 0,'-8'-12'242'16,"8"-3"-213"-16,0 2 24 15,0 3 7-15,4-1-36 16,3 4-5-16,2 1-9 15,-2 5-4-15,1 1-4 0,-1 1-2 16,-2 13 0-16,0 8 0 16,-3 4 1-16,0 5 3 15,1 1 3-15,-1 4 0 16,0-4 0-16,2-2-1 16,1-3 0-16,2-4-2 0,2-7 0 15,2-1-1-15,3-8 1 16,3-2 2-16,0-5 1 15,0 0 0-15,0-2-4 16,0-8-2-16,-3-8 1 16,1 0 0-16,-3-6-1 15,-1-4 0-15,-2-2-1 0,0-2 1 16,-2-1-1-16,-1 3 0 16,-3 1-1-16,-1 8 1 15,-2 7 1-15,0 3-1 16,2 8 5-16,-2 3 5 0,0 1-7 15,0 16-4 1,1 2 6-16,3 6 5 0,-1 6 4 16,1 1-3-16,3 0-4 15,-1-4-1-15,1-1-4 16,-2-4 0-16,0-3-2 0,1-4 1 16,-3-6-6-16,0 0-39 15,-3-5-53-15,0-5-129 16</inkml:trace>
  <inkml:trace contextRef="#ctx0" brushRef="#br0" timeOffset="56431.96">10988 5673 196 0,'-9'0'55'0,"4"-3"-2"16,2-6 19-16,3 2-19 16,0-2-8-16,0 2 3 15,2 1-18-15,4-1-9 0,-1 4 1 16,4-1-6-16,3 4-3 15,5 0-6-15,-1 4-2 16,3 9-4-16,3 4 2 16,-3 6-2-16,0 2 1 15,-3 2-1-15,-4 1 0 16,-5 3 0-16,-5-2 0 0,-2-3-1 16,-2-2 2-16,-10-5-1 15,-3-1 0-15,1-5 0 16,0-5 0-16,3-2 2 15,2-3 1-15,6-3-1 0,3 0 4 16,0-3 5 0,2-6-6-16,8-6-6 0,5-2 0 15,2-6 1-15,3-4-1 16,1-4 0-16,-1-1-5 16,-1 0 2-16,-4 0-1 0,-5 5 3 15,-1 2 0-15,-6 4 1 16,-3 6 1-16,0 5-1 15,0 1 2-15,0 5 3 16,-1 4-1-16,-5 0-3 16,-2 8-1-16,0 9 0 0,-1 8 1 15,2 6 6 1,-1 3 1-16,3 3 3 0,3 0 0 16,2-1-3-16,0-4-2 15,7-1-4-15,8-8-1 16,7-3-1-16,8-5-7 15,6-7-28 1,10-7-52-16,12-1-142 16</inkml:trace>
  <inkml:trace contextRef="#ctx0" brushRef="#br0" timeOffset="56868.36">14401 5456 101 0,'-8'-3'-23'0</inkml:trace>
  <inkml:trace contextRef="#ctx0" brushRef="#br0" timeOffset="57202.61">14401 5456 418 0,'21'-61'-4'0,"-30"48"35"15,1 5 42-15,1 4-30 16,-1 4-25 0,-1 3-1-16,1 12-7 0,-4 7 4 15,0 8 6-15,0 5 6 16,-1 7-5-16,0 4-1 0,0 6-1 16,3 0-4-16,3-1 0 15,0 1-4-15,5-6-7 16,2-8-3-16,0-4 1 15,2-7-1-15,10-4-1 16,5-6-2-16,4-2-3 16,2-6-25-16,8-4-20 0,-1-5-30 15,-1 0-50-15,-2-11-63 16</inkml:trace>
  <inkml:trace contextRef="#ctx0" brushRef="#br0" timeOffset="57706.92">14634 5610 442 0,'0'-15'8'0,"0"1"30"16,8 5 18-16,3 2-33 16,2 5-11-16,4 2-4 15,-1 2-5-15,2 10-3 0,-4 6 2 16,-1 2-2-16,-4 5 0 15,-4 0 0-15,-3 0 0 16,0-2 0-16,-2-2-2 16,-6-3 2-16,-1-5 0 0,2-3 2 15,0-4 0 1,3-3-2-16,2-3 1 0,0 0 2 16,0-7 1-16,7-5-3 15,4-6 0-15,0-2-1 16,1-3 1-16,0-2-1 15,-2-2 0-15,-1 0-1 0,-2 4 1 16,0 2 0-16,-6 3 0 16,2 5 0-16,-3 5 1 15,0 4 4-15,0 4 4 16,0 0-4-16,-4 7-4 16,-2 8 2-16,3 4 5 0,1 6 2 15,0 2-3-15,2-1 0 16,0 3-2-16,6-4-3 15,1 0-2-15,4-6 1 16,1-1-3-16,1-5-21 16,3-2-11-16,1-4-18 0,0-4-54 15,5-3-15-15,-2 0-57 16</inkml:trace>
  <inkml:trace contextRef="#ctx0" brushRef="#br0" timeOffset="57863.18">15082 5705 364 0,'2'-3'45'0,"-1"-2"18"16,6 0 12-16,6 1-42 15,3 2-19-15,4 0-10 16,4 2-3-16,-2 0-11 0,5 0-42 16,0 0-65-16,2-2-74 15</inkml:trace>
  <inkml:trace contextRef="#ctx0" brushRef="#br0" timeOffset="58274.12">15480 5586 380 0,'-6'-11'27'16,"3"-3"36"-1,3 3 11-15,0-1-31 0,3 1-14 16,5 4-13-16,4 0-7 0,3 4-4 15,-1 3-1-15,3 0-3 16,-3 3 0-16,-1 11-2 16,-4 1 1-16,-3 4-1 15,0 5 1-15,-6-4-1 16,0 4 1-16,-4-4 0 0,-4-2 1 16,-7-1-2-16,1-4 2 15,-1 1-1-15,1-5 2 16,4 2 0-1,2-4 5-15,1 0 1 0,3-2-2 16,4 2 0-16,0-3 0 16,0 2 1-16,7-3 0 0,5 0 1 15,1-3-2 1,6 0-3-16,2 0-1 0,0 0-2 0,5 0 0 16,-1-5-10-16,-2 0-17 15,-3-1-16-15,0-2-33 16,-4-3-76-16,-3-7-88 15</inkml:trace>
  <inkml:trace contextRef="#ctx0" brushRef="#br0" timeOffset="58586.63">15805 5436 377 0,'0'-18'16'16,"0"3"46"-16,8 2 20 15,1 4-31-15,1 7-11 16,5 2-20-16,2 7-8 16,3 7-3-16,0 8 3 15,1 1 0-15,-2 7-3 0,-5 3 0 16,-6 1-4-16,-3 3 0 16,-5-1-2-16,0 1-1 15,0-5 0-15,-10-1-2 16,0-3 1-16,-1-4-1 15,2-5 0-15,0-3-1 16,2-3-15-16,2-5-18 0,1-4-16 16,4-4-25-16,0 0-57 15,0-9-106-15</inkml:trace>
  <inkml:trace contextRef="#ctx0" brushRef="#br0" timeOffset="59023.92">16314 5299 224 0,'8'-14'229'16,"1"-4"-213"-16,4 3 33 16,3-1-5-16,-1 8-23 15,-1 0-2-15,0 1-7 16,-3 5-3-16,-1 2-4 15,-2 0-1-15,-3 6 0 0,-1 6 1 16,-1 7 1-16,1 4 0 16,-4 5 3-16,2 8 4 15,-2 2 2-15,1 4 2 16,1 3 0-16,-2 5-6 0,0 0-1 16,2 3-2-16,-2 2 1 15,0 2 1-15,0-3-1 16,0-1 2-16,0-4-2 15,-5-5-2-15,-2-1-2 16,-2-6 2-16,-2-4-2 16,-2-1-1-16,0-6-3 0,-6-1 0 15,-3-3 0-15,-3-2 0 16,-7-3-1-16,-8 3 1 16,-7-5-3-16,-11-2-26 15,-18-3-41-15,-10-7-71 16,-15-3-148-16</inkml:trace>
  <inkml:trace contextRef="#ctx0" brushRef="#br0" timeOffset="59637.74">10105 5240 376 0,'-15'4'2'0,"-5"-4"11"15,0 4 15-15,-1-3-14 16,-6 3 8-16,5-1 1 0,-3-1-9 15,4 3-5-15,-1-1 0 16,3 3 7-16,4 1-2 16,0 4-2-16,5 2-1 15,1 6 2-15,4 6 0 16,3 5 4-16,2 6 4 16,0 4 2-16,0 9 2 0,2 7-4 15,-1 4-1-15,5 3-2 16,-1 4-1-16,-3 1-4 15,-1-2-1-15,-1-1 1 16,0-6-6-16,0-1-2 16,0-4-2-16,4-6 0 15,3-7-2-15,9-4 0 0,13-8-1 32,14-7-4-32,20-9-20 15,25-6-22-15,27-8-34 0,29-15-73 16,31-17-157-16</inkml:trace>
  <inkml:trace contextRef="#ctx0" brushRef="#br0" timeOffset="60075.35">16875 5623 438 0,'6'0'27'0,"3"-8"38"15,7-2-20-15,9 4-15 0,4-1-6 0,3 1-5 16,4 1-13-16,0 3-5 15,-2 0-1-15,-4 2-1 0,-4 0-21 16,-8 0-23-16,-6 0-36 16,-7-2-45-16,-5-3-56 15</inkml:trace>
  <inkml:trace contextRef="#ctx0" brushRef="#br0" timeOffset="60263.27">17103 5472 325 0,'-3'-5'33'0,"-1"-1"38"16,2 6 9-16,-1 0-25 0,3 2-38 15,-2 14-9-15,0 5 12 16,1 6 4-16,-1 7-10 16,0 7-10-16,-1 2-3 15,-1 5 0-15,-2 1-16 16,-6-5-71-16,-2-5-112 0</inkml:trace>
  <inkml:trace contextRef="#ctx0" brushRef="#br0" timeOffset="61169.3">10523 7143 316 0,'10'-14'16'0,"7"2"16"0,2 1-8 16,8 2-19-16,3 2-4 0,8 2-4 15,2-1-62-15,4 1-70 16</inkml:trace>
  <inkml:trace contextRef="#ctx0" brushRef="#br0" timeOffset="61959.5">11375 6949 302 0,'0'-9'1'0,"0"2"21"0,3 0-1 0,-2 2-14 31,-1-1-5-31,2 2 2 0,-2 3 0 0,0-1-3 16,0 2 4-16,0 0 1 15,0 0-1-15,0 0-1 0,0 0 0 16,0 0 6-16,0 0 6 15,0 0-4-15,0 0 2 16,0 0-3-16,0 0-2 16,-3 0-5-16,-2 0 1 15,0 0-2-15,-2 0-1 0,-2 0 0 16,-2 0-1-16,-3 0 0 16,3 0 0-16,-3 2 0 15,0-1 0-15,2 3 1 16,0-1 0-16,3 5 0 15,-2-3 1-15,1 0 2 16,3 0 1-16,-3 3 0 16,5-3 0-16,-1 1 2 0,3-1 0 15,1 1-2-15,-1-3 0 16,3 1-1-16,0-3 1 16,0 3 0-16,0 1 1 15,0 0-1-15,0 3-1 0,0-1 0 16,0 2 0-16,0 2 3 15,0 1-4-15,0 2 1 16,3 4 0-16,1 0 0 16,-1 3 1-16,-1 4-1 15,1 2 0-15,1 0 1 0,2 5-3 16,-4 2-2-16,1 0 3 16,-1 1-1-16,-2-1 2 15,0-2 0-15,2 1-3 16,-2-3 1-16,0 0 1 15,-2-3 2-15,0 3 0 16,-1-3 2-16,1 1 3 16,-1 0-3-16,3-6-3 0,0 2-2 15,0-3-1-15,0-1 2 16,0-6 0-16,0-1 0 16,3-5 0-16,-1-2-1 15,3-4 2-15,2 1 3 0,2-3-2 16,2 0 1-16,5 0-4 15,4-5-1 1,5-4-2 0,0 0-4-16,3-4-18 0,-1 3-36 15,-1-6-65-15,3-5-170 16</inkml:trace>
  <inkml:trace contextRef="#ctx0" brushRef="#br0" timeOffset="62662.45">11943 7124 348 0,'-9'-14'13'15,"6"-1"22"-15,3 1 14 16,0 1-18-16,5 3-8 16,5 5-4-16,4 1-5 15,1 4-10-15,1 2-2 16,-1 10-1-16,-1 8-1 16,-1 3 1-16,-5 6 0 0,-1 1 0 15,0-2 1-15,-4 3 1 16,0-1-1-16,-1-3 1 15,2-4 2-15,-3-2-1 16,5-5-2-16,-3-5 3 16,5-6 0-16,3-3 0 15,-1-2 4-15,3 0 2 0,-1-7-8 16,2-5-2-16,-1-4 0 16,-1-7 1-16,0-1-1 15,-3-2 1-15,-2-3-3 0,-2 2 2 16,-2 2-2-16,2 6 2 15,-4 3-1-15,-1 6 0 16,2 9 0-16,-2 1 0 16,2 7-2-16,0 9 3 15,1 7 1-15,1 0 1 16,1 2 0-16,0 4-1 0,5-4 0 16,-2-2-2-16,1 0 0 15,3-7 0-15,1-3-19 16,8-4-14-16,-1-6-39 15,7-3-31-15,2-3-57 16</inkml:trace>
  <inkml:trace contextRef="#ctx0" brushRef="#br0" timeOffset="62932.62">12664 7011 381 0,'-3'-7'7'15,"-4"0"29"-15,2 3 22 0,-1 2-14 0,-2 2-18 16,2 4-5-16,-3 9-4 16,-2 7-4-16,2 3-1 15,0 5 0-15,4 4-2 16,0 6 1-16,3-2-2 16,2-1-5-16,0-1-1 15,2-3-2-15,6-3-1 0,6-7 0 16,3-3-16-16,3-5-20 15,3-6-21-15,2-5-59 16,-2-2-65-16</inkml:trace>
  <inkml:trace contextRef="#ctx0" brushRef="#br0" timeOffset="63397.49">12847 7090 440 0,'0'-11'6'0,"0"0"40"16,2 3 12-16,11 2-30 16,3 5-11-16,1 1-7 15,0 0-6-15,0 12-3 16,1 4 0-16,-8 2-1 16,-4 5 0-16,-3 2-1 0,-3-2 1 15,2 0 0-15,-4-1-1 16,-5-2 1-1,-2-6 0 1,0-2-1-16,4-3 1 0,-1-5 2 16,5-3-2-16,1-1 0 0,0 0 5 15,5-7-4-15,2-5-1 16,8-3 0-16,-5-4 0 16,2-1 0-16,-4-1 0 0,-1-1-1 15,-2-2 0-15,1 2 1 16,-5 4 0-16,-1 2 0 15,0 5 0-15,0 6 1 16,0 3 2-16,-3 2-1 16,-4 6-1-16,2 6 0 0,0 6 4 15,-2 5 2-15,7 0-1 16,0 2-1-16,0 0-3 16,5-1-2-16,7-1 1 15,3-2-13-15,2-5-20 16,3-2-29-16,-2-6-70 0,4-5-70 15</inkml:trace>
  <inkml:trace contextRef="#ctx0" brushRef="#br0" timeOffset="63597.78">13258 7199 405 0,'0'-6'36'0,"0"-1"38"15,5 0-13-15,9 2-36 16,6-1-16-16,3 3-6 16,2 1-3-16,0 2-2 15,2 0-24-15,0 0-43 0,-3-2-71 16,-5-1-85-16</inkml:trace>
  <inkml:trace contextRef="#ctx0" brushRef="#br0" timeOffset="64082.05">13591 7035 306 0,'4'-13'79'16,"0"2"-42"-16,3 1 24 15,1 2 4-15,1 1-28 16,2 4-14-16,0 3-11 16,2 0-5-16,-3 5-7 15,-1 8 0-15,-2 4 0 0,-2 3 0 16,-5 0 0-1,0 1-3-15,0-3-4 0,-8-4-5 16,-3 0 1-16,-1-3 5 16,-1-6 6-16,1 1 0 15,2-4 0-15,3 0 0 0,4-2 2 16,3 0 2-16,0 0 0 16,0-6 0-1,3 1-3-15,7 0-1 0,2-1 0 16,0-1 0-16,3 5 0 15,-1 2-1-15,1 0 2 16,-1 0 0-16,-1 9 2 0,-1 5-1 16,-3 4 2-16,-1 0-1 15,-3 0 2-15,-5 2-1 16,2-2-2-16,-2-2 0 16,-9-2 0-16,-4-7 2 0,-1 2 7 15,-5-5 3-15,1-3-4 16,1-1-6-16,2 0-1 15,1 0-1-15,5 0-2 16,0-3 1-16,5-5-10 16,4 1-26-16,0-4-24 0,0-3-76 15,5-7-93-15</inkml:trace>
  <inkml:trace contextRef="#ctx0" brushRef="#br0" timeOffset="64306.17">13814 6901 418 0,'12'-9'51'0,"3"7"36"16,1 2-31-16,2 7-25 15,0 11-4-15,5 7-1 16,-3 6-8-16,-2 6-6 16,-2 0-2-16,-4 6-2 0,-5 0-4 15,-7 0-3 1,0 0 0-16,-10-4-1 0,-7-4-8 0,-3-2-31 15,-6-8-31-15,-1-9-55 32,0-7-151-32</inkml:trace>
  <inkml:trace contextRef="#ctx0" brushRef="#br0" timeOffset="64681.28">14719 7081 373 0,'0'0'69'16,"2"0"14"-16,8 0-36 15,10-3-37-15,4-1-10 16,6 0 2-16,8 2-7 15,1 1-49-15,3-1-60 0,-3-3-96 16</inkml:trace>
  <inkml:trace contextRef="#ctx0" brushRef="#br0" timeOffset="65167.44">15330 6931 412 0,'-6'-7'1'0,"5"-4"31"0,1 4 30 16,0 4-22-16,0 3-16 15,3 0-9 1,2 3-12-16,4 12 0 0,-4 2-1 0,3 6 2 16,-3 4 1-16,1 2-2 15,-1-1 1-15,-2 1 0 16,1-2 0-16,2 0-2 15,1-6-2-15,3-2 1 16,-1-4 0-16,4-8 0 16,3-4 0-16,0-3 2 0,2 2-2 15,-2-11 0-15,3-3-1 16,-4-4 1-16,2-4 0 16,-5-5-1-16,0 2 1 15,0-4 0 1,-5 0-2-16,-4 1 1 15,1 2 1-15,-4 5-1 0,0 3-1 0,0 5 2 16,0 7 2-16,-6 4 1 0,1 2-1 16,2 9-2-16,-1 7 3 15,3 5 0-15,1 0 1 16,0 2-1-16,0 2-2 16,7-2-1-16,1-2-1 15,4-1 0-15,2-5-8 16,-1-2-16-16,6-5-16 0,-1-4-33 15,5-6-50-15,0 0-85 16</inkml:trace>
  <inkml:trace contextRef="#ctx0" brushRef="#br0" timeOffset="65425.15">15978 6865 420 0,'0'-16'23'0,"0"5"43"15,0 6-1-15,-4 3-31 0,-3 2-14 16,1 5-11-16,-1 10 1 16,-2 5 3-16,1 3-1 15,-4 4-1-15,5 3-1 16,0 2-2-16,0 0-2 16,5-2-3-1,2 1-1-15,0-4-2 16,0-2 1-16,9-6-2 0,5-1-14 15,3-8-22-15,0 0-24 16,3-9-45-16,6-1-57 16</inkml:trace>
  <inkml:trace contextRef="#ctx0" brushRef="#br0" timeOffset="65893.78">16188 6938 436 0,'0'-10'32'16,"0"-3"40"-16,9 4-22 16,1 6-21-16,5 3-14 15,1 0-4-15,-1 8-6 16,-3 9-4-16,-1 2-1 16,-4 5 0-16,-3-2 1 15,-4 3-1-15,0-5 0 0,-2 2-2 16,-7-4-2-16,-1-5-3 15,3-5 5-15,1 1 2 16,2-6 0-16,2-3 0 16,2 0 1-16,0-1 4 15,6-8-4-15,0-4-1 0,8-1 0 16,-2-4 0-16,0-3 0 16,-1-1 0-16,-2-1 0 15,0-2 0-15,-4 1 0 16,-3 5 0-16,0 3-1 15,-2 4 2-15,0 4-2 16,0 5 1-16,-4 3-2 16,-3 3 2-16,-3 14 3 0,1 1 2 15,-1 5 0-15,3 1 2 16,4 5-2-16,5-2-2 16,-2-2-2-16,6-2-1 15,8-2-6-15,3-3-24 0,3-1-28 16,4-9-55-16,2-4-33 15</inkml:trace>
  <inkml:trace contextRef="#ctx0" brushRef="#br0" timeOffset="66081.36">16606 7035 394 0,'-5'-7'49'16,"5"-1"30"-16,3 3-30 0,10 1-35 15,3 3-11-15,6-1-3 16,5 2-10-16,0 0-47 16,2 0-46-16,-1-2-47 15,0-1-118-15</inkml:trace>
  <inkml:trace contextRef="#ctx0" brushRef="#br0" timeOffset="66565.55">16955 6897 343 0,'3'-12'53'0,"1"1"28"15,-2 8 3-15,-2 3-33 16,0 0-28-16,0 12-17 16,-2 6 7-16,-2 3 3 0,-5 3-4 15,2 1 1-15,1 1-5 16,3-1-4-16,-4-2-2 16,2-1 0-16,2-4-2 15,1-4 1-15,1-2-1 0,1-3 1 16,0-4-1-16,6 1 1 15,6-4 1-15,2 0-1 16,4-2-1-16,4 0-3 16,1 0-11-16,-3 0-6 15,2 0-5-15,-3 0-8 16,-4-2-4-16,-1-2-2 16,-5-3-11-16,-2 0 2 0,-3-2 19 15,-1-2 2-15,-3-1 17 16,0-3 10-16,0 3 5 15,0-3 9-15,0 5 12 16,0-3 11-16,0 5 10 0,-3 2-2 16,-1 5-12-16,-1 1-2 15,0 0-6-15,0 8-7 16,0 7 0-16,3 0 0 16,-1 7-4-16,1 0-5 15,2-1-3-15,0 2-4 0,0 0-1 16,0-3 0-16,0-1-2 15,0-2-17-15,0-3-25 16,0-1-23-16,0-8-43 16,7-4-63-16</inkml:trace>
  <inkml:trace contextRef="#ctx0" brushRef="#br0" timeOffset="66846.7">17367 6865 466 0,'2'-4'23'16,"3"-6"47"-16,3 10-12 15,1 0-28-15,0 14-4 16,4 6 6-16,3 5-9 16,-3 5-8-16,-3 1-7 0,-5 4-4 15,-3-3-2-15,-2 2 0 16,-3-3-2-1,-11-3 0-15,2-3-2 0,-3-4-4 16,0-7-10-16,1-1-5 16,-1-6-12-16,5-3-18 15,3-4-18-15,0 0-58 16,7-7-60-16</inkml:trace>
  <inkml:trace contextRef="#ctx0" brushRef="#br0" timeOffset="67251.48">17666 6709 449 0,'15'-13'13'16,"4"2"33"-16,3 2 7 15,0 1-22-15,2 4-10 0,-1 0-5 16,-3 3-5-16,-2 1-2 15,-8 0-2-15,0 0-2 16,-6 6-4-16,-3 7-1 16,-1 1 0-16,0 4 4 0,0 5 2 15,0 6 4 1,0 1 6-16,-1 7-2 0,-1 6 0 16,2-2-4-16,0 6 4 15,0-3-1-15,2 1-2 16,-2-1 3-16,1 1-1 0,1-6-1 15,0-1-4-15,-2-4-2 16,0-4 0-16,-11-5-3 16,-7-4-1-16,-6-5 0 15,-13-3-1-15,-9-2 0 16,-20-2 0-16,-17-2 0 16,-19-2-29-16,-20-3-57 15,-12-4-189-15</inkml:trace>
  <inkml:trace contextRef="#ctx0" brushRef="#br0" timeOffset="72169.63">10767 7063 189 0,'7'-2'12'15,"0"-1"21"-15,-2 1 5 16,1 0 7-16,-4 2 3 15,0-1-12-15,-2 1-11 16,0 0-4-16,0 0-4 16,0 0-10-16,0 0-5 0,0 0 1 15,0 0 1-15,0 0 3 16,-4 0 1-16,-4 0 2 0,-2 0-3 16,-2 1-2-16,-5-1-2 15,-3 2-2-15,-1-2 0 16,-4 2-1-16,1 0 3 15,-1 1-2-15,4 1-1 16,-1-1 2-16,4 1-2 0,7 1 0 16,3-3 0-16,0 2 0 15,6-4 0-15,0 1 0 16,2-1 0 0,0 2 0-16,0-2 1 15,0 3-1-15,-3 1 1 16,3 0 1-16,0 3 5 15,0 2 4-15,0 5 1 16,0-2-1-16,0 8-2 0,0 0 3 16,0-2-6-16,0 3 0 15,0 0-1-15,0-1-3 16,0-2 0-16,0-2-1 16,0 0 0-16,0-3-1 15,0-4 1-15,0-2-1 0,-2-2 1 16,2-1-1-16,-2-2 0 15,2-2 1-15,0 0-1 16,0 0 3-16,0 0 1 16,0 0-2-16,7-4-1 15,5 0-1-15,2-1 0 16,2 1 1-16,3 1-1 0,0 3 1 16,2 0 0-16,-1 0-1 15,-2 5 2-15,-1 4 0 16,0 2 2-16,-7 1 3 15,2 1-2-15,-5 1 0 16,-2 0-1-16,-3-1 0 0,-2-1 1 16,0 1 0-16,1-1 1 15,-9-3 2-15,-5 2 1 16,0-4 1-16,-5-2-2 16,1 1 1-16,-9-2-3 0,1-1-2 15,-2-1 0-15,-2-1-4 16,3-1 0-16,-1 2-1 15,0-2-39-15,0-5-80 16,5-17-267-16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000" max="10000" units="dev"/>
          <inkml:channel name="Y" type="integer" min="-10000" max="10000" units="dev"/>
          <inkml:channel name="F" type="integer" max="255" units="dev"/>
          <inkml:channel name="T" type="integer" units="dev"/>
        </inkml:traceFormat>
        <inkml:channelProperties>
          <inkml:channelProperty channel="X" name="resolution" value="1" units="1/dev"/>
          <inkml:channelProperty channel="Y" name="resolution" value="1" units="1/dev"/>
          <inkml:channelProperty channel="F" name="resolution" value="1" units="1/dev"/>
          <inkml:channelProperty channel="T" name="resolution" value="0" units="1/dev"/>
        </inkml:channelProperties>
      </inkml:inkSource>
      <inkml:timestamp xml:id="ts0" timeString="2022-11-24T11:25:56.98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antiAliased" value="0"/>
    </inkml:brush>
  </inkml:definitions>
  <inkml:trace contextRef="#ctx0" brushRef="#br0">5905 1572 4 0,'0'0'7'0,"0"-15"31"0,0-18-12 0,16 16 0 0,0-13-10 0,-16 30-3 0,16 15 1 0,0 17 0 0,-16 31-4 0,16 33-7 0,16 63-1 0,-32-64 2 0,0-48 2 0,-16-30-2 0,16-2-2 0,0-15 0 0,31 0-1 0,17-15 0 0,0 15 0 0,31-17-2 0,0 3-2 0,-31 14-23 0,0 0-103 0</inkml:trace>
  <inkml:trace contextRef="#ctx0" brushRef="#br0" timeOffset="1">6985 1587 35 0,'0'0'0'0,"15"-15"57"0,-15-17-27 0,17-31-14 0,-1 15-6 0,-16 0-5 0,-16 16-1 0,-32 18-3 0,-15 14 4 0,-1 0-3 0,-15 61-1 0,62-11 0 0,2-4 1 0,63 34-1 0,15-34 0 0,-15-13-2 0,-1 14 4 0,-15 34-9 0,-64-18 6 0,1-48 1 0,-33 1 1 0,16-16-3 0,33 0 1 0,-1-31 1 0,47 15 2 0,-15-1 0 0,32 2-5 0,15 30-2 0,-31 66 5 0,-16 13 2 0,0 34 1 0,-16-2-2 0,-16-14 3 0,16-48-1 0,0-49-3 0,0 48 4 0,16-30-2 0,32-18-1 0,15-15-1 0,1-15 1 0,-17-2-6 0,-31 1-49 0,-16 1-35 0</inkml:trace>
  <inkml:trace contextRef="#ctx0" brushRef="#br0" timeOffset="2">7937 1857 15 0,'0'0'9'0,"0"-15"21"0,-15 15 5 0,15-16-3 0,0-16-12 0,0 17-9 0,15-18-7 0,17 2 2 0,0 31-4 0,16 0 1 0,31 94-7 0,-31 17 5 0,-64-30 1 0,-16-18-1 0,0-31 1 0,0-32-1 0,32 0 1 0,16-32-2 0,32-31 0 0,15 15 0 0,1-32-1 0,-49 49 7 0,2-17-7 0,-17 16 1 0,0-1 0 0,-17 2-1 0,2 31 3 0,-17 17-1 0,16 47-3 0,0 47 4 0,16-31 0 0,32-34 0 0,0-14 0 0,16-16-1 0,15-16-8 0,-15-16-81 0,-32 16 26 0</inkml:trace>
  <inkml:trace contextRef="#ctx0" brushRef="#br0" timeOffset="3">8445 1127 17 0,'0'0'14'0,"-15"-16"32"0,15-15-11 0,0 14-19 0,0 2-7 0,0 15-2 0,0 0-1 0,0 32-2 0,15-1-1 0,-15 17-2 0,0 0 2 0,0-17-14 0,0-14-52 0,0-2-9 0</inkml:trace>
  <inkml:trace contextRef="#ctx0" brushRef="#br0" timeOffset="4">8699 1080 27 0,'0'0'43'0,"0"0"-1"0,-15-17-21 0,-1 17-11 0,16 0 3 0,-17 48-7 0,2 32-1 0,-1-1-1 0,-16 17-5 0,16-16 3 0,1-19-11 0,-18-11-30 0,33-50-54 0</inkml:trace>
  <inkml:trace contextRef="#ctx0" brushRef="#br0" timeOffset="5">8747 1318 33 0,'0'0'0'0,"0"0"57"0,16-16-27 0,16-1-17 0,-1 2-8 0,1 15-2 0,0 32 0 0,-17 15-3 0,-15 0 3 0,-47 18 3 0,0-34-4 0,14 1 3 0,2-16-5 0,15-16 3 0,32 0-2 0,32 0-3 0,15-16-6 0,-16-1-87 0</inkml:trace>
  <inkml:trace contextRef="#ctx0" brushRef="#br0" timeOffset="6">9223 2048 86 0,'0'0'0'0,"16"0"44"0,16-17-22 0,16 2-12 0,46 0-5 0,18 15-2 0,-1-17-3 0,-47 17-2 0,-17 0-45 0,-47 0-52 0</inkml:trace>
  <inkml:trace contextRef="#ctx0" brushRef="#br0" timeOffset="7">9477 1826 60 0,'0'-17'31'0,"0"17"14"0,0-15-27 0,16 15-8 0,16 48-1 0,-17 15 1 0,-15 33-4 0,-15-1-3 0,15-16-2 0,-16-16 0 0,16-48-3 0,16 2-25 0,-16-17-82 0</inkml:trace>
  <inkml:trace contextRef="#ctx0" brushRef="#br0" timeOffset="8">10573 1857 22 0,'0'0'0'0,"0"-15"54"0,0-1-8 0,0-16-26 0,31 17-9 0,17 15-6 0,-17-17-5 0,65 64 1 0,-65 17 1 0,-14 0-1 0,-49-31 1 0,0-19 0 0,-15 3-2 0,14-2 0 0,2-15 0 0,31 0 1 0,16-15-1 0,32 15 0 0,15 0 0 0,-15 0 0 0,-1 47 0 0,-31 17 2 0,0-17-2 0,-32 1-1 0,-31-17 2 0,-17-16 0 0,-79 2 2 0,80-17-4 0,31-32-1 0,16 1-32 0,47-1-86 0</inkml:trace>
  <inkml:trace contextRef="#ctx0" brushRef="#br0" timeOffset="9">11224 1937 59 0,'0'-17'39'0,"0"-30"-4"0,15 16-17 0,17-2-11 0,15 33-2 0,1 48-3 0,-16 32 0 0,-16 14 0 0,-16-13-2 0,-32-18 1 0,1-31 1 0,15-32 0 0,16-15-1 0,31-50-1 0,17 2 1 0,0-17-2 0,-1 16 1 0,-15 1 0 0,-32 15 1 0,0 33-2 0,0 15 2 0,-16 15 0 0,0 49 0 0,16 0 3 0,-16 15-2 0,48-14-1 0,0-19-1 0,31-31 0 0,1-15-13 0,-1 0-47 0,-47-15 2 0</inkml:trace>
  <inkml:trace contextRef="#ctx0" brushRef="#br0" timeOffset="10">11668 1238 26 0,'0'-16'36'0,"-16"16"3"0,16-15-19 0,16-18-6 0,0 18-2 0,16 0-9 0,-1 15-1 0,17 15 0 0,-17 17-1 0,-31 15 2 0,0 0-2 0,-31-14-1 0,-17-16 2 0,33-3-1 0,-1-14-2 0,16-14 2 0,31 14-1 0,17 0 0 0,0 0 1 0,-17 14 0 0,1 18-1 0,-32 16 2 0,-32 15 1 0,1-31 1 0,-33-16-4 0,-16 1 0 0,17-34-35 0,47 17-45 0</inkml:trace>
  <inkml:trace contextRef="#ctx0" brushRef="#br0" timeOffset="11">12509 2112 85 0,'0'-16'39'0,"0"-16"-14"0,32 32-16 0,48-16-1 0,31-1-6 0,-16 17-2 0,-16 0 0 0,-31 0-16 0,-48 0-63 0,0-15 29 0</inkml:trace>
  <inkml:trace contextRef="#ctx0" brushRef="#br0" timeOffset="12">12763 1905 34 0,'0'0'0'0,"-15"-15"58"0,-1-33-17 0,16 32-23 0,0 16-10 0,0 47 0 0,0 33-2 0,16-2-2 0,-16 3-1 0,15-18-3 0,-15-31-1 0,16-17-13 0,0 1-111 0</inkml:trace>
  <inkml:trace contextRef="#ctx0" brushRef="#br0" timeOffset="13">13700 1794 64 0,'0'0'28'0,"0"-15"19"0,0-2-30 0,16-16-8 0,32 33-4 0,-2-14-3 0,19 14-2 0,-3 0 1 0,-14 0 0 0,-31 0 0 0,-1 0-1 0,-16 0 0 0,0 0 2 0,0 0-1 0,0 64-3 0,0 14 7 0,0 18-2 0,15-18 0 0,-15 3-2 0,16-18 0 0,-16-31-2 0,0-17-5 0,-16 1-32 0,1-16-80 0</inkml:trace>
  <inkml:trace contextRef="#ctx0" brushRef="#br0" timeOffset="14">13716 2001 67 0,'0'0'32'0,"0"0"6"0,32-17-25 0,47 17-8 0,31 0-3 0,2 0-12 0,-80 0-87 0</inkml:trace>
  <inkml:trace contextRef="#ctx0" brushRef="#br0" timeOffset="15">14493 2192 34 0,'0'0'0'0,"0"0"59"0,0-33-28 0,17-14-13 0,14-17-9 0,17-14-6 0,0-19-4 0,-48 50 10 0,16 0-8 0,-16-3-2 0,-16 36 1 0,-1 14 0 0,2 47-8 0,30 17 9 0,49 0 0 0,-1-17-1 0,-15 17 1 0,-17-17-1 0,-46-14 1 0,-16-18 0 0,-17 1-1 0,-16-16 0 0,16-16 1 0,33 1-8 0,15 15-89 0,0-17 52 0</inkml:trace>
  <inkml:trace contextRef="#ctx0" brushRef="#br0" timeOffset="16">15034 1794 74 0,'0'0'25'0,"0"-15"13"0,-16 15-32 0,-1 30 3 0,17 51-2 0,0 13-3 0,17-14-2 0,-17-17-2 0,16-31 3 0,15-49-1 0,1-29 0 0,-1-34-2 0,2-16-1 0,13 18 0 0,2 45 2 0,0 33-2 0,-17 33 1 0,17 45 1 0,-15 3-1 0,-2-1 1 0,-16-34-2 0,-15-31 3 0,-15-15 1 0,-1-46-2 0,16-19 0 0,16-13-2 0,32-2 2 0,15 16-1 0,16 49 0 0,-15 15 0 0,-16 32 1 0,-33 32-1 0,-15 16 1 0,-15-2-2 0,-1-14-5 0,16-17-55 0,0-31-9 0</inkml:trace>
  <inkml:trace contextRef="#ctx0" brushRef="#br0" timeOffset="17">15969 1826 45 0,'0'-17'39'0,"17"2"15"0,14-17-34 0,2 16-13 0,30 32-8 0,-15 64 3 0,-32-2 0 0,-32 3-3 0,-16-18 3 0,16-31-1 0,-1-16 0 0,34-32-1 0,31-16 1 0,-1-48 0 0,1-14-2 0,-33 30 6 0,2 17-4 0,-17-3 0 0,0 19-1 0,0 31 2 0,0 0-3 0,-17 255 0 0,50-192 0 0,13-15-31 0,-13-31-73 0</inkml:trace>
  <inkml:trace contextRef="#ctx0" brushRef="#br0" timeOffset="18">16939 1905 97 0,'0'0'38'0,"46"-15"-12"0,2-2-16 0,48 1-5 0,-17 16-6 0,-15 0 0 0,-49 16-27 0,2-16-88 0</inkml:trace>
  <inkml:trace contextRef="#ctx0" brushRef="#br0" timeOffset="19">17129 1683 63 0,'0'0'36'0,"0"0"5"0,-17-15-25 0,17 15-4 0,0 30-6 0,0 66-5 0,17 0 2 0,-17-2-1 0,0-14 0 0,0-32-2 0,0-18-36 0,0-13-45 0</inkml:trace>
  <inkml:trace contextRef="#ctx0" brushRef="#br0" timeOffset="20">17859 1779 13 0,'0'0'16'0,"0"0"2"0,0-17-2 0,0 17 0 0,0 0-2 0,0 0 8 0,0 0-17 0,0 0 2 0,0 0-5 0,-16 0 0 0,16 0 2 0,0 0 0 0,0-16-3 0,0 16 2 0,0 0-3 0,0 0-2 0,0 0 7 0,0 0-5 0,0-17 1 0,0 17 0 0,0 0-3 0,0 0 4 0,16 0-4 0,-16 0 1 0,0 0 2 0,15-14-1 0,-15 14 0 0,17 0 1 0,-17-17-4 0,0 17 5 0,0 0-1 0,0-15-2 0,0 15 2 0,0 0-2 0,-17 0 2 0,17 0-1 0,0 0 0 0,0 0 0 0,-15 0 0 0,15 0 0 0,0 0 1 0,0 15-1 0,0-15-1 0,0 17 2 0,0-17-1 0,0 0 0 0,0 0 0 0,0-17 0 0,0 2 0 0,-64 15 8 0,16 32-3 0,2 47-3 0,30 17 2 0,16-2 0 0,47-14-1 0,16-32 0 0,16-33 0 0,2-15-2 0,-2-31 0 0,-16-34 0 0,-32 4-1 0,-14-19 1 0,-17 32-2 0,0 15 0 0,0 33 1 0,0 48 0 0,16 32 2 0,-1-1-2 0,33-14 1 0,0-34 0 0,0-16-1 0,-1-30 2 0,-15-33-1 0,-16 0 0 0,-16-31-2 0,-33-16 1 0,2 62 3 0,-17 3-2 0,0 13-4 0,-46 34-2 0,46 13 5 0,48 18-1 0,32 0 2 0,47-33-2 0,17-15 1 0,-1-47 0 0,-1 0-1 0,-61 0 7 0,-18 30-7 0,2 1 0 0,-17-1 1 0,0 17-3 0,0 50-1 0,47 13 5 0,1 0-1 0,0-15 1 0,-33-17-2 0,1 16 2 0,-32-14-1 0,-32-16 1 0,-15-17-1 0,16 15-1 0,15-30-8 0,32-18-43 0,32 1-45 0</inkml:trace>
  <inkml:trace contextRef="#ctx0" brushRef="#br0" timeOffset="21">19002 1618 55 0,'-16'-15'42'0,"16"-1"-5"0,-15 1-21 0,15 15-5 0,-16 63-2 0,32 81-5 0,-16-18-1 0,15-47-1 0,-15-15-2 0,0-31 2 0,0-33 1 0,0-33-1 0,16-31-2 0,-16 0-1 0,32-14 2 0,-1 30-2 0,33 48 1 0,-16 0 0 0,0 48-1 0,-17 0 2 0,-16-1-1 0,-15 17 0 0,-15-17 0 0,-1-14-1 0,16-2-27 0,31-16-74 0</inkml:trace>
  <inkml:trace contextRef="#ctx0" brushRef="#br0" timeOffset="22">19558 1746 75 0,'0'0'0'0,"15"-17"58"0,18 3-39 0,-2-18-10 0,1 17-4 0,16 15-2 0,14 47-6 0,-14 32 2 0,-63-16 3 0,-33-30-1 0,1-18 0 0,30-15-1 0,2 0 0 0,15 0 0 0,32 0 0 0,30 0 1 0,-14 0-1 0,0 15 0 0,-17 35 0 0,-31-4 1 0,0 2 1 0,-46-16 3 0,13-16-3 0,-30-1 0 0,-1-15 0 0,16-15-1 0,17-1-7 0,16 1-39 0,15-2-55 0</inkml:trace>
  <inkml:trace contextRef="#ctx0" brushRef="#br0" timeOffset="23">20114 1762 80 0,'0'0'0'0,"0"-16"55"0,0-1-29 0,31-14-19 0,1 16 1 0,16 15-5 0,31 63-7 0,-48 33 5 0,-31-18-1 0,-31-14 1 0,-17-32 1 0,33-17-2 0,15 2 1 0,15-34 0 0,49-30-1 0,-1-17-1 0,-32 17 2 0,2-32 0 0,-18 47 2 0,2-1-4 0,-17 2 1 0,0 16 1 0,0 15-1 0,-32 96-1 0,32-2 4 0,15-14-2 0,18-17 0 0,-2-31 0 0,32-16-11 0,1 1-120 0</inkml:trace>
  <inkml:trace contextRef="#ctx0" brushRef="#br0" timeOffset="24">21241 1920 24 0,'0'0'0'0,"-32"0"58"0,-16-15-13 0,48 15-26 0,32-15-11 0,47-2-2 0,17 17-5 0,-1 0-1 0,-16 0-17 0,-47 0-59 0,-32 0 32 0</inkml:trace>
  <inkml:trace contextRef="#ctx0" brushRef="#br0" timeOffset="25">21415 1729 26 0,'0'0'0'0,"0"0"61"0,0 0-26 0,15-14-16 0,-15-3-8 0,17 17-2 0,-17 64-8 0,0 31 2 0,0-15-2 0,0-1 0 0,0-31-14 0,16-31-99 0</inkml:trace>
  <inkml:trace contextRef="#ctx0" brushRef="#br0" timeOffset="26">21986 1729 41 0,'0'0'0'0,"0"0"45"0,0 0-22 0,0 17-4 0,33-17-9 0,-2 0-8 0,17 0 0 0,-16-17-1 0,-16-14-2 0,-16-16 2 0,-16 14-1 0,-32 2 2 0,0 31 4 0,0 16 1 0,0 79-2 0,33 33-3 0,15-49 3 0,32-14-2 0,16-34-2 0,-1-16 1 0,33-15-6 0,-18-32-45 0,-29 1-57 0</inkml:trace>
  <inkml:trace contextRef="#ctx0" brushRef="#br0" timeOffset="27">21986 1238 47 0,'0'0'0'0,"0"0"56"0,-15 0-28 0,-1-16-15 0,-1 1-9 0,65 15-1 0,16 0-6 0,16 0-83 0,-64 0 39 0</inkml:trace>
  <inkml:trace contextRef="#ctx0" brushRef="#br0" timeOffset="28">22511 1000 17 0,'0'0'37'0,"0"-17"24"0,-17 2-24 0,17 15-20 0,-15 0-48 0,-1 15 36 0,16 35-2 0,-17-20-1 0,17 1-1 0,0-14 2 0,0-17-3 0,17 0 0 0,14-17 0 0,17 3 0 0,16 14 0 0,-16 14 1 0,-17 19 0 0,-16 14 0 0,-15 1 0 0,-46 0 1 0,-2-33-1 0,-16 2-3 0,16-1-26 0,17-32-77 0</inkml:trace>
  <inkml:trace contextRef="#ctx0" brushRef="#br0" timeOffset="29">22494 937 33 0,'0'-15'21'0,"-15"15"36"0,15-17-28 0,15 17-14 0,33-16-13 0,16 32-21 0,-16 1-100 0</inkml:trace>
  <inkml:trace contextRef="#ctx0" brushRef="#br0" timeOffset="30">22908 1000 38 0,'0'0'14'0,"0"0"73"0,0-17-56 0,15 2-15 0,33-1-54 0,-17 47 38 0,2 2 2 0,-18 45 1 0,-15-13 0 0,-31-50-3 0,-1 33 2 0,16-48-1 0,32-15-1 0,32-18 0 0,63-125 44 0,-95 94-44 0,-16 34-1 0,0 13 3 0,-16 34-45 0,-1 44 45 0,17 19 0 0,0-16 0 0,0 0-25 0,17-33-105 0</inkml:trace>
  <inkml:trace contextRef="#ctx0" brushRef="#br0" timeOffset="31">23416 1144 57 0,'0'0'13'0,"15"-17"32"0,33 1-28 0,0-15-6 0,14 14-8 0,-29 17 0 0,-1 48 1 0,-32 15-1 0,-17 18 2 0,2-1-3 0,-18-2 1 0,33 1 0 0,0 1-3 0,33-34 3 0,30 4 0 0,-15-20-4 0,0-30 3 0,-17 0-1 0,-15-15-1 0,-16 15 1 0,0-15-3 0,-31 15 4 0,-17 15-2 0,0 31-1 0,-16 34 1 0,49 16 3 0,-1-31 0 0,-1-4 1 0,2 4 1 0,-1 125 1 0,1-126-4 0,-1 15 0 0,-16-16-1 0,16 0 0 0,-1 1-1 0,2-17 1 0,-1-14 0 0,-15-1 1 0,-17-32 0 0,-15 0 0 0,15-15 0 0,15-18-13 0,18-14-129 0</inkml:trace>
  <inkml:trace contextRef="#ctx0" brushRef="#br0" timeOffset="32">4302 4430 7 0,'0'0'0'0,"-16"-17"45"0,16 1 3 0,16 1-21 0,16-1-12 0,15 16-7 0,17 0-5 0,15 0-3 0,1 0-3 0,-1 0-93 0,-63 0 53 0</inkml:trace>
  <inkml:trace contextRef="#ctx0" brushRef="#br0" timeOffset="33">4413 4524 53 0,'0'0'0'0,"-32"0"52"0,32 0-21 0,32 0-19 0,48 0-7 0,15 0-3 0,-16 0-8 0,-15-14-118 0</inkml:trace>
  <inkml:trace contextRef="#ctx0" brushRef="#br0" timeOffset="34">6128 4319 13 0,'0'-17'40'0,"0"1"1"0,-16-1-7 0,16 17-18 0,16 50-4 0,-16 28-4 0,16 2-1 0,-16 14-3 0,0-13 2 0,0-18-4 0,0-31-1 0,15-17 0 0,-15-15 0 0,32 0 0 0,0 0 0 0,47-30-1 0,1 13 0 0,15 1-5 0,-32 16-44 0,-31 0-62 0</inkml:trace>
  <inkml:trace contextRef="#ctx0" brushRef="#br0" timeOffset="35">7096 4223 45 0,'0'0'0'0,"16"-65"43"0,-16 19-14 0,-16 14-15 0,-16 16-5 0,-15 16-5 0,-17 33-1 0,1-18-1 0,31 16 1 0,32 17-2 0,48-1 1 0,15 17-2 0,-15-17 1 0,-32 17-1 0,-16-17 0 0,-33-14 0 0,-14-16 1 0,15-3 0 0,1-28 0 0,31-3-2 0,16 1 1 0,15-16 0 0,17 32 0 0,-16 15 0 0,-16 35 0 0,-1 28 4 0,-15 16 1 0,0 2-1 0,0-16 0 0,16-1-3 0,16-47 1 0,16-32-2 0,15-15-16 0,32-35-133 0</inkml:trace>
  <inkml:trace contextRef="#ctx0" brushRef="#br0" timeOffset="36">7541 4477 58 0,'0'-17'20'0,"15"-30"25"0,17 16-24 0,15 15-10 0,1 32-6 0,-16 47-4 0,0 16 1 0,-32 1 0 0,-16-17-1 0,-16-31 0 0,1-16 1 0,31-32-1 0,15-31 0 0,33-1 0 0,16-32-4 0,-33 16 4 0,-15 17-1 0,0 0 0 0,-16 47 1 0,-16-17 0 0,0 50 2 0,0 15 0 0,16 32-1 0,16-19 2 0,32-11-3 0,0-35-1 0,15 1-7 0,16-32-65 0,-79 1 10 0</inkml:trace>
  <inkml:trace contextRef="#ctx0" brushRef="#br0" timeOffset="37">8016 3810 65 0,'0'-126'88'0,"17"126"-81"0,-17 30-5 0,0 51 0 0,0-18-3 0,16-15-2 0,-16-18-33 0,31-30-75 0</inkml:trace>
  <inkml:trace contextRef="#ctx0" brushRef="#br0" timeOffset="38">8270 3714 38 0,'0'-15'17'0,"0"-17"38"0,0 16-18 0,-15 16-24 0,-1 33-7 0,0 30 1 0,16 32-4 0,-16-1-1 0,16 17-2 0,-16-46-2 0,1-34-14 0,15-16-118 0</inkml:trace>
  <inkml:trace contextRef="#ctx0" brushRef="#br0" timeOffset="39">8397 3969 48 0,'0'-16'16'0,"0"-16"37"0,33 17-29 0,-2 15-16 0,1 15-6 0,-16 50-1 0,-16-4 0 0,-32-11 0 0,0-20-1 0,-16 1 1 0,33-14 2 0,15-17-2 0,15 0 2 0,33 0-2 0,31-17-1 0,1 2-29 0,-48 15-65 0</inkml:trace>
  <inkml:trace contextRef="#ctx0" brushRef="#br0" timeOffset="40">8905 3825 61 0,'0'0'0'0,"0"-63"47"0,48 32-17 0,0-1-19 0,-17 32-6 0,-14 32-5 0,-17 47 2 0,-17 17 0 0,2 15 2 0,15-31 1 0,0-2-3 0,32-15-1 0,47-15 0 0,-15-48 0 0,-33 0 0 0,1-17-1 0,-32-14 0 0,-48 1 1 0,17 45-2 0,-1 31 3 0,16 145 4 0,47-80 0 0,-14-15-2 0,-17-16-3 0,-32-34 1 0,-16-13 0 0,1-16 0 0,-17-17-17 0,17-33-144 0</inkml:trace>
  <inkml:trace contextRef="#ctx0" brushRef="#br0" timeOffset="41">10065 4510 74 0,'-17'0'11'0,"2"-17"23"0,47 1-18 0,63 16-7 0,0 0-7 0,-31 0-1 0,-1 0-18 0,-47 0-89 0</inkml:trace>
  <inkml:trace contextRef="#ctx0" brushRef="#br0" timeOffset="42">10255 4334 48 0,'0'0'0'0,"0"-15"54"0,0-2-16 0,0 17-24 0,0 47-6 0,16 34 1 0,-16 13-5 0,0-14 1 0,0-17-5 0,0-31-3 0,16 1-53 0,-1-33-49 0</inkml:trace>
  <inkml:trace contextRef="#ctx0" brushRef="#br0" timeOffset="43">11081 4349 51 0,'0'0'0'0,"0"-30"51"0,0-3-22 0,31 2-14 0,17-16-6 0,0 47-4 0,15 0-2 0,-31 47-1 0,16 17-3 0,-48-17 1 0,-33 17 0 0,-14-34 0 0,0-13 1 0,14-1-1 0,18-16 1 0,15 0-2 0,32-16 1 0,31-1 1 0,1 17-1 0,-17 17-1 0,-15 47 3 0,-16-1 0 0,-32 0-2 0,-32-31 1 0,-15-16 2 0,-16-16-1 0,-17-33-1 0,32 18-20 0,49 0-87 0</inkml:trace>
  <inkml:trace contextRef="#ctx0" brushRef="#br0" timeOffset="44">11874 4255 38 0,'-15'-47'45'0,"-1"30"-1"0,16 1-22 0,0 32-11 0,16 31-3 0,-1 49-2 0,-15 0-3 0,0-16-1 0,0-34 2 0,16-14-1 0,16-16-1 0,16-32-2 0,31 16 0 0,0-17-9 0,33 2-127 0</inkml:trace>
  <inkml:trace contextRef="#ctx0" brushRef="#br0" timeOffset="45">12763 4080 67 0,'0'-16'31'0,"0"-31"-1"0,0 16-12 0,-15 14-11 0,-33 17-5 0,-16 17 1 0,16 14-1 0,33 16 0 0,-1 16-2 0,64 1 1 0,-1 0-2 0,-15 15 1 0,-16-16 0 0,-48-30 0 0,0-18 0 0,-16 0 0 0,17-15 1 0,15-30 0 0,48-3-2 0,16 18 1 0,-17 15 0 0,1 31 0 0,-1 16 0 0,-31 34 1 0,0 14 0 0,0-16 1 0,17-16 0 0,14-15 0 0,17-31-2 0,31-17-10 0,17-33-119 0</inkml:trace>
  <inkml:trace contextRef="#ctx0" brushRef="#br0" timeOffset="46">13192 4349 67 0,'16'-15'37'0,"16"-17"2"0,15 16-27 0,-32 16-9 0,2 63-1 0,-17 18-1 0,0-1-1 0,-48-19 3 0,33-11-1 0,-1-50-2 0,32 0 1 0,30-17 0 0,2-46-2 0,0-18 0 0,-32 3 1 0,-1-2 1 0,-15 64 0 0,-15-1 0 0,-1 50 1 0,1 31 1 0,15 30 0 0,15-13-1 0,16-34 1 0,34-14-4 0,14-33-21 0,-31-17-94 0</inkml:trace>
  <inkml:trace contextRef="#ctx0" brushRef="#br0" timeOffset="47">13604 3986 51 0,'-31'-50'53'0,"31"35"-20"0,31-17-22 0,33 32-5 0,-49 0-4 0,-15 47-2 0,-15 18 0 0,-32-2 0 0,15-30 2 0,16-3-2 0,16-30 2 0,31 0-1 0,48-15-3 0,17 0-40 0,-48 15-50 0</inkml:trace>
  <inkml:trace contextRef="#ctx0" brushRef="#br0" timeOffset="48">14002 3921 65 0,'31'-46'36'0,"0"13"2"0,17 1-23 0,-15 32-11 0,-2 32-3 0,-31 15 1 0,0 33-1 0,-16 15-1 0,-15-16 2 0,31-14-3 0,16 13 2 0,47-30 0 0,16-16 0 0,-31-32-1 0,-32-32 1 0,-16 0 0 0,-16 16 0 0,-16-1 2 0,1 67 1 0,15 13-1 0,16 32-1 0,31-1 4 0,-15 17-4 0,-16-31-2 0,-16-32 1 0,-32-15-1 0,0-33-5 0,2-50-113 0</inkml:trace>
  <inkml:trace contextRef="#ctx0" brushRef="#br0" timeOffset="49">15145 4334 27 0,'0'0'14'0,"-32"-15"35"0,-1-2-11 0,18 17-16 0,30 0-9 0,50-16-9 0,45-1-2 0,-14 17-3 0,-32 0-14 0,-18 0-111 0</inkml:trace>
  <inkml:trace contextRef="#ctx0" brushRef="#br0" timeOffset="50">15319 4143 45 0,'-31'-31'39'0,"31"16"-4"0,0 15-14 0,0 0-8 0,15 61-3 0,-15 19-4 0,0 16-4 0,0 0-2 0,0-49 0 0,0-14-24 0,31-2-107 0</inkml:trace>
  <inkml:trace contextRef="#ctx0" brushRef="#br0" timeOffset="51">15890 4064 78 0,'0'0'0'0,"33"-32"48"0,-2 32-36 0,32-15-4 0,16 15-6 0,2-16 1 0,-66 16-2 0,-30 16 3 0,-1 14 1 0,-1 50 0 0,17 16-1 0,0-17-2 0,17 1-2 0,-17-49-2 0,0 1-35 0,0-17-61 0</inkml:trace>
  <inkml:trace contextRef="#ctx0" brushRef="#br0" timeOffset="52">16002 4255 81 0,'0'0'12'0,"-16"0"29"0,47 0-30 0,48 0-7 0,48 0-18 0,0-17-103 0</inkml:trace>
  <inkml:trace contextRef="#ctx0" brushRef="#br0" timeOffset="53">16906 4001 64 0,'0'0'16'0,"-31"-32"35"0,31 32-29 0,0 32-13 0,0 31 0 0,16 16-3 0,-16 16-3 0,-16-31-2 0,16 0 0 0,0-33 0 0,0-15 1 0,48-16-2 0,126-47-1 0,-63 30-22 0,-47 2-94 0</inkml:trace>
  <inkml:trace contextRef="#ctx0" brushRef="#br0" timeOffset="54">17558 3953 71 0,'0'0'0'0,"-32"-47"58"0,32 16-34 0,-33 14-17 0,2 1-2 0,-17 32-2 0,0 1-1 0,33 29-2 0,30 19 1 0,18 13-1 0,15-15-1 0,-33 18 1 0,1-34-1 0,-47-16 1 0,15-15 0 0,-16-32 0 0,16-1 1 0,32-14-1 0,-1 16 0 0,18 15 0 0,-2 0 0 0,-16 46 0 0,-15 19-1 0,0 31 2 0,0 15 3 0,-15-31-1 0,30-19-1 0,18-11-2 0,15-35 1 0,31-15-15 0,0-48-85 0,-64 16 50 0</inkml:trace>
  <inkml:trace contextRef="#ctx0" brushRef="#br0" timeOffset="55">18176 4097 67 0,'0'-17'11'0,"17"-31"35"0,-17 2-31 0,-17 29-6 0,-31 1-5 0,-14 16-1 0,14 33 0 0,31 28-1 0,17-11 0 0,17 11-2 0,14-44 0 0,17 16 0 0,0-33 1 0,-17 30-1 0,-14 18 0 0,-17-15-1 0,-17-3 2 0,-31-13-1 0,-14-17 0 0,-18-17 0 0,33 2-1 0,47 0-21 0,16-2-91 0</inkml:trace>
  <inkml:trace contextRef="#ctx0" brushRef="#br0" timeOffset="56">18463 4080 75 0,'0'0'0'0,"-16"-16"59"0,16-1-36 0,-17 17-15 0,17 65-2 0,17 14-4 0,14-1-1 0,-15 2-1 0,-16-47 0 0,15-33 1 0,2-33 0 0,-17-14-1 0,31-32 0 0,17-1 0 0,0 34 0 0,0 46 0 0,14 0 0 0,-29 46 0 0,-1 19-1 0,-16-4 1 0,-16 4-1 0,0-33 2 0,0-32 0 0,0-47-1 0,15-17 1 0,16-16 0 0,17 17-1 0,-15 31 0 0,13 16-1 0,-13 49 0 0,15 28 2 0,-17 4-2 0,-31-2 1 0,0 0-1 0,-16-15-16 0,16-32-101 0</inkml:trace>
  <inkml:trace contextRef="#ctx0" brushRef="#br0" timeOffset="57">19336 4097 80 0,'16'-17'29'0,"15"1"11"0,32-16-26 0,33 32-8 0,-65 65-4 0,-14-4-2 0,-82 36 0 0,19-33 0 0,-2-34 0 0,32-13 0 0,16-17 1 0,48-47 2 0,-1-3-2 0,1-11-1 0,0-20 1 0,-33 18-1 0,1 0 1 0,-16 31 0 0,0 32 2 0,0 32-1 0,-16 47 1 0,16 16-1 0,0-15-2 0,16-16 0 0,16-17-3 0,16-31-32 0,-17-16-69 0</inkml:trace>
  <inkml:trace contextRef="#ctx0" brushRef="#br0" timeOffset="58">19891 3842 67 0,'0'0'0'0,"32"-64"53"0,32 17-27 0,-1 15-12 0,-15 32-10 0,-32 32-2 0,-16 47 0 0,-33 17-3 0,18 15 2 0,-1-16 0 0,32-49 0 0,32-29 1 0,15-1-1 0,-32-49 0 0,-14 2-1 0,-65-16 0 0,0 31 2 0,0 32 2 0,17 47 2 0,14 49-1 0,2-1 0 0,15-17-1 0,-16-30-2 0,-32-17-2 0,-31-30-16 0,16-1-103 0</inkml:trace>
  <inkml:trace contextRef="#ctx0" brushRef="#br0" timeOffset="59">7826 6302 48 0,'0'0'0'0,"0"-63"59"0,0 63-25 0,16-15-16 0,64 15-10 0,47 0-6 0,0 0-2 0,-33 0-22 0,-46-17-83 0</inkml:trace>
  <inkml:trace contextRef="#ctx0" brushRef="#br0" timeOffset="60">8128 6143 38 0,'0'-30'40'0,"0"-3"7"0,0 16-19 0,0 17-13 0,0 33-9 0,0 31-1 0,0 15-3 0,15 17-1 0,-15-16 1 0,0-19-4 0,17-28-21 0,30-16-117 0</inkml:trace>
  <inkml:trace contextRef="#ctx0" brushRef="#br0" timeOffset="61">9049 6048 87 0,'0'-16'12'0,"16"-14"33"0,-16 30-26 0,31 15-10 0,1 48-2 0,-16 17-3 0,-16 14 0 0,-16-13-2 0,16-18 0 0,0-46-1 0,16-3 0 0,32-14 1 0,31-14-1 0,32-3-2 0,0 1 1 0,-47 16-1 0,-17 0-54 0,-47 0-29 0</inkml:trace>
  <inkml:trace contextRef="#ctx0" brushRef="#br0" timeOffset="62">10128 5841 65 0,'0'-15'10'0,"16"-48"33"0,-16-17-10 0,-79 64-26 0,31 64-6 0,16 0 1 0,16 15-2 0,48 17 1 0,15-1 0 0,-14-1-2 0,-33-13 1 0,-33-50 0 0,-14 16 1 0,0-31 0 0,31 0 0 0,16-31-1 0,47 1 0 0,1 30 2 0,-16 15-2 0,-16 81 0 0,-16 15 2 0,-16 47 2 0,16-14-1 0,0-33 0 0,31-64-2 0,17-33 1 0,31-14-4 0,0-46-45 0,-62 31-32 0</inkml:trace>
  <inkml:trace contextRef="#ctx0" brushRef="#br0" timeOffset="63">10731 6080 57 0,'0'0'0'0,"0"-48"69"0,16 48-51 0,-16 31-10 0,0 19-2 0,0-20-3 0,16 1-2 0,0-14-1 0,15-34 3 0,-14-14-3 0,-17-32 1 0,-17 31-1 0,2 16 1 0,-17 32-2 0,16 32 1 0,0 47 1 0,32 16 0 0,47-15 2 0,1-48-3 0,-1-33 1 0,1-47-1 0,-16 1 0 0,0-49 0 0,-17 16 2 0,-15-16-3 0,0 49 2 0,-16 31-3 0,16 64 2 0,-1 16 1 0,2 15 1 0,46-31-2 0,1-34 1 0,-1-30 0 0,1-30 0 0,-48-34 1 0,-16-16-3 0,-16-15 1 0,-16 16 0 0,-32 64-1 0,1-2 1 0,-1 49 0 0,33 14-1 0,31 4 1 0,63-35-1 0,32 0 0 0,32-45 0 0,-15-20 1 0,-49-11 1 0,-47 11-1 0,-16 35 0 0,-16 15-1 0,0 15 1 0,0 50 0 0,48-2 0 0,-1 17-1 0,33-16 1 0,-16-17 0 0,-33 0 0 0,-15-15-1 0,-47 0 3 0,-16-32-1 0,15-17-2 0,16-13-17 0,32-18-100 0</inkml:trace>
  <inkml:trace contextRef="#ctx0" brushRef="#br0" timeOffset="64">11986 5937 88 0,'0'0'0'0,"15"-31"45"0,-15 31-20 0,0 31-16 0,0 49-1 0,0 31-3 0,16 0-5 0,0-15 1 0,-16-33 0 0,0-46 0 0,0-3-1 0,0-28 1 0,0-51-1 0,0 2 0 0,0-17 0 0,32 16-1 0,16 49 2 0,-1 15-2 0,-15 15 0 0,0 49 2 0,-1-17-1 0,-15 17 0 0,-16 0 1 0,-16-31-1 0,16-19-10 0,0 3-57 0,0-17-2 0</inkml:trace>
  <inkml:trace contextRef="#ctx0" brushRef="#br0" timeOffset="65">12509 6113 75 0,'0'0'0'0,"16"-50"55"0,32 19-32 0,15 16-13 0,-15 15-6 0,-17 46-5 0,-31 19 1 0,0-19 1 0,-31 4-1 0,15-50 0 0,-47 30 0 0,46-13 1 0,34-17-2 0,30-17 1 0,1 2 1 0,0 15-1 0,-17 15 0 0,-15 33 0 0,-16 0 0 0,-16 0 2 0,-31-31-1 0,-1-17 0 0,-15 0 0 0,15 0-2 0,32-17-26 0,16 1-64 0</inkml:trace>
  <inkml:trace contextRef="#ctx0" brushRef="#br0" timeOffset="66">13017 6113 83 0,'16'-17'32'0,"16"-16"5"0,32 18-23 0,-18 15-9 0,-13 48-4 0,-33 30 0 0,-16-13-1 0,-32-17 1 0,0-17-1 0,48-31 0 0,17 0 1 0,30-31-1 0,1-17 0 0,-16-17 1 0,-16-13-1 0,-16-1 1 0,0 64-1 0,-16 15 1 0,-1 46 0 0,17 49 1 0,17-14-2 0,-1-18 1 0,15-32-3 0,17 1-51 0,-33-32-24 0</inkml:trace>
  <inkml:trace contextRef="#ctx0" brushRef="#br0" timeOffset="67">13510 5730 70 0,'0'-30'31'0,"31"-34"10"0,1 32-24 0,16 17-7 0,-32 15-7 0,-1 63-1 0,-30 32-2 0,-1 16-1 0,16-32 2 0,16-31-1 0,30-16 0 0,19-32 0 0,-34 0 0 0,-15-15 1 0,-16-2 0 0,-31 17-1 0,15 0 0 0,-1 47 4 0,2 34 0 0,15 13 1 0,32 1-2 0,-16-15 1 0,-16-16-4 0,0-17 1 0,-48-14 0 0,0-33-1 0,1-17-40 0,30 1-50 0</inkml:trace>
  <inkml:trace contextRef="#ctx0" brushRef="#br0" timeOffset="68">14684 6096 58 0,'0'-16'52'0,"0"-16"-16"0,-16 16-18 0,47 1-11 0,50 15-6 0,13 0-1 0,2 0 0 0,-32 0-29 0,-33 0-89 0</inkml:trace>
  <inkml:trace contextRef="#ctx0" brushRef="#br0" timeOffset="69">14859 5906 68 0,'0'-15'11'0,"-33"-18"36"0,33 1-22 0,0 32-10 0,17 15-8 0,-1 65-2 0,-1 1 0 0,2-3-4 0,-17-15 0 0,0-15-2 0,16-15-21 0,-1-33-88 0</inkml:trace>
  <inkml:trace contextRef="#ctx0" brushRef="#br0" timeOffset="70">16081 5811 73 0,'0'0'0'0,"-16"-31"42"0,16 14-17 0,16 1-10 0,-1 49-6 0,2 45-1 0,-17 1-3 0,16-14-2 0,-16-4-1 0,0-28-1 0,0-16 1 0,32-17 1 0,15-17-3 0,33 17 1 0,-1-33-7 0,16 18-74 0,-80 15 12 0</inkml:trace>
  <inkml:trace contextRef="#ctx0" brushRef="#br0" timeOffset="71">17002 5652 97 0,'0'-48'22'0,"16"16"-2"0,-16 16-11 0,-33-1-3 0,-29 3-5 0,14 28 3 0,0 36 1 0,33-3-2 0,30 17-1 0,33 16-2 0,0 14 1 0,-32-31-1 0,-16-15-1 0,-33-16 1 0,-15-17 0 0,17 1 0 0,0-32 0 0,31 1 1 0,16 0 0 0,15 15-2 0,-16 0 1 0,18 30 0 0,-33 51-1 0,15 13 1 0,-15 34 4 0,-15-34 0 0,30-14-2 0,18-48 0 0,30-17-1 0,32-30-16 0,1-17-133 0</inkml:trace>
  <inkml:trace contextRef="#ctx0" brushRef="#br0" timeOffset="72">17685 6002 75 0,'0'-17'35'0,"0"17"-14"0,47 17-13 0,1-17-1 0,0 15-4 0,-17-30-2 0,-16-2 2 0,2-16-1 0,-34-13 0 0,-29 14 1 0,-2 49 1 0,15 13 1 0,2 34 0 0,16 31-1 0,30-15 0 0,33-1-3 0,16-47 0 0,15-16 0 0,32-32-8 0,-47-1-25 0,-49-30-64 0</inkml:trace>
  <inkml:trace contextRef="#ctx0" brushRef="#br0" timeOffset="73">17891 5589 75 0,'0'0'22'0,"-17"-33"13"0,50 33-28 0,30 0-7 0,33 0-91 0</inkml:trace>
  <inkml:trace contextRef="#ctx0" brushRef="#br0" timeOffset="74">18399 5302 63 0,'0'0'0'0,"-32"0"48"0,16 0-22 0,1 15-13 0,30 35-6 0,-15-4-4 0,0 2-1 0,0-31 0 0,0-2-3 0,16-30 6 0,16-2-7 0,32 1 2 0,-18 16 0 0,-13 33 1 0,-1 28 0 0,-16 19-2 0,-32-16 1 0,-32-32 1 0,-15-17 0 0,-1 2-2 0,1-34-18 0,30-13-93 0</inkml:trace>
  <inkml:trace contextRef="#ctx0" brushRef="#br0" timeOffset="75">18399 5397 61 0,'0'-15'37'0,"16"0"-6"0,32 15-20 0,31-17-10 0,0 34-68 0,-64-17 15 0</inkml:trace>
  <inkml:trace contextRef="#ctx0" brushRef="#br0" timeOffset="76">18844 5428 39 0,'0'-31'66'0,"31"16"-24"0,17 0-27 0,0 15-10 0,-17 61-3 0,-31 4-2 0,0 14 1 0,-31-15-1 0,-2-33 1 0,18-31 0 0,30 0-1 0,33-48 0 0,0 1 0 0,0-17 1 0,-17 1-2 0,-31 15 2 0,0 18-1 0,0 13 0 0,0 17 0 0,0 63 1 0,0 32 2 0,0-14-4 0,16-3-2 0,16-15-56 0,-32-63-13 0</inkml:trace>
  <inkml:trace contextRef="#ctx0" brushRef="#br0" timeOffset="77">19494 5428 70 0,'16'-15'16'0,"16"-31"30"0,32 29-26 0,-1 1-12 0,-32 49-5 0,-31 28-2 0,0 4 2 0,-31 14 0 0,-1 16 0 0,16-15-1 0,32 14-1 0,32-29 0 0,15-19-1 0,1-29 1 0,-32-1-1 0,-1-32 1 0,-31-16 0 0,0 16-1 0,-15 1 0 0,-33 30 2 0,15 33 1 0,33 15-1 0,0 33 0 0,0 0 1 0,33-2-1 0,-18 3 0 0,-15-36 0 0,0 4-1 0,-15-34 0 0,-33-16 1 0,17 2-1 0,-17-17-3 0,0-17-43 0,32 2-47 0</inkml:trace>
  <inkml:trace contextRef="#ctx0" brushRef="#br0" timeOffset="78">5032 8351 4 0,'-16'-17'20'0,"-15"17"11"0,-1-14 0 0,16 14 3 0,0-17-11 0,16 17-7 0,16 0-9 0,48-16-2 0,47 16-3 0,-16-17-1 0,-16 17-2 0,-31 0-23 0,-48 17-97 0</inkml:trace>
  <inkml:trace contextRef="#ctx0" brushRef="#br0" timeOffset="79">5048 8509 47 0,'-16'0'42'0,"16"0"2"0,0 0-24 0,48 0-9 0,31-17-5 0,-15 2-4 0,-1-1-4 0,-15 32-120 0</inkml:trace>
  <inkml:trace contextRef="#ctx0" brushRef="#br0" timeOffset="80">20399 7890 25 0,'0'-33'17'0,"-16"2"7"0,16 16-2 0,0 15-3 0,0 15-3 0,-15 16 1 0,15 34-8 0,-16 31-2 0,-1 15 0 0,17 63-1 0,17 32-4 0,14 16 0 0,0 2 0 0,17-19 0 0,-15 17-1 0,-2-31 0 0,1-17 0 0,-16 2-1 0,-1-50 1 0,-30-15 0 0,15-63-1 0,-16-31 0 0,32-34 0 0,-16-31-10 0,15-15-78 0,-15 30 27 0</inkml:trace>
  <inkml:trace contextRef="#ctx0" brushRef="#br0" timeOffset="81">21097 8255 9 0,'-48'-32'25'0,"48"16"9"0,0-15-11 0,0 14 3 0,17 17-6 0,-1 17-10 0,-1 30-1 0,-15 33-4 0,0-2-3 0,17 2 1 0,-17-16-1 0,16-17-2 0,-16-31 1 0,0 16 0 0,0-32-1 0,15 0 1 0,-15 0 0 0,31 0 0 0,17 0 0 0,31-17-2 0,2 2 0 0,-18 15-7 0,16 0-63 0,-48 0 8 0</inkml:trace>
  <inkml:trace contextRef="#ctx0" brushRef="#br0" timeOffset="82">22050 8065 21 0,'0'-17'11'0,"-16"-30"28"0,-32-17 3 0,0 64-35 0,-14 16-4 0,30 32 0 0,-1-1 2 0,33 1-4 0,17 0 0 0,47-16 0 0,-18-1 0 0,-13 32-1 0,-18-13-1 0,-30-4 0 0,-18-14 2 0,-13-16 0 0,13 1 0 0,18-34 0 0,15 1 1 0,15-16-2 0,18 17 1 0,13 15 0 0,-29 0 0 0,-17 15 0 0,0 50 2 0,0 13 2 0,0 16-1 0,-17-29-1 0,17-2-2 0,17-15 0 0,-1-33-1 0,32 2-1 0,46-17-27 0,-15-32-82 0</inkml:trace>
  <inkml:trace contextRef="#ctx0" brushRef="#br0" timeOffset="83">22463 8223 23 0,'0'0'14'0,"0"-47"28"0,0 15-9 0,16 17-11 0,16-2-11 0,30 17-5 0,-29 47-5 0,-1 17 0 0,-16 16 0 0,-16-17-1 0,-16-15 1 0,-16-16 0 0,-1-17 0 0,33-15-1 0,0 0 0 0,33-15 0 0,30-33 0 0,-15 1 0 0,0-17 1 0,-17-79 0 0,-46 111-1 0,15 32 1 0,-16 0-1 0,-16 17 0 0,-1 30 1 0,18 32 1 0,30-14 0 0,18-4-2 0,15-11 1 0,-2-35-2 0,19 0-6 0,-18-15-29 0,-15-30-66 0</inkml:trace>
  <inkml:trace contextRef="#ctx0" brushRef="#br0" timeOffset="84">22875 7826 41 0,'0'0'12'0,"-31"-47"23"0,47 14-7 0,16 33-15 0,-16 17-8 0,-1 31 2 0,-15 15-5 0,0 0 0 0,0-32-2 0,0-31 2 0,-15 17-1 0,15-49 1 0,0 1-1 0,15-34 0 0,-15 4 0 0,31 11 0 0,17 35 0 0,0 0 0 0,-17 30 1 0,2 17-2 0,-18 16 1 0,-15-2 0 0,0 4 0 0,0-4-2 0,-15-14-8 0,47 1-89 0,-32-18 56 0</inkml:trace>
  <inkml:trace contextRef="#ctx0" brushRef="#br0" timeOffset="85">23400 7826 50 0,'0'-47'34'0,"16"-1"-1"0,47 16-17 0,-32 18-8 0,2 14-6 0,-18 46-1 0,-15 2 1 0,-15 15 0 0,-1 2 0 0,-1-4 1 0,17 4-1 0,17-33-1 0,45 15 1 0,-14-30-1 0,16-2-1 0,-16-15 0 0,-33-15 0 0,-15-2 1 0,-15 17-1 0,-33-16 0 0,17 32 1 0,-2 1 0 0,18 30-1 0,-1 17 1 0,16 16 1 0,16-19-1 0,-16 19 1 0,15-16 0 0,-46-17 2 0,-1-31-2 0,-15-16-4 0,-18 0-16 0,3 0-120 0</inkml:trace>
  <inkml:trace contextRef="#ctx0" brushRef="#br0" timeOffset="86">21415 9747 53 0,'-16'0'9'0,"16"-16"33"0,16 16-20 0,32-15-12 0,31 15-5 0,1 15-3 0,-1 1-16 0,-31-1-77 0</inkml:trace>
  <inkml:trace contextRef="#ctx0" brushRef="#br0" timeOffset="87">21526 9873 36 0,'-15'0'21'0,"-18"17"30"0,18-17-28 0,47 0-16 0,15 0-5 0,49-17-5 0,31 17-112 0</inkml:trace>
  <inkml:trace contextRef="#ctx0" brushRef="#br0" timeOffset="88">22400 9510 35 0,'0'0'0'0,"0"-64"52"0,0 47-19 0,0 2-16 0,0 63-8 0,0 30 2 0,15 33-5 0,-15 17-2 0,0-1-2 0,0-32-1 0,0-32 0 0,-15-30-1 0,15-18 0 0,15-15-5 0,1-15-12 0,-1-48-38 0,-15 30-17 0</inkml:trace>
  <inkml:trace contextRef="#ctx0" brushRef="#br0" timeOffset="89">22446 9477 13 0,'0'-48'34'0,"-15"1"-3"0,15 14-12 0,0 19 1 0,48-3-7 0,15 17-4 0,49-15-3 0,-1 15-2 0,-32 0-4 0,-31 0 0 0,-32 0-6 0,-16 15-55 0,0 2-13 0</inkml:trace>
  <inkml:trace contextRef="#ctx0" brushRef="#br0" timeOffset="90">22939 9590 30 0,'0'0'12'0,"-16"-33"36"0,1 16-23 0,-18 2-11 0,2 30-4 0,-1 35-1 0,1 28-3 0,15 16-1 0,-1 2-3 0,34 16-1 0,14-65 0 0,33 17-3 0,-16-64-19 0,15 16-86 0</inkml:trace>
  <inkml:trace contextRef="#ctx0" brushRef="#br0" timeOffset="91">23050 9762 40 0,'0'-15'26'0,"16"-16"15"0,16 16-23 0,-16-2-9 0,16 49-3 0,-1 14-2 0,-15 34-2 0,-16-32-2 0,0 0 1 0,-16-33 0 0,16-15 1 0,0 0-2 0,0-30 0 0,0-35 1 0,0 2 0 0,31-1-1 0,17 34 0 0,0-3 0 0,-17 33 1 0,17 16 0 0,-31 31 1 0,-1 34 1 0,-16-20-3 0,0-11 1 0,0-20 1 0,15-13-6 0,1-3-25 0,16-14-92 0</inkml:trace>
  <inkml:trace contextRef="#ctx0" brushRef="#br0" timeOffset="92">23622 9812 40 0,'0'0'0'0,"0"-17"52"0,32 1-25 0,15-1-13 0,49 2-7 0,-17 15-5 0,-47 0-3 0,-1 0-16 0,-31 0-53 0,-15-16 19 0</inkml:trace>
  <inkml:trace contextRef="#ctx0" brushRef="#br0" timeOffset="93">23749 9636 21 0,'0'0'15'0,"0"0"32"0,0 0-19 0,-16 15-9 0,16 18-9 0,0 30-2 0,0 2-4 0,0-4-2 0,0 4-2 0,0-33-4 0,31-18-25 0,2 3-86 0</inkml:trace>
  <inkml:trace contextRef="#ctx0" brushRef="#br0" timeOffset="94">24097 9651 32 0,'48'-47'39'0,"-31"16"0"0,-17 31-18 0,-17 31-4 0,17 49-13 0,-15-2-3 0,15-13-1 0,0-2-1 0,0-30-14 0,0-18-59 0,0-15 30 0</inkml:trace>
  <inkml:trace contextRef="#ctx0" brushRef="#br0" timeOffset="95">24320 9540 28 0,'-15'-30'43'0,"-1"13"-1"0,32 17-21 0,15 17-8 0,17 30-4 0,-33 32-4 0,18 1-3 0,-33-1 0 0,0-1-2 0,-48-13-3 0,-31-19-76 0,63-29 20 0</inkml:trace>
  <inkml:trace contextRef="#ctx0" brushRef="#br0" timeOffset="96">22446 10508 11 0,'0'0'0'0,"-15"-15"37"0,-16-16-1 0,15 31-9 0,16-15-10 0,16 15-13 0,238 0 24 0,-33-17-18 0,66 1-3 0,-2-1-3 0,-47 17-3 0,-15 0 1 0,-34 0-1 0,-45 0-1 0,-80 0 0 0,-49 0-4 0,-63 0-19 0,-15 17-92 0</inkml:trace>
  <inkml:trace contextRef="#ctx0" brushRef="#br0" timeOffset="97">23019 11082 14 0,'0'-33'45'0,"-17"1"3"0,17 16-19 0,0 16-14 0,0 64-4 0,0 47-2 0,17 17-3 0,-1-17-4 0,-1-1 0 0,-15-14 0 0,0-50-3 0,0-29 1 0,0-1-8 0,-15-16-12 0,-1-33-29 0,16 2-25 0</inkml:trace>
  <inkml:trace contextRef="#ctx0" brushRef="#br0" timeOffset="98">23002 11367 11 0,'0'-48'36'0,"33"0"5"0,13 0-13 0,2 33-10 0,0 0-6 0,16 45-5 0,-16 18-4 0,-48 15 0 0,15-15-2 0,-63-15 0 0,17-18 0 0,-32 0-1 0,-1 2-3 0,16-17-20 0,48-17-83 0</inkml:trace>
  <inkml:trace contextRef="#ctx0" brushRef="#br0" timeOffset="99">23273 10921 42 0,'16'-15'24'0,"15"-17"10"0,1 1-15 0,-1 31-10 0,-14 31-2 0,-17-31-6 0,31 143 2 0,-46-128-2 0,15 2 0 0,0-17 1 0,0-32-1 0,0-14 0 0,15 13-1 0,16-15 0 0,2 18 1 0,-1 13-1 0,-1 1 3 0,-15 32 0 0,-1 15-1 0,-15 33 1 0,0-16-3 0,0-2 1 0,0-13-1 0,17-1-7 0,-1-1-41 0,16-31-37 0</inkml:trace>
  <inkml:trace contextRef="#ctx0" brushRef="#br0" timeOffset="100">23812 10971 25 0,'0'-17'19'0,"0"1"30"0,31-1-18 0,17 2-17 0,31-1-9 0,-14 16-3 0,-34 16-3 0,0-16-9 0,-14 0-68 0</inkml:trace>
  <inkml:trace contextRef="#ctx0" brushRef="#br0" timeOffset="101">23970 10827 17 0,'0'0'31'0,"0"-32"13"0,0 32-15 0,0 0-15 0,0 15-1 0,0 49-8 0,0 0-2 0,-15 15-1 0,15-31-2 0,0-1 0 0,-16-31-4 0,32-1-25 0,-1-15-64 0</inkml:trace>
  <inkml:trace contextRef="#ctx0" brushRef="#br0" timeOffset="102">24305 10763 30 0,'0'-16'26'0,"-16"-15"10"0,32 14-9 0,-16 17-12 0,-16 17-4 0,16 14-2 0,0 2-4 0,0 14-1 0,0 0 0 0,0 80-3 0,-17-96-12 0,-14 2-119 0</inkml:trace>
  <inkml:trace contextRef="#ctx0" brushRef="#br0" timeOffset="103">6683 8159 48 0,'0'-15'9'0,"0"-50"30"0,0 51-5 0,0-3-15 0,0 65-4 0,0 48-2 0,16 46-5 0,16 16-3 0,0-14-1 0,-32-33-1 0,0-16-2 0,0-15 0 0,0-16-1 0,-17-34 0 0,2-13-2 0,15-17-3 0,-16-32-16 0,16-31-37 0,0 30-33 0</inkml:trace>
  <inkml:trace contextRef="#ctx0" brushRef="#br0" timeOffset="104">6715 8079 9 0,'0'0'7'0,"0"-46"17"0,0 14-4 0,0 16-2 0,0-1-5 0,0 2 3 0,0-1 1 0,0 1-2 0,16 0-6 0,47-18 0 0,80 1-1 0,32 16-1 0,31 1-3 0,-16 0-1 0,-46 30-2 0,-65-15 0 0,-63 15-1 0,-16-15-3 0,-32 16-35 0,0-16-68 0</inkml:trace>
  <inkml:trace contextRef="#ctx0" brushRef="#br0" timeOffset="105">7302 8159 38 0,'0'-15'32'0,"-15"15"12"0,15-15-16 0,-16 30-14 0,16 17-5 0,0 15-5 0,0 17-2 0,0-17-2 0,16 0-1 0,-16-14-8 0,0-16-45 0,0-2-30 0</inkml:trace>
  <inkml:trace contextRef="#ctx0" brushRef="#br0" timeOffset="106">7493 8144 36 0,'0'-32'41'0,"-16"16"3"0,16 16-21 0,-32 63-10 0,32 18-4 0,-16 13-4 0,1 3-2 0,-1 14-3 0,-1-33 0 0,-14-15-1 0,15-15-5 0,0-32-23 0,16 1-97 0</inkml:trace>
  <inkml:trace contextRef="#ctx0" brushRef="#br0" timeOffset="107">7620 8588 45 0,'0'-31'38'0,"0"-1"5"0,0-1-20 0,15 2-12 0,2 31-5 0,14-15-3 0,1 46-2 0,0 34-1 0,-17-4 0 0,-46-11 1 0,-1-3-1 0,-15-16 1 0,15 2-1 0,0-33 0 0,32 15 0 0,0-15 1 0,16 0 0 0,48-15 0 0,-1-2-1 0,16 1-7 0,0-1-119 0</inkml:trace>
  <inkml:trace contextRef="#ctx0" brushRef="#br0" timeOffset="108">8223 8446 66 0,'0'-15'24'0,"0"-18"20"0,16 16-28 0,32 17-8 0,31 0-3 0,-15-15-4 0,-1 15-2 0,-32 0-36 0,-14 0-44 0</inkml:trace>
  <inkml:trace contextRef="#ctx0" brushRef="#br0" timeOffset="109">8350 8255 50 0,'0'0'25'0,"16"-15"12"0,-16-2-7 0,0 17-15 0,0 32-1 0,0 33-10 0,0-4-2 0,0 4-1 0,16-2 0 0,-16-30-1 0,0-3-1 0,0-14-7 0,0-16-27 0,15 0-80 0</inkml:trace>
  <inkml:trace contextRef="#ctx0" brushRef="#br0" timeOffset="110">8826 8096 45 0,'0'0'0'0,"16"-31"51"0,-16 14-19 0,0 17-14 0,-16 31-6 0,16 19-2 0,0 28-3 0,0-15-2 0,16 18-2 0,-16-34-3 0,0 1 1 0,0-2-12 0,0 4-116 0</inkml:trace>
  <inkml:trace contextRef="#ctx0" brushRef="#br0" timeOffset="111">6699 9590 43 0,'0'-17'13'0,"-16"1"27"0,16-1-15 0,32 17-7 0,16 0-6 0,-32 0-9 0,190-15 12 0,-31 15-8 0,63-15-1 0,16-2-2 0,0 1-1 0,-48 1 0 0,0-1 0 0,-15-16 0 0,-16-16 0 0,-33 31-1 0,-63 3-1 0,-46 14-2 0,-33 0-6 0,-33 14-37 0,33 3-30 0</inkml:trace>
  <inkml:trace contextRef="#ctx0" brushRef="#br0" timeOffset="112">7747 10192 10 0,'15'-17'31'0,"-15"2"10"0,0 0-1 0,-15-2-10 0,15 17-14 0,0 17-5 0,32 93 0 0,-16 1-6 0,15 0-2 0,-15 0 0 0,0-15-2 0,0-33 0 0,-16 0-1 0,0-30 0 0,0-16 0 0,-16-17 0 0,0-17 2 0,0-31-3 0,-15-15 1 0,15-33 0 0,16 1 0 0,0 31 0 0,0-16 1 0,47 19-2 0,1 11 1 0,15 19 0 0,-15 31 0 0,-17 31 0 0,-14 49-1 0,-17-16 0 0,0-17 1 0,-17-16 0 0,-30 2 0 0,0-33-1 0,-17 0-14 0,32 0-46 0,32-16-16 0</inkml:trace>
  <inkml:trace contextRef="#ctx0" brushRef="#br0" timeOffset="113">8064 9747 46 0,'0'0'41'0,"0"-16"-6"0,32-14-16 0,0 13-10 0,0 17-5 0,-1 17-2 0,-15 29-2 0,-16-14-1 0,0 1 1 0,-31-3 0 0,-2-14 1 0,18-1 0 0,15-15-1 0,32-15 0 0,-1 15 0 0,1 0 0 0,-16 0 0 0,0 32 0 0,-1 1 1 0,-30-3 0 0,-17 1 0 0,0-14 1 0,1-17-1 0,-17 0-1 0,16 0-5 0,32-17-12 0,32 3-84 0</inkml:trace>
  <inkml:trace contextRef="#ctx0" brushRef="#br0" timeOffset="114">8509 9651 41 0,'0'-31'42'0,"0"15"2"0,0 16-23 0,0 0-10 0,-16 47-1 0,0 3-3 0,16 11 0 0,0 19-3 0,0-16-3 0,-16-17 0 0,16 1-2 0,-16-15 1 0,16-18-1 0,-15-15-12 0,15 15-28 0,15-15-41 0</inkml:trace>
  <inkml:trace contextRef="#ctx0" brushRef="#br0" timeOffset="115">8651 9873 46 0,'0'0'0'0,"17"-15"56"0,-17-1-25 0,0 1-18 0,16 0-4 0,15-2-3 0,-15 1-1 0,16 32-3 0,-17 16 0 0,2 14-1 0,-17 4 0 0,-17-3-1 0,-14 0 1 0,-1-30 1 0,16-2 0 0,1 0 0 0,15-15 1 0,15 0 2 0,1 0-1 0,16 0 0 0,16-30 0 0,15 13-1 0,-31 1-2 0,0 16-2 0,-16 0-5 0,-16 33-100 0,0-33 41 0</inkml:trace>
  <inkml:trace contextRef="#ctx0" brushRef="#br0" timeOffset="116">10175 9081 8 0,'0'0'0'0,"-15"0"33"0,-1 0-4 0,0 0-7 0,0-15-2 0,16 15 4 0,0 0-10 0,16 0-2 0,48 0-5 0,15 0-2 0,16 0-2 0,1-17-2 0,-17 17-1 0,-31 0-1 0,-17 0-10 0,-15 17-63 0,-16-17 23 0</inkml:trace>
  <inkml:trace contextRef="#ctx0" brushRef="#br0" timeOffset="117">10398 8890 32 0,'0'-15'11'0,"0"-2"30"0,-16 1-14 0,16 1 5 0,0 30-7 0,16 33-17 0,-16 31-3 0,16 1-1 0,-16-2-1 0,0 2-2 0,0-16 0 0,0-32 0 0,0-17-2 0,0-15-4 0,0 0-26 0,15-15-94 0</inkml:trace>
  <inkml:trace contextRef="#ctx0" brushRef="#br0" timeOffset="118">11398 8747 8 0,'0'-16'29'0,"0"-15"12"0,0 14-13 0,0-13-3 0,0 13-10 0,16 1-6 0,15-1-2 0,17 17-2 0,16 0-2 0,-16 17-2 0,-1 16-1 0,-31 28 0 0,-16-11 0 0,-16-20 1 0,-16-13 0 0,1 14-2 0,14-31 1 0,2 16 0 0,-1-16 1 0,0 0-1 0,16-16 0 0,16 16 0 0,0-15 1 0,16-1-2 0,15 16 2 0,-15 16-1 0,-16 15 0 0,-16 16-1 0,0 3 2 0,0-19 0 0,-16-1-1 0,-16 3 1 0,1-16 0 0,-17-17 0 0,16 0 1 0,0 0 0 0,-16-33-1 0,1 16-1 0,15 2-1 0,17 0-5 0,15 15-31 0,47 0-88 0</inkml:trace>
  <inkml:trace contextRef="#ctx0" brushRef="#br0" timeOffset="119">12049 8922 26 0,'-16'0'33'0,"16"0"24"0,0 0-22 0,0 0-11 0,0 0-22 0,-16 33-83 0,16-33 14 0</inkml:trace>
  <inkml:trace contextRef="#ctx0" brushRef="#br0" timeOffset="120">12668 8398 7 0,'0'-32'13'0,"16"-14"17"0,0-4-9 0,-1 20 14 0,-15 13-14 0,0 17-11 0,0 47 2 0,0 17 1 0,17 16-7 0,14 31-1 0,1-16 0 0,-16-15-2 0,15-1 0 0,-31-16-1 0,0 0-1 0,0-46 0 0,0-1 0 0,-15-16 0 0,15-16 0 0,0-48-1 0,0-15 1 0,0-17 0 0,-32 1 0 0,16-16-1 0,0 0 0 0,16 15 0 0,0 33 0 0,0 15-1 0,32 33 1 0,-16 0 0 0,48-2 0 0,15 1 1 0,48-15-1 0,0 14-1 0,-33 17 1 0,-29-15 0 0,-49 15-2 0,-16 15-16 0,-16 33-75 0,-1-32 38 0</inkml:trace>
  <inkml:trace contextRef="#ctx0" brushRef="#br0" timeOffset="121">13208 8557 8 0,'0'0'9'0,"-16"-48"30"0,16 16-3 0,16 16-8 0,-1 1-11 0,33 0-4 0,0 15-5 0,0 0-3 0,-1 46-3 0,-32 2-2 0,2-1 1 0,-34 1 0 0,2-32 0 0,-16 1-1 0,-17-2 0 0,15-15 1 0,33 0-1 0,17 0 0 0,31 0 1 0,-1-15-1 0,-15 15-1 0,-1 30 2 0,-31 1-2 0,0 19 1 0,-31-35 0 0,-17 17 2 0,-15-16 0 0,-1-16-1 0,16 0 0 0,17-16-2 0,14-1 0 0,17 17-82 0,-15 0 21 0</inkml:trace>
  <inkml:trace contextRef="#ctx0" brushRef="#br0" timeOffset="122">12588 9477 35 0,'-15'-15'24'0,"-17"-18"9"0,16 33-4 0,48-15-12 0,32 15-1 0,63 0-6 0,46 0-3 0,19-48 1 0,-3 31-4 0,-77 17-1 0,-16 0-2 0,-33 0 0 0,-32-14-1 0,-14 14 0 0,-17 14-4 0,-32 3-30 0,-1-1-72 0</inkml:trace>
  <inkml:trace contextRef="#ctx0" brushRef="#br0" timeOffset="123">12906 9938 19 0,'0'-32'50'0,"-16"-1"-6"0,16 18-22 0,0 15-3 0,31 48-8 0,-14 30 0 0,-1 35-3 0,16 29-3 0,-16-15-2 0,-1-31-1 0,-15-17-1 0,0-47 0 0,-15-17-1 0,15-15 0 0,0-15-3 0,0-17-16 0,0-1-34 0,-16 18-40 0</inkml:trace>
  <inkml:trace contextRef="#ctx0" brushRef="#br0" timeOffset="124">12922 10255 32 0,'-16'-47'57'0,"16"14"-33"0,48 3-2 0,0 13-12 0,-2 1-1 0,2 16-3 0,0 33-3 0,-17-3 0 0,-14 20-1 0,-17-4 0 0,-32 2 1 0,1-31-1 0,-2-2 0 0,-15 0-2 0,17-15-1 0,16 0-16 0,15-30-94 0</inkml:trace>
  <inkml:trace contextRef="#ctx0" brushRef="#br0" timeOffset="125">13256 9779 19 0,'-16'-32'29'0,"16"16"10"0,0-14-19 0,0 13-5 0,31 1 2 0,-15 16-12 0,16 0 1 0,-1 33-3 0,-14-18-2 0,-1 16-1 0,-16 1 1 0,-16 1 0 0,-16-18 0 0,16 0-2 0,-1 1 1 0,17-16 1 0,0 0 0 0,33-16-2 0,-1 1 2 0,-1 0-1 0,-15 30 1 0,-16 16-1 0,15 17 0 0,-30-16 2 0,-1 0 0 0,-15-18 3 0,-1 3-3 0,-1-17 1 0,-13 0-2 0,13 0-2 0,2-17-19 0,-1 17-96 0</inkml:trace>
  <inkml:trace contextRef="#ctx0" brushRef="#br0" timeOffset="126">13494 3714 3 0,'0'0'7'0,"0"-15"4"0,-17 0 4 0,2 15-6 0,15 0 5 0,-16 0 3 0,-16 15-4 0,16-15 5 0,1 0-8 0,-1 15 1 0,16-30-3 0,0 15-2 0,16-15-2 0,-16 15-2 0,15 0 1 0,1-17 0 0,16 17 0 0,-1-16-1 0,2 16 0 0,-2 0 0 0,1 0 0 0,-1 16-1 0,2 1 2 0,-18-2-2 0,-15 0-1 0,16 2 1 0,-16 14-1 0,0-15 0 0,-16 16 0 0,1 0 2 0,-1-16-2 0,-1 15 1 0,2-31-1 0,-18 17 0 0,18-17 0 0,-1 0 2 0,1 0-2 0,15 0 0 0,0 0-1 0,31 0 1 0,1-17 1 0,-1 3 0 0,2 14 0 0,-2 0 1 0,-16 14-1 0,2 18 1 0,-1-17-1 0,-16 18 0 0,0-1 0 0,0-16 0 0,0 14-1 0,0-13 2 0,-33-1-1 0,18 1 0 0,-16-2 0 0,-2-15 0 0,2 15 1 0,-1 1-1 0,-15-16 0 0,-18 15 1 0,19-15 0 0,-18-46-2 0,64 46-115 0</inkml:trace>
  <inkml:trace contextRef="#ctx0" brushRef="#br0" timeOffset="127">13302 8431 2 0,'0'0'0'0,"-15"0"15"0,30-17 1 0,-15 17-3 0,-15-16 0 0,15 16 2 0,-16 0 1 0,16 0 2 0,-15 0 1 0,15-17-4 0,0 2-5 0,0 15-2 0,0-15-1 0,0 15-1 0,0 0-3 0,0 30 2 0,0 3-1 0,15 30 0 0,-15 2-1 0,0-4-1 0,0 4 0 0,16-19-1 0,-16 4 0 0,0-20 0 0,0-13 0 0,0-1 0 0,0-16 0 0,15 0 0 0,2-16-2 0,-1 16 2 0,47-17-1 0,1 17-1 0,30-15 2 0,-29 0 0 0,-3 15-1 0,-29-17 1 0,-18 17-2 0,18-16 2 0,-18-1-1 0,-15 3 0 0,16-3 0 0,-16 2 0 0,-16 0 0 0,1-2-1 0,15 1 1 0,0-1 0 0,-16-14 0 0,16-16 0 0,-17 31 0 0,17-1 0 0,-15 17 1 0,15 33-1 0,0 14 0 0,0 17 0 0,0 0-1 0,0 0 2 0,0-34-2 0,0 3-1 0,-16-2-16 0,-16-14-119 0</inkml:trace>
  <inkml:trace contextRef="#ctx0" brushRef="#br0" timeOffset="128">13223 8398 9 0,'0'-17'20'0,"0"2"15"0,0 0-9 0,0-2 1 0,0-14-3 0,17 31-7 0,-1 0-8 0,-1 48-3 0,16 15 0 0,-31 32-2 0,17-1-1 0,-1-29-1 0,-1-2-2 0,-15-30 1 0,0-18 0 0,0 0-1 0,0-15 0 0,0 0 0 0,17-15 0 0,14 15 0 0,17-15 0 0,16-2 0 0,-1 1 0 0,16-1 1 0,-31 3-1 0,-17-3 1 0,-14 2-1 0,-17 0 1 0,0-18-1 0,0 16 0 0,0-14 0 0,-17 1 0 0,2-3 1 0,-1 16-1 0,16 2 0 0,-17 15 1 0,17 15 0 0,0 35 1 0,0-4 1 0,0 34 0 0,0-1 0 0,0 1-1 0,0-2 0 0,0-28 0 0,-15-4-1 0,15-31-1 0,0 2-7 0,0 16-134 0</inkml:trace>
  <inkml:trace contextRef="#ctx0" brushRef="#br0" timeOffset="129">13367 9747 4 0,'0'-16'9'0,"16"1"12"0,-16-17-2 0,0 16 2 0,0-1-5 0,-16 2-3 0,16-1 7 0,-17 16-7 0,17-16-4 0,17 16-1 0,-34 0 6 0,2 16-11 0,15 0 0 0,-16 32 0 0,16-1 1 0,16 1-1 0,-1 15-1 0,-15-15 0 0,0-15-1 0,0-3 1 0,0-30-2 0,0 17 2 0,17-17-1 0,-1-17 0 0,30 2 0 0,35 0 0 0,-2-2-1 0,0 1 2 0,-16-1-2 0,-30 2 0 0,-18 15 0 0,-15 0-4 0,0 0-13 0,-15 0-71 0,-1 0 28 0</inkml:trace>
  <inkml:trace contextRef="#ctx0" brushRef="#br0" timeOffset="130">13446 9604 9 0,'0'0'0'0,"0"-14"33"0,0-3 1 0,0 17-6 0,0 0-2 0,0 0-14 0,-17 31-2 0,17 16-3 0,0 3-1 0,0-4-1 0,17 19-2 0,-17 13 0 0,16-45-1 0,-16-3 1 0,0-13-1 0,0-17-2 0,0 0 1 0,15 0 0 0,18-17-1 0,13 17 1 0,35-15 0 0,-2 0 0 0,0-2-1 0,-31 1 0 0,-48 16 0 0,15 0-3 0,-15-17-8 0,-15 17-35 0,15-15-45 0</inkml:trace>
  <inkml:trace contextRef="#ctx0" brushRef="#br0" timeOffset="131">13700 9731 10 0,'0'-15'21'0,"-17"0"17"0,17-2-1 0,0 17-10 0,0 17-10 0,17 29-3 0,-1 2-4 0,-16 30-2 0,0-13-3 0,0-2 0 0,-16 0-4 0,16-15 0 0,0-15-4 0,31 14-88 0,-31-47 21 0</inkml:trace>
  <inkml:trace contextRef="#ctx0" brushRef="#br0" timeOffset="132">14780 8986 14 0,'0'0'0'0,"0"-31"49"0,-33 31-16 0,18-17-5 0,15 17-10 0,15-16-6 0,33 16-5 0,16 0-2 0,30-17-1 0,18 17-2 0,-16-15-2 0,-17 0 0 0,-31 15-2 0,-33 15-10 0,-15 0-48 0,0-15-23 0</inkml:trace>
  <inkml:trace contextRef="#ctx0" brushRef="#br0" timeOffset="133">15065 8747 9 0,'0'0'0'0,"0"-33"44"0,0 19-1 0,0-3-20 0,0 17-2 0,0 17-11 0,0 47-2 0,0-1-1 0,0 15-4 0,15-14-2 0,-15 0 0 0,0-31-1 0,0-3 0 0,0 1-2 0,0-14-9 0,17-17-102 0</inkml:trace>
  <inkml:trace contextRef="#ctx0" brushRef="#br0" timeOffset="134">15684 8683 38 0,'0'-15'23'0,"-15"0"18"0,15 15-9 0,31-17-18 0,32 17-5 0,16-16-3 0,2 16-3 0,-35 0-1 0,2 0 0 0,-31-17 0 0,-17 17-2 0,16 0 1 0,-16 0 0 0,0 17 0 0,-16 31 1 0,16-2 1 0,-17 19 0 0,17 14 0 0,0 1-2 0,17-17 0 0,-17-15-1 0,0-16-1 0,16-17 1 0,-16 1-6 0,0-16-31 0,0 0-63 0</inkml:trace>
  <inkml:trace contextRef="#ctx0" brushRef="#br0" timeOffset="135">15780 8938 51 0,'0'0'0'0,"-17"-33"56"0,34 33-19 0,30-15-19 0,33 15-10 0,30-15-4 0,-14-2-6 0,-65 49-125 0</inkml:trace>
  <inkml:trace contextRef="#ctx0" brushRef="#br0" timeOffset="136">20987 12478 15 0,'0'-15'22'0,"16"-18"20"0,-16 16-11 0,0 2-9 0,0 47-13 0,0 31 2 0,15 33-5 0,-15 0-3 0,0 30 1 0,-31-31 0 0,14-14-1 0,2-51-2 0,15 1 0 0,32-31 1 0,30 0-1 0,34 0 0 0,0-31-2 0,-1 16 0 0,-32 0-1 0,-47 15-15 0,16 0-123 0</inkml:trace>
  <inkml:trace contextRef="#ctx0" brushRef="#br0" timeOffset="137">21859 12463 34 0,'0'-50'14'0,"17"4"15"0,-34-2-12 0,2 16-3 0,-18 32 0 0,-13-16-6 0,-2 16-2 0,0 48-3 0,17 15 0 0,15 1-1 0,32 14-2 0,30 2 1 0,19 1-2 0,-34-1 1 0,-31-19 1 0,-15-44 0 0,-33-1-1 0,0-16 2 0,1 0-1 0,15-33-1 0,32 18 0 0,32-1-1 0,-1 0 2 0,0 32-1 0,2 32-1 0,-18 15 3 0,2 33 0 0,-17 0 1 0,0-2-1 0,0-14 0 0,16-32 0 0,-16-33-1 0,46 0-1 0,19-30-2 0,30-17-18 0,-32-15-97 0</inkml:trace>
  <inkml:trace contextRef="#ctx0" brushRef="#br0" timeOffset="138">22446 12685 30 0,'0'-17'10'0,"17"-14"30"0,-17-2-17 0,-17 3-2 0,-45-3-12 0,14 16-5 0,0 17-1 0,17 33-1 0,-1 31 0 0,32 0-3 0,15-17 1 0,18-31 1 0,-2 1 0 0,17-3 0 0,-16-14-1 0,-16 32-1 0,-1 16 1 0,-15-1 1 0,-15-16-1 0,-33-14 2 0,0-1-1 0,-31-16 0 0,31-16-2 0,17 16-1 0,31-17-37 0,15 2-48 0</inkml:trace>
  <inkml:trace contextRef="#ctx0" brushRef="#br0" timeOffset="139">22542 12700 28 0,'0'-48'42'0,"-15"17"-10"0,15 14-5 0,0 17-16 0,0 48-4 0,15 32-3 0,1-1-3 0,-1-14 0 0,2-19-2 0,-1-31 0 0,-1-15 2 0,-15-15 0 0,17-31-1 0,-1-4 1 0,-1-28-1 0,33-2 0 0,-17 64 1 0,2 1 0 0,13 46-3 0,-13 33 1 0,-1-1 1 0,-16 1 0 0,-1-32 1 0,-15-32-1 0,-15 0 1 0,-1-48-1 0,16-16 3 0,16 0-3 0,15 1 1 0,17 32 0 0,-16 14-1 0,30 17 0 0,-29 17 0 0,-1 30-2 0,-1 17 2 0,-31-1 0 0,0-15 0 0,0-15-2 0,0-3-17 0,16-14-86 0</inkml:trace>
  <inkml:trace contextRef="#ctx0" brushRef="#br0" timeOffset="140">23510 12685 38 0,'33'-64'41'0,"-18"32"-10"0,-15 17-11 0,-15-18-12 0,-18 33-3 0,-30 0-1 0,16 0-2 0,30 48 0 0,2 31-2 0,15-15 1 0,15-1-1 0,2-32 1 0,30-14 0 0,16-34-1 0,-30-14 0 0,-2-16 0 0,-16-16 2 0,-15-1 1 0,-15 17-2 0,15 14 1 0,-16 33-2 0,16 33 1 0,16 30 1 0,-16 15-3 0,32-28 1 0,-1-4 0 0,2-31-3 0,13 2-32 0,-13-17-56 0</inkml:trace>
  <inkml:trace contextRef="#ctx0" brushRef="#br0" timeOffset="141">23828 12557 35 0,'-16'-16'24'0,"1"-32"26"0,46 18-25 0,17 30-14 0,-16 30-5 0,-1 34-3 0,-31 0-1 0,-15-17-2 0,-1-15-2 0,-1-17 2 0,2-15 0 0,30 0 1 0,2-30 0 0,14-3 2 0,0-30-3 0,-14-2 0 0,-17 19 0 0,0 31 0 0,0-2 1 0,0 17 0 0,-17 47 1 0,17 17 1 0,0 16 0 0,33-32-5 0,-18-1 1 0,18 0-3 0,-2-31-27 0,-16-16-63 0</inkml:trace>
  <inkml:trace contextRef="#ctx0" brushRef="#br0" timeOffset="142">24257 12191 52 0,'0'-15'11'0,"0"-31"36"0,48 13-30 0,15 1-7 0,-32 32-3 0,2 48-4 0,-33 15 0 0,-16 17 0 0,16-1 1 0,-17-16-1 0,34 2-1 0,14-4-1 0,17-28 1 0,0-33-2 0,-17 0 1 0,-15 0-1 0,-16-16 0 0,-16-15 0 0,-15 31 1 0,-17 14-1 0,0 36 2 0,17 28-2 0,31 18 0 0,0-1 2 0,31-1 2 0,-15-14-3 0,-32-16 1 0,1-17 1 0,-33 1 1 0,-16-32-3 0,1 1-2 0,-32-17-8 0,30-17-110 0</inkml:trace>
  <inkml:trace contextRef="#ctx0" brushRef="#br0" timeOffset="143">21557 14081 11 0,'0'0'8'0,"0"0"23"0,-15 0-4 0,15 0-1 0,15 0 11 0,33-16-28 0,16 16-4 0,16 0-5 0,-18 0-1 0,-14 0-7 0,-31 16-64 0,-17-16 21 0</inkml:trace>
  <inkml:trace contextRef="#ctx0" brushRef="#br0" timeOffset="144">21669 14192 21 0,'0'0'0'0,"-31"0"45"0,31 15-9 0,0-15-12 0,15 0-10 0,33 0-5 0,0-15-4 0,-1 15-2 0,16-16-3 0,-15 16-4 0,-17 0-119 0</inkml:trace>
  <inkml:trace contextRef="#ctx0" brushRef="#br0" timeOffset="145">23479 13859 5 0,'0'0'24'0,"16"-15"-5"0,-1-2 1 0,-15-16-9 0,0 2 4 0,-48 1-3 0,2-3-3 0,-18 1-1 0,16 16-2 0,0 32-1 0,17 16 0 0,-1 31-2 0,16 18-1 0,16-18 0 0,31-16 0 0,2-16 0 0,15-14-1 0,15-34 0 0,-32 2-1 0,17-48 1 0,-32 0-1 0,-16-18 0 0,0 34 1 0,0 31-1 0,-16 16 1 0,16 48 1 0,-15 15 0 0,46 0 0 0,32 17-2 0,16-32-1 0,17-32-8 0,-32 1-114 0</inkml:trace>
  <inkml:trace contextRef="#ctx0" brushRef="#br0" timeOffset="146">22844 14303 49 0,'0'0'0'0,"-32"-31"48"0,64 31-22 0,47-15-12 0,64 15-3 0,95 0-2 0,64 0-3 0,-80 0-4 0,-63 0-1 0,-80 0-2 0,-63 0 0 0,-1 0-4 0,-46 15-33 0,0-15-53 0</inkml:trace>
  <inkml:trace contextRef="#ctx0" brushRef="#br0" timeOffset="147">22700 14620 37 0,'0'0'0'0,"65"-31"30"0,-49 31-8 0,-1-16 10 0,-15 32-12 0,16 32-7 0,-16 31-2 0,0 32-2 0,0-16-3 0,15 1-4 0,2-17-1 0,-17-15 0 0,16-33-3 0,-16-15-4 0,0-16-9 0,0-47-23 0,0 0-59 0</inkml:trace>
  <inkml:trace contextRef="#ctx0" brushRef="#br0" timeOffset="148">22796 14907 11 0,'0'0'0'0,"0"-65"48"0,31 19-18 0,2 31-7 0,15-2-7 0,-2 17-8 0,2 47-3 0,-31 1-1 0,-17 15-2 0,-17-32 1 0,-46 2 0 0,16-16-2 0,15-17-2 0,16 0-1 0,-1-33-23 0,17 1-63 0</inkml:trace>
  <inkml:trace contextRef="#ctx0" brushRef="#br0" timeOffset="149">23019 14526 56 0,'0'0'10'0,"0"-32"30"0,47 17-25 0,1-2-7 0,-16 49-5 0,-16 16-2 0,-32 15 0 0,-16-15-1 0,-1-17 2 0,18 1 1 0,15-32 1 0,48 0-2 0,15-32-2 0,1 18 0 0,-1-19-8 0,-15 33-67 0,-32 0 28 0</inkml:trace>
  <inkml:trace contextRef="#ctx0" brushRef="#br0" timeOffset="150">23335 14986 53 0,'0'-16'26'0,"0"16"8"0,33-17-19 0,46 2-2 0,1-1-8 0,94 16-18 0,-159 0-83 0</inkml:trace>
  <inkml:trace contextRef="#ctx0" brushRef="#br0" timeOffset="151">23495 14796 38 0,'0'-15'25'0,"-16"-2"17"0,16 17-22 0,16 32-9 0,-1 14-2 0,2 19-4 0,-17-2-1 0,0-15-3 0,0-2 0 0,0-13-2 0,0-16-2 0,16-17-19 0,15 0-79 0</inkml:trace>
  <inkml:trace contextRef="#ctx0" brushRef="#br0" timeOffset="152">24145 14827 47 0,'0'0'11'0,"17"-31"25"0,-17 16-21 0,0-2-2 0,-32 1-3 0,-16 16-3 0,17 0-3 0,-17 33 1 0,15-3-2 0,2 34 0 0,16-1-2 0,15-15 0 0,15-16 0 0,33-17-1 0,0 2 1 0,-1-34-1 0,-15 2 0 0,-1-17 0 0,-14-16 1 0,-17-15-1 0,-17 15 0 0,17 17 2 0,-15 16-1 0,15 15 1 0,0 0 1 0,0 46 0 0,0 2 0 0,15-1-1 0,18 1-3 0,-2-32 0 0,1 1-3 0,-1-17-21 0,-14-17-100 0</inkml:trace>
  <inkml:trace contextRef="#ctx0" brushRef="#br0" timeOffset="153">24320 14573 29 0,'-31'-31'39'0,"14"-2"6"0,50 3-27 0,-2 13-8 0,1 1-3 0,-1 16-3 0,-14 33-3 0,-17 30-1 0,0 0 1 0,-32-15 0 0,16-17-1 0,-1-15 3 0,17 0 3 0,17-16 1 0,31-32-4 0,31 1-3 0,0-17-3 0,-31 16-103 0</inkml:trace>
  <inkml:trace contextRef="#ctx0" brushRef="#br0" timeOffset="154">16573 8922 18 0,'0'0'0'0,"-15"-32"50"0,15 32-8 0,15-15-12 0,1 15-18 0,-16 0-7 0,0 0-4 0,0 15-4 0,0 0-62 0,0-15 5 0</inkml:trace>
  <inkml:trace contextRef="#ctx0" brushRef="#br0" timeOffset="155">17637 8588 12 0,'0'0'14'0,"16"-31"31"0,-16 16 3 0,15-2-22 0,-15 34-14 0,0 13-2 0,17 18-4 0,-17 15-1 0,16-15-4 0,15-15-1 0,-31 14-3 0,-16-16-25 0,1-15-70 0</inkml:trace>
  <inkml:trace contextRef="#ctx0" brushRef="#br0" timeOffset="156">17239 9160 29 0,'0'-16'33'0,"17"16"6"0,-17-17-3 0,16 2-19 0,32 15-6 0,15 0-5 0,16 0-1 0,17 0-1 0,62 0 0 0,0-16-1 0,17 1-1 0,-15 0-1 0,-33-2 1 0,-64 1-1 0,-32 16-1 0,-14 0 0 0,-49 0-5 0,-32 0-35 0,49 16-31 0</inkml:trace>
  <inkml:trace contextRef="#ctx0" brushRef="#br0" timeOffset="157">17177 9604 15 0,'0'0'16'0,"0"-14"40"0,0-3-18 0,0 34-1 0,0 29-26 0,0 34-4 0,16 16-1 0,-16-2-2 0,15-16-3 0,1 2 0 0,-1-32-1 0,-15 0-1 0,-15-33-1 0,15 2-5 0,-16-17-17 0,16-17-53 0,0 2 22 0</inkml:trace>
  <inkml:trace contextRef="#ctx0" brushRef="#br0" timeOffset="158">17129 9842 18 0,'0'-15'15'0,"31"-50"35"0,2 34-12 0,13 16-16 0,2 0-12 0,0 30-4 0,-32 31-1 0,-1 4-2 0,-15 11-2 0,-15-28 1 0,-16-16-1 0,-2-2 0 0,-15 0-1 0,17-15-3 0,16-15-13 0,15-17-89 0</inkml:trace>
  <inkml:trace contextRef="#ctx0" brushRef="#br0" timeOffset="159">17414 9510 41 0,'17'-33'23'0,"14"-15"23"0,0 33-17 0,17 0-20 0,-31 45-7 0,-1 18-2 0,-32 0 1 0,-1-16-1 0,2 1 1 0,-1-19-1 0,16 2 0 0,16-32 2 0,32 16 0 0,-2-31-2 0,19-17 1 0,-18 33-5 0,-32 15-28 0,2 15-32 0</inkml:trace>
  <inkml:trace contextRef="#ctx0" brushRef="#br0" timeOffset="160">17732 9906 29 0,'0'0'0'0,"0"-16"68"0,0-1-27 0,48 2-25 0,0-1-7 0,31 16-5 0,0-15-2 0,1 0-3 0,-33 15-3 0,-32 0-38 0,-15 0-61 0</inkml:trace>
  <inkml:trace contextRef="#ctx0" brushRef="#br0" timeOffset="161">17939 9731 23 0,'0'-15'23'0,"0"0"13"0,0 15-6 0,0 0-4 0,0 30-14 0,0 1-4 0,-17 19-1 0,17-4-3 0,0 2-1 0,17-16-2 0,-17 0-2 0,16-1 1 0,-16-15 0 0,0-16-3 0,15 0-24 0,-15 17-68 0</inkml:trace>
  <inkml:trace contextRef="#ctx0" brushRef="#br0" timeOffset="162">18367 9590 12 0,'-16'0'11'0,"16"0"28"0,0-17-1 0,0 17-5 0,0 0-16 0,0 0-6 0,-15 17-3 0,15-3-2 0,0 2-1 0,-16 32-1 0,16-15-1 0,0-3-1 0,0 18 1 0,0 0-1 0,0-2 1 0,0-13-1 0,0-1 1 0,-17 0-1 0,17-32-1 0,0 14 0 0,0-14-3 0,-31 0-44 0,14 17-49 0</inkml:trace>
  <inkml:trace contextRef="#ctx0" brushRef="#br0" timeOffset="163">7635 12080 17 0,'-15'-30'39'0,"-1"30"-8"0,32 0-8 0,32-17 0 0,15 17-8 0,32 0-6 0,1-16-5 0,-33 16-3 0,1 0 0 0,-33-15-3 0,-15 15-13 0,-16 15-102 0</inkml:trace>
  <inkml:trace contextRef="#ctx0" brushRef="#br0" timeOffset="164">7826 11747 25 0,'-16'0'20'0,"16"0"22"0,0 16 6 0,0 16-35 0,0 16-2 0,0-2-2 0,0 19-4 0,-15-2 0 0,15 0-1 0,0-13-3 0,0-4 0 0,15-14-1 0,-15-16-14 0,0 1-96 0</inkml:trace>
  <inkml:trace contextRef="#ctx0" brushRef="#br0" timeOffset="165">20907 15653 28 0,'0'0'0'0,"-16"-32"41"0,16 16-11 0,0 16-10 0,0 16 11 0,0 62-20 0,0 2-6 0,0 31 0 0,0-31-1 0,0-16-2 0,0-17 1 0,0-31-3 0,0-1 2 0,0-15-2 0,31 0 1 0,17-15-1 0,31 15-2 0,17-16-3 0,16 16-34 0,-66 0-60 0</inkml:trace>
  <inkml:trace contextRef="#ctx0" brushRef="#br0" timeOffset="166">21780 15653 44 0,'-31'-65'28'0,"-17"19"-1"0,0 14-14 0,0 32-5 0,0 17 0 0,17 13-1 0,0 34-5 0,47 0 0 0,15 0-1 0,1-1 0 0,-1 0-2 0,-14-15 0 0,-34-17 1 0,-31 1 1 0,17-32 0 0,16-16-2 0,-1-14 2 0,47 13-1 0,0 1 2 0,2 16-3 0,-18 16 1 0,2 47 1 0,-17 17 5 0,-17 31 0 0,17-32 1 0,-15-15-4 0,30 15-1 0,2-47-1 0,30-16-6 0,33-49-115 0</inkml:trace>
  <inkml:trace contextRef="#ctx0" brushRef="#br0" timeOffset="167">22273 15875 28 0,'0'0'0'0,"-33"-16"41"0,18 16-14 0,-1 0-11 0,16 16-7 0,16 16-3 0,16 1-4 0,-32-50 2 0,16 1 0 0,-16-1-2 0,-16-30-1 0,-1 16 0 0,2 15 0 0,-18-1-1 0,2 65 3 0,16 15 2 0,15 33-2 0,15-1-2 0,16-31 2 0,17-47-3 0,16-2 1 0,16-47-2 0,-18-16 1 0,-14 2 1 0,-31-19 0 0,-1 2-1 0,-16 15 0 0,-33 113 0 0,66 13 2 0,13 1-1 0,2-31-4 0,31-31 3 0,-14-17 0 0,-34-33 0 0,-31-45 1 0,0-3-1 0,-31 1 1 0,-17 49-1 0,0 15 0 0,-15 16 1 0,30 47 0 0,18-14-2 0,47 14 0 0,32-16-2 0,47-14 0 0,-1-34 1 0,17-30 1 0,-63 0 2 0,-49-17-1 0,-30 17 1 0,-16 15 0 0,-2 32-1 0,2 15 1 0,31 49-1 0,16 0 1 0,47-1-1 0,-15 1 0 0,-32-17 0 0,-16 1-1 0,-16-32 0 0,-32-16 2 0,0 0 0 0,-15 0-3 0,32-16-14 0,15-16-102 0</inkml:trace>
  <inkml:trace contextRef="#ctx0" brushRef="#br0" timeOffset="168">23273 15668 49 0,'0'-15'16'0,"0"-50"34"0,0 50-31 0,0 30-10 0,0 65 0 0,16 48-2 0,-1-17-6 0,1 0-1 0,-1-48 0 0,-15-15 1 0,0-48-1 0,-15 0 0 0,-1-48 2 0,1-15-2 0,15-1 0 0,31 0-1 0,17 49 2 0,15-1-2 0,-32 16 1 0,2 31 0 0,-18 33-1 0,-15-17 1 0,-15 3-1 0,15-20 0 0,15-14-14 0,18-16-105 0</inkml:trace>
  <inkml:trace contextRef="#ctx0" brushRef="#br0" timeOffset="169">23908 15940 23 0,'0'0'0'0,"0"-50"47"0,16 19-14 0,-32-1-13 0,-32 1-10 0,0 14-3 0,17 17-1 0,-17 17-1 0,16 14-2 0,16 17-1 0,16 17-1 0,16-4 0 0,16-11-1 0,16-50-1 0,-17 0 2 0,0-33-1 0,2-110 1 0,-33 127-1 0,-16 0 1 0,16 16 0 0,-17 32 1 0,17 16-1 0,17-1-1 0,14-16-2 0,17 2-11 0,-17-16-106 0</inkml:trace>
  <inkml:trace contextRef="#ctx0" brushRef="#br0" timeOffset="170">24066 15779 58 0,'0'-15'27'0,"16"-17"10"0,-1 16-19 0,18 16-10 0,-1 33-7 0,-32 30-1 0,0-16 0 0,-17 1 1 0,-14-32-1 0,14 1 0 0,17-3 0 0,0-28 0 0,33-36 0 0,15 3 0 0,-17-17 0 0,-16 1 1 0,-15 46 1 0,0 3-2 0,-15 14 1 0,-1 47 3 0,1 17 1 0,15-1-5 0,15-15 0 0,1-15-2 0,32-19-4 0,15-14-34 0,-15 0-47 0</inkml:trace>
  <inkml:trace contextRef="#ctx0" brushRef="#br0" timeOffset="171">24495 15477 52 0,'0'-46'38'0,"16"-2"-10"0,16 0-16 0,15 32-6 0,-32 32-3 0,2 48 1 0,-17 14 0 0,-17 18-3 0,17-1-1 0,17-31 0 0,-1-17 0 0,-1-47 0 0,49 17-1 0,-32-49 1 0,-16 0 1 0,-32-15-1 0,-16 30 1 0,1 34 0 0,-2 47 4 0,18 14 0 0,15 2-1 0,0 14 1 0,0-14-2 0,0-32-3 0,-33 0 1 0,-29-48-2 0,-18 0-12 0,1-15-101 0</inkml:trace>
  <inkml:trace contextRef="#ctx0" brushRef="#br0" timeOffset="172">21605 16812 65 0,'0'0'12'0,"0"-15"26"0,17-2-25 0,30 1-7 0,49 16-6 0,-2-17-10 0,-30 17-84 0</inkml:trace>
  <inkml:trace contextRef="#ctx0" brushRef="#br0" timeOffset="173">21765 16908 42 0,'0'0'0'0,"-33"0"60"0,2 0-31 0,31-17-22 0,79 1-7 0,17 16-9 0,-1-17-90 0</inkml:trace>
  <inkml:trace contextRef="#ctx0" brushRef="#br0" timeOffset="174">22954 16525 8 0,'0'-15'14'0,"33"-17"14"0,-18 1 9 0,2-2-10 0,-17 18-10 0,16 0-6 0,-32 45-2 0,16 50-3 0,-17 15-2 0,17 17-2 0,0-16-2 0,0-18 0 0,0-15 0 0,0-32-1 0,0-14 1 0,0-17 1 0,0-31 0 0,0-16 0 0,-15 14-1 0,15-15 0 0,0 1 2 0,0-17-1 0,32 1 0 0,15 31-2 0,-15 16 1 0,16 32 0 0,-17 16 0 0,-31 16-1 0,0-17 1 0,-31-16 0 0,-17 2 1 0,0-1-2 0,0-16-7 0,0 17-110 0</inkml:trace>
  <inkml:trace contextRef="#ctx0" brushRef="#br0" timeOffset="175">22415 17082 74 0,'-15'0'15'0,"-1"-33"4"0,32 18-8 0,47 15-2 0,47 0 3 0,65 0-1 0,31 0-3 0,33 0-3 0,-1 0-4 0,-63 0-1 0,-48 0-1 0,-63 0-1 0,-18 0-2 0,-46 15-23 0,-15-15-80 0</inkml:trace>
  <inkml:trace contextRef="#ctx0" brushRef="#br0" timeOffset="176">22431 17240 38 0,'-16'0'27'0,"16"-30"10"0,0 30-20 0,16 0-6 0,-16 30 5 0,32 66-11 0,-16-17-5 0,-16-16-2 0,15 17-1 0,-15-34 2 0,0-13-3 0,0-1-1 0,0-17-24 0,0-15-54 0</inkml:trace>
  <inkml:trace contextRef="#ctx0" brushRef="#br0" timeOffset="177">22446 17447 34 0,'0'0'19'0,"0"-32"21"0,0-1-21 0,17 2-6 0,-1 1-4 0,32 13-1 0,-17 17-5 0,1 17-2 0,-16 13 0 0,-1 1-1 0,-15 19 1 0,-31-20-1 0,-1-14-3 0,-15-1 0 0,15-15-28 0,16 0-72 0</inkml:trace>
  <inkml:trace contextRef="#ctx0" brushRef="#br0" timeOffset="178">22733 17193 55 0,'0'-16'18'0,"-16"-1"9"0,16 2-21 0,16 15-1 0,-1 0-3 0,2 32 0 0,-17 15 1 0,0-31 6 0,0 15-7 0,0-14 1 0,0-1 0 0,0 1-2 0,31-34-2 0,48-31-11 0,-46 16-55 0,-18 32 24 0</inkml:trace>
  <inkml:trace contextRef="#ctx0" brushRef="#br0" timeOffset="179">22939 17510 59 0,'0'0'12'0,"0"0"26"0,0-17-30 0,15 2-2 0,33-1-6 0,16 16-8 0,-1-15-70 0,-46 15 47 0</inkml:trace>
  <inkml:trace contextRef="#ctx0" brushRef="#br0" timeOffset="180">23622 17432 26 0,'0'0'17'0,"0"0"2"0,0-17-6 0,0-16 6 0,0 18-3 0,0-16-7 0,-33 31-2 0,2-15-2 0,0 15 1 0,-17 15-4 0,16 16 1 0,16 17-3 0,1-1-1 0,61 81-2 0,-13-114 3 0,-1-14 1 0,-1 0 1 0,0-31 1 0,-14-16 0 0,-1-1 0 0,-1 2-2 0,-15-4 1 0,0 19 0 0,0 31-1 0,0 0 2 0,-15 31-2 0,15 2-1 0,0-1 1 0,0 14-3 0,15-13-2 0,18-1-9 0,-2-32-27 0,1 15-36 0</inkml:trace>
  <inkml:trace contextRef="#ctx0" brushRef="#br0" timeOffset="181">23749 17304 41 0,'0'0'9'0,"0"-16"24"0,15-16-13 0,18 16-12 0,-18 16-4 0,1 0 1 0,-1 16 2 0,-15 16-4 0,-15 1 0 0,15-3 1 0,-16-14 1 0,1-1 2 0,46-15-6 0,17-31-8 0,0 1-90 0</inkml:trace>
  <inkml:trace contextRef="#ctx0" brushRef="#br0" timeOffset="182">9525 11811 5 0,'0'0'7'0,"15"-16"16"0,-15 16-3 0,0-17-3 0,-15 2 4 0,15-1-3 0,0 1-2 0,0-17-4 0,0 16-3 0,0 16-1 0,0 16 1 0,15 62-3 0,-15 19 0 0,17 30-3 0,-1-16-1 0,-1 0-1 0,-15-48 0 0,0-31-1 0,-15-16 1 0,15-16 0 0,-16-16 0 0,16-32-1 0,-17-15 1 0,2-1-1 0,15-30 0 0,-16 13 1 0,47 34-1 0,17 14 0 0,16 19-1 0,-16 45 1 0,-1 32 0 0,-47 18-1 0,0-18 1 0,-47-32 1 0,-1-15-1 0,16-16 0 0,16 0-3 0,0 16-64 0,1-16-7 0</inkml:trace>
  <inkml:trace contextRef="#ctx0" brushRef="#br0" timeOffset="183">8826 12700 74 0,'-15'-15'16'0,"30"-2"11"0,33 1-4 0,31 16-6 0,17 0-5 0,62 0-3 0,48-15-3 0,17-1-2 0,-1-1 0 0,-47 2-1 0,-33 15-2 0,-62 0 0 0,-48 0-1 0,-17 0-1 0,-15 0-4 0,-63 32-51 0,32-32-25 0</inkml:trace>
  <inkml:trace contextRef="#ctx0" brushRef="#br0" timeOffset="184">8858 13239 7 0,'0'-30'37'0,"0"-20"-2"0,16 4 15 0,-16 31-25 0,0 62-1 0,16 17-16 0,16 47-4 0,-16-17-1 0,15 18-1 0,-31-49-2 0,0 0-1 0,0-15 0 0,0-15-2 0,-16-18-12 0,16-15-41 0,16 0-5 0</inkml:trace>
  <inkml:trace contextRef="#ctx0" brushRef="#br0" timeOffset="185">8969 13367 47 0,'0'0'0'0,"0"-80"43"0,16 49-3 0,31-1-18 0,1 17-13 0,-16 62-4 0,0 17-2 0,-32-1 0 0,0-16-1 0,-32-16 2 0,-31 2-2 0,15-16-2 0,16-17-2 0,16-33-17 0,32 16-107 0</inkml:trace>
  <inkml:trace contextRef="#ctx0" brushRef="#br0" timeOffset="186">9159 13065 37 0,'0'0'0'0,"33"-78"56"0,14 28-30 0,-15 35-16 0,0 30-5 0,-16 35-3 0,-16 11 1 0,-33-11 3 0,2-20 0 0,15-13-2 0,16-17-1 0,32 0 1 0,16-17-3 0,15-13 1 0,-15 13-3 0,-1 17-27 0</inkml:trace>
  <inkml:trace contextRef="#ctx0" brushRef="#br0" timeOffset="187">9588 13511 47 0,'-15'-33'55'0,"30"16"-21"0,17-14-15 0,15 31-9 0,17 0-6 0,-1 0-2 0,-15 0-1 0,-16 16-1 0,-79-16 1 0,-17 0-1 0,-15 0 0 0,-1 0 0 0,16 15 0 0,33 2-1 0,47-17-3 0,32 0-59 0,-17 0-4 0</inkml:trace>
  <inkml:trace contextRef="#ctx0" brushRef="#br0" timeOffset="188">10462 13256 40 0,'-16'-32'21'0,"-1"17"4"0,2-18-5 0,-1 16 0 0,-16-14-7 0,1 16-5 0,-2 0-2 0,-14 15-4 0,0 0 0 0,14 15 2 0,18 17-1 0,15 15 0 0,0 0-2 0,32-14 0 0,-1-2 0 0,17-14 0 0,0-17-1 0,15-17 1 0,-31-14-1 0,0-2 0 0,-32 3 2 0,16-20-2 0,-32 19 1 0,16 31 1 0,0-15 1 0,0 30-1 0,0 2 1 0,0 30 0 0,0 0 0 0,0 1 0 0,0 15 0 0,0 1 0 0,16 0-1 0,-16-1 1 0,0-32 0 0,0-14-1 0,0-17 1 0,0 0-4 0,15 0-34 0,-30-17-68 0</inkml:trace>
  <inkml:trace contextRef="#ctx0" brushRef="#br0" timeOffset="189">11398 12224 8 0,'0'-16'19'0,"0"-1"16"0,0 17 1 0,47-15-5 0,1-1-16 0,31 0-2 0,17 2-8 0,-1-3-3 0,-15 17-1 0,-17-16-1 0,-47 16-4 0,0 16-30 0,-32 1-63 0</inkml:trace>
  <inkml:trace contextRef="#ctx0" brushRef="#br0" timeOffset="190">11716 12017 3 0,'0'-15'6'0,"-17"-33"31"0,17 16-1 0,0 32-1 0,0 0-12 0,0 0-9 0,0 32-3 0,0 16-4 0,0 0-2 0,17 32 0 0,-1-2-3 0,-1-15 0 0,-15-15-1 0,0 0-1 0,0-17-2 0,16 1-127 0</inkml:trace>
  <inkml:trace contextRef="#ctx0" brushRef="#br0" timeOffset="191">21272 5589 1 0,'0'0'0'0,"0"-33"12"0,16 2 4 0,-16-1 5 0,0 0 9 0,0 16-1 0,0 16-6 0,-16 33-11 0,16 28-2 0,0 36-4 0,0-18-2 0,16 17 1 0,-16-16-2 0,15-34-2 0,-15-14 2 0,17-32-1 0,-1 0 1 0,47 0-2 0,-15-17 0 0,16 17-1 0,-33-15-1 0,1 15-3 0,-16 0-14 0,-1 0-46 0,-15 0 1 0</inkml:trace>
  <inkml:trace contextRef="#ctx0" brushRef="#br0" timeOffset="192">22019 5413 20 0,'15'-96'38'0,"-15"50"-5"0,-15 14-24 0,-18 16 1 0,-30 16-4 0,16 16 3 0,-18 16-4 0,50 31 1 0,15 0-5 0,48 1 3 0,31 14-1 0,-16 2-1 0,-63-16-2 0,-15 0 2 0,-33-31-1 0,-16-33-1 0,33 0 0 0,31-33 3 0,31-14-3 0,33 30 0 0,-32 17 0 0,-1 17 0 0,-14 46 1 0,-17 48 1 0,0 0 2 0,0-16-2 0,0-15 1 0,31-1-2 0,0-47 0 0,34-16-2 0,14-16-11 0,-15-48-30 0,-18 16-29 0</inkml:trace>
  <inkml:trace contextRef="#ctx0" brushRef="#br0" timeOffset="193">22494 5747 22 0,'0'-32'16'0,"17"17"19"0,-17 15-19 0,31 0-1 0,0 0-5 0,17-17 0 0,0-14-7 0,-32-17 0 0,-1 16-1 0,-61-15-1 0,13 30 1 0,-30 34 0 0,16 14 4 0,15 32-1 0,16 1 1 0,32 33-1 0,-1-36-1 0,18 4 0 0,-2-19-1 0,17-29-2 0,31-17-1 0,1-17-1 0,-1-14-9 0,-15-16-31 0,-64 14-53 0</inkml:trace>
  <inkml:trace contextRef="#ctx0" brushRef="#br0" timeOffset="194">22606 5286 19 0,'-16'0'14'0,"-16"-47"29"0,16 14-24 0,32 33-4 0,32-15-11 0,0 15 0 0,15 15-8 0,16-15-37 0,-48 0-26 0</inkml:trace>
  <inkml:trace contextRef="#ctx0" brushRef="#br0" timeOffset="195">23114 5159 14 0,'0'0'0'0,"15"-31"35"0,-15-2-8 0,0 3-4 0,-31 13-12 0,-17 17-5 0,17 17 4 0,-1-2-2 0,-1 17-4 0,18 32-1 0,30-1 0 0,2 0-1 0,14-15 0 0,2-48 0 0,-2 0 0 0,1-33 0 0,-16-28-1 0,-1 11 0 0,2-28 0 0,-17 30-1 0,0 33 1 0,0 30-1 0,0 50 0 0,16-4 0 0,15 4-1 0,1-19-1 0,16 4-46 0,-48-50-8 0</inkml:trace>
  <inkml:trace contextRef="#ctx0" brushRef="#br0" timeOffset="196">23352 5128 32 0,'0'-16'13'0,"16"-16"25"0,32 17-15 0,-2-18-7 0,-29 33-11 0,14 48-5 0,-31 0 2 0,-15 0 2 0,-1-1-2 0,-16-31-1 0,32-16 0 0,15 0 1 0,18-33-1 0,15-14-1 0,-33-17 0 0,-15 17 2 0,0 16-2 0,0 15 1 0,-15 16-1 0,15 64 1 0,-16-1 0 0,16 15-1 0,31 2 0 0,33-49-11 0,-1 2-100 0</inkml:trace>
  <inkml:trace contextRef="#ctx0" brushRef="#br0" timeOffset="197">23828 5032 27 0,'-31'-48'33'0,"31"18"-2"0,15 13-15 0,16 1-5 0,17 16-5 0,-48 48-3 0,0 31 3 0,-31 1 0 0,14-2-2 0,34 2-1 0,14-16-1 0,48-17 0 0,-14-16-1 0,-18-14-1 0,-32-17 0 0,-15-17 1 0,-31 2 0 0,16 15-1 0,-18 32 2 0,2 31 0 0,31 33 1 0,0 30 1 0,0-15-2 0,0-31 1 0,-17-16-1 0,-14-17-2 0,0-31 1 0,-17-1 1 0,0-15-2 0,17-15-10 0,31-16-118 0</inkml:trace>
  <inkml:trace contextRef="#ctx0" brushRef="#br0" timeOffset="198">24289 5539 38 0,'16'-14'35'0,"-1"-18"-2"0,33 32-10 0,31-15-15 0,17 15-5 0,-34 30-8 0,-62-13-63 0,0-3 20 0</inkml:trace>
  <inkml:trace contextRef="#ctx0" brushRef="#br0" timeOffset="199">24351 5683 15 0,'0'0'0'0,"-31"0"52"0,31 0-9 0,31 0-24 0,34 0-12 0,14 0-9 0,-15 0-90 0</inkml:trace>
  <inkml:trace contextRef="#ctx0" brushRef="#br0" timeOffset="200">24209 6335 29 0,'0'0'0'0,"0"-48"41"0,0 32-10 0,0-1-11 0,0 50-9 0,-16 30-4 0,16 2-1 0,16-19-4 0,-1 2-2 0,2-1-2 0,-17-16-14 0,-32 19-104 0</inkml:trace>
  <inkml:trace contextRef="#ctx0" brushRef="#br0" timeOffset="201">23558 6809 38 0,'-31'0'25'0,"14"-31"17"0,34 16-18 0,62 15-14 0,48 0-3 0,64 15 0 0,47-15-2 0,16 0-5 0,-65-30 0 0,-45 13 1 0,-80 1-1 0,-49 16-4 0,-30 16-17 0,-49 16-94 0</inkml:trace>
  <inkml:trace contextRef="#ctx0" brushRef="#br0" timeOffset="202">23589 7000 37 0,'0'-15'11'0,"17"-17"33"0,-17 1-14 0,0 31-16 0,16 48-6 0,-1 32 1 0,2 14-4 0,-17 1-2 0,16-16-1 0,-16-14-2 0,0-35 1 0,0-13-3 0,0-3-6 0,0 3-25 0,-33-17-66 0</inkml:trace>
  <inkml:trace contextRef="#ctx0" brushRef="#br0" timeOffset="203">23589 7176 8 0,'0'-15'10'0,"17"-35"27"0,-1 35-6 0,-1 0-10 0,33-2-7 0,0 17-6 0,0 17-5 0,-17 30-1 0,-31 1 0 0,-15-2 0 0,-18-29-1 0,-30-1 0 0,32 1-1 0,-2-17-5 0,18 0-54 0</inkml:trace>
  <inkml:trace contextRef="#ctx0" brushRef="#br0" timeOffset="204">23987 7191 33 0,'0'0'15'0,"0"0"24"0,0-15-14 0,31 15-10 0,33-15-8 0,95 15-13 0,-143 0-39 0</inkml:trace>
  <inkml:trace contextRef="#ctx0" brushRef="#br0" timeOffset="205">24097 7096 15 0,'0'-15'21'0,"-15"-2"21"0,15 3-20 0,0 14-6 0,0 0-7 0,15 14-3 0,-15 50 0 0,0-16-3 0,0 15-1 0,0-15-1 0,0-17-1 0,0 1-1 0,17-16-11 0,14-16-94 0</inkml:trace>
  <inkml:trace contextRef="#ctx0" brushRef="#br0" timeOffset="206">24670 7111 24 0,'-32'-30'26'0,"16"-1"-4"0,16 14-5 0,-32 1-2 0,1-16-4 0,-17 32-4 0,15 0-3 0,-13 15-1 0,13 18 2 0,18-2-3 0,15 33 0 0,0-1-1 0,32-15-1 0,-1-15 1 0,0-18 0 0,17-15-1 0,0-15 0 0,-32-2 0 0,-1-31 1 0,2 2-1 0,-17-19 0 0,0 19 1 0,0 29-1 0,0 1 1 0,16 32 1 0,-16 47 1 0,15-15 1 0,2 15-2 0,-1-31 0 0,30-16 0 0,35-16-5 0,13-33-105 0</inkml:trace>
  <inkml:trace contextRef="#ctx0" brushRef="#br0" timeOffset="207">13556 11652 20 0,'0'-16'12'0,"33"-31"23"0,-33 31 6 0,0 16-19 0,15 0-7 0,2 48-4 0,-17 15-2 0,0 0-3 0,0 1-2 0,0 0-3 0,0 0-1 0,-17-34-1 0,2 3-3 0,15-2-41 0,0-14-29 0</inkml:trace>
  <inkml:trace contextRef="#ctx0" brushRef="#br0" timeOffset="208">12890 12382 54 0,'-15'0'20'0,"15"-15"15"0,46 0-9 0,50 15-9 0,47-17-4 0,-1 1-6 0,33 16-1 0,-15 0-2 0,13 0-2 0,35-32 2 0,-18 1-1 0,-15 16-1 0,-48-2-1 0,-65 1-1 0,-45 16-2 0,-34 16-23 0,-29 16-120 0</inkml:trace>
  <inkml:trace contextRef="#ctx0" brushRef="#br0" timeOffset="209">13256 12859 13 0,'0'-16'12'0,"-16"-48"39"0,16 50-17 0,16-3-2 0,-16 17-17 0,15 63-4 0,-15 32-3 0,16 16-2 0,-1-15-3 0,-15-17-3 0,17-15 1 0,-17-33 0 0,-17 2-1 0,17-18-4 0,0 0-15 0,-15-15-58 0,15 0 18 0</inkml:trace>
  <inkml:trace contextRef="#ctx0" brushRef="#br0" timeOffset="210">13223 13033 27 0,'0'-63'37'0,"0"30"2"0,17 2-16 0,14 1-7 0,17 30-6 0,0 30-5 0,-1 1-1 0,-32 19-2 0,-15-4 0 0,0-14-1 0,-31 1 1 0,-17-18-2 0,0 0 1 0,17-15-1 0,0 0-3 0,31 0-25 0,31 0-87 0</inkml:trace>
  <inkml:trace contextRef="#ctx0" brushRef="#br0" timeOffset="211">13779 12987 55 0,'0'0'17'0,"31"-17"25"0,-14 1-12 0,31 16-17 0,-1-17-7 0,16 17-3 0,1-15-3 0,-16 15-2 0,-33 0-23 0,-15 0-88 0</inkml:trace>
  <inkml:trace contextRef="#ctx0" brushRef="#br0" timeOffset="212">13922 12826 30 0,'0'0'0'0,"-16"-31"58"0,16 1-23 0,0 30-14 0,16 30-7 0,-1 51-5 0,-15-3-6 0,17 1-2 0,-17-31 0 0,0-16-1 0,16-17-3 0,-16 2-30 0,32-3-51 0</inkml:trace>
  <inkml:trace contextRef="#ctx0" brushRef="#br0" timeOffset="213">14445 12748 58 0,'0'-16'16'0,"0"-31"34"0,0 47-30 0,0 0-13 0,0 47-3 0,0 0-1 0,0-15 0 0,0 0-3 0,0 1 0 0,-15-18 0 0,15-15 0 0,15-15 0 0,33-18-1 0,0 16 3 0,0 2-2 0,-17 15 1 0,2 15-2 0,-18 35 2 0,-30 76 3 0,-1-95-5 0,-32 1 2 0,0-16-1 0,17-16 0 0,14 0 0 0,17-33 0 0,17-13 0 0,14 31 0 0,-15-2 1 0,-1 17 0 0,-15 47-2 0,17-16 2 0,-1 2-2 0,-16-16 3 0,15-17-4 0,2 15-19 0,-17-15-102 0</inkml:trace>
  <inkml:trace contextRef="#ctx0" brushRef="#br0" timeOffset="214">14445 12685 22 0,'0'-17'10'0,"0"-30"33"0,0 30-5 0,17 2-10 0,14 15-12 0,17 0-5 0,0 0-4 0,16 0-1 0,-1-15-3 0,-15-2-3 0,-17 34-45 0,-31-17-40 0</inkml:trace>
  <inkml:trace contextRef="#ctx0" brushRef="#br0" timeOffset="215">12303 9144 4 0,'-16'0'19'0,"32"-17"-9"0,15 17-1 0,2-15 8 0,30-31 6 0,1-19-6 0,47-31-7 0,47-45 5 0,48-20-4 0,17-11-7 0,-80 44-3 0,-16 17-1 0,-16 15-1 0,-32 1-4 0,-63 62 0 0,16 2-14 0,-32-16-69 0</inkml:trace>
  <inkml:trace contextRef="#ctx0" brushRef="#br0" timeOffset="216">13700 7796 13 0,'0'0'0'0,"0"-80"41"0,0 80-29 0,16 0 1 0,16 30 3 0,15 20-7 0,-15 11-3 0,-16 4-11 0,-32-19-1 0,16-13-61 0</inkml:trace>
  <inkml:trace contextRef="#ctx0" brushRef="#br0" timeOffset="217">14335 7207 21 0,'0'-31'14'0,"0"-1"19"0,0 32-13 0,-17 63-11 0,17 2 9 0,17 13-4 0,-1 16-4 0,-1 3-5 0,-15-3-1 0,0-30-2 0,0-17 0 0,0-14 1 0,17 14 1 0,14-31-2 0,17-16 2 0,0 0-2 0,-1-16 0 0,16-14-1 0,1 13-1 0,-16-16-1 0,-16 33-11 0,-32-15-51 0,16 15-19 0</inkml:trace>
  <inkml:trace contextRef="#ctx0" brushRef="#br0" timeOffset="218">14510 7128 5 0,'0'0'0'0,"16"-47"22"0,-1 30-2 0,1 3-2 0,16-3-6 0,-16 17 7 0,32 0-8 0,-2 0-4 0,-13 17-7 0,-18 29 9 0,2 19-6 0,-17-19-4 0,-17-14 0 0,2-16 0 0,-18-16 2 0,18 17-2 0,-1-17 1 0,16 0 0 0,31 0 1 0,2-17 1 0,30 1 1 0,-32 16 3 0,-14 16 0 0,-1 16-3 0,-32 14 2 0,-16 4 1 0,-142-3 4 0,94-47-9 0,-15 0-9 0,32 14-120 0</inkml:trace>
  <inkml:trace contextRef="#ctx0" brushRef="#br0" timeOffset="219">6382 9223 2 0,'-16'-16'3'0,"0"1"22"0,48-17-11 0,63-32-8 0,111-31 4 0,128-79 17 0,94-50-8 0,64-13-13 0,-95 63-1 0,-143 94-5 0,-143 64-7 0,-111 32-74 0</inkml:trace>
  <inkml:trace contextRef="#ctx0" brushRef="#br0" timeOffset="220">6525 7064 5 0,'0'-31'16'0,"-16"-2"3"0,16 18 5 0,0 0-9 0,-16 30 0 0,16 17-3 0,16 32-7 0,0-17-1 0,-16 1-6 0,0 15 1 0,0-15-46 0,0-48 6 0</inkml:trace>
  <inkml:trace contextRef="#ctx0" brushRef="#br0" timeOffset="221">6318 7383 14 0,'0'0'0'0,"-32"15"35"0,32-30-8 0,48-2-3 0,16-16-14 0,31 18-10 0,0-1 0 0,-16 16-1 0,-47 0-23 0,-32 31-39 0</inkml:trace>
  <inkml:trace contextRef="#ctx0" brushRef="#br0" timeOffset="222">6413 7541 12 0,'0'0'22'0,"-15"-32"4"0,15 0-12 0,15 32-8 0,1-16 6 0,16 16-2 0,-16 33-9 0,-16 30-1 0,-48-15-2 0,17-1 4 0,-1 0-3 0,0-15 1 0,48-17 4 0,32-30 4 0,31 0-7 0,-16-16-2 0,16 14-15 0,-15 17-73 0</inkml:trace>
  <inkml:trace contextRef="#ctx0" brushRef="#br0" timeOffset="223">6842 7477 23 0,'0'-16'18'0,"-16"-1"12"0,16 17-3 0,0 17-17 0,0 31-8 0,32 0 2 0,0 0-7 0,-1-18 11 0,-15-13-3 0,-16-17-1 0,16-17-4 0,-16-13 1 0,0-18-2 0,0-32 1 0,0 1-1 0,-16 14 0 0,16 19 0 0,0-2 2 0,0 16 0 0,32 1-1 0,16-1-1 0,-1 16 2 0,16 16-1 0,1 0 0 0,16 0-2 0,-17 0 1 0,17-17 3 0,14-13-1 0,-61 30-3 0,-18 15-41 0,-15-15-8 0</inkml:trace>
  <inkml:trace contextRef="#ctx0" brushRef="#br0" timeOffset="224">7318 7350 15 0,'0'0'0'0,"-16"-17"24"0,1 34-9 0,-1 16-5 0,-1 28 9 0,2 4-5 0,15-17-12 0,-16-17 2 0,0-14-2 0,16-17 7 0,16-33-8 0,0-30-1 0,-1 31 0 0,-15-15 0 0,17 15 2 0,-1 0 1 0,-1-1-3 0,17 18-1 0,-32-1 2 0,16 16 1 0,-16 31 2 0,31 19 1 0,-14 11-2 0,14-11-4 0,-31-3 1 0,16-31 4 0,-16-16-3 0,16 48-14 0,-32-48-87 0</inkml:trace>
  <inkml:trace contextRef="#ctx0" brushRef="#br0" timeOffset="225">7144 7383 6 0,'0'0'0'0,"-17"-17"33"0,17 1-11 0,17-1-8 0,14 2 4 0,17 15-2 0,16 0-11 0,-1 0 1 0,1 0-2 0,30-16-8 0,-61 16-72 0</inkml:trace>
  <inkml:trace contextRef="#ctx0" brushRef="#br0" timeOffset="226">8430 10986 8 0,'0'0'3'0,"0"-15"2"0,0 15-1 0,31 15 2 0,17-15-2 0,15 0 2 0,-15-32 2 0,-17-16 8 0,-14 2 7 0,-34 46-12 0,-14 14-13 0,-1 50-36 0,32-48-1 0</inkml:trace>
  <inkml:trace contextRef="#ctx0" brushRef="#br0" timeOffset="227">13891 10780 19 0,'0'0'0'0,"-16"-81"19"0,16 66-5 0,0 15-10 0,0 0-3 0,16 15 0 0,-1 2-1 0,-15-1 1 0,16-16-19 0,-16 0-9 0</inkml:trace>
  <inkml:trace contextRef="#ctx0" brushRef="#br0" timeOffset="228">18320 10684 91 0,'0'-15'3'0,"16"15"-17"0,15 30-57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000" max="10000" units="dev"/>
          <inkml:channel name="Y" type="integer" min="-10000" max="10000" units="dev"/>
          <inkml:channel name="F" type="integer" max="255" units="dev"/>
          <inkml:channel name="T" type="integer" units="dev"/>
        </inkml:traceFormat>
        <inkml:channelProperties>
          <inkml:channelProperty channel="X" name="resolution" value="1" units="1/dev"/>
          <inkml:channelProperty channel="Y" name="resolution" value="1" units="1/dev"/>
          <inkml:channelProperty channel="F" name="resolution" value="1" units="1/dev"/>
          <inkml:channelProperty channel="T" name="resolution" value="0" units="1/dev"/>
        </inkml:channelProperties>
      </inkml:inkSource>
      <inkml:timestamp xml:id="ts0" timeString="2022-11-24T11:25:57.4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antiAliased" value="0"/>
    </inkml:brush>
  </inkml:definitions>
  <inkml:trace contextRef="#ctx0" brushRef="#br0">2429 12287 7 0,'0'-46'27'0,"0"29"7"0,-32-16-1 0,0 2-17 0,1 15-5 0,-33 16-3 0,32 0-4 0,-15 32-1 0,15 16 1 0,16 15 2 0,16 2-3 0,16-35-1 0,32 1 0 0,15-14 1 0,1-49-3 0,-17 1 1 0,-31-17 1 0,0-15-1 0,-64-224 3 0,32 240-1 0,1 31 1 0,15 32-1 0,15 79 0 0,17 1 0 0,0 15-2 0,-16-16 0 0,16-16-3 0,-1-14-12 0,-15-18-30 0,-16-47-44 0</inkml:trace>
  <inkml:trace contextRef="#ctx0" brushRef="#br0" timeOffset="1">2651 12017 46 0,'0'0'0'0,"16"-63"84"0,0 48-62 0,16 62-11 0,-1 17-3 0,17 30-1 0,-32 3-2 0,0-3-6 0,-16-16-2 0,-32-13-18 0,-32-50-97 0</inkml:trace>
  <inkml:trace contextRef="#ctx0" brushRef="#br0" timeOffset="2">1984 11954 74 0,'-16'-15'12'0,"-31"-2"27"0,15 1-20 0,0 64-6 0,32 48 2 0,0 62-2 0,16-14-6 0,32-18 3 0,15-30-10 0,48-66-18 0,1-13-115 0</inkml:trace>
  <inkml:trace contextRef="#ctx0" brushRef="#br0" timeOffset="3">4159 12097 29 0,'-16'-17'27'0,"-15"-13"27"0,15-3-24 0,16 33-13 0,-16 0-8 0,16 48-3 0,16 31 1 0,-16 33-1 0,0-16-2 0,0-35-1 0,0-11-3 0,16-35 1 0,-1 0 0 0,17-15 0 0,16 0 0 0,-1 0-2 0,17-15 1 0,-16 15 0 0,-1-15-8 0,1 15-30 0,-32 0-64 0</inkml:trace>
  <inkml:trace contextRef="#ctx0" brushRef="#br0" timeOffset="4">5239 11954 46 0,'0'0'0'0,"16"-48"49"0,-32 17-15 0,0-16-19 0,-48 14-8 0,1 33-1 0,-17 16-2 0,17 16-1 0,31 31-1 0,32 0-1 0,48 1 1 0,15 16-2 0,1-17-1 0,-32 2 1 0,-32-4-1 0,-32-28 2 0,-32-16 0 0,-15-17-2 0,47-17 1 0,16-16-1 0,32 18 2 0,48-16-1 0,-17 31 1 0,-15 15-2 0,0 49 0 0,-16 14 2 0,-16 19 0 0,0 14 3 0,0 0-2 0,0-32 3 0,16-31 2 0,15-16-3 0,33-32 1 0,-1-15-5 0,1-50-4 0,-48 65-2 0,31-32-118 0</inkml:trace>
  <inkml:trace contextRef="#ctx0" brushRef="#br0" timeOffset="5">5921 12033 16 0,'0'0'0'0,"0"-47"55"0,-16 0-1 0,16 30-30 0,-15 17-10 0,15 47-8 0,0 17-1 0,15 47-1 0,1-31-2 0,0-17-1 0,-16-48-2 0,0 2 2 0,16-34 0 0,0 2-1 0,32 15-1 0,15 0 0 0,1 0 0 0,-1-16 0 0,-15 1 1 0,-32 0 1 0,-16-35-1 0,0-11 1 0,-16-4-1 0,16 33 1 0,0 32 0 0,0 32 0 0,0 63-1 0,0-14 2 0,16 13-1 0,-1-16-1 0,-15-45-1 0,16-1-19 0,-16-17-100 0</inkml:trace>
  <inkml:trace contextRef="#ctx0" brushRef="#br0" timeOffset="6">6794 12352 87 0,'0'0'10'0,"32"-33"23"0,32-30-16 0,-1-17-8 0,-16-16-5 0,-30 2-2 0,-17 30 0 0,-17 48-2 0,2 32 1 0,-1 16-1 0,16 31-1 0,16 0 0 0,32-13 1 0,15-4 1 0,1 2-2 0,-33-1 1 0,-31-31-1 0,-16 16 2 0,-32-32 1 0,-31 0-2 0,0 0 0 0,31-32-8 0,33 16-79 0,30 16 36 0</inkml:trace>
  <inkml:trace contextRef="#ctx0" brushRef="#br0" timeOffset="7">7350 12002 83 0,'0'-33'26'0,"0"3"11"0,0 30-22 0,0 47-6 0,0 17-4 0,16 30-1 0,-1-14-1 0,18-17-3 0,-18-48 0 0,17 2 1 0,-16-34-1 0,0-29 0 0,-1-19 0 0,2-13 1 0,14 15-1 0,17 30 0 0,-17 33 0 0,33 48 0 0,-32 47-1 0,-1-31 2 0,-14-1-1 0,-17-48 0 0,0 2 2 0,-17-17 0 0,17-32 1 0,0-14-3 0,17-35 1 0,14-14-2 0,17 47 1 0,0 17 2 0,-1 62-2 0,1 17 0 0,-16 47 0 0,-1-14-1 0,-15-35 1 0,-16 2-5 0,32-31-27 0,-16-17-97 0</inkml:trace>
  <inkml:trace contextRef="#ctx0" brushRef="#br0" timeOffset="8">8287 12176 75 0,'0'-16'16'0,"0"-31"34"0,31 14-28 0,1 3-13 0,63 156-4 0,-79-61-5 0,-16-19 0 0,-16-14 0 0,1-32 0 0,15 0 0 0,31-48 0 0,1 1 0 0,-1-33 0 0,-14 1 0 0,14 16 2 0,-31 47 0 0,0 32 2 0,-31 47 1 0,14 32 0 0,2 1-2 0,15-17-2 0,32-32-3 0,31-47-47 0,-47 16-40 0</inkml:trace>
  <inkml:trace contextRef="#ctx0" brushRef="#br0" timeOffset="9">9176 11986 58 0,'0'-17'23'0,"-17"2"15"0,17 15-26 0,0 48-3 0,17 15-5 0,-1-15-1 0,-1-31 0 0,-15-17-1 0,0-33 1 0,0-31-2 0,-31 17-1 0,14 30 2 0,-14 17-2 0,-1 48 2 0,32 48 2 0,16 15-4 0,31-16 1 0,-14-62 0 0,78-3 1 0,-32-45 0 0,-15-50-1 0,-33-13 0 0,-31-16 0 0,0 44 0 0,-16 50-1 0,16 64 2 0,127 144 1 0,-31-193-1 0,-33-15-1 0,-16-48-1 0,-30-30 1 0,-34 13 0 0,-30-31-1 0,-16 66-1 0,-1 13 0 0,1 49 1 0,15 16-1 0,48 15 0 0,64-48-1 0,30 2-1 0,18-49 0 0,-1-14 3 0,-32-34 0 0,-63 16 1 0,-16 17 0 0,0 30-1 0,-16 34 0 0,32 46 0 0,32 32 1 0,15-1-2 0,-15-29 1 0,-32-19-1 0,-16-13 2 0,-48-16 1 0,-31-17-2 0,31-17-2 0,32-16-30 0,32 18-70 0</inkml:trace>
  <inkml:trace contextRef="#ctx0" brushRef="#br0" timeOffset="10">10335 12033 89 0,'0'-16'13'0,"0"-15"30"0,31-1-25 0,32 32-10 0,17 48-6 0,-33 47 0 0,-30-1-1 0,-34-14-2 0,-14-32 1 0,-1-32 1 0,32-16 0 0,63-94 0 0,1-3-1 0,-32-14 1 0,-16 47 0 0,-16 49 0 0,-16 15 1 0,-16 32 2 0,32 47 2 0,0 32-3 0,16-31-2 0,16-17-2 0,31-30-49 0,-47-18-39 0</inkml:trace>
  <inkml:trace contextRef="#ctx0" brushRef="#br0" timeOffset="11">11557 12113 86 0,'-32'-16'36'0,"32"-1"-13"0,32 2-16 0,63 0-4 0,16 15-3 0,-15 0-6 0,-49 15-51 0,-31-15 4 0</inkml:trace>
  <inkml:trace contextRef="#ctx0" brushRef="#br0" timeOffset="12">11779 11922 50 0,'0'0'0'0,"0"-33"59"0,0 33-24 0,-16 0-20 0,16 50-3 0,0 28-6 0,16 18-5 0,0-1-2 0,15-32-16 0,2-32-117 0</inkml:trace>
  <inkml:trace contextRef="#ctx0" brushRef="#br0" timeOffset="13">12588 12002 90 0,'0'-33'32'0,"-15"-30"-4"0,30 15-15 0,18 1-6 0,30 47-2 0,1 17-4 0,-17 61 0 0,-31 18-1 0,-48-1-1 0,-32-32 2 0,17-15 1 0,15-32-1 0,17 1 0 0,30-17 0 0,64 0-1 0,17-17-8 0,31-16-56 0,-79 18-6 0</inkml:trace>
  <inkml:trace contextRef="#ctx0" brushRef="#br0" timeOffset="14">13398 11922 73 0,'0'0'0'0,"-15"0"56"0,-1 17-35 0,16 13-12 0,47-13-5 0,-15-17-1 0,-1-17-1 0,2-13-1 0,-33-34-1 0,-33 32 2 0,-15 17-1 0,2 30 0 0,-2 17 2 0,32 47 1 0,16 17 0 0,31-2-1 0,17-30-1 0,16-48-1 0,-1-16-1 0,16-33-14 0,-15-45-63 0,-64 62 12 0</inkml:trace>
  <inkml:trace contextRef="#ctx0" brushRef="#br0" timeOffset="15">13383 11556 82 0,'0'0'0'0,"0"-15"49"0,-16-1-31 0,78 0-12 0,19 16-7 0,-2 0-28 0,-31 0-70 0</inkml:trace>
  <inkml:trace contextRef="#ctx0" brushRef="#br0" timeOffset="16">13748 11398 45 0,'0'-16'34'0,"0"1"14"0,47-18-23 0,33 18-14 0,-33 15-6 0,-32 48-4 0,-15 30 0 0,-31-14-1 0,0-32 2 0,14-17-1 0,17-15 0 0,33-47 0 0,13 0 0 0,2-17 0 0,-31 0-1 0,-17 17 1 0,-17 14-1 0,17 33 2 0,0 65 0 0,0 14-1 0,17 1-1 0,14-2-3 0,33-13-26 0,-32-34-59 0</inkml:trace>
  <inkml:trace contextRef="#ctx0" brushRef="#br0" timeOffset="17">14414 11223 100 0,'16'-63'36'0,"16"15"-14"0,-1 1-13 0,17 47-3 0,-17 47-5 0,-31 34 0 0,0 30-1 0,-15 0 1 0,-1-17-1 0,32-30 0 0,32-31 1 0,15-33-1 0,1-33 1 0,-49 16-1 0,-15-14 1 0,-48 31 2 0,17 48 3 0,0 46-1 0,31 34 1 0,31-1-2 0,-15 1 0 0,-16-48-2 0,0-50 0 0,-191 34-30 0,143-64-78 0</inkml:trace>
  <inkml:trace contextRef="#ctx0" brushRef="#br0" timeOffset="18">8557 14096 19 0,'0'0'30'0,"0"17"39"0</inkml:trace>
  <inkml:trace contextRef="#ctx0" brushRef="#br0" timeOffset="19">8303 13780 19 0,'0'0'30'0,"-16"31"57"0,-1 2-85 0,2-3 1 0,-17 3 0 0,32-2-3 0,0 1 0 0,0 127 0 0</inkml:trace>
  <inkml:trace contextRef="#ctx0" brushRef="#br0" timeOffset="20">8112 14113 19 0,'0'0'30'0,"16"16"57"0,-1 16-85 0,18-1 1 0,-18 1 0 0,1-16-3 0,-16 16 0 0,0-17 0 0,16 1 0 0,-16-1 0 0,16-15 0 0,0 17 0 0,-1-17 0 0,2 16 0 0,-1-16 0 0,-1 0 0 0,1 0 0 0,16 47 0 0,-32-47 0 0</inkml:trace>
  <inkml:trace contextRef="#ctx0" brushRef="#br0" timeOffset="21">8604 13985 19 0,'0'0'16'0,"-16"17"89"0,-15-1-103 0,-33 15 0 0,-15 96-2 0</inkml:trace>
  <inkml:trace contextRef="#ctx0" brushRef="#br0" timeOffset="22">9398 13891 19 0,'0'0'30'0,"0"31"11"0,-16 1-27 0,0 16-4 0,0-1-2 0,0-15-2 0,-15 16-1 0,-1-16-2 0,-16 14-1 0,1-29 1 0,-1 16 0 0,0-18-3 0,-15 0 0 0,15 1 0 0,-16-1 0 0,1-15 0 0,-1 17 0 0,1-17 0 0,16 0 0 0,-33 0 0 0,16 0 0 0,33 0 0 0,-32 0 0 0,15 0 0 0,0 0 0 0,1 0 0 0,-1 0 0 0,16 0 0 0,-15 0 0 0,15 0 0 0,0-17 0 0,0 34 0 0</inkml:trace>
  <inkml:trace contextRef="#ctx0" brushRef="#br0" timeOffset="23">8557 14383 19 0,'0'0'16'0,"15"0"39"0</inkml:trace>
  <inkml:trace contextRef="#ctx0" brushRef="#br0" timeOffset="24">8016 14176 73 0,'0'0'2'0,"17"-30"0"0,-1 30-52 0</inkml:trace>
  <inkml:trace contextRef="#ctx0" brushRef="#br0" timeOffset="25">8715 14368 19 0,'0'0'16'0,"-16"-33"30"0</inkml:trace>
  <inkml:trace contextRef="#ctx0" brushRef="#br0" timeOffset="26">8350 14272 19 0,'47'-15'16'0,"271"-35"11"0,-207 35-17 0</inkml:trace>
  <inkml:trace contextRef="#ctx0" brushRef="#br0" timeOffset="27">8445 14176 19 0,'0'0'30'0,"0"16"11"0,16 16-27 0,0 1-4 0,0 28-2 0,-16-28-2 0,16-16-1 0,-16 13-2 0,0-13-1 0,15-3 1 0,-15 3 0 0,33-17-3 0,-33 0 0 0,31 0 0 0,-15 16 0 0</inkml:trace>
  <inkml:trace contextRef="#ctx0" brushRef="#br0" timeOffset="28">8905 14287 19 0,'0'0'16'0,"-63"96"30"0</inkml:trace>
  <inkml:trace contextRef="#ctx0" brushRef="#br0" timeOffset="29">8684 13794 19 0,'0'0'16'0,"0"17"39"0</inkml:trace>
  <inkml:trace contextRef="#ctx0" brushRef="#br0" timeOffset="30">9874 18971 19 0,'0'0'16'0</inkml:trace>
  <inkml:trace contextRef="#ctx0" brushRef="#br0" timeOffset="31">15938 11747 1 0,'0'0'0'0,"-15"0"14"0,-1 0 4 0,-1-15-4 0,-14 0 12 0,-1-2 3 0,1 17 0 0,15 0-7 0,16 0-14 0,47 0 2 0,64-16-7 0,1 16-2 0,-1 0-2 0,-32 16-8 0,-31 1-52 0,-32-2-27 0</inkml:trace>
  <inkml:trace contextRef="#ctx0" brushRef="#br0" timeOffset="32">15969 11954 40 0,'-15'0'29'0,"-1"15"11"0,47-15-14 0,34-15-12 0,14 0-9 0,0-2-6 0,-15 34-125 0</inkml:trace>
  <inkml:trace contextRef="#ctx0" brushRef="#br0" timeOffset="33">17574 11621 9 0,'31'-65'53'0,"-16"18"-14"0,-15 33-8 0,0-3-12 0,0 34-7 0,0 61-3 0,0 16-3 0,0 17-2 0,0-14-2 0,17-18-1 0,-1-31 0 0,-1-33 0 0,-15-15 0 0,48 0 0 0,-17 0-1 0,34 0 0 0,-3-15 0 0,3-1-1 0,-3 16 1 0,-45-17-7 0,14 17-35 0,-31 0-64 0</inkml:trace>
  <inkml:trace contextRef="#ctx0" brushRef="#br0" timeOffset="34">18509 11462 29 0,'17'-17'18'0,"-1"-30"16"0,-16 16-5 0,0-2-9 0,-16 18-10 0,-47 15-4 0,-1 0-1 0,1 15-3 0,30 18 0 0,2 15-1 0,31-1 0 0,31 16 1 0,17-15 0 0,16 0-1 0,-49-2 0 0,2 19-1 0,-17-34 0 0,-48 1 1 0,0 1-1 0,17-33 0 0,-1 0 1 0,32-17 0 0,15 1-1 0,18-1-1 0,30 2 2 0,-32 15-1 0,-14 32 0 0,-1 31 0 0,-16 48 2 0,0 0 2 0,0 0 0 0,0-31-2 0,0-32 1 0,15 0 0 0,16-48 0 0,17 15-2 0,16-30 0 0,-16 0-17 0,-16-18-132 0</inkml:trace>
  <inkml:trace contextRef="#ctx0" brushRef="#br0" timeOffset="35">19065 11700 6 0,'0'0'6'0,"0"-16"17"0,-15-1 7 0,-1 2 2 0,-16-1-5 0,16 1-8 0,16-17-8 0,16-1-4 0,16 18-4 0,16 30-1 0,-17 50 0 0,0 14-1 0,-31-1-1 0,-31 2 1 0,-17-32 0 0,0-32 1 0,17 16 1 0,16-32-2 0,15 0 1 0,15 0-2 0,33 0 1 0,-17 0 0 0,17 0 0 0,0-15-1 0,16 15 1 0,-18-17-1 0,-29 17-11 0,-1 17-133 0</inkml:trace>
  <inkml:trace contextRef="#ctx0" brushRef="#br0" timeOffset="36">16891 11732 9 0,'0'0'24'0,"0"0"2"0,-16-15 3 0,16-2-1 0,0 1-9 0,0-1-4 0,16 2-8 0,16-1-2 0,30 16-2 0,-14 48-1 0,-15 15-1 0,-33 18-1 0,-33-3 2 0,-30-30-1 0,16-16 2 0,15-1 1 0,16-15-3 0,16-16 2 0,48 0 0 0,-17 0-2 0,33-31 0 0,-1 31 0 0,16-16-5 0,33 16-124 0</inkml:trace>
  <inkml:trace contextRef="#ctx0" brushRef="#br0" timeOffset="37">18986 11986 12 0,'0'16'26'0,"-31"-16"48"0,14-16-51 0,34-16-4 0,30-33-9 0,16-13-5 0,16-16-2 0,-14 13 1 0,-34-30 0 0,-62 111-4 0,-17 31 0 0,0 19 0 0,17-4 0 0,14 2 0 0,34-16-1 0,45-1 2 0,3 1-1 0,-3 16 0 0,-14 15-1 0,16 81 3 0,-95-129-1 0,-2 0 1 0,-15 2 0 0,-14-17-2 0,-18-17 0 0,16 2-1 0,49 0-9 0,47-18-41 0,15 18-50 0</inkml:trace>
  <inkml:trace contextRef="#ctx0" brushRef="#br0" timeOffset="38">19652 11747 51 0,'0'0'0'0,"-31"-30"65"0,16 13-38 0,-1 17-15 0,16 47-3 0,16 34-5 0,-1-3-1 0,16 2-2 0,-14-49-1 0,-1 2 1 0,-16-33-1 0,15 0 1 0,2-48 0 0,14 0-1 0,-15-31 1 0,32 15-1 0,-16 16 0 0,-1 32 0 0,17 47-1 0,0 34 0 0,-32 31 1 0,-1-18 0 0,-15-30 1 0,0-16 1 0,0-32 1 0,0-64-1 0,16-15-1 0,16 0-1 0,16-18 1 0,14 36 0 0,-14 44-1 0,-15 49 0 0,-2 31 0 0,-16 17 0 0,2-1 1 0,-17-16-1 0,0-15 1 0,0-16-6 0,31-16-39 0,-31 1-62 0</inkml:trace>
  <inkml:trace contextRef="#ctx0" brushRef="#br0" timeOffset="39">20622 11811 76 0,'0'-33'22'0,"0"-13"15"0,46 14-20 0,19 16-7 0,-34 32-4 0,0 47-5 0,-31 17 1 0,-31-1-1 0,-32-32 0 0,15-30 1 0,32-1 0 0,1-1-1 0,30 1 1 0,49-16-1 0,15 0-1 0,1-16-5 0,15 16-31 0,-63 0-64 0</inkml:trace>
  <inkml:trace contextRef="#ctx0" brushRef="#br0" timeOffset="40">21145 11778 60 0,'0'-15'9'0,"16"-31"38"0,32 13-20 0,15 1-14 0,-32 32-7 0,-31 48-3 0,0 30-3 0,-31 19 0 0,-17-33 1 0,33-49-1 0,15 0 1 0,15-15 1 0,49-30-2 0,-1-20 1 0,-30 4-1 0,-2-34 2 0,-16 1-1 0,-15 31 1 0,-15 18 1 0,-1 30-1 0,1 46 1 0,-1 34 0 0,32 16-2 0,-1-18-1 0,16-30 1 0,17 0-5 0,31-33-19 0,2-30-88 0</inkml:trace>
  <inkml:trace contextRef="#ctx0" brushRef="#br0" timeOffset="41">21780 11462 48 0,'0'-47'33'0,"0"-17"9"0,31 0-23 0,2 31-8 0,-1 33-3 0,-1 0-5 0,-15 65-1 0,-16 14-1 0,0 18 0 0,0-3 0 0,0 1 0 0,15-32-2 0,18-15 0 0,15-15 2 0,15-33 0 0,-32-17-1 0,-14-16 1 0,-65 18 0 0,0 15 2 0,17 15 0 0,14 50 0 0,17 14 0 0,17 16 0 0,14 1 0 0,-31-18-3 0,0-13 1 0,-31-34 0 0,-17 1-1 0,-15-16 1 0,15-16-3 0,32-33-16 0,47-13-127 0</inkml:trace>
  <inkml:trace contextRef="#ctx0" brushRef="#br0" timeOffset="42">22606 11858 70 0,'0'0'13'0,"63"-15"34"0,1 0-26 0,47 15-8 0,16-17-6 0,-32 1-7 0,-47 16-4 0,-48 16-49 0,0-16-46 0</inkml:trace>
  <inkml:trace contextRef="#ctx0" brushRef="#br0" timeOffset="43">22812 11700 51 0,'0'0'0'0,"-16"-16"66"0,16-1-32 0,0 17-17 0,0 50-5 0,0 28-2 0,-15 16-3 0,15 19-3 0,31 76-7 0,-31-124-57 0,-16-50-26 0</inkml:trace>
  <inkml:trace contextRef="#ctx0" brushRef="#br0" timeOffset="44">17874 13446 36 0,'-15'-46'36'0,"15"-4"-9"0,0 20 2 0,15-3-10 0,50 2-7 0,14 31-7 0,-15 31-3 0,-33 49-2 0,-16 14 1 0,-46-14 1 0,-32-32 0 0,15-15 0 0,17-3 1 0,15-14-2 0,16-16 1 0,47 0 0 0,16 0-2 0,16-16-1 0,17 16-17 0,-17 0-124 0</inkml:trace>
  <inkml:trace contextRef="#ctx0" brushRef="#br0" timeOffset="45">18780 13224 70 0,'0'-48'32'0,"16"17"-3"0,-16 14-11 0,0 17-7 0,0 31-2 0,0 2-5 0,15 14-1 0,-15 17-1 0,17 16 0 0,-17-2 1 0,0-28-3 0,0-4 2 0,0-31-1 0,0-15 1 0,47 0 0 0,1-15-2 0,31-1 0 0,17 1-1 0,-2-17-13 0,2 16-131 0</inkml:trace>
  <inkml:trace contextRef="#ctx0" brushRef="#br0" timeOffset="46">19606 13098 88 0,'0'-17'12'0,"15"-62"22"0,-15 47-18 0,-15 16-7 0,-49 16-4 0,-15 16 0 0,14 16-3 0,50-1-1 0,30 17-1 0,33 16 0 0,0 15 0 0,-32-16 0 0,-32 0-1 0,-47-30 2 0,30-33-1 0,2 0 0 0,31-33 0 0,31 3 1 0,17 13-1 0,0 17 1 0,-17 32-1 0,-14 33 2 0,-1 29 0 0,-1 1 2 0,-15-1-2 0,0 3 0 0,0-18-2 0,17-47 0 0,30-32-9 0,33-17-45 0,-33-13-46 0</inkml:trace>
  <inkml:trace contextRef="#ctx0" brushRef="#br0" timeOffset="47">20193 13256 87 0,'0'0'11'0,"-33"-17"24"0,33 34-27 0,17 30-1 0,14-30-2 0,2-17-1 0,-2 0-4 0,1-33 2 0,-32-15-1 0,-17 1 0 0,-29 14 0 0,-2 33 1 0,-16 17 2 0,16 31 0 0,33 31 0 0,15 1 1 0,32-17-1 0,15-15 0 0,-15-16-2 0,16-17-1 0,14-30-1 0,19-33-5 0,-50-16-25 0,-16 17-91 0</inkml:trace>
  <inkml:trace contextRef="#ctx0" brushRef="#br0" timeOffset="48">20177 12859 76 0,'-17'-16'24'0,"2"-1"9"0,30 2-22 0,50-1-7 0,-3 16-4 0,34 0-27 0,-65 0-61 0</inkml:trace>
  <inkml:trace contextRef="#ctx0" brushRef="#br0" timeOffset="49">20574 12685 75 0,'15'-33'40'0,"18"18"-12"0,46 63-5 0,-79-1-19 0,-16 0-4 0,-16 0 0 0,1-30 1 0,15-17 0 0,32 0 0 0,15-32-2 0,17-31 1 0,-16 0 0 0,-16-1 2 0,-16 32-2 0,-16 32 0 0,-16 15 0 0,16 49 1 0,16 16 0 0,31-2-1 0,2-13-2 0,-2-19-46 0,-16-29-64 0</inkml:trace>
  <inkml:trace contextRef="#ctx0" brushRef="#br0" timeOffset="50">21066 12765 81 0,'-17'-33'39'0,"17"1"-19"0,33 17-10 0,15-2-4 0,-33 49-2 0,-15 33-2 0,0-4 1 0,-15 19-1 0,-1 1 1 0,16-3 0 0,0-15 1 0,47-15-3 0,16-32 1 0,16 1-2 0,-46-34 1 0,-1-16-1 0,-49 2 1 0,-14 31 0 0,-1 0-1 0,1 48 1 0,31 15 2 0,0 18 2 0,15 29-2 0,-15-14-1 0,-15 0 0 0,-18-35 1 0,-15-11-1 0,-14-35-1 0,14 0-4 0,-48-15-40 0,48-15-51 0</inkml:trace>
  <inkml:trace contextRef="#ctx0" brushRef="#br0" timeOffset="51">14399 15383 101 0,'0'-17'10'0,"0"-44"19"0,31 61-22 0,32 0-2 0,49 0-2 0,-33 0-3 0,-16 0-40 0,-46 0-58 0</inkml:trace>
  <inkml:trace contextRef="#ctx0" brushRef="#br0" timeOffset="52">14541 15477 72 0,'-15'0'26'0,"-33"0"16"0,48 0-26 0,32 0-7 0,47 0-7 0,48 0-8 0,-32-15-106 0</inkml:trace>
  <inkml:trace contextRef="#ctx0" brushRef="#br0" timeOffset="53">16271 15129 16 0,'0'0'31'0,"-15"-32"18"0,15 16-20 0,0-15-17 0,15-1 2 0,33 17-6 0,16 15-2 0,-16 0-3 0,-17 47-2 0,-16 32 0 0,-30-16-1 0,-32 0 2 0,-1-30 1 0,16-2-1 0,-15 1 1 0,30 0 0 0,2-16-1 0,15 1 1 0,32-17 0 0,95-33-1 0,-48 1-3 0,-15 32-7 0,-1 0-37 0,-32 0-58 0</inkml:trace>
  <inkml:trace contextRef="#ctx0" brushRef="#br0" timeOffset="54">16891 15305 62 0,'0'0'45'0,"0"0"-12"0,0 0-14 0,-16 14-6 0,-1 2-4 0,17-16-5 0,0 16-4 0,0-16-58 0,0 0-22 0</inkml:trace>
  <inkml:trace contextRef="#ctx0" brushRef="#br0" timeOffset="55">18034 15097 8 0,'0'0'0'0,"15"0"26"0,18-16-1 0,-33-1 3 0,15 17-21 0,-15-14 8 0,-15-3 3 0,-1 2-13 0,-16-17-1 0,-1 16 2 0,2-1-1 0,-32 17 3 0,15 65 0 0,32-19-5 0,16 19-1 0,0-2 0 0,16-15 0 0,-1-33 0 0,33 2-2 0,0-17 1 0,0-17 0 0,0 2-1 0,-32-33 0 0,-16 17 1 0,0-16 0 0,0-3-2 0,-16 19 2 0,-1 31 0 0,2 0 0 0,15 31-1 0,0 34-1 0,15-2 3 0,18-15-1 0,13 0-1 0,19-31-2 0,14-3-25 0,-48-14-80 0</inkml:trace>
  <inkml:trace contextRef="#ctx0" brushRef="#br0" timeOffset="56">17526 15716 38 0,'-16'-17'33'0,"-1"17"2"0,2-14-5 0,30 14-15 0,18-17-3 0,61 17-2 0,66-15-1 0,46 0-3 0,-16-18-3 0,1 16 0 0,-32 2 1 0,-16-16-1 0,-49 31-1 0,-13-15-1 0,-35-2-1 0,-29 17 0 0,-17 17-3 0,-32-2-18 0,-32 16-126 0</inkml:trace>
  <inkml:trace contextRef="#ctx0" brushRef="#br0" timeOffset="57">17287 16162 18 0,'-15'-17'37'0,"15"-31"-1"0,15 32-4 0,-15 1-13 0,0 46 4 0,0 34-15 0,17 13-1 0,-1 2-1 0,-16 14-4 0,15 17 0 0,1-15-3 0,-16-16 2 0,0-34 0 0,0-29 0 0,0-17 1 0,0-17-1 0,0-44 0 0,-16-4 1 0,16-31-1 0,-15 2 0 0,15 14-1 0,31 2-3 0,17 61 4 0,0 1 0 0,15 32-2 0,-47 16 3 0,-1 0-2 0,2 15-1 0,-49-15 2 0,-1 16-2 0,-29-33 1 0,14 1-1 0,0-16-4 0,33 0-20 0,-1-16-112 0</inkml:trace>
  <inkml:trace contextRef="#ctx0" brushRef="#br0" timeOffset="58">17589 16034 72 0,'-15'-16'11'0,"-18"-32"31"0,33 32-20 0,48-15-11 0,0 31-7 0,0 17-3 0,-32 13 0 0,-16 18-1 0,-16 0 1 0,-32-17 1 0,31 1-1 0,2-32 1 0,30 0 0 0,33 0-1 0,16-17-2 0,-1-14-20 0,-15 31-101 0</inkml:trace>
  <inkml:trace contextRef="#ctx0" brushRef="#br0" timeOffset="59">18082 15161 14 0,'0'0'0'0,"-16"0"39"0,16 0-17 0,0 0 0 0,-17 16-10 0,-14-1 1 0,-1-15 1 0,1 16-5 0,-17-16-4 0,15-16 1 0,18 1-1 0,-1-18 0 0,16 3-2 0,16-3-2 0,-16 2 1 0,15 14 0 0,2-13-1 0,-1 30 0 0,16-17 1 0,15 17 0 0,-15 0-1 0,16 17 0 0,-1 13-1 0,-15-13-1 0,-16 14 2 0,-16 17-1 0,0 0 0 0,-33-1 0 0,-13 34 2 0,-18-20-1 0,16 4 1 0,0-34 0 0,33 1 1 0,-1 1-1 0,16-18 0 0,16 0 0 0,32 1 1 0,15-16 0 0,16 0-2 0,48-46-1 0,0 13 2 0,-48 16-1 0,-46 17-3 0,-49 17-24 0,-1-1-87 0</inkml:trace>
  <inkml:trace contextRef="#ctx0" brushRef="#br0" timeOffset="60">17843 16447 19 0,'-15'0'21'0,"15"0"28"0,-16-16-18 0,16 16-9 0,31 0-7 0,17-17-2 0,16 17-5 0,30-30-4 0,-15 13-4 0,-14 1-3 0,-18 16-15 0,-32 0-73 0,-15 0 41 0</inkml:trace>
  <inkml:trace contextRef="#ctx0" brushRef="#br0" timeOffset="61">18049 16273 56 0,'0'0'0'0,"-15"-33"58"0,15 16-31 0,0 34 1 0,15 16-20 0,-15 14-2 0,0 17-4 0,0 14 0 0,0-15-3 0,0-13-1 0,17-20-16 0,-17-14-112 0</inkml:trace>
  <inkml:trace contextRef="#ctx0" brushRef="#br0" timeOffset="62">18717 16097 80 0,'0'0'31'0,"0"0"-9"0,0 48-8 0,15-1-5 0,-15 1-1 0,0 15-1 0,0 1-3 0,0 16-3 0,0-17 1 0,0-48-2 0,0 2 2 0,0-17-1 0,31 0-1 0,34-17 0 0,-3 17 1 0,3-15-2 0,-3-1 1 0,-14 0 1 0,-31-15 0 0,-17-2 1 0,0-30 2 0,-17 0-2 0,17 31 2 0,-15 32 0 0,15 32 2 0,0 14-1 0,0 19-3 0,0 14-1 0,15-15-2 0,-15-17 1 0,0-15-5 0,-15-17-29 0,15-15-82 0</inkml:trace>
  <inkml:trace contextRef="#ctx0" brushRef="#br0" timeOffset="63">19733 15240 20 0,'-16'0'30'0,"-1"-16"12"0,2 16-16 0,15 0-9 0,15 0-3 0,33 16-5 0,0-16-4 0,47 0-1 0,-32 0-3 0,1 0-1 0,-16 0-4 0,-33 0-26 0,-15 15-82 0</inkml:trace>
  <inkml:trace contextRef="#ctx0" brushRef="#br0" timeOffset="64">19923 15129 64 0,'0'-15'39'0,"0"-2"-10"0,0 17-13 0,16 17-5 0,-16 13-2 0,0 50-2 0,0 1-1 0,15-3-3 0,-15-15-2 0,0-32 0 0,0 2-2 0,17-33-13 0,-1-33-111 0</inkml:trace>
  <inkml:trace contextRef="#ctx0" brushRef="#br0" timeOffset="65">21241 15003 26 0,'0'0'0'0,"-32"-33"50"0,-1-15-20 0,33 18-10 0,17 13-1 0,14-16-10 0,33 33-3 0,-16 33-4 0,-16 30-1 0,-32 2-1 0,-17-18 1 0,-31 0-1 0,2-15 1 0,-18 0 1 0,16-16-1 0,33 15 1 0,-1-15 1 0,16-16-2 0,47 0 0 0,16 0-2 0,16-16 1 0,17 16-24 0,-32 0-86 0</inkml:trace>
  <inkml:trace contextRef="#ctx0" brushRef="#br0" timeOffset="66">21732 15129 51 0,'0'0'44'0,"0"0"6"0,-15 15-39 0,-1 18-3 0,16-18 0 0,0-15-4 0,0 0-2 0,0-31-3 0,48-16-147 0</inkml:trace>
  <inkml:trace contextRef="#ctx0" brushRef="#br0" timeOffset="67">22621 14827 71 0,'0'-16'15'0,"17"-31"26"0,-17 31-18 0,0 16-11 0,16 33-4 0,-16 45-4 0,15 1 0 0,1-14-4 0,-1-4 0 0,-15-28-5 0,0-1-21 0,0-17-92 0</inkml:trace>
  <inkml:trace contextRef="#ctx0" brushRef="#br0" timeOffset="68">22130 15431 68 0,'-32'-15'47'0,"32"15"-19"0,32-17-14 0,78 1-5 0,34 16-1 0,45-32-2 0,19 16-2 0,-18-14 0 0,-32 13-3 0,-31-16 0 0,-63 18-1 0,-32 15-1 0,-64 15-29 0,-15 2-88 0</inkml:trace>
  <inkml:trace contextRef="#ctx0" brushRef="#br0" timeOffset="69">22225 15827 69 0,'-16'-31'40'0,"16"14"-10"0,0 2-12 0,0 47-7 0,31 15-1 0,-31 50-3 0,17-3-3 0,-17 17 0 0,16-16-4 0,-16-47 6 0,0-16-6 0,-16-1-3 0,16-31-10 0,-17 0-16 0,2-48-49 0,-1 33 26 0</inkml:trace>
  <inkml:trace contextRef="#ctx0" brushRef="#br0" timeOffset="70">22177 16129 10 0,'0'0'0'0,"-16"-48"50"0,1-15-11 0,30 31-7 0,33 16-12 0,0 0-10 0,-1 2-3 0,1 44-4 0,-33 1-2 0,2 19-1 0,-49-4 1 0,-1 2 0 0,-13-16 1 0,-2-17-2 0,-16-15 0 0,16 0-3 0,33 16-17 0,15-16-90 0</inkml:trace>
  <inkml:trace contextRef="#ctx0" brushRef="#br0" timeOffset="71">22638 15986 105 0,'0'0'19'0,"0"-16"3"0,47 16-10 0,16-16-2 0,1 2-4 0,-16 14-4 0,0-17-2 0,-33 17-1 0,1 0-4 0,-16 0-31 0,-16 0-63 0</inkml:trace>
  <inkml:trace contextRef="#ctx0" brushRef="#br0" timeOffset="72">22748 15843 71 0,'0'0'25'0,"-15"-16"9"0,15 16-19 0,0 0-6 0,0 32 0 0,0 32-1 0,0-1-3 0,0 2-1 0,0-4-2 0,0-28 0 0,0-1-3 0,0-17 0 0,0-15-11 0,0-15-45 0,0 15-15 0</inkml:trace>
  <inkml:trace contextRef="#ctx0" brushRef="#br0" timeOffset="73">23177 15796 70 0,'0'0'15'0,"0"-32"32"0,16 0-26 0,-1 32-6 0,-15 0-8 0,17 17 0 0,-17 30 1 0,0 0-1 0,-17 0-1 0,17 17-3 0,-15-17-1 0,15 3 2 0,0-4-1 0,15-14-1 0,-15-16-3 0,0-16 1 0,0-16-17 0,-31-1-139 0</inkml:trace>
  <inkml:trace contextRef="#ctx0" brushRef="#br0" timeOffset="74">3683 8827 5 0,'-16'-16'10'0,"-16"-16"15"0,16 32-4 0,16-15-2 0,32-2-12 0,16 17 9 0,47-16-4 0,64-15 0 0,47 14-4 0,1 17-3 0,15 0-3 0,0 31-2 0,32-14 1 0,0-17-1 0,0 16 0 0,16-16 0 0,-16 17 1 0,-32-17-1 0,0 0 2 0,1 0-2 0,-33 0 2 0,-47 0-2 0,-48-17 1 0,-63 1 0 0,-32 16 1 0,-16-17-1 0,-47 17 0 0,-33 0-1 0,-31 17 0 0,-63 16 0 0,-32-3-1 0,-48 18 0 0,-16-32 1 0,-47 1 0 0,15-17 0 0,17-17 1 0,31 1 0 0,47 16-2 0,65 0 2 0,62 0-2 0,65 0-6 0,15 0-95 0</inkml:trace>
  <inkml:trace contextRef="#ctx0" brushRef="#br0" timeOffset="75">13271 7874 54 0,'0'-17'9'0,"-15"2"9"0,-1 15-1 0,32 0 8 0,-1 15-10 0,1 35-2 0,47 11-6 0,-15 4-5 0,31-2-1 0,-15 0 0 0,-32-30 0 0,-1-18-4 0,-31-15-20 0,-15-31-45 0,-1 14 5 0</inkml:trace>
  <inkml:trace contextRef="#ctx0" brushRef="#br0" timeOffset="76">13541 7890 49 0,'15'-16'30'0,"-15"-16"1"0,0 16-11 0,0 16-7 0,-15 48 0 0,-1 15-6 0,-15 33-5 0,14-17-2 0,-14-15 1 0,-1-17-12 0,-32-15-38 0,33-32-51 0</inkml:trace>
  <inkml:trace contextRef="#ctx0" brushRef="#br0" timeOffset="77">13175 8144 44 0,'0'-15'64'0,"33"-2"-35"0,30 1-21 0,49 16-7 0,61-17-45 0,-125 17-22 0</inkml:trace>
  <inkml:trace contextRef="#ctx0" brushRef="#br0" timeOffset="78">15224 7890 5 0,'-17'0'6'0,"17"-16"23"0,0-1-13 0,0 2 11 0,-15 15-6 0,15 0-4 0,0 15-4 0,0 18 0 0,-16 30-2 0,1 17-4 0,15 16-3 0,15-2-1 0,1-30-1 0,-16-17 2 0,0-30-1 0,0-2-1 0,15-15-1 0,18 0 1 0,15 0-2 0,31 0 0 0,0-15 1 0,17 15-2 0,-17 0-10 0,0 0-42 0,-64 0-11 0</inkml:trace>
  <inkml:trace contextRef="#ctx0" brushRef="#br0" timeOffset="79">16415 7731 50 0,'0'-15'24'0,"0"-49"-7"0,-32 17-6 0,-1-1 6 0,2 32-2 0,-32-1-6 0,15 34-5 0,17 14-1 0,15 17 0 0,-1 17-2 0,50-4 2 0,-2 4-3 0,1-2 0 0,-16 0 0 0,-32-15 0 0,-32-32 1 0,-15-16 1 0,-1 0 0 0,33 0 0 0,31-16-2 0,16-1 0 0,47 17 0 0,1 17 1 0,-33 31-1 0,1 31 0 0,-16 32 1 0,-16 17 1 0,-33-18 2 0,18-14 0 0,-1-33-1 0,16-15-1 0,16-33-1 0,32-15-1 0,46-47-17 0,-13 14-109 0</inkml:trace>
  <inkml:trace contextRef="#ctx0" brushRef="#br0" timeOffset="80">17066 8320 26 0,'-16'0'38'0,"16"-17"-7"0,31-46-5 0,17-48-12 0,16 15-7 0,-33 0-6 0,-31 33 1 0,0 46-1 0,-16 17 1 0,1 50 1 0,15-4-2 0,15 34-1 0,16-17-2 0,17 17 3 0,-15-33 0 0,-18 0 0 0,1-14 1 0,-47-16 1 0,-17-3-1 0,0 3-1 0,-16-17-1 0,1-17 0 0,32 3-8 0,31-3-42 0,15 1-34 0</inkml:trace>
  <inkml:trace contextRef="#ctx0" brushRef="#br0" timeOffset="81">17589 7985 72 0,'-15'0'14'0,"-1"-17"-3"0,-1 34 6 0,2-1-2 0,15 31-2 0,0 17-7 0,15-17-2 0,18 34-2 0,-18-51-1 0,1-13 0 0,-16-17-1 0,15-32 1 0,2-16 0 0,14-30-2 0,17 14 1 0,-17 17 0 0,17 30-1 0,0 17 2 0,0 47-1 0,-17 17-1 0,-14 16 4 0,-1-2-2 0,-16-45 0 0,0-16 2 0,0-34 0 0,0-31-1 0,15-31-2 0,16-1-2 0,2 2 3 0,15 45-1 0,-2 33-1 0,-13 16 2 0,-1 31-1 0,-16 34 2 0,-1-3 0 0,-15-30 0 0,0-16-3 0,0-16-2 0,16-16-36 0,-1 0-59 0</inkml:trace>
  <inkml:trace contextRef="#ctx0" brushRef="#br0" timeOffset="82">18447 8065 105 0,'-17'-17'18'0,"17"-30"-4"0,64 31-10 0,-16-1 1 0,0 34 1 0,-17 46-3 0,-16 18 0 0,-15-3-1 0,-31-30 1 0,-17-16-1 0,17-32 0 0,14-17 0 0,34-30-1 0,31-17-1 0,-1 1-2 0,16 0 3 0,-46-2-1 0,-1 34 1 0,-16 16-1 0,-33 15 0 0,2 31 1 0,-1 34 3 0,16 13-1 0,47 2-1 0,17-16-4 0,31-34-37 0,-46-30-45 0</inkml:trace>
  <inkml:trace contextRef="#ctx0" brushRef="#br0" timeOffset="83">19652 7937 46 0,'0'0'29'0,"-15"-15"3"0,15 30-16 0,0 33-1 0,0-15-7 0,15-18-5 0,-15-15 2 0,0-15-2 0,0-35-2 0,-15 4 0 0,-1 14-1 0,1 16 1 0,-1 16-1 0,-16 33 1 0,16 45 1 0,-1 16 1 0,17 19-1 0,33-35-2 0,30-45 1 0,1-16-1 0,30-50 0 0,-29-31 0 0,-18-15-1 0,-47-17 1 0,0 33 1 0,0 46-1 0,-16 50 0 0,16 31 0 0,16 15 0 0,16 0 0 0,32-15 0 0,-1-48 0 0,1-16 1 0,-33-48-1 0,-16-31 1 0,-30-32-1 0,-16 14 0 0,-2 66 0 0,-30 16 0 0,16 30 0 0,15 16 0 0,16 19-1 0,16-3 1 0,31 0-1 0,33-30 1 0,16-17 0 0,15-17-1 0,-1-30 2 0,-29-17-1 0,-3 0 0 0,-45 34 0 0,-17 13 0 0,-17 17-1 0,2 47 1 0,-1-16 0 0,32 34-1 0,16-2 1 0,-1 0 0 0,2-15 0 0,-18 0 1 0,-15-16-1 0,-15-16 1 0,-33-16-1 0,-16 17 1 0,33-34-1 0,14 1-4 0,34 16-21 0,30-17-72 0</inkml:trace>
  <inkml:trace contextRef="#ctx0" brushRef="#br0" timeOffset="84">20733 8079 46 0,'0'0'0'0,"0"-31"56"0,0 1-31 0,16 13-14 0,15 1-3 0,17 16-5 0,0 48 0 0,-33 15-2 0,-15 0 0 0,-31 1-1 0,-34 0 1 0,34-31 1 0,0-19 0 0,31 3-1 0,47-17 0 0,1-17-2 0,15 17 0 0,1-14-7 0,15-3-45 0,-64 1-8 0</inkml:trace>
  <inkml:trace contextRef="#ctx0" brushRef="#br0" timeOffset="85">21176 8048 68 0,'-31'-47'46'0,"31"31"-30"0,31-1-10 0,2 17 0 0,-1 17-1 0,-1 46-3 0,-31 18-1 0,-15-3 0 0,-18-30-1 0,18-33 1 0,15 2-1 0,0-17 1 0,32-32-1 0,15-16 0 0,-15-15 0 0,-1-16 0 0,2 15 1 0,-18 31-1 0,-15 33 1 0,0 0-1 0,-15 33 2 0,-1 14 0 0,-1 17 0 0,17 0 0 0,17-17-2 0,30 0 0 0,1-30-5 0,15-17-34 0,-15 16-42 0</inkml:trace>
  <inkml:trace contextRef="#ctx0" brushRef="#br0" timeOffset="86">21749 7826 82 0,'0'0'0'0,"31"-80"29"0,0 19-20 0,2 28 1 0,-1 16-4 0,-1 17 1 0,-15 33-4 0,-1 15-1 0,-15 15-1 0,0-16 0 0,-15 1 3 0,-1 15 0 0,16-15-2 0,16 0 0 0,32-16-1 0,0-1 0 0,-2-31 0 0,-13 0 0 0,-18 0 0 0,-15-17-1 0,-15 3 1 0,-18 14-1 0,18 0 0 0,-1 31 1 0,1 17 0 0,15 0 0 0,0 15 0 0,15 2-1 0,1-4 1 0,-32 100 5 0,-32-146-3 0,-31-15-2 0,-63-15-11 0,30 15-90 0</inkml:trace>
  <inkml:trace contextRef="#ctx0" brushRef="#br0" timeOffset="87">3207 10810 2 0,'0'0'0'0,"-48"-15"16"0,0 0 1 0,33-2 7 0,30 17-12 0,33 0-4 0,63 0-2 0,48 0 1 0,-111 0-5 0,333 0 14 0,-112 0-7 0,17-16-3 0,0 16 0 0,16 0 0 0,15 0-2 0,16-15-2 0,33 15 0 0,-1 0-1 0,16 15 1 0,-17-15-2 0,-14 0 1 0,-17 0 3 0,-15 0-1 0,-16 0-1 0,-1-15 2 0,-31-1-2 0,-16 16 0 0,-16-17 2 0,-31 2-2 0,-33 0 1 0,-47-2-1 0,-80 17-2 0,-30 0-14 0,-81 17-101 0</inkml:trace>
  <inkml:trace contextRef="#ctx0" brushRef="#br0" timeOffset="88">11398 10112 9 0,'0'0'8'0,"-16"-15"20"0,16 15-5 0,0-16 2 0,16 16-4 0,0 0-2 0,48 0-5 0,15 0-6 0,16 0-5 0,0-17-2 0,-16 2 1 0,-15 15-2 0,-48 0-2 0,0-15-13 0,-48 30-102 0</inkml:trace>
  <inkml:trace contextRef="#ctx0" brushRef="#br0" timeOffset="89">11493 10286 34 0,'0'0'20'0,"-15"17"9"0,15-1-8 0,15-16-6 0,1 17 2 0,32-17-5 0,0 0-3 0,31-17-7 0,0 17 0 0,1-16-3 0,-1 16-4 0,16-17-106 0</inkml:trace>
  <inkml:trace contextRef="#ctx0" brushRef="#br0" timeOffset="90">12875 9984 40 0,'-16'-46'31'0,"16"14"-14"0,0-1-1 0,16 2 1 0,30 16-5 0,-13 15-3 0,-1 15-4 0,-1 33-2 0,0 15-2 0,-31 18 1 0,-15-3-2 0,-16-30 0 0,-2 0 1 0,18-31 1 0,-1-3-1 0,16-14 0 0,0-31-2 0,31-17 2 0,2-31-1 0,-2-18 0 0,1 19 0 0,-16 14 0 0,-16 34 1 0,0 13-1 0,0 1 1 0,0 16-1 0,-16 16 0 0,16 31 1 0,-17 17 1 0,17 0 1 0,0 0 0 0,17-1-2 0,14-32 0 0,17-14-1 0,31-17 0 0,-15 0-5 0,-16-17-39 0,-33 17-52 0</inkml:trace>
  <inkml:trace contextRef="#ctx0" brushRef="#br0" timeOffset="91">13541 9414 22 0,'0'-15'12'0,"0"-35"26"0,0 36-9 0,-16-3-10 0,1 17-5 0,-1 17-4 0,-16 14-3 0,-1 17-2 0,18 15 0 0,-1 0-1 0,16 1-3 0,31 0 1 0,17-31-1 0,0-3 1 0,0-30-1 0,16 0-1 0,-33-15 1 0,-31-17 1 0,0-1 0 0,-31 2 0 0,-17 1 0 0,-16 30-1 0,-15 14-1 0,16 33-1 0,15 18-18 0,32-19-98 0</inkml:trace>
  <inkml:trace contextRef="#ctx0" brushRef="#br0" timeOffset="92">6445 9366 43 0,'-16'-48'16'0,"-15"33"-14"0,-17 0-3 0,-31 15 3 0,-17-17 7 0,1 1 3 0,-16-16 6 0,-16 1-5 0,16-1-4 0,0-1-4 0,-16-13-3 0,0-2 3 0,-32 16-2 0,16 17-1 0,-16-2 0 0,1 17 0 0,-17 32-1 0,16 0 0 0,-15 1-2 0,-1-3 1 0,-16 18 0 0,1 15 0 0,15 1 0 0,17 14 1 0,15 19 0 0,32-33 0 0,15 16 0 0,1-19 1 0,32 19-1 0,-1 16 0 0,16 15 0 0,1 32 1 0,47 15 0 0,-16 0-1 0,32-14-1 0,16-1 1 0,15 0-1 0,17 1 3 0,31-18-2 0,32-15 0 0,0-32-1 0,32 1 0 0,-16-17-1 0,15 2 1 0,17-19 2 0,-16-14-1 0,-1 16-2 0,1-33 2 0,-16-15 0 0,16-15 0 0,0-17 0 0,-17-16-1 0,17 16 1 0,-32-32-1 0,16 34 0 0,-16-18 1 0,0 15 0 0,16-14-1 0,-32 0 2 0,0 0-2 0,-31-3 2 0,-1-11 0 0,0-4 0 0,-15-31 0 0,-1-15 0 0,-15-15 2 0,-16-33 0 0,15-30 0 0,-15-19-1 0,-32-30-1 0,-32-1 0 0,-47 2-3 0,-96 46-12 0,-47 128-141 0</inkml:trace>
  <inkml:trace contextRef="#ctx0" brushRef="#br0" timeOffset="93">14589 10034 8 0,'-48'-33'16'0,"17"33"8"0,14 0-7 0,-14-17 5 0,31 17-1 0,0 17-9 0,31 31-1 0,17-16-4 0,16-16 1 0,63-49-2 0,63-78-2 0,49-47-7 0,126-1-121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000" max="10000" units="dev"/>
          <inkml:channel name="Y" type="integer" min="-10000" max="10000" units="dev"/>
          <inkml:channel name="F" type="integer" max="255" units="dev"/>
          <inkml:channel name="T" type="integer" units="dev"/>
        </inkml:traceFormat>
        <inkml:channelProperties>
          <inkml:channelProperty channel="X" name="resolution" value="1" units="1/dev"/>
          <inkml:channelProperty channel="Y" name="resolution" value="1" units="1/dev"/>
          <inkml:channelProperty channel="F" name="resolution" value="1" units="1/dev"/>
          <inkml:channelProperty channel="T" name="resolution" value="0" units="1/dev"/>
        </inkml:channelProperties>
      </inkml:inkSource>
      <inkml:timestamp xml:id="ts0" timeString="2022-11-24T12:33:04.77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antiAliased" value="0"/>
    </inkml:brush>
  </inkml:definitions>
  <inkml:trace contextRef="#ctx0" brushRef="#br0">18097 6526 13 0,'0'-50'21'0,"0"35"6"0,0-17-7 0,0 32 1 0,16 0-5 0,-16 0-4 0,0 47-1 0,0 18-1 0,-16 31-2 0,1-2-2 0,-18 1-3 0,33-32 1 0,-15-30 0 0,30-18-3 0,-15-15-1 0,0 0-3 0,0-15-23 0,-15-33-60 0,15 33 41 0</inkml:trace>
  <inkml:trace contextRef="#ctx0" brushRef="#br0" timeOffset="1">17764 6461 27 0,'-17'-15'16'0,"-29"15"23"0,46-17-13 0,15 17-5 0,64-14-6 0,48-36-2 0,0 20-10 0,-15 13 0 0,-33 1-4 0,-31 16-6 0,-16-15-26 0,-32 15-83 0</inkml:trace>
  <inkml:trace contextRef="#ctx0" brushRef="#br0" timeOffset="2">17843 6922 23 0,'0'0'0'0,"-48"31"44"0,48-31 2 0,48 0-15 0,64-31-12 0,-1 15-11 0,-1-1-4 0,-31 2-3 0,-31 15-2 0,-15 0-11 0,-2 0-132 0</inkml:trace>
  <inkml:trace contextRef="#ctx0" brushRef="#br0" timeOffset="3">19177 6778 31 0,'0'0'0'0,"-64"17"33"0,49-17-13 0,46 0-10 0,49-17 0 0,15-30-4 0,-1-32-4 0,-29-1 2 0,-49-31-4 0,-64-32 0 0,0 32 1 0,1 64 0 0,15 30 0 0,32 17-1 0,0 31 5 0,15 49 9 0,-15 31 2 0,0 33-5 0,-15 14-2 0,15 17-3 0,0-17-3 0,0-14-2 0,32-33 1 0,-1-48-1 0,17-15 1 0,0-31-1 0,-17-17 0 0,-15-65-1 0,-16-31-2 0,0-30-1 0,-47 15-1 0,-18 15 1 0,-14 66 2 0,0 13 0 0,31 17 0 0,48 0-1 0,48-16 2 0,48-1-1 0,14-14-2 0,2 1-3 0,-49-20 4 0,-15-11 2 0,-32-4 0 0,-16-14 1 0,0 32-1 0,0 30 1 0,0 34 0 0,0 30-2 0,0 47 0 0,15 2 1 0,18-1 1 0,-2-47 0 0,17-32-1 0,0-16 0 0,31-79 1 0,-31 14-1 0,-33-13-1 0,-15-1 1 0,-15 31 1 0,-18 31-3 0,2 17 2 0,14 17 1 0,17 16-2 0,48-3 0 0,16-30 0 0,16 0 1 0,-18-30 0 0,-14-20 1 0,-48 3 0 0,17 16-3 0,-17 31 2 0,0 17 0 0,-17 29 0 0,17 19-1 0,0-35 1 0,0 1 2 0,0-31-1 0,0 0-1 0,0-31 0 0,17 16 1 0,-17 15-14 0,0 0-120 0</inkml:trace>
  <inkml:trace contextRef="#ctx0" brushRef="#br0" timeOffset="4">17922 6604 19 0,'0'0'0'0,"0"-17"19"0,17 17-12 0,14 17 3 0,0-17 1 0,2 0-5 0,-1 0-2 0,15-17-3 0,-15-14 2 0,-32 1-1 0,16 13-1 0,-16 17-1 0,0 0-9 0,0 17 5 0,-16-17-62 0</inkml:trace>
  <inkml:trace contextRef="#ctx0" brushRef="#br0" timeOffset="5">18097 6350 4 0,'0'0'0'0,"0"15"26"0,0 35-5 0,16-36 0 0,16-14 0 0,16-31-3 0,-32-2-9 0,-16-30-6 0,-48 15-4 0,0 33 3 0,-31 30 4 0,0 81 6 0,46 47-6 0,50-16-3 0,62-64 0 0,16-48 1 0,-32-61 2 0,-30-19-3 0,-33-46-2 0,-48 0 1 0,0 96-4 0,-16 80 2 0,16 61-1 0,65 16 0 0,47-47 1 0,15-78 1 0,-16-49 3 0,-47-64-1 0,-32-15-2 0,-32 64-1 0,-31 64 0 0,0 94-1 0,62 15-6 0,82-15-73 0,-34-96 20 0</inkml:trace>
  <inkml:trace contextRef="#ctx0" brushRef="#br0" timeOffset="6">20193 6526 4 0,'0'-50'19'0,"15"35"3"0,2 0 9 0,-17-2-4 0,0 34-6 0,-17 13-4 0,17 35-10 0,0 14-2 0,0-1-4 0,0-28-2 0,17-35-14 0,14 0-104 0</inkml:trace>
  <inkml:trace contextRef="#ctx0" brushRef="#br0" timeOffset="7">20685 6493 41 0,'0'0'0'0,"0"-47"30"0,-17 16-7 0,2-2-12 0,-49 33-3 0,16 16-1 0,2 32-3 0,30-1-4 0,32 1-2 0,47 15 5 0,1-15 0 0,-18-17-2 0,-29 17-1 0,-17-1 1 0,-17-30-1 0,-29-3-1 0,-18-14 2 0,1-14 1 0,30-18-3 0,18 17 1 0,15-2-1 0,32 17 1 0,-1 0 1 0,-15 0-1 0,-1 32-1 0,18 14 5 0,-1-29-2 0,30-1 0 0,34-32-2 0,0-32 2 0,-17-32 0 0,-48-31-1 0,2-30-3 0,-33 30 2 0,-48 94-1 0,0 34 4 0,17 46 3 0,15 48-4 0,32 0 0 0,15-16-1 0,1-32-1 0,16-46 0 0,14-17-12 0,3-47-73 0,-49 30 42 0</inkml:trace>
  <inkml:trace contextRef="#ctx0" brushRef="#br0" timeOffset="8">20843 6556 39 0,'-15'0'12'0,"-64"0"37"0,125 0-34 0,81-30-16 0,33 13-87 0</inkml:trace>
  <inkml:trace contextRef="#ctx0" brushRef="#br0" timeOffset="9">21938 6526 19 0,'0'0'0'0,"17"-50"29"0,14-11-13 0,-14-4-5 0,-1-14-8 0,-49 47-2 0,-15 32 2 0,-14 32 1 0,30-1 0 0,32 32 0 0,48 1 4 0,31 16-6 0,-16-2 1 0,-32 2 1 0,-46-16-4 0,-16-47-1 0,-33-2 1 0,1-15 2 0,-1-32 0 0,47-1-2 0,17 18-1 0,17-1 1 0,-1 16 1 0,-1 0-1 0,-15 0 3 0,17 48-1 0,30 0 1 0,33-48 1 0,15-15 1 0,16-35-3 0,-47-11-4 0,-33-20 2 0,-31-29 1 0,-16-18-2 0,1 17 2 0,15 64 0 0,0 61 0 0,15 51-1 0,1 61 2 0,-1 2 0 0,-15-17 0 0,0-32-4 0,0-31 1 0,48-112 7 0,-15 1-7 0,-2 0 2 0,1 31 0 0,-16 16-2 0,-1 16-1 0,18 48 1 0,-18 15 1 0,16 0-1 0,2-15 1 0,-1-15-1 0,15-33 1 0,1-33 0 0,-16-30 0 0,-16-17 1 0,-1 34-1 0,-15 29 0 0,0 34 0 0,0 29-1 0,16 19 1 0,32-4 1 0,0-28-2 0,-2-33 0 0,19-48 1 0,-18-48 1 0,-15-15 1 0,-16-30-2 0,-16 30 0 0,-48 78 0 0,-16 33 0 0,33 63-1 0,31 48 2 0,0 17 0 0,16 16 4 0,-16-18-1 0,15-15-1 0,-15-32-1 0,17 1-1 0,-1-49 0 0,-1-14-1 0,16-17 1 0,-14-48-1 0,-17-32 2 0,0-31-3 0,-48 0-2 0,0 32 1 0,0 64 2 0,17 15 0 0,31 15-3 0,48 0 0 0,62-15-2 0,17-47 0 0,-15-17 2 0,-49-31 5 0,-46-31-1 0,-17-2-1 0,0 49 2 0,0 47 1 0,0 32-2 0,-17 47-1 0,17 34 1 0,0 13 1 0,-15 34 0 0,15-2-1 0,15-46 1 0,49-17-3 0,-16-47 1 0,0-49 0 0,-2-13 1 0,-13-34 0 0,-18 1-1 0,-15 62-1 0,-31 67 0 0,31 61 1 0,0-65-1 0,48-14-3 0,31 1-46 0,-48-33-31 0</inkml:trace>
  <inkml:trace contextRef="#ctx0" brushRef="#br0" timeOffset="10">23383 6335 39 0,'-48'-17'19'0,"17"34"-2"0,47-17-10 0,95 15-12 0,32-30-62 0</inkml:trace>
  <inkml:trace contextRef="#ctx0" brushRef="#br0" timeOffset="11">23891 6541 20 0,'-15'0'12'0,"-1"0"16"0,-1-15-16 0,34-35-4 0,-1 35 4 0,-1 0-1 0,2 30-6 0,-1 50-2 0,-1 13-4 0,1-15-1 0,-16-47 0 0,0-1 6 0,15-15 1 0,2-61-1 0,14 11-4 0,17-11 2 0,-17 28-2 0,-14 33 0 0,14 0 2 0,-14 0-3 0,-1 33 1 0,-16 28 2 0,15-11-2 0,1-4 0 0,47-14-2 0,33-32 0 0,31-48 0 0,-48 1 1 0,-48-17 2 0,-31 17-2 0,-31 14-1 0,-32 33 2 0,-16 33 1 0,15 30 2 0,32 17-3 0,64-34-1 0,47-29 1 0,0-17 1 0,-15-48 0 0,-49-15 5 0,2-15-3 0,-17 45-2 0,-32 49 5 0,1 62-1 0,15 66 4 0,16-16-5 0,-17-17-3 0,2-31 1 0,-18-19 0 0,-29-44 4 0,14-17 1 0,31-47 2 0,34-34-7 0,47-45-7 0,15 30-19 0,-47 66-112 0</inkml:trace>
  <inkml:trace contextRef="#ctx0" brushRef="#br0" timeOffset="12">20177 7699 14 0,'-17'-14'11'0,"34"14"18"0,31-17-4 0,47-16-4 0,-1-14-12 0,-46 16 0 0,-15-2-1 0,-18 18-1 0,-15 30-1 0,16 81 1 0,16 30-6 0,-16 2-1 0,-16-49 1 0,0-31 1 0,-33-16-2 0,-13-32 0 0,-18-32 1 0,1-16 0 0,15 2-2 0,32 29 1 0,16 17-1 0,16 0 0 0,63-16 0 0,1 16 0 0,30-32 1 0,-14 1 0 0,-1-17 0 0,-47-16 0 0,-33-30 2 0,2-17-1 0,-34 78 1 0,17 33-2 0,-31 96 2 0,14 63 0 0,34-33 0 0,14-31-1 0,-14-31 0 0,-17-47 1 0,16-17 3 0,-16-50-2 0,31-44-3 0,17-1 0 0,31 47 1 0,-31 33-1 0,0 15-1 0,-17 63 1 0,-16 15 0 0,-15 2-1 0,0-49-7 0,33-14-38 0,-1-17-48 0</inkml:trace>
  <inkml:trace contextRef="#ctx0" brushRef="#br0" timeOffset="13">21511 7890 46 0,'0'0'0'0,"0"0"45"0,-16 17-15 0,-1-17-27 0,2 15-89 0</inkml:trace>
  <inkml:trace contextRef="#ctx0" brushRef="#br0" timeOffset="14">7000 4127 2 0,'0'0'3'0,"17"16"7"0,-17-1 11 0,0 2-3 0,-48-17 3 0,0 0-10 0,0-32-8 0,33-47 8 0,15 1-7 0,48-2-4 0,-17 63 6 0,1 17-4 0,-1 32-2 0,-14 33 0 0,-1 29 7 0,-1 17-3 0,1 17-1 0,-16-50-1 0,-16-30-1 0,1-16 4 0,-33-32-3 0,-16 0 0 0,16-32-3 0,-31-31 1 0,48-17 0 0,14 47 1 0,17 33 1 0,48 17-3 0,0 46 0 0,16-15 0 0,-1 0 3 0,16-48-2 0,33-32 0 0,-1-47 0 0,-64 0 1 0,-31-33 0 0,-16-30-1 0,-16 47 0 0,0 78 0 0,1 49 0 0,-18 64 5 0,33 45 0 0,17 3 3 0,-1-16 1 0,15 13-1 0,1-45-4 0,-1-16 0 0,-14-49-3 0,14-31 0 0,1-63 0 0,-16-16-2 0,-32-33-4 0,-31 18 2 0,-17 61 1 0,1 33 0 0,30 16-1 0,66 1-1 0,61-34-19 0,18-14-88 0</inkml:trace>
  <inkml:trace contextRef="#ctx0" brushRef="#br0" timeOffset="15">8588 3936 30 0,'0'0'0'0,"48"-61"35"0,-33 44-6 0,2 17-12 0,-17 31 3 0,0 66-4 0,-32 29-5 0,32-15-6 0,15-32 0 0,2-47-1 0,30 0 0 0,16-32-2 0,17 0-1 0,0 0-2 0,-1 0-7 0,-31 0-82 0,-33 0 34 0</inkml:trace>
  <inkml:trace contextRef="#ctx0" brushRef="#br0" timeOffset="16">9604 3810 44 0,'0'-48'9'0,"0"17"13"0,-31 14-14 0,-33 17 1 0,1 33-8 0,30-2 1 0,18 16-1 0,63 17 1 0,15 0 0 0,1 30-1 0,-49-29-1 0,-30-19 3 0,-33-13 1 0,-16-33-3 0,33-16 0 0,14-32-1 0,50 18-2 0,14 30 6 0,-15 0-2 0,-17 61 2 0,-15 19 3 0,-15 16 9 0,15 15-5 0,-16-46-5 0,32-19-2 0,32-31-2 0,15-15-7 0,16-15-47 0,-31-17-38 0</inkml:trace>
  <inkml:trace contextRef="#ctx0" brushRef="#br0" timeOffset="17">10255 3986 42 0,'0'-50'20'0,"-16"3"11"0,16 16-12 0,-31 15-2 0,-2 16-7 0,2 47-6 0,15 50 2 0,16 29-3 0,0-30-2 0,32-2 2 0,-32-30-6 0,0-17-18 0,-16-15-100 0</inkml:trace>
  <inkml:trace contextRef="#ctx0" brushRef="#br0" timeOffset="18">9985 4191 49 0,'0'-16'24'0,"32"16"6"0,32 0-19 0,47 0-10 0,16 0-20 0,-80 0-63 0</inkml:trace>
  <inkml:trace contextRef="#ctx0" brushRef="#br0" timeOffset="19">10652 3936 42 0,'0'-15'20'0,"0"-17"24"0,0 32-29 0,-32 17-5 0,1 46-1 0,-33 176 10 0,80-161-18 0,32-15-1 0,15-30-10 0,16-33-109 0</inkml:trace>
  <inkml:trace contextRef="#ctx0" brushRef="#br0" timeOffset="20">10810 4080 39 0,'0'-16'28'0,"0"-31"9"0,48 16-19 0,31 14-8 0,-15 34-8 0,-48 44-1 0,-16 19 0 0,-47 1-3 0,-17-34 3 0,48-33 1 0,16-14 2 0,47-46-4 0,1-2 2 0,0-30-1 0,-17-2-2 0,-31 32 1 0,0 32 1 0,-15-1 2 0,-1 17 1 0,16 50 1 0,0 28-1 0,0 1-1 0,16 1-3 0,32-34-2 0,-1-29-18 0,17-1-89 0</inkml:trace>
  <inkml:trace contextRef="#ctx0" brushRef="#br0" timeOffset="21">11366 3953 58 0,'0'0'0'0,"0"-32"63"0,16 0-34 0,47 18-15 0,-15 28-9 0,0 66-3 0,-48 48-1 0,0-17 0 0,-32-33-4 0,16-30-8 0,1-33-62 0,15-15 16 0</inkml:trace>
  <inkml:trace contextRef="#ctx0" brushRef="#br0" timeOffset="22">11747 3684 77 0,'0'0'0'0,"112"-111"51"0,-49 111-44 0,-32 47-2 0,-14 47-4 0,-34 34-2 0,-14-17 3 0,31-32 0 0,31-47-1 0,49-16-1 0,31-49 1 0,-48 18-2 0,-63-16 2 0,-47-1 1 0,-16 64 3 0,15 47 3 0,32 16 0 0,16-1-2 0,16 34-1 0,0-32-2 0,-16-1 1 0,-32-47-3 0,-31-32-13 0,15-16-100 0</inkml:trace>
  <inkml:trace contextRef="#ctx0" brushRef="#br0" timeOffset="23">12763 4191 28 0,'-31'-33'44'0,"31"18"-10"0,31-1-16 0,48 1-13 0,33 15-4 0,-33 0-7 0,1 0-93 0</inkml:trace>
  <inkml:trace contextRef="#ctx0" brushRef="#br0" timeOffset="24">12732 4334 40 0,'0'0'24'0,"0"0"22"0,63-15-27 0,32-2-19 0,1 1-5 0,14 16-99 0</inkml:trace>
  <inkml:trace contextRef="#ctx0" brushRef="#br0" timeOffset="25">13716 4001 64 0,'0'-15'14'0,"0"-2"27"0,-16 1-18 0,-1 49-7 0,2 28-5 0,-1 50-4 0,16 0-5 0,0-14-2 0,0-18-1 0,0-47-3 0,16-32-14 0,-1-17-51 0,-15 17 13 0</inkml:trace>
  <inkml:trace contextRef="#ctx0" brushRef="#br0" timeOffset="26">13652 4001 37 0,'0'0'0'0,"16"-48"49"0,47 31-27 0,16 2-17 0,17 15-9 0,-32 48-27 0,-64-48-17 0</inkml:trace>
  <inkml:trace contextRef="#ctx0" brushRef="#br0" timeOffset="27">13621 4208 33 0,'-17'0'9'0,"-14"15"44"0,62-15-30 0,81-15-17 0,15 15-7 0,-33 0-29 0,-46 0-51 0</inkml:trace>
  <inkml:trace contextRef="#ctx0" brushRef="#br0" timeOffset="28">14383 3889 40 0,'0'0'11'0,"0"-47"40"0,-32 30-28 0,-32 17-5 0,1 81-6 0,15 45-2 0,17 0-4 0,15 18-5 0,63-33-1 0,16-47-4 0,16-31-17 0,-14-19-91 0</inkml:trace>
  <inkml:trace contextRef="#ctx0" brushRef="#br0" timeOffset="29">14684 3986 51 0,'0'-33'15'0,"0"-14"31"0,0 16-16 0,0 31-15 0,0 78-5 0,0 66-1 0,15-18-6 0,-15 0 2 0,0-15-3 0,17-30-2 0,-17-34 1 0,-17-31 1 0,17-16-3 0,0-33 2 0,-15-45-1 0,-1-18-1 0,1-15 2 0,46 16-1 0,17 16 0 0,15 31 0 0,1 31 0 0,-32 34 0 0,-16 46 0 0,-16 18-2 0,-33-20 2 0,-30-28 1 0,-1-16-1 0,16-2-1 0,-14-15-1 0,30-15-150 0</inkml:trace>
  <inkml:trace contextRef="#ctx0" brushRef="#br0" timeOffset="30">15049 3842 64 0,'31'-47'40'0,"-14"30"-8"0,14 1-11 0,17 49-4 0,16 61-5 0,-16 49-1 0,-17 16-5 0,-62-1-4 0,-33-14 0 0,-15-33-1 0,31-48-7 0,31-48-136 0</inkml:trace>
  <inkml:trace contextRef="#ctx0" brushRef="#br0" timeOffset="31">10017 8033 6 0,'0'0'6'0,"0"-32"22"0,-16 32-2 0,16 0-5 0,16 0 20 0,0-16-35 0,16 16 3 0,-1-17-5 0,17 2 0 0,0 15 0 0,-1-31 1 0,1 31-2 0,-16-15-1 0,15-2-1 0,-15 1 0 0,-1-1-2 0,-14 2 1 0,14-1-2 0,-15 16-7 0,-16-15-28 0,0 15-66 0</inkml:trace>
  <inkml:trace contextRef="#ctx0" brushRef="#br0" timeOffset="32">10096 8048 5 0,'0'0'4'0,"-31"31"23"0,31-31 4 0,-17 17-9 0,34-17 4 0,14-17-14 0,1 3-2 0,32-18-1 0,-1 17-5 0,17-35-1 0,-1 35-1 0,-31-1-1 0,-33 1-2 0,1 15 0 0,-16 0-1 0,-16 15 1 0,-15-15-9 0,-1 0-105 0</inkml:trace>
  <inkml:trace contextRef="#ctx0" brushRef="#br0" timeOffset="33">6001 7779 11 0,'0'0'0'0,"-16"-16"12"0,16 16 2 0,0 16 13 0,0 16-5 0,32 14-10 0,-1 4-5 0,17-35 2 0,0-15-1 0,-1-32-7 0,17-32 5 0,-33-16-2 0,1-31-2 0,-16-15-2 0,-16 15 1 0,16 46-1 0,-16 50 3 0,0 15-3 0,-16 15 0 0,0 35 2 0,0 11 1 0,0 19 3 0,16 16 0 0,16 15 1 0,0-16 0 0,32-47-2 0,-1-15-3 0,17-33 0 0,15-33 0 0,-16 1-1 0,-15-14 0 0,-16-34-1 0,-32-1 0 0,0-13-1 0,-16-3 1 0,0 36 0 0,1 11 1 0,-1 50-1 0,-1 17-1 0,2 46 1 0,15 18 0 0,32 60 0 0,-16-60-1 0,15 29 1 0,-15-46-1 0,-16-32 1 0,0-17 1 0,0-15 0 0,0-47-2 0,0-1 1 0,0 2 1 0,32-4-1 0,16 35 0 0,-33 0 0 0,1 15 0 0,0 30 0 0,0 20-1 0,0-4 1 0,16 2 1 0,-1-31-1 0,17-17 1 0,31-50 0 0,-15 19-1 0,-32-32 0 0,-16 16-1 0,-16-17 1 0,0 47 1 0,0 2-1 0,-16 15-1 0,-1 15 1 0,2 2 0 0,-1 16 0 0,0 13 0 0,32 19 0 0,15-19-1 0,2-14 1 0,30 1-4 0,-15-33-29 0,-17-17-87 0</inkml:trace>
  <inkml:trace contextRef="#ctx0" brushRef="#br0" timeOffset="34">7398 7699 14 0,'0'0'0'0,"0"-31"50"0,0-2-4 0,0 33-26 0,-17 0-11 0,17 144 10 0,17-81-14 0,-17-15-4 0,16-16 0 0,-16-32 1 0,0-15 3 0,-16-35-4 0,-1-28-1 0,17-16 1 0,48 14-1 0,16 47 1 0,-1 18 0 0,-31 46-1 0,0 49 0 0,-17-2 2 0,-30-13 2 0,15-2-2 0,0-15-2 0,0-17-2 0,0-31-22 0,15 15-97 0</inkml:trace>
  <inkml:trace contextRef="#ctx0" brushRef="#br0" timeOffset="35">6032 7557 20 0,'-31'0'27'0,"15"-33"18"0,63 3-19 0,1 30-9 0,16 0 0 0,-17 30-3 0,1-13-3 0,15-49-5 0,33 0-4 0,15-1-1 0,-48 33-28 0,-31 50-97 0</inkml:trace>
  <inkml:trace contextRef="#ctx0" brushRef="#br0" timeOffset="36">14732 4047 2 0,'0'0'3'0,"0"-30"18"0,0 14-10 0,0 1-2 0,0 15-6 0,0 0 4 0,0-17 4 0,0 1 3 0,0 16 4 0,-16-17-14 0,16 2 4 0,0 0-7 0,0 15 0 0,0-17 5 0,0 17 1 0,0 0 2 0,0-14 1 0,0 14-5 0,16 14-3 0,-16 18 2 0,0 16-1 0,0 0 0 0,0-1-2 0,0 1 3 0,15 15-1 0,-15 0-2 0,0 1 0 0,0 0 1 0,17-17 1 0,-1-15-1 0,-1 0 1 0,1 1-4 0,-16-2 4 0,0-16 0 0,-16 17 0 0,16-32 0 0,0 0-1 0,0 0 0 0,-15-32-3 0,15 17 2 0,-16-16-1 0,16-2 0 0,0 1 0 0,-17 0 0 0,17 1-1 0,0-2 1 0,0-14 0 0,-15 14 0 0,15 2 0 0,0-16-1 0,0 14 2 0,0-13-1 0,0 14-1 0,15 16 1 0,-15-1 0 0,17 17 0 0,-1-15-1 0,-1 0 1 0,16 15 0 0,2 15-1 0,-1 0 2 0,-1 2-2 0,0-1 1 0,-14 16 0 0,-17-17-1 0,16 16 2 0,-16-14-2 0,15 16 1 0,-15-18 0 0,-15 0 1 0,-1 16 0 0,-47-14-1 0,15-1 0 0,15 1 1 0,2-2-1 0,0-15 1 0,-1 15-1 0,32-15 1 0,0-15-1 0,15 15-3 0,-15 0-15 0,0 0-107 0</inkml:trace>
  <inkml:trace contextRef="#ctx0" brushRef="#br0" timeOffset="37">4032 10699 2 0,'0'-15'9'0,"-16"0"9"0,16-2-2 0,0 17 3 0,0 0 1 0,-16 0-6 0,1 0 1 0,-1 0-9 0,16 0 1 0,0 32 0 0,16-17-2 0,-1-15-1 0,17 0 3 0,0 0-4 0,0 0-1 0,15 17 2 0,1-17-2 0,0-17-1 0,-1 2 2 0,17 15-1 0,-17-15-3 0,17 30 1 0,-17-15 0 0,1 0 0 0,0 0 3 0,15 0-2 0,-15 0 0 0,15-15 0 0,-15 15-1 0,0 0 1 0,-1 0-1 0,1 0 1 0,15-17-1 0,-15 17 1 0,-16 0 1 0,-1 0-2 0,1 0 0 0,0 0 0 0,0 0 1 0,15 0-1 0,17-16 0 0,-17 16 0 0,-15 0 0 0,16 0 0 0,-16 16 1 0,-1-16-1 0,17 0 1 0,-16 0-1 0,-1 0 1 0,-15 17-1 0,16-17 1 0,-16 0 1 0,0 0 0 0,0 0 2 0,0 0-1 0,-1 0-1 0,-15-17-2 0,-15 17-3 0,-1-16-78 0,-16-1 10 0</inkml:trace>
  <inkml:trace contextRef="#ctx0" brushRef="#br0" timeOffset="38">13096 9651 32 0,'0'-47'28'0,"0"16"-1"0,-15 15-1 0,15 32-12 0,15 62 4 0,-15 50-4 0,17 63-4 0,-1-1-2 0,-1-31-5 0,-15-16-2 0,16-64-1 0,-16-15 0 0,0-50-2 0,0 3-10 0,0-34-68 0,0 3 22 0</inkml:trace>
  <inkml:trace contextRef="#ctx0" brushRef="#br0" timeOffset="39">13954 9938 55 0,'-17'-15'7'0,"-14"-18"24"0,31 16-1 0,-15 17-19 0,15 50 2 0,0 61-3 0,15 0-6 0,1-1-4 0,-1-14-1 0,-15-50 2 0,-15-29 2 0,15-17-1 0,0-32 1 0,0-31-2 0,0-1 0 0,15 34-2 0,2 13 1 0,31 34 0 0,-17 13 1 0,17 1-1 0,0 19 1 0,-1-20 0 0,1-14 1 0,63-32 4 0,-80-31-4 0,-14-17 0 0,-1-31-1 0,-49-16 1 0,18 0-2 0,-49 15 0 0,1 16 1 0,-16 34-2 0,-2 31 1 0,19 30 0 0,-3 142-3 0,113-92 3 0,64 14 1 0,15-32-5 0,0-14-22 0,-16-33-55 0,-95 0 32 0</inkml:trace>
  <inkml:trace contextRef="#ctx0" brushRef="#br0" timeOffset="40">14637 10064 14 0,'0'0'0'0,"16"0"61"0,30 17-21 0,19-17-24 0,14-17-4 0,-15-13-7 0,-1-20 1 0,-63-11-5 0,-32 28 0 0,-15 16 2 0,-1 17-1 0,0 33-2 0,17 14-1 0,14 34 6 0,96 93 8 0,17-127-10 0,31-31-2 0,-31-32 1 0,-17-47-1 0,-31-32 2 0,-32-32-3 0,-16-16 0 0,-16 32 1 0,-16 31 3 0,-1 64 2 0,18 16-2 0,-1 64 2 0,16 47-1 0,16 78 2 0,-1 35-2 0,2-18-2 0,14-62-1 0,2-33-1 0,13-33-1 0,2-62 1 0,16-16-1 0,-16-64 1 0,-33-47-1 0,-30-15-4 0,-33 30 1 0,-31 49 1 0,0 47 0 0,31 0 1 0,48 0 1 0,63-16 1 0,80-32-1 0,16-15-13 0,-64 46-138 0</inkml:trace>
  <inkml:trace contextRef="#ctx0" brushRef="#br0" timeOffset="41">8969 10605 6 0,'0'0'0'0,"0"-17"23"0,0 17-1 0,0 0 2 0,16-15-5 0,0 15-11 0,0 15-3 0,16 33 0 0,-16-15 5 0,31 14-4 0,0-31-2 0,17-1 0 0,16 1-4 0,-17-16 1 0,17 0 0 0,-17-16-2 0,16-15 3 0,-15-1 1 0,-1 0-2 0,1-1 0 0,15 2 1 0,-16 16-2 0,1 15 0 0,-1 15 0 0,17 16 0 0,-16 2-1 0,-17 14 2 0,-15-14-1 0,-1-18 2 0,2-15 2 0,30 0-3 0,1-31 0 0,-1 14 1 0,1-13 2 0,-1-3 2 0,-15 16 0 0,-17 3-6 0,1 14 1 0,-16 31-142 0</inkml:trace>
  <inkml:trace contextRef="#ctx0" brushRef="#br0" timeOffset="42">7588 14018 1 0,'0'-16'6'0,"0"-1"9"0,0 17 0 0,-16-15 0 0,16 15 5 0,0 0-7 0,0 0-4 0,0 0 2 0,-16 0 3 0,16-16 9 0,16 16-17 0,0-16-1 0,31 16 2 0,1 16-4 0,31-16 1 0,1 16 0 0,-16-16-2 0,-1 0-1 0,17-16 1 0,-17 16 0 0,16 0-3 0,-15 0 2 0,-1 0 0 0,16 0 1 0,-15 0-1 0,-1-16 0 0,1 16-1 0,-1 0 1 0,1 16 0 0,-1-16-1 0,-15 0 0 0,0 16 0 0,0-16 1 0,15 0 0 0,-16-16 1 0,1 16-1 0,-16 0-1 0,15 0 1 0,-14 0-1 0,-2 0 2 0,-15 16-1 0,0-16 1 0,0 0 3 0,-1-16-1 0,2 16 0 0,-17-16-3 0,0 16-1 0,0 0-26 0,-32 32-97 0</inkml:trace>
  <inkml:trace contextRef="#ctx0" brushRef="#br0" timeOffset="43">11605 15732 30 0,'-16'0'14'0,"-16"-33"37"0,16 19-17 0,0-3-9 0,16 17-12 0,0 81-2 0,32 45-2 0,-17 33-4 0,2 30 0 0,-17-92-3 0,16 30-2 0,-16-16-1 0,0-33-2 0,15-61-12 0,-15-17-32 0,0-17-52 0</inkml:trace>
  <inkml:trace contextRef="#ctx0" brushRef="#br0" timeOffset="44">12351 15970 86 0,'-17'-47'32'0,"17"31"-5"0,0 16-16 0,-15 63-5 0,15 1-2 0,15 47-1 0,-15 32-4 0,0-128-7 0,0 2-27 0,-15-17-78 0</inkml:trace>
  <inkml:trace contextRef="#ctx0" brushRef="#br0" timeOffset="45">12271 15986 34 0,'0'0'0'0,"0"-63"56"0,16 47-15 0,0-16-17 0,32 32-13 0,15 48-2 0,1 30-5 0,15 18-3 0,-15-16-4 0,-1-17 1 0,-32-30-8 0,2-18-22 0,-18-15-27 0,-15-15-1 0</inkml:trace>
  <inkml:trace contextRef="#ctx0" brushRef="#br0" timeOffset="46">12668 15970 18 0,'0'-63'42'0,"0"15"2"0,0 16-18 0,0 32-6 0,16 0-11 0,0 63-7 0,-1 48 0 0,2 0-1 0,-1-15-4 0,-16-48-12 0,15-16-61 0,-15-32 26 0</inkml:trace>
  <inkml:trace contextRef="#ctx0" brushRef="#br0" timeOffset="47">13017 15986 43 0,'0'-32'53'0,"0"18"-11"0,0-3-29 0,-15 17-9 0,15 47 0 0,0 34 1 0,31 13-4 0,17-31-1 0,15-31-1 0,1-32 2 0,-1-17 0 0,-32-29-1 0,-31-19 2 0,-31 4 0 0,-32-4-1 0,-16 19-1 0,-2 29-1 0,19 17 1 0,45 63-2 0,81-15 0 0,47-31 0 0,16-34 2 0,-15-31 0 0,-33 2 3 0,-47-19-3 0,-32 17 2 0,0-15 3 0,-17 48 0 0,2-2 0 0,-1 175 8 0,47-62-10 0,2 15-1 0,13-31 0 0,2-34-2 0,0-13-2 0,0-33-5 0,0-48-32 0,-17-15-102 0</inkml:trace>
  <inkml:trace contextRef="#ctx0" brushRef="#br0" timeOffset="48">13350 16034 100 0,'0'0'19'0,"0"0"21"0,96-33-33 0,47 2-39 0,-49 31-83 0</inkml:trace>
  <inkml:trace contextRef="#ctx0" brushRef="#br0" timeOffset="49">14112 16129 2 0,'0'0'18'0,"0"0"21"0,17-32-4 0,-1 1-9 0,-16-34-6 0,-16 18-12 0,-1 16-5 0,-31-2-1 0,2 33 2 0,-2 33-4 0,0-2 2 0,32 33 1 0,1 15 1 0,30-14 0 0,33-19-1 0,16-31 0 0,-18 2-1 0,2-17-2 0,-15-32 0 0,-18 1 2 0,1-17-1 0,-16-15 1 0,0 15-1 0,0 31-1 0,-16 17 2 0,16 33-1 0,16 14-1 0,32 34 0 0,15-35 1 0,16-31-1 0,0-15 1 0,-14-46-1 0,-18-34 1 0,-32 1 0 0,-15-32 2 0,-15-17-1 0,15 65-3 0,-16 46 3 0,16 34 0 0,0 46 0 0,31 33-3 0,-14 30 1 0,14 2-1 0,-14-34 2 0,45-44 0 0,-29-50-2 0,46-33 2 0,-16-45-3 0,-30-18 5 0,-18 16-1 0,-15 64-2 0,0 47 0 0,-15 49-2 0,30 16 4 0,16-33-3 0,34-30-1 0,14-50-18 0,-31-47-28 0,-48 1-69 0</inkml:trace>
  <inkml:trace contextRef="#ctx0" brushRef="#br0" timeOffset="50">14445 15954 74 0,'-46'0'29'0,"13"-14"7"0,97-19-26 0,78-15-12 0,33 32-62 0,-127 16 6 0</inkml:trace>
  <inkml:trace contextRef="#ctx0" brushRef="#br0" timeOffset="51">15478 16001 77 0,'0'0'20'0,"0"0"26"0,0-15-36 0,-17-17-3 0,2 1 2 0,-32 15-3 0,-18 16-3 0,19 33-1 0,13 13-1 0,33 49-1 0,48-31-3 0,0-32 2 0,0-17 1 0,-17-45 1 0,17-20 2 0,-17-11-1 0,17-20 1 0,0 34-1 0,0 47 0 0,-17 31-2 0,0 33-2 0,-14-1 0 0,-1-32 2 0,-16-14 4 0,0-65-2 0,32-32 1 0,15 2 1 0,16 14 4 0,-15 32-1 0,-17 48-5 0,17 111-5 0,-48-46-2 0,-15-35-30 0,-1-31-81 0</inkml:trace>
  <inkml:trace contextRef="#ctx0" brushRef="#br0" timeOffset="52">15986 12937 78 0,'0'-46'24'0,"-17"-34"10"0,-14 48-11 0,-17 32-13 0,-15 47 0 0,-1 64-1 0,49 80-2 0,15 16-2 0,63 15-3 0,1 1-1 0,-16-33-1 0,-33-64 0 0,-15-61 0 0,-31-19-1 0,-1-13-9 0,-16-33-41 0,17 0-56 0</inkml:trace>
  <inkml:trace contextRef="#ctx0" brushRef="#br0" timeOffset="53">15732 14542 80 0,'0'0'41'0,"-17"15"-21"0,34 17-7 0,47 16-5 0,30-48-4 0,-15-17 0 0,-14-46 0 0,-49 0 2 0,-49-2-3 0,-30 19-2 0,-32 46 0 0,16 46-2 0,31 34-1 0,31-16-9 0,82-32-48 0,-65-48-13 0</inkml:trace>
  <inkml:trace contextRef="#ctx0" brushRef="#br0" timeOffset="54">16462 12398 64 0,'0'0'17'0,"-31"32"10"0,-33 1-22 0,16 14-1 0,0-33 9 0,0-28-5 0,2-50 1 0,13-15-4 0,18 31-1 0,30 16-1 0,33 16 1 0,-17 16-2 0,34 16 0 0,-3 32-2 0,-14 30 4 0,16 19-2 0,16-33 3 0,-18-49 1 0,3-15 2 0,-18-65-2 0,-15-13-2 0,-32-16-3 0,-63 44-2 0,-18 50-5 0,-46 80-26 0,48 1-114 0</inkml:trace>
  <inkml:trace contextRef="#ctx0" brushRef="#br0" timeOffset="55">17066 13526 43 0,'-33'-15'30'0,"2"15"9"0,31 0-30 0,16 30 0 0,32 1 1 0,15-31-7 0,-15-15 1 0,-1-31 1 0,-47-19-3 0,0 19 1 0,-47 13 3 0,-18 16 1 0,-14 50-1 0,16 30 0 0,32 32 0 0,31 1 0 0,31 0-1 0,49-49-2 0,30-16-2 0,-14-48-9 0,-1-14-49 0,-63 1-60 0</inkml:trace>
  <inkml:trace contextRef="#ctx0" brushRef="#br0" timeOffset="56">16891 13081 101 0,'-16'0'13'0,"16"-48"10"0,48 32-14 0,31 16-6 0,48 0-6 0,16 16-81 0,-111-16 36 0</inkml:trace>
  <inkml:trace contextRef="#ctx0" brushRef="#br0" timeOffset="57">17574 12668 91 0,'0'-31'41'0,"0"15"-13"0,0 47-19 0,0 49-1 0,31 64-2 0,-16-3-2 0,2-13-4 0,-1-49 2 0,-16-47-1 0,0-16-1 0,0-32 1 0,0-48 0 0,-16-15 0 0,-1-32-1 0,17 31 0 0,48 34-1 0,16 13 2 0,16 33-2 0,-18 48 2 0,-29-2-1 0,-33 19-1 0,-33-2 1 0,-46-15 0 0,0-33 0 0,16-30-14 0,47 0-31 0,47-18-55 0</inkml:trace>
  <inkml:trace contextRef="#ctx0" brushRef="#br0" timeOffset="58">18193 12811 90 0,'-65'-63'36'0,"50"47"-11"0,111-16-10 0,-17 64-13 0,-16 47-1 0,-63 32-2 0,-31-31 0 0,-17-34 3 0,31-46 1 0,17-46 1 0,65-50-2 0,-3-45-2 0,3 28 0 0,-49 65 3 0,-32 33 0 0,-16 47-5 0,-1 62 4 0,33 17 0 0,0 0-2 0,33-15-7 0,30-31-128 0</inkml:trace>
  <inkml:trace contextRef="#ctx0" brushRef="#br0" timeOffset="59">19082 13287 95 0,'0'-48'40'0,"-32"1"-18"0,16 14-13 0,-32 33 1 0,17 17-2 0,-1 31-1 0,16 31-3 0,32 48 2 0,16-16-4 0,-1 0-1 0,-15-30-4 0,-16-34-6 0,0-33-26 0,-31-14-55 0,-2-14 42 0</inkml:trace>
  <inkml:trace contextRef="#ctx0" brushRef="#br0" timeOffset="60">18732 13526 50 0,'0'-32'53'0,"31"16"-11"0,65-16-26 0,47 16-21 0,-32 16-53 0,-80 16-7 0</inkml:trace>
  <inkml:trace contextRef="#ctx0" brushRef="#br0" timeOffset="61">19525 13224 84 0,'-15'-15'13'0,"-16"-18"34"0,31 33-31 0,-33 16-8 0,2 64 2 0,14 48-4 0,17-17-2 0,0 0-2 0,17-33-4 0,14-30-11 0,33-16-51 0,-64-32 0 0</inkml:trace>
  <inkml:trace contextRef="#ctx0" brushRef="#br0" timeOffset="62">19685 13383 61 0,'0'0'0'0,"32"-48"64"0,15 33-32 0,-15-2-21 0,32 49-11 0,-33 33-1 0,-16 13-1 0,-46-15 2 0,0-15-1 0,14-32 2 0,2-16 1 0,30-48 0 0,18-15-2 0,-18-17 1 0,16 1-1 0,-31 31 3 0,0 33 1 0,-15-1 3 0,15 47-6 0,-16 49 1 0,32 14-2 0,-1-14-3 0,33-16-6 0,16-47-34 0,-16-17-77 0</inkml:trace>
  <inkml:trace contextRef="#ctx0" brushRef="#br0" timeOffset="63">20129 13176 60 0,'-15'-17'23'0,"-1"-14"39"0,16 31-34 0,47 17-14 0,1 62-7 0,0 17-6 0,-33 30-1 0,-30-15-2 0,-18-31-7 0,2-34-25 0,31-29-68 0</inkml:trace>
  <inkml:trace contextRef="#ctx0" brushRef="#br0" timeOffset="64">20701 13367 95 0,'0'-64'52'0,"0"33"-37"0,-33 15-11 0,-13 16-4 0,-18 16 4 0,16 32 0 0,17 32-1 0,47-2-2 0,15-15-1 0,32-32-1 0,-15-31 1 0,0-31-1 0,-32-16 3 0,-1-47-1 0,-30-34-1 0,-1 1 0 0,-16 30 3 0,32 66 1 0,-16 47-1 0,16 64 0 0,16 31 1 0,-1 32-2 0,2-32-1 0,-17-32-4 0,16-31-9 0,32-31-35 0,-17-17-55 0</inkml:trace>
  <inkml:trace contextRef="#ctx0" brushRef="#br0" timeOffset="65">20970 13303 82 0,'0'0'18'0,"-15"-47"34"0,30 30-32 0,18 2-12 0,-2 47-7 0,-16 47-2 0,-30 16 0 0,-16-31 0 0,15-32 2 0,16-17-2 0,16-30 2 0,30-33 1 0,2-47 0 0,-15-1-1 0,-18 1 0 0,-15 48 4 0,-31 47-1 0,-1 47-3 0,32 33 0 0,-16 31-2 0,47-33 0 0,2-13-6 0,46-34-39 0,-16-31-82 0</inkml:trace>
  <inkml:trace contextRef="#ctx0" brushRef="#br0" timeOffset="66">21717 13256 88 0,'0'0'21'0,"0"-32"26"0,15 32-27 0,33 0-17 0,64 0-9 0,-49 15-67 0,-47-15 5 0</inkml:trace>
  <inkml:trace contextRef="#ctx0" brushRef="#br0" timeOffset="67">21717 13414 70 0,'0'0'56'0,"15"0"-19"0,33 16-24 0,48-16-15 0,47 0-125 0</inkml:trace>
  <inkml:trace contextRef="#ctx0" brushRef="#br0" timeOffset="68">22700 12954 71 0,'-15'-32'41'0,"15"32"-7"0,-16 15-19 0,16 81-4 0,31 16-5 0,-14 15-4 0,-17-16-2 0,16-16-5 0,-16-47-18 0,15-48-50 0,-15 0 17 0</inkml:trace>
  <inkml:trace contextRef="#ctx0" brushRef="#br0" timeOffset="69">22717 12970 60 0,'0'-16'16'0,"-17"-1"25"0,50 2-26 0,46 30-8 0,17-15-7 0,-33 17-19 0,-47-1-85 0</inkml:trace>
  <inkml:trace contextRef="#ctx0" brushRef="#br0" timeOffset="70">22700 13128 24 0,'-15'0'30'0,"15"31"19"0,48-31-26 0,31 17-21 0,32-17-64 0,-80 0 13 0</inkml:trace>
  <inkml:trace contextRef="#ctx0" brushRef="#br0" timeOffset="71">23510 12843 66 0,'-15'-17'14'0,"-18"-30"32"0,18 33-29 0,-32 44-6 0,-1 66 2 0,0 46-3 0,17 17-6 0,47-16-2 0,30-32-6 0,35-31-17 0,-2-49-83 0</inkml:trace>
  <inkml:trace contextRef="#ctx0" brushRef="#br0" timeOffset="72">23876 12906 77 0,'-16'-63'50'0,"16"46"-16"0,0 50-23 0,-17 78 0 0,2 32-1 0,15 16-5 0,-16-17-3 0,16-15-1 0,16-63-5 0,-16-17-9 0,15-31-26 0,2-16-63 0,-17-16 66 0</inkml:trace>
  <inkml:trace contextRef="#ctx0" brushRef="#br0" timeOffset="73">23812 13239 34 0,'0'-30'37'0,"31"-34"12"0,17 47-22 0,16 2-11 0,-1 15-10 0,-46 46-4 0,-1 34-2 0,-32-16 0 0,-32-17 0 0,-48-30 1 0,17-1-5 0,31-16-22 0,33 0-82 0</inkml:trace>
  <inkml:trace contextRef="#ctx0" brushRef="#br0" timeOffset="74">24241 13002 79 0,'0'-32'13'0,"16"-1"39"0,-1 18-29 0,33 30-10 0,0 65-1 0,16 31 0 0,-33 17-5 0,-31-1-7 0,-47-16 0 0,-49-16-24 0,33-47-79 0</inkml:trace>
  <inkml:trace contextRef="#ctx0" brushRef="#br0" timeOffset="75">17732 12715 1 0,'0'-15'4'0,"0"0"6"0,0-2 5 0,0 1-3 0,-16 16-4 0,16-15 7 0,-15 15 2 0,15-16 5 0,-16 16-6 0,16-17-4 0,0 17-5 0,-17 0-6 0,2 0 1 0,-18 17 2 0,33-17 4 0,-15 0 4 0,15 0-3 0,0 0-2 0,0 16 1 0,0 15-4 0,-16 33 0 0,16 15 0 0,-15 16 0 0,15 32-2 0,15-32 0 0,1-14 0 0,16-3-1 0,-16-15-1 0,-1 1 1 0,-15-17-2 0,0-30 1 0,0-17 0 0,0-32 4 0,0-14-6 0,0-19 1 0,0 2 2 0,0 0-1 0,0 13 0 0,0-11-2 0,0-4 2 0,0 2-1 0,17 15 2 0,-17 17 0 0,16 16-1 0,15-18 0 0,1 16-1 0,16 17 1 0,14 0 0 0,-14 33-1 0,0 30 2 0,-32 17-2 0,-16-17 1 0,-16 0 1 0,-32-32-1 0,-15-14 2 0,-32-1-3 0,16-16 0 0,31-16 0 0,31-1-19 0,50 34-31 0,-18-1-71 0</inkml:trace>
  <inkml:trace contextRef="#ctx0" brushRef="#br0" timeOffset="76">17747 13478 19 0,'0'0'0'0,"0"0"-15"0</inkml:trace>
  <inkml:trace contextRef="#ctx0" brushRef="#br0" timeOffset="77">18288 365 2 0,'-16'-17'23'0,"-1"2"7"0,17-16-3 0,0 16-1 0,0 45 25 0,0 1-29 0,0 34-1 0,17-2 0 0,-1 48-53 0,-1 16 0 0,18 31 38 0,-2 18 3 0,1-17-3 0,-16 15 2 0,32 17-5 0,-33 79-2 0,1-81 3 0,-16-13 0 0,15-33-1 0,2-16-1 0,14 15 1 0,2 49-4 0,-18-33 2 0,-15-14-1 0,16-16 2 0,-1-2-1 0,2-15 1 0,-1 15-2 0,16 2 3 0,-16-17-1 0,-1 16-1 0,1-16-1 0,16 0 1 0,-16-16 0 0,-1-15 1 0,2-1-2 0,-17-31-1 0,0-17-1 0,0-14-17 0,-17-17-109 0</inkml:trace>
  <inkml:trace contextRef="#ctx0" brushRef="#br0" timeOffset="78">19034 1144 4 0,'0'-17'7'0,"0"1"24"0,-17-1 0 0,17 3-10 0,0 14-3 0,0 0-3 0,0 31-3 0,0 32-5 0,17 18 1 0,-17-1-2 0,0-19-1 0,16-11-1 0,-16-19-1 0,15-16-1 0,-15 0-2 0,33-15 0 0,-2 0 0 0,17 0 2 0,15-15-3 0,1 15 1 0,-49-15-1 0,49-1-36 0,-49 1-80 0</inkml:trace>
  <inkml:trace contextRef="#ctx0" brushRef="#br0" timeOffset="79">19779 1111 4 0,'0'0'0'0,"0"-17"25"0,0 3 2 0,0-18 15 0,0-33-26 0,0 34-7 0,-31 16-1 0,0 15-2 0,-1 0-32 0,-1 31 29 0,18 1 0 0,-1 1 0 0,16 14-1 0,16-16 1 0,16 17-2 0,16 0-1 0,-17 0 0 0,0-18 2 0,-31 20 0 0,0-36 0 0,-31 3 0 0,0-17-2 0,-1 0 0 0,16-17 1 0,16 3-3 0,16-3 4 0,16 17-2 0,-16 17 1 0,-1-3 1 0,1 33 3 0,-16 3 5 0,-16 28-3 0,1-15-1 0,15 1-3 0,46-32-2 0,2-17-3 0,0-15-27 0,-17 0-91 0</inkml:trace>
  <inkml:trace contextRef="#ctx0" brushRef="#br0" timeOffset="80">20272 1222 0 0,'0'0'0'0,"0"-15"9"0,0 15 7 0,0 0 9 0,0 0-2 0,0-16-6 0,0-1-8 0,-16 2 2 0,1-17-4 0,15 16-1 0,0-1-2 0,15 3 1 0,33 14-4 0,-17 0 1 0,2 31-1 0,-2 17 1 0,1 15 0 0,-32 0 0 0,0 1 1 0,-17-17-1 0,2-14 1 0,-16-16-2 0,31-34 1 0,-16-16-3 0,47-14 2 0,0-17-3 0,2 17 3 0,15 16-3 0,-33-17 2 0,1 16 2 0,-16-1-4 0,0 19 2 0,-16-3 1 0,1 17 1 0,15 17 1 0,-16 14-2 0,16 2 4 0,0 30 1 0,0-15-4 0,16-1 0 0,15-14-1 0,17-19-9 0,0 3-42 0,-33-17-41 0</inkml:trace>
  <inkml:trace contextRef="#ctx0" brushRef="#br0" timeOffset="81">20955 1144 3 0,'0'0'7'0,"0"0"3"0,0 0 8 0,0 0-5 0,0 0 3 0,-16 0 0 0,16 0-2 0,0 0-2 0,0 0-7 0,0 0 0 0,0 0-2 0,-17 15 0 0,17-15 3 0,0 0 0 0,17 0-4 0,-17 15 1 0,16-15-1 0,-1 17-1 0,2-17 2 0,-1 0-3 0,-1 16 1 0,-15-16 0 0,31 0 2 0,-14-16-2 0,-1 16-1 0,16 0 0 0,-16-17 1 0,15 17-1 0,-16-15 2 0,2 0-2 0,-1-2 0 0,-16 1 0 0,0-1-1 0,-16 3 2 0,-1-3-2 0,-14 2 0 0,0 15 1 0,14 0 1 0,-14 0 0 0,-1 15-1 0,1 2-1 0,-2-3 3 0,18 3 0 0,-18-1 3 0,33 16-1 0,0 16-2 0,17 0 1 0,14-18 1 0,2 20-1 0,13-36-2 0,2 3 0 0,16-17-9 0,-1-17-44 0,-30 17-46 0</inkml:trace>
  <inkml:trace contextRef="#ctx0" brushRef="#br0" timeOffset="82">21320 635 3 0,'0'0'0'0,"0"-15"53"0,-17-2-8 0,2 1-25 0,15 16-11 0,0 0-2 0,0 33 1 0,0 14-6 0,0 17 2 0,0-34-2 0,0-13 1 0,0-17-3 0,15-17-1 0,18-13 1 0,-18 13 1 0,2 17 1 0,14 17-1 0,0 46 4 0,-14-15-38 0,-1-1 34 0,-16 1 0 0,-16-17-1 0,-47-16-4 0,15 2-30 0,15-1-29 0</inkml:trace>
  <inkml:trace contextRef="#ctx0" brushRef="#br0" timeOffset="83">21257 714 8 0,'0'0'23'0,"0"-14"33"0,0-19-29 0,0 1-19 0,31 0-3 0,32 16-4 0,-15 16-42 0,-32 0-34 0</inkml:trace>
  <inkml:trace contextRef="#ctx0" brushRef="#br0" timeOffset="84">21574 683 5 0,'0'0'23'0,"0"0"28"0,0-16-19 0,16-1-18 0,-1 2-7 0,2 15 0 0,14 15 0 0,-15 35-3 0,-1 11 0 0,-15 20-33 0,0-34 28 0,-15 1 2 0,-1-33 35 0,1-15-34 0,15-30-3 0,63-98 2 0,-47 65-3 0,-1-1 0 0,2 32 5 0,-1 17-2 0,-16 15 4 0,-16 0 1 0,16 15 0 0,-17 50-1 0,17-4 1 0,17 4-5 0,14-2-47 0,17-15-65 0</inkml:trace>
  <inkml:trace contextRef="#ctx0" brushRef="#br0" timeOffset="85">22003 539 13 0,'0'-15'39'0,"16"-17"22"0,-1-1-35 0,16 2-8 0,2 1-3 0,-1 30-4 0,-16 0-5 0,-1 30 1 0,-15 18 1 0,0-15 6 0,0 14-52 0,-15 17 46 0,15-1-2 0,0 0-2 0,15 2-44 0,1-4 43 0,16-11-2 0,-1-20 1 0,-14-14-3 0,14-1 3 0,-15-30-3 0,-1-1 48 0,-15 1-46 0,0 0 0 0,-31 15-49 0,0 0 48 0,-1 30 2 0,16 1 3 0,-1 2 0 0,17 14-1 0,0 1 2 0,17 0-3 0,-17 0 0 0,16 15 0 0,-1-15-2 0,-15 0 2 0,0-1-2 0,0-14 1 0,-15-2 2 0,-1-1-3 0,-1-13 0 0,2-1 1 0,-1-16-2 0,-15 0-13 0,14 0-122 0</inkml:trace>
  <inkml:trace contextRef="#ctx0" brushRef="#br0" timeOffset="86">9509 8159 2 0,'0'0'10'0,"0"-15"16"0,0 0-11 0,16 15 0 0,-1 0-12 0,18 15 4 0,-2-15-1 0,17 15 0 0,-16-15-2 0,-1 0 4 0,1 0 1 0,0-15-5 0,0 15-5 0,15 0 3 0,-15 15-1 0,16-15 0 0,-1 17 1 0,16-17-1 0,17 0 1 0,0 0-4 0,-1 0 1 0,0 0 1 0,17 0 2 0,-17-17-1 0,0 17 0 0,17 0 0 0,-17 0-3 0,0 0 3 0,1 0-2 0,15 0 2 0,-16 0-2 0,-16 17 1 0,17-17 1 0,0 16 0 0,-1-16-1 0,-16 0 2 0,1 0-1 0,-1 0 0 0,1 15 0 0,15-15 2 0,1 16-1 0,-1 1 0 0,0-17 0 0,0 15 0 0,1-15-1 0,0 15-1 0,-1-15 1 0,-16 17-1 0,1-17 0 0,-1 0 1 0,16 0 0 0,1-17-2 0,0 2 2 0,-1 15 0 0,0 0-2 0,1-15 1 0,-1 15 0 0,16 0 0 0,1-17 1 0,-17 1-1 0,15 1-1 0,2-1 1 0,0 16 1 0,-1-17-1 0,-1 17 0 0,18-15 0 0,-1 15 1 0,-15 0-1 0,-17 0-1 0,-15 0 1 0,15 15 1 0,15-15-1 0,-13 17 1 0,13-17-1 0,2 16 0 0,-17-16 0 0,0 15 0 0,17-15 0 0,-1-15-1 0,-15 15 1 0,-1 0 1 0,0 0-1 0,0-16 1 0,0 16 2 0,-14-17 0 0,-3 2 0 0,-29 0-3 0,-18 15-94 0</inkml:trace>
  <inkml:trace contextRef="#ctx0" brushRef="#br0" timeOffset="87">19065 2286 8 0,'0'-16'28'0,"17"-16"4"0,-1 1-8 0,-16-1-8 0,15 16-5 0,-15 16-7 0,0 16 2 0,0 16 4 0,16 31 1 0,-16 17-6 0,15-1 1 0,-15-16-4 0,0-15-1 0,0-16-1 0,17-16-4 0,-17-16-23 0,0 0-86 0</inkml:trace>
  <inkml:trace contextRef="#ctx0" brushRef="#br0" timeOffset="88">19144 2364 26 0,'0'0'7'0,"-15"0"24"0,15 0-15 0,15-14-8 0,50-3-6 0,14 17-3 0,-31-15 0 0,-32-17-1 0,-1-1 7 0,-15-13 0 0,-15-2 11 0,-1 1-7 0,16 31-3 0,0 16-1 0,0 46 2 0,16 19-3 0,-1 14 0 0,1-1 0 0,-1 2-3 0,-15-47-2 0,0 15-14 0,0-18-104 0</inkml:trace>
  <inkml:trace contextRef="#ctx0" brushRef="#br0" timeOffset="89">19637 2397 12 0,'0'0'12'0,"0"0"21"0,0 0-13 0,15 0-10 0,18-33-5 0,-1 19-3 0,-16-18 1 0,-16 0-1 0,-48-1 4 0,-16 18 2 0,49 15-2 0,-1 32-5 0,-1 16 5 0,34-2 0 0,-17 4 2 0,31-3-6 0,-15-16-1 0,16-15 2 0,32-16-2 0,-18 0-1 0,2-16-1 0,0 1 1 0,-32-18 1 0,-1-14 0 0,-15 0-1 0,-15-17-1 0,-1 31 1 0,-15 18 0 0,14 15 0 0,17 0-1 0,17 0 1 0,14 15 0 0,0 2 1 0,17-17-2 0,-31 0 2 0,-17-17-1 0,16 2 0 0,-16 15 1 0,0 15 2 0,0 50 0 0,0-2 1 0,15-15-4 0,16 0 1 0,17-17 1 0,16-31-1 0,-1 0-1 0,-15-31 1 0,0-17-1 0,-17-17 1 0,-14-13-1 0,-17 30 0 0,-17 32 0 0,-14 1 0 0,-1 30 0 0,1 33 2 0,31 15-1 0,46 1 0 0,2-32 2 0,16 0-3 0,-1-32-9 0,-46 0-131 0</inkml:trace>
  <inkml:trace contextRef="#ctx0" brushRef="#br0" timeOffset="90">21368 2081 2 0,'0'0'26'0,"16"-17"21"0,-16-16-15 0,0 18-8 0,0 0-16 0,-16 15-1 0,-1 0-2 0,2 0 2 0,-1 15-3 0,-1 33 0 0,34 15 1 0,-1 17-1 0,-1-1-5 0,-15-1 2 0,0-13-2 0,0-33-8 0,0-16-27 0,-31-16-79 0</inkml:trace>
  <inkml:trace contextRef="#ctx0" brushRef="#br0" timeOffset="91">21066 2318 16 0,'0'0'22'0,"0"-15"25"0,31-2-23 0,48-16-14 0,17 18-8 0,16 15-39 0,-97 0-6 0</inkml:trace>
  <inkml:trace contextRef="#ctx0" brushRef="#br0" timeOffset="92">21717 2031 24 0,'0'0'4'0,"0"-15"29"0,0 15-6 0,-16-15-7 0,-1 30-8 0,-14 17 1 0,16 16 0 0,15 15 0 0,0 16-6 0,0-14-2 0,15-4-6 0,1-11 2 0,16-20-2 0,-1-13-16 0,-14-17-70 0,-17 0 39 0</inkml:trace>
  <inkml:trace contextRef="#ctx0" brushRef="#br0" timeOffset="93">21796 2253 20 0,'0'0'0'0,"0"-15"51"0,32-48-2 0,16 63-43 0,-17 0-5 0,-15 32 0 0,-16 31 0 0,15-15 1 0,-15-2-4 0,0-13 1 0,0-16 3 0,0-2 2 0,0-30 2 0,0-18-6 0,17-15 0 0,14-15 0 0,-14 15 0 0,-1 33 1 0,-1-17 1 0,-15 32 4 0,0-16 1 0,0 32-6 0,-15 1 3 0,15 29 0 0,0 2-3 0,15 16 1 0,1-33-2 0,16 2-3 0,-1-18-13 0,2 0-118 0</inkml:trace>
  <inkml:trace contextRef="#ctx0" brushRef="#br0" timeOffset="94">22192 2031 30 0,'0'0'0'0,"0"-15"46"0,17 0-22 0,-17 15-9 0,16 0-4 0,-1 15 2 0,18 33-4 0,-18 15-4 0,1 2-1 0,-1-4-2 0,-15 19 1 0,0-32-2 0,-31 0 0 0,16-33 0 0,-1 18-8 0,-1-33-39 0,2 0-45 0</inkml:trace>
  <inkml:trace contextRef="#ctx0" brushRef="#br0" timeOffset="95">22606 2207 24 0,'0'0'25'0,"0"0"24"0,15 0-27 0,-15-15-1 0,33 15-7 0,-2 0-7 0,1 0-7 0,-1 0-3 0,2 0-11 0,-18 0-96 0</inkml:trace>
  <inkml:trace contextRef="#ctx0" brushRef="#br0" timeOffset="96">22638 2333 34 0,'0'0'15'0,"-17"0"40"0,17-15-23 0,17 15-15 0,14 0-7 0,17 0-3 0,-17 0-3 0,17 15-4 0,-17-15-3 0,-14 0-27 0,-17 0-69 0</inkml:trace>
  <inkml:trace contextRef="#ctx0" brushRef="#br0" timeOffset="97">23219 2241 1 0,'0'-15'6'0,"0"15"11"0,0-17 10 0,0 17-1 0,-17-14 3 0,2 14-15 0,15-15-2 0,0 0-6 0,15 0-3 0,17-2-1 0,-2 17 0 0,16 0-1 0,-15 32 1 0,-1 29 0 0,-15-15-1 0,-15 15 0 0,0 0 1 0,-15-15-1 0,0-31 1 0,0-15 5 0,15-45-6 0,30-1 0 0,17-15-2 0,14 15 1 0,-16 15 0 0,-14 0 0 0,1 1 0 0,-17-2 1 0,-15 17-2 0,-15 15 1 0,-48 15 2 0,33 17-1 0,15 12 1 0,-16 19 1 0,16-18 0 0,15 2 3 0,15-17-1 0,16 1 0 0,-1-16-3 0,31 0-2 0,-29-15-2 0,-17 0-19 0,0 17-95 0</inkml:trace>
  <inkml:trace contextRef="#ctx0" brushRef="#br0" timeOffset="98">22036 2978 4 0,'0'-16'12'0,"0"1"4"0,15-15 3 0,1 14 6 0,-16-14-8 0,0 14-4 0,0-16-2 0,-16 17-6 0,1 0 3 0,-15 15-3 0,-1 0-4 0,1 15 2 0,13 0-3 0,-13 33 5 0,15-18-1 0,0 31-1 0,15 1 1 0,0-17-4 0,15-14 1 0,15-16 3 0,2-15-2 0,-2 17-1 0,16-34-2 0,-16 2 0 0,1-31 2 0,-16 0 1 0,-15-15-1 0,0 31 1 0,0-1-1 0,0 31 0 0,0 15-1 0,0 31-1 0,0 15 2 0,17 0 0 0,-2-30-2 0,15-16-1 0,16 2-9 0,30-3-71 0,-61-14 30 0</inkml:trace>
  <inkml:trace contextRef="#ctx0" brushRef="#br0" timeOffset="99">22451 2993 35 0,'0'0'0'0,"0"-15"51"0,31-1-27 0,29 1-16 0,18-1-6 0,-17 16-13 0,-31 0-65 0</inkml:trace>
  <inkml:trace contextRef="#ctx0" brushRef="#br0" timeOffset="100">22497 3054 16 0,'0'0'0'0,"-31"15"45"0,31 1-5 0,31-16-29 0,14 0-10 0,18 0-13 0,-18 0-69 0</inkml:trace>
  <inkml:trace contextRef="#ctx0" brushRef="#br0" timeOffset="101">23018 2808 36 0,'0'0'0'0,"-45"-30"41"0,29 30-14 0,1 0-14 0,15 15-5 0,0 32 1 0,-15 14-4 0,15-15-3 0,0-31-2 0,15 16 2 0,-15-31-1 0,15 0 0 0,-15-31-1 0,31 16-1 0,-1-1 1 0,16 2 0 0,-14 14 1 0,13 14-1 0,-14 33 0 0,-31 14-1 0,0-15 1 0,-31 1-2 0,-14-16 3 0,-2-18 0 0,16 4-1 0,16-17 1 0,0-17 0 0,15-13 1 0,15-1 0 0,0 16-2 0,16 15-1 0,-1 0 2 0,-30 32-1 0,32-1 0 0,-17-18-1 0,0 4 0 0,0-2-18 0,-15-15-91 0</inkml:trace>
  <inkml:trace contextRef="#ctx0" brushRef="#br0" timeOffset="102">22973 2855 1 0,'0'-15'13'0,"0"-17"7"0,0 17 2 0,0 0 7 0,0 1-8 0,15 14-6 0,-15-17-3 0,15 17 0 0,15 17 0 0,16-17-2 0,1 14-5 0,14-14 0 0,-14 0-2 0,-2-14-2 0,-45 14-12 0,-15 14-107 0</inkml:trace>
  <inkml:trace contextRef="#ctx0" brushRef="#br0" timeOffset="103">19504 3853 2 0,'0'-17'7'0,"15"-13"36"0,-15 1-4 0,0 12-30 0,0 2 23 0,0 15-22 0,0 76 12 0,17 17-10 0,-2-1-7 0,0-16-1 0,0-13-3 0,-15-34 1 0,0-14-2 0,0 2 1 0,-15-78-57 0,15 14-54 0</inkml:trace>
  <inkml:trace contextRef="#ctx0" brushRef="#br0" timeOffset="104">19566 3699 16 0,'0'-46'26'0,"0"31"15"0,15 15-22 0,0 0-10 0,47 0-2 0,-2 0-6 0,3 0-10 0,-33 15-73 0</inkml:trace>
  <inkml:trace contextRef="#ctx0" brushRef="#br0" timeOffset="105">19536 3914 22 0,'-17'0'10'0,"2"0"35"0,15 0-12 0,62-15-20 0,30 0-9 0,-15 15-13 0,-16 15-81 0</inkml:trace>
  <inkml:trace contextRef="#ctx0" brushRef="#br0" timeOffset="106">20179 3683 37 0,'0'-45'27'0,"-15"29"15"0,-31 16-20 0,15 31-5 0,16 30-6 0,15 31 0 0,0 16-4 0,15-16-1 0,1 0-5 0,14-32 0 0,16-12-2 0,-16-33-12 0,17 0-36 0,-16-30-59 0</inkml:trace>
  <inkml:trace contextRef="#ctx0" brushRef="#br0" timeOffset="107">20425 3790 55 0,'-30'-13'26'0,"-1"-19"20"0,31 16-23 0,-15 32-9 0,15 45-2 0,0 32-4 0,30 14-1 0,-14-31-5 0,-16 0 0 0,15-13-2 0,0-32 0 0,-30-16-4 0,15 0-14 0,-15-45-27 0,-1-16-66 0</inkml:trace>
  <inkml:trace contextRef="#ctx0" brushRef="#br0" timeOffset="108">20410 3975 5 0,'0'0'0'0,"45"-61"43"0,-14 0 2 0,-16 44-16 0,2 2-18 0,-2 15-3 0,15 32-1 0,16 14-3 0,-31 15-3 0,-30-15 4 0,-16-16-1 0,-29 1-5 0,13-16-1 0,1 1-23 0,46-32-83 0</inkml:trace>
  <inkml:trace contextRef="#ctx0" brushRef="#br0" timeOffset="109">20763 3668 70 0,'0'-30'34'0,"0"30"0"0,0 0-18 0,30 45-2 0,17 17-4 0,-17 29-5 0,1 2-2 0,-31-16-2 0,-15-1 1 0,-16-13-2 0,16-34 1 0,-2-14-2 0,-43 32-34 0,60-62-101 0</inkml:trace>
  <inkml:trace contextRef="#ctx0" brushRef="#br0" timeOffset="110">21085 3944 45 0,'0'0'10'0,"30"-15"38"0,17 0-38 0,-1 0-13 0,0 30-95 0</inkml:trace>
  <inkml:trace contextRef="#ctx0" brushRef="#br0" timeOffset="111">21085 4036 46 0,'-16'15'34'0,"1"-15"20"0,30 0-29 0,48 0-19 0,-3-15-7 0,17 0-13 0,-47 15-117 0</inkml:trace>
  <inkml:trace contextRef="#ctx0" brushRef="#br0" timeOffset="112">21775 3729 4 0,'0'-15'7'0,"-15"-16"36"0,15 31-8 0,0 0-9 0,15 0-8 0,0 46 0 0,-15 15-7 0,0 33 1 0,0-3-8 0,0-30 1 0,15-30-3 0,2-16 0 0,-17-15 0 0,15 0 0 0,-15 16-3 0,15-16 0 0,46-16-2 0,1 1-13 0,-1 15-96 0</inkml:trace>
  <inkml:trace contextRef="#ctx0" brushRef="#br0" timeOffset="113">22466 3668 50 0,'0'-30'9'0,"0"-1"18"0,0 0-4 0,0-1-15 0,0 32 1 0,0-13-3 0,-30 26-4 0,-2-13-2 0,2 32 5 0,15-1-4 0,-1 0 0 0,16 14 2 0,16 1-2 0,14-15-1 0,-15 15 0 0,17-16 0 0,-32 18 0 0,-17-33-1 0,-13 0 3 0,0-15-1 0,14-15 1 0,1-31-1 0,30 29-2 0,1 2 1 0,-1 15 0 0,0 15 1 0,-15 33-1 0,0 12 3 0,-15 2 1 0,15 14 4 0,0-30 1 0,30-16-3 0,2 1-4 0,-2-14 0 0,16-17-4 0,-31-17-16 0,0 2-113 0</inkml:trace>
  <inkml:trace contextRef="#ctx0" brushRef="#br0" timeOffset="114">22742 3836 12 0,'-31'-15'37'0,"16"0"9"0,15-14-17 0,15 12-16 0,16-14-4 0,0 31-2 0,15 31-7 0,-15 30 0 0,-31 2 0 0,0 13 1 0,-31-30-2 0,16-16 3 0,-1-15 1 0,16-30 1 0,16-30-4 0,30-2 0 0,-1-13 1 0,2-3 0 0,-16 19 0 0,-31-4-1 0,0 33 2 0,0 0-1 0,-31 15-2 0,16 15 3 0,-2 31-1 0,2 0 3 0,15 32-1 0,0-18-1 0,32-13-1 0,-2-17-1 0,1-15-5 0,14-15-34 0,1 0-81 0</inkml:trace>
  <inkml:trace contextRef="#ctx0" brushRef="#br0" timeOffset="115">23156 3638 23 0,'0'-31'22'0,"0"0"13"0,31 16-8 0,1-2-13 0,-17 17-9 0,0 32-1 0,0-1-3 0,0 0 1 0,-15-1 0 0,0 16 5 0,0 0 0 0,0 0-2 0,16 1-1 0,-1-16-2 0,31-1 0 0,-16-15-1 0,2-30 2 0,-2 15-3 0,-30-30 0 0,0 14 2 0,-30 1-2 0,-2 15 1 0,2 46 2 0,15 15 1 0,-1 0 2 0,16 16-2 0,31-30 2 0,-16 14-3 0,-15-31-1 0,0-14-1 0,-30-1-1 0,-77-15-145 0</inkml:trace>
  <inkml:trace contextRef="#ctx0" brushRef="#br0" timeOffset="116">23740 3883 3 0,'0'0'13'0,"0"-15"22"0,0 15-1 0,0-15-8 0,-15 15-6 0,15 0-6 0,15 0 2 0,31 0-10 0,0 0-2 0,-31 0-3 0,15 0-3 0,17 0-8 0,-32 0-22 0,1-17-80 0</inkml:trace>
  <inkml:trace contextRef="#ctx0" brushRef="#br0" timeOffset="117">23663 4005 4 0,'0'0'15'0,"15"0"23"0,17 0-1 0,-2-15-12 0,0 15-12 0,32-15-4 0,-32 15-3 0,0-15-10 0,2 30-102 0</inkml:trace>
  <inkml:trace contextRef="#ctx0" brushRef="#br0" timeOffset="118">24569 3529 6 0,'0'0'7'0,"-31"-16"23"0,31 3 3 0,0-4-10 0,-15 17-3 0,-2 17-5 0,17 12-5 0,0 33 2 0,17-1-6 0,13-15-4 0,-14 15 0 0,-16-30-4 0,15-16 1 0,-15 1-10 0,0-16-36 0,0-16-31 0</inkml:trace>
  <inkml:trace contextRef="#ctx0" brushRef="#br0" timeOffset="119">24292 3990 5 0,'0'0'8'0,"-15"15"34"0,15-15-5 0,61-15-16 0,16-15-6 0,-1 30-8 0,17 0-4 0,15 0 0 0,-2 0-3 0,-30-16-2 0,-29 16-4 0,-31 0-26 0,-32 16-63 0</inkml:trace>
  <inkml:trace contextRef="#ctx0" brushRef="#br0" timeOffset="120">24446 4174 11 0,'0'-16'17'0,"0"-15"30"0,0 17-17 0,0 14-14 0,15 0-1 0,-15 45-3 0,0 18-3 0,15 13-2 0,-15 16-1 0,15-31-2 0,0 15-3 0,2-13 1 0,-17-19-1 0,-17-12-1 0,2-16 0 0,15-16 2 0,0 0 0 0,-15-48-2 0,0 4 1 0,15 29-1 0,-15-2 1 0,15-44-1 0,15 0 0 0,15-1 0 0,-15 17-2 0,17 29 3 0,-1 1-1 0,-1 0 1 0,0 15-2 0,1 15 0 0,-16 16 1 0,-15 0 0 0,-15-17 0 0,-154 109 0 0,124-108-5 0,45-15-14 0,0-45-32 0,30 14-50 0</inkml:trace>
  <inkml:trace contextRef="#ctx0" brushRef="#br0" timeOffset="121">24737 4127 10 0,'0'-14'19'0,"15"-2"24"0,-15 1-18 0,16 0-10 0,-16-1-4 0,15 16-4 0,16 16-3 0,-16 30-3 0,-15-1 1 0,0 1-1 0,-46 1 4 0,15-1 2 0,1-31-3 0,30 1 3 0,0-1 0 0,30-30-1 0,16-1-2 0,15 1 0 0,-14 0-2 0,-16-2-2 0,-16 3-2 0,0 14-5 0,-15 0-58 0,-15 0-6 0</inkml:trace>
  <inkml:trace contextRef="#ctx0" brushRef="#br0" timeOffset="122">20686 5417 3 0,'-15'15'21'0,"15"-15"10"0,0 0 18 0,15 0-38 0,0 61-5 0,1-15 0 0,-1 2-1 0,0-18-2 0,1-15-1 0,-1-15 2 0,15-32-1 0,-15-29 0 0,-15-15-1 0,0-32-1 0,-15 0-1 0,0 32 2 0,15 15 3 0,30 46 0 0,2 0-3 0,-1 15-1 0,-1 45 1 0,0 32 0 0,-14 16 0 0,-1 14 1 0,-15-16-1 0,15-28 1 0,2-48-3 0,-2-15 1 0,-15 0 2 0,0-32-3 0,-15-14 0 0,-17-15 1 0,1 15-1 0,-14-15 0 0,14 31 0 0,-16 14-1 0,2 32 1 0,-1 30 0 0,46 15 0 0,0 15-3 0,31-15 3 0,14-29 1 0,17-16 0 0,-1-47-1 0,0-32-1 0,-14 2 2 0,-1 0 1 0,-31 45-2 0,0 16-2 0,2 47 3 0,-2-1-1 0,0 15 0 0,0-31-2 0,0 2 3 0,1-32 0 0,-16 0-1 0,0-32 0 0,15-14 0 0,-15-15 2 0,15 15-2 0,16 15 0 0,-1 1-1 0,-30 30 2 0,15 0 0 0,2 30-3 0,-2 17 3 0,0 14-2 0,1-31 2 0,29 1-2 0,-14-16 1 0,31-30 1 0,-1 0-1 0,-14-31-1 0,-32-15 1 0,0-16 0 0,-30 16 0 0,0 14 0 0,-2 47 0 0,-13 0 0 0,14 47-1 0,16 14 2 0,31 0-2 0,1-15 1 0,-2 0-1 0,0-15 2 0,-14 16-2 0,-32-16 0 0,-14-1 1 0,-17 16 1 0,-29-31 0 0,-1 16 0 0,-30-31 0 0,-16 0 1 0,-15 0 1 0,-1 15-3 0,33 0-1 0,44 0 1 0,124-60-45 0,14 30-51 0</inkml:trace>
  <inkml:trace contextRef="#ctx0" brushRef="#br0" timeOffset="123">22834 4772 18 0,'0'0'0'0,"0"-45"52"0,0 29-19 0,16 1-11 0,-1 0-4 0,-15 30-8 0,0 30-4 0,0 17-1 0,15 14-3 0,0-13-3 0,-15-18 1 0,0-14-5 0,-15 15-22 0,0-30-94 0</inkml:trace>
  <inkml:trace contextRef="#ctx0" brushRef="#br0" timeOffset="124">22404 5247 14 0,'0'0'0'0,"0"-15"46"0,15 0-5 0,17 0-20 0,29 1-2 0,32-3-8 0,44-14-4 0,48 16 0 0,-1 0-3 0,-16 15-2 0,-46 0-1 0,-14 0-2 0,-15-15-1 0,-17 15 2 0,-44-15-2 0,-32 15-15 0,-47 15-107 0</inkml:trace>
  <inkml:trace contextRef="#ctx0" brushRef="#br0" timeOffset="125">22727 5386 3 0,'15'-15'7'0,"16"-1"37"0,-16 2-5 0,-15 14-15 0,-15 0-11 0,15 14 1 0,15 33-1 0,1-1-3 0,-1 30-5 0,0-13 0 0,1 13-3 0,-16-30-1 0,0-16-1 0,0 1 0 0,15-31 0 0,-15 15-6 0,-15-15-9 0,15 0-24 0,0-15-50 0</inkml:trace>
  <inkml:trace contextRef="#ctx0" brushRef="#br0" timeOffset="126">22773 5539 8 0,'15'-30'29'0,"1"-1"6"0,14 16-7 0,-14 0-14 0,-1-1-5 0,0 16 0 0,15 0-1 0,-13 0-2 0,13 16-1 0,-14 29-5 0,-1 18 1 0,-30-19-2 0,-1-27 3 0,1-17-2 0,-47 30 0 0,32-14 0 0,-1-1-10 0,16-15-34 0,15-15-35 0</inkml:trace>
  <inkml:trace contextRef="#ctx0" brushRef="#br0" timeOffset="127">23141 5556 17 0,'0'0'21'0,"0"0"30"0,31 0-27 0,-1-17-19 0,17 17-7 0,-1 0-24 0,-16 0-47 0</inkml:trace>
  <inkml:trace contextRef="#ctx0" brushRef="#br0" timeOffset="128">23524 5371 33 0,'0'0'0'0,"-15"-16"47"0,15 16-18 0,0 16-16 0,0 15-8 0,15 15-1 0,-15 15-4 0,0-46 1 0,0 17 0 0,0-32-1 0,16 0 0 0,-16-32 0 0,30 17-2 0,2-1 2 0,-2 16 3 0,16 0 1 0,-14 46-3 0,-17 2-1 0,-15-3 0 0,-47-14 3 0,1-16-1 0,1 1-1 0,28-16 1 0,2-16 0 0,15 1-1 0,15-1-2 0,17 16 1 0,-2 0 1 0,1 16-2 0,-16-16-1 0,-15 15-7 0,0 1-34 0,0-16-27 0</inkml:trace>
  <inkml:trace contextRef="#ctx0" brushRef="#br0" timeOffset="129">23494 5402 33 0,'0'-16'35'0,"15"16"-1"0,31-31-25 0,31 17-7 0,-16-2-8 0,1 16-67 0</inkml:trace>
  <inkml:trace contextRef="#ctx0" brushRef="#br0" timeOffset="130">23862 5295 27 0,'0'0'0'0,"0"-16"46"0,0 1-10 0,15 15-20 0,-15 15 1 0,15 16-3 0,17 0 0 0,-1 14-4 0,-1 1-7 0,-15 31 0 0,-15 14-3 0,-15 3 1 0,-15-18-6 0,-33-30-4 0,-13 15-22 0,61-46 16 0,-61 17-94 0</inkml:trace>
  <inkml:trace contextRef="#ctx0" brushRef="#br0" timeOffset="131">22696 5371 7 0,'0'-16'17'0,"0"-14"16"0,0 30-1 0,0 0-10 0,-15 16-5 0,-16 29-5 0,-14 17 3 0,-2-1-4 0,16 17-5 0,16 13-1 0,30 1-1 0,31-16-2 0,31 2-4 0,0-17-9 0,15-15-41 0,-61-46-10 0</inkml:trace>
  <inkml:trace contextRef="#ctx0" brushRef="#br0" timeOffset="132">24062 5325 8 0,'0'-15'29'0,"-15"0"5"0,15-1-6 0,0 1-3 0,15-2-16 0,16 17-1 0,-16-15-4 0,15 15-3 0,-14 32-1 0,-16 14-1 0,0 15 2 0,-16-15-1 0,1-15 4 0,0-16 0 0,0-15 2 0,15 0-4 0,61 0 9 0,-14-31-10 0,29 16 0 0,-30 0-4 0,-46 15-28 0,0 0-72 0</inkml:trace>
  <inkml:trace contextRef="#ctx0" brushRef="#br0" timeOffset="133">15422 6169 4 0,'0'0'5'0,"0"0"13"0,31 0-10 0,15 0 4 0,46 15 5 0,31-30-1 0,46 15-5 0,0 0-4 0,30 0 1 0,-15 0-4 0,15-31 0 0,-14 16 0 0,-1 15-4 0,-15-16 3 0,0 16 1 0,-16 0-3 0,47-15 1 0,-17 0-1 0,18-16 2 0,-17 31-4 0,-15 0-2 0,-1 0 3 0,16 0 4 0,15 0 0 0,1 0-5 0,0-15 0 0,-154 15 1 0,45 0 1 0,108 0 0 0,-44 15 1 0,-1-15-2 0,28-15 0 0,4 15 3 0,-3-15-3 0,-29 15 1 0,-16 0 0 0,1 0 1 0,29 0-2 0,16 0 1 0,169 15-3 0,-184 0 2 0,-1 1 0 0,-14-16-1 0,15 0 1 0,-1 0-1 0,1 0-2 0,-46 15 3 0,0 15 1 0,-31-30-1 0,46 0-1 0,-30 0 0 0,76 0 0 0,-46 16 0 0,-15-16 0 0,-16 0-1 0,-15-16 2 0,-16 1 1 0,-44 0-4 0,-47 0-112 0</inkml:trace>
  <inkml:trace contextRef="#ctx0" brushRef="#br0" timeOffset="134">1198 17048 2 0,'0'0'0'0,"15"0"57"0,-15 0-32 0,0 0-11 0,0-15-5 0,-15 30-10 0,-2 2 1 0,2-2 3 0,-15-1-2 0,-16-14 3 0,14-29 0 0,2-33 2 0,15 0-2 0,30-14-3 0,0 30 0 0,0 15-1 0,2 16 3 0,-2 30-4 0,-15-15 1 0,46 107 1 0,-16-30-5 0,-15 16 3 0,17-2-4 0,-32-29 5 0,0-1-2 0,0-31 4 0,-32 1-1 0,-13-31 1 0,-1-15 1 0,-16-16-2 0,16-30-2 0,-15 30 1 0,46-15 1 0,0 31-3 0,45 30 4 0,-15 16-4 0,31 15-1 0,15-16 2 0,17 1 2 0,14-31 1 0,-1-31 0 0,-13-14 0 0,-17-1 2 0,-31-15-1 0,-13-17 1 0,-17 2-2 0,-17-1 0 0,2 16-1 0,0 30-1 0,15 31-1 0,-16 14 1 0,16 34-3 0,0-3 3 0,16 32 1 0,-1-1 2 0,-15 2-3 0,15-2 1 0,2 16 37 0,-2-15-28 0,0 0-15 0,15-16 5 0,-14 1-3 0,14-47 7 0,1-15-9 0,-1-46-37 0,-15 0 30 0,2-15 10 0,-34-1 1 0,-28 16 2 0,-1 15-3 0,15 16 2 0,1 30-2 0,30-15-13 0,30-15-69 0</inkml:trace>
  <inkml:trace contextRef="#ctx0" brushRef="#br0" timeOffset="135">2686 16850 2 0,'0'0'21'0,"-15"-31"15"0,15 14 5 0,0-12-12 0,0-1-14 0,0 30-6 0,0 0-2 0,15 15-3 0,-15 29 0 0,15 19-2 0,-15 13-4 0,16-14 3 0,-16 0-2 0,15-16 0 0,-15-16 3 0,15-15-5 0,0 1 5 0,0-1-4 0,2-15 3 0,29 0-4 0,-1 0-14 0,1-15-55 0,-31 15 24 0</inkml:trace>
  <inkml:trace contextRef="#ctx0" brushRef="#br0" timeOffset="136">2931 16604 35 0,'0'0'0'0,"0"0"36"0,0 15-15 0,32 1-18 0,28-2-8 0,17-14-75 0</inkml:trace>
  <inkml:trace contextRef="#ctx0" brushRef="#br0" timeOffset="137">3376 16403 63 0,'0'0'43'0,"-15"0"-25"0,15 48-12 0,-15 13-7 0,15 31-12 0,-15-31-89 0</inkml:trace>
  <inkml:trace contextRef="#ctx0" brushRef="#br0" timeOffset="138">3822 16819 50 0,'0'-17'35'0,"15"3"1"0,0-31-26 0,-15-33-7 0,-15 32 1 0,-31 46-1 0,-1 0-2 0,17 30 6 0,15 1-4 0,-1 1-3 0,47 29-1 0,-1-15-2 0,17 15 0 0,-1-15 0 0,-31 0 1 0,-15-15 2 0,-30-17 0 0,-1-14 3 0,-1-14-2 0,17-17 0 0,15 16-2 0,32 15-1 0,-17 30 3 0,16 16 0 0,-31 15 7 0,15 17-3 0,-15-1-4 0,15-17-3 0,15-29-18 0,1-31-96 0</inkml:trace>
  <inkml:trace contextRef="#ctx0" brushRef="#br0" timeOffset="139">4650 16910 38 0,'-15'0'33'0,"-1"-15"14"0,1 0-24 0,0 15-10 0,15 15-7 0,0 62 0 0,15-1-8 0,0 32-1 0,1-15 0 0,-16-2 48 0,0-45-112 0,0-31-9 0</inkml:trace>
  <inkml:trace contextRef="#ctx0" brushRef="#br0" timeOffset="140">4589 16910 30 0,'0'0'0'0,"0"0"66"0,0-15-36 0,0 0-18 0,30 0-13 0,1 15-9 0,15 0-59 0,-31 0 26 0</inkml:trace>
  <inkml:trace contextRef="#ctx0" brushRef="#br0" timeOffset="141">4604 17080 22 0,'-15'0'44'0,"15"0"-5"0,0 0-20 0,15 0-16 0,31 0-16 0,0 0-80 0</inkml:trace>
  <inkml:trace contextRef="#ctx0" brushRef="#br0" timeOffset="142">5172 16819 18 0,'0'0'39'0,"0"0"8"0,0-17-18 0,-16 17-11 0,-14 0-7 0,-1 48-7 0,1 12-2 0,15 17-4 0,15 30-6 0,30-14-9 0,16-31-70 0,-31-48 44 0</inkml:trace>
  <inkml:trace contextRef="#ctx0" brushRef="#br0" timeOffset="143">4665 16926 11 0,'0'0'32'0,"0"0"17"0,0-16-24 0,16 1-14 0,14 0-10 0,0 0-15 0,17 0-83 0</inkml:trace>
  <inkml:trace contextRef="#ctx0" brushRef="#br0" timeOffset="144">4696 17048 8 0,'0'0'22'0,"-15"17"19"0,-1-17-2 0,16 0-21 0,31-17-13 0,31 2-23 0,-16-1-72 0</inkml:trace>
  <inkml:trace contextRef="#ctx0" brushRef="#br0" timeOffset="145">5494 16834 42 0,'0'0'16'0,"0"-15"42"0,0 15-30 0,-16 0-16 0,16 0-3 0,0 15-5 0,0 31-2 0,0 31-3 0,16-1 1 0,-16 2-2 0,15-2 1 0,0-30-1 0,-15-30 2 0,0-16 2 0,-15 0 0 0,0-31 2 0,-1-31 0 0,16 0 0 0,0-15-1 0,16 17-3 0,31 13 2 0,-2 17-3 0,-14 30-3 0,-1 0 1 0,-14 46-2 0,-16 0 4 0,-16-1-2 0,-30-14-8 0,16 1-32 0,15-32-36 0</inkml:trace>
  <inkml:trace contextRef="#ctx0" brushRef="#br0" timeOffset="146">5770 16743 73 0,'0'0'41'0,"0"0"-21"0,16 0 5 0,-1 0-9 0,15 45-11 0,-15 32-5 0,17 15-4 0,-17-1-6 0,-15 17-27 0,0-46-80 0</inkml:trace>
  <inkml:trace contextRef="#ctx0" brushRef="#br0" timeOffset="147">6200 16743 41 0,'0'0'0'0,"-15"-17"57"0,0-44-24 0,30 31-10 0,31-17-14 0,15 32-7 0,-31 30-3 0,-15 16 5 0,-15 15-3 0,0 1-4 0,0 14 1 0,0 16-1 0,17-17 1 0,29-44 2 0,-16-1-1 0,0-30 0 0,-30-1 1 0,-15-14 3 0,0 30-4 0,0 0-1 0,0 30 0 0,30 32-3 0,0 14 2 0,15 2-1 0,-30-2 3 0,-15-15 0 0,-15-45-1 0,-1-16-52 0,16 0 6 0</inkml:trace>
  <inkml:trace contextRef="#ctx0" brushRef="#br0" timeOffset="148">6967 16941 66 0,'0'0'0'0,"-16"0"51"0,47 0-19 0,1-15-32 0,28-1-28 0,-44 16-52 0</inkml:trace>
  <inkml:trace contextRef="#ctx0" brushRef="#br0" timeOffset="149">6982 17094 62 0,'-15'0'33'0,"15"0"14"0,0 0-32 0,15 0-17 0,32-14-80 0,-47 14 27 0</inkml:trace>
  <inkml:trace contextRef="#ctx0" brushRef="#br0" timeOffset="150">8119 16819 11 0,'0'0'10'0,"0"0"32"0,15-17-5 0,-15-12-8 0,0 14-6 0,0 0-12 0,-32-16-4 0,2 14-1 0,-1 17 1 0,16 0-3 0,-15 48 0 0,30 11-5 0,-16 34-1 0,32-1-2 0,-16-14 2 0,15 13-10 0,-15-45-32 0,0-15-67 0</inkml:trace>
  <inkml:trace contextRef="#ctx0" brushRef="#br0" timeOffset="151">7857 16987 36 0,'0'0'48'0,"16"0"-4"0,29-15-42 0,17 15-23 0,-31 0-47 0</inkml:trace>
  <inkml:trace contextRef="#ctx0" brushRef="#br0" timeOffset="152">8487 16743 59 0,'0'0'29'0,"0"-17"-8"0,0 17-9 0,0-14 4 0,-16 28-1 0,-31 33-4 0,2 14-6 0,14 15-6 0,31 31-4 0,0-13-3 0,31-3-29 0,-1-44-60 0</inkml:trace>
  <inkml:trace contextRef="#ctx0" brushRef="#br0" timeOffset="153">8578 16941 55 0,'0'0'38'0,"0"0"8"0,32-15-37 0,-2 15-10 0,0 0-4 0,-14 46 1 0,-1 15 1 0,-15 0 1 0,-15-14 3 0,-1-16 4 0,16-31 0 0,0-46-3 0,31 0 2 0,16-17-1 0,-17 3 1 0,1-2 0 0,-16 32-3 0,-15-1 3 0,0 31-1 0,0 0 4 0,-31 46-4 0,31 15-4 0,-15 15-2 0,15-60 2 0,77 92-150 0</inkml:trace>
  <inkml:trace contextRef="#ctx0" brushRef="#br0" timeOffset="154">9008 16758 2 0,'0'0'1'0,"-15"0"-3"0,15 0 3 0,-15 0 15 0,15-15 36 0,0-2-5 0,0 17-8 0,0-14-14 0,0 14 3 0,15-17-17 0,-15 34 0 0,30 14-8 0,1 28-3 0,16 34-7 0,-32-1-29 0,-15-46-78 0</inkml:trace>
  <inkml:trace contextRef="#ctx0" brushRef="#br0" timeOffset="155">10113 17080 11 0,'0'0'5'0,"0"-15"29"0,0-2-4 0,0 2-12 0,-15-1-6 0,15 16-2 0,0 0-5 0,15 16-2 0,0-1 0 0,16-15 0 0,16-31 2 0,-17-29-1 0,0-2-1 0,-14-60-5 0,-16 14 4 0,0 92-2 0,-16 2 0 0,16 44 2 0,0-15 7 0,0 31-11 0,16 16 0 0,-1 15-1 0,16-1 0 0,14-14 3 0,-13-17-1 0,29-45 3 0,-16 0 1 0,2-31 0 0,-16-29 2 0,-16-2-1 0,-15-14-5 0,0 0-3 0,0 45 7 0,0 45-3 0,0 33-1 0,0-1-4 0,15 30 4 0,-15-14-2 0,15-2 2 0,1-44 2 0,-16-1 0 0,0-15 1 0,15-31-1 0,-15 17-1 0,15-17 1 0,2 0 0 0,13 16-1 0,-15 15-1 0,16 31-1 0,-1-1 1 0,2 0 0 0,13 1 3 0,17-31-1 0,-17-15 2 0,2-15 0 0,-16-32-2 0,-16 16 2 0,-15 1-4 0,-15 29 1 0,-1 16-4 0,1 46-1 0,15 0 1 0,15 15-13 0,46-31-59 0,-46-30 32 0</inkml:trace>
  <inkml:trace contextRef="#ctx0" brushRef="#br0" timeOffset="156">11387 16834 45 0,'0'0'48'0,"0"-15"-9"0,0 15-27 0,-16 15-8 0,16 31-5 0,0 15 1 0,16-15-2 0,-16 0 3 0,0-14 3 0,-16-17 0 0,16-47 0 0,-15 1 0 0,30-14-1 0,1-17 1 0,14 17 3 0,16 14-4 0,-16 16-2 0,2 30-3 0,-17 31 0 0,1 15-2 0,-1 1-6 0,0-32-26 0,-15-15-83 0</inkml:trace>
  <inkml:trace contextRef="#ctx0" brushRef="#br0" timeOffset="157">10189 16695 36 0,'-30'0'28'0,"-1"0"21"0,1 0-29 0,30 17-4 0,108-17-22 0,137-17-109 0</inkml:trace>
  <inkml:trace contextRef="#ctx0" brushRef="#br0" timeOffset="158">13013 16680 13 0,'0'0'22'0,"-15"-31"27"0,0 1-22 0,15 15-9 0,0-1-2 0,15 16-6 0,-15 31-4 0,0-1 6 0,15 33-13 0,-15-2 1 0,0 0-2 0,16 15 3 0,-1-45 0 0,-15 0 2 0,30-31-4 0,2 0-2 0,14 0-5 0,-1 0-23 0,16 0-79 0</inkml:trace>
  <inkml:trace contextRef="#ctx0" brushRef="#br0" timeOffset="159">13212 16619 81 0,'-15'0'10'0,"-15"0"17"0,15 0-19 0,30 0-6 0,46-15-19 0,16-1-88 0</inkml:trace>
  <inkml:trace contextRef="#ctx0" brushRef="#br0" timeOffset="160">13458 16497 33 0,'-15'0'49'0,"-15"-16"-10"0,15 16-24 0,-2 16-12 0,17 45-8 0,17 16-97 0</inkml:trace>
  <inkml:trace contextRef="#ctx0" brushRef="#br0" timeOffset="161">13857 16434 87 0,'0'-31'39'0,"0"1"-20"0,-15 15-17 0,-31 15-2 0,16 32 0 0,-2 12 0 0,17-12-1 0,45-1 0 0,17 14-3 0,14 1-2 0,-46-15 0 0,2-1 9 0,-49-14 1 0,1 14-1 0,-14-13 5 0,-2-34-8 0,62-13 0 0,32 14 1 0,-17 16 0 0,-14 31 3 0,-1 1-2 0,-15 29 4 0,-15 16-2 0,15-1-1 0,0 1-7 0,15-47-21 0,32-15-93 0</inkml:trace>
  <inkml:trace contextRef="#ctx0" brushRef="#br0" timeOffset="162">14532 16558 36 0,'0'0'37'0,"0"-16"13"0,-15 1-22 0,0 15-11 0,15 0-11 0,-16 31-5 0,16-16-1 0,16 31 3 0,-16 15-1 0,15 2-15 0,0-4-21 0,0-11-89 0</inkml:trace>
  <inkml:trace contextRef="#ctx0" brushRef="#br0" timeOffset="163">14486 16542 52 0,'0'-15'19'0,"0"0"27"0,16 0-26 0,14 15-17 0,47-16-6 0,-1 16-13 0,-29 16-58 0,-31-16 37 0</inkml:trace>
  <inkml:trace contextRef="#ctx0" brushRef="#br0" timeOffset="164">14579 16680 40 0,'0'0'0'0,"0"0"58"0,-17 0-34 0,17 15-23 0,47-15-13 0,-1 0-87 0</inkml:trace>
  <inkml:trace contextRef="#ctx0" brushRef="#br0" timeOffset="165">15146 16434 29 0,'-15'-14'25'0,"-16"14"17"0,1-17-20 0,13 34-3 0,-13 29-12 0,15 30-1 0,0 1 1 0,15-16-9 0,0 17-5 0,30-2-16 0,-15-30-78 0</inkml:trace>
  <inkml:trace contextRef="#ctx0" brushRef="#br0" timeOffset="166">15284 16466 92 0,'-15'0'21'0,"0"0"10"0,0 15-22 0,15 16-1 0,15 30-4 0,0-15 2 0,-15 15-6 0,0 2-9 0,15-4-13 0,-15 4-75 0,0-48 61 0</inkml:trace>
  <inkml:trace contextRef="#ctx0" brushRef="#br0" timeOffset="167">15254 16665 43 0,'0'-16'32'0,"0"-14"4"0,0-1-20 0,45 16-5 0,18 0-5 0,-18 15-7 0,-30 46-3 0,-15-15 9 0,-15 14-5 0,-30-13-5 0,-2-1-29 0,31-16-50 0</inkml:trace>
  <inkml:trace contextRef="#ctx0" brushRef="#br0" timeOffset="168">15545 16665 58 0,'0'0'22'0,"0"0"8"0,107-16-12 0,-45 2-110 0</inkml:trace>
  <inkml:trace contextRef="#ctx0" brushRef="#br0" timeOffset="169">16021 16680 33 0,'-15'-15'15'0,"15"-1"5"0,15 2-3 0,0-17 5 0,1-15-6 0,-32 15-3 0,-14 1-5 0,0-1-1 0,-17 31-5 0,31 31 0 0,1 14-2 0,0 17-1 0,15-31 8 0,15-1-3 0,0 0-3 0,16-13 1 0,16-17-6 0,-2-47 3 0,-29-14 4 0,-1-1-2 0,-15 47 0 0,0 15-3 0,0 31 1 0,0 15-1 0,15-1 0 0,-15-14-23 0,16-16-84 0</inkml:trace>
  <inkml:trace contextRef="#ctx0" brushRef="#br0" timeOffset="170">16236 16403 95 0,'0'0'0'0,"0"-30"51"0,0 15-32 0,30 30-12 0,1 46-7 0,-16 17-3 0,-15-2-5 0,-15-29-26 0,15-33-61 0</inkml:trace>
  <inkml:trace contextRef="#ctx0" brushRef="#br0" timeOffset="171">16450 16251 106 0,'0'-15'32'0,"17"-16"-11"0,13-15-17 0,0 46-6 0,-14 15 1 0,-16 47 0 0,-16 14-1 0,1 15 0 0,15-28 1 0,31-17 0 0,15-46 0 0,-16-15 0 0,-15-16 4 0,0-1-2 0,-30 32 3 0,15 32 1 0,-15 29-2 0,15 16 3 0,-15-16-1 0,15 0-6 0,-15-14-5 0,-16-18-88 0,16-12 36 0</inkml:trace>
  <inkml:trace contextRef="#ctx0" brushRef="#br0" timeOffset="172">17326 16466 74 0,'0'0'0'0,"15"-32"59"0,0 18-37 0,31-3-19 0,1 17-14 0,13 0-71 0,-60 0 33 0</inkml:trace>
  <inkml:trace contextRef="#ctx0" brushRef="#br0" timeOffset="173">17402 16588 74 0,'0'0'25'0,"-16"0"20"0,32 16-28 0,46-16-22 0,60 0-114 0</inkml:trace>
  <inkml:trace contextRef="#ctx0" brushRef="#br0" timeOffset="174">18384 16358 31 0,'0'0'11'0,"-31"0"33"0,16 0-20 0,15 0-10 0,15 32-1 0,16-19-10 0,16 4-3 0,-17-17 5 0,0-17-2 0,1-13 0 0,-16-16-1 0,-15 0 0 0,-15 16 0 0,-16-1-1 0,1 31 2 0,-17 0 1 0,1 46 2 0,31 0-1 0,15 15-2 0,15 0 0 0,16-14-3 0,1 14 0 0,44-45-5 0,-29-1-13 0,44-61-127 0</inkml:trace>
  <inkml:trace contextRef="#ctx0" brushRef="#br0" timeOffset="175">18660 15837 33 0,'0'0'0'0,"0"0"42"0,0-31-16 0,-15-30-8 0,-16 14-7 0,1 31 2 0,-17 16-5 0,1 16-3 0,31 16 3 0,0 27-5 0,15 19-2 0,30-17-1 0,16-30 1 0,1-31 0 0,-1-31 0 0,-16-14-1 0,-14-17 1 0,-1-29 0 0,-30 59-2 0,15 32 2 0,-16 62-1 0,16 30-1 0,31-16-8 0,-1-14-44 0,-15-47-13 0</inkml:trace>
  <inkml:trace contextRef="#ctx0" brushRef="#br0" timeOffset="176">18859 15745 64 0,'0'0'31'0,"0"0"8"0,16-15-26 0,31-2-10 0,-17 2-1 0,-15 30 1 0,-15 32-3 0,0 14 0 0,-15 1-1 0,0-17 2 0,0-14 0 0,30-31 0 0,30-46 0 0,-14-15 2 0,-16-93 0 0,-30 138-1 0,-16 32 2 0,31 46-2 0,0 30-7 0,46 0-65 0,-29-62 3 0</inkml:trace>
  <inkml:trace contextRef="#ctx0" brushRef="#br0" timeOffset="177">19718 15959 80 0,'0'0'0'0,"-15"-15"51"0,-15-16-38 0,30 1-7 0,-15 30-1 0,-16 15 10 0,0 31-3 0,16 15-3 0,0 47-5 0,15-16-5 0,0-1-3 0,0-14-19 0,0-16-54 0,0-61 21 0</inkml:trace>
  <inkml:trace contextRef="#ctx0" brushRef="#br0" timeOffset="178">19290 16174 83 0,'0'0'20'0,"-16"-15"33"0,47 15-41 0,61-15-14 0,62 0-26 0,-63-1-76 0</inkml:trace>
  <inkml:trace contextRef="#ctx0" brushRef="#br0" timeOffset="179">19919 16022 26 0,'0'0'13'0,"0"-32"37"0,15 1-16 0,0 16-9 0,0-1-9 0,-15 16-8 0,-15 16-1 0,-30 45 1 0,14 32-4 0,16 29-5 0,15-30-12 0,61-31-50 0,-31-61 3 0</inkml:trace>
  <inkml:trace contextRef="#ctx0" brushRef="#br0" timeOffset="180">20149 16129 29 0,'0'0'9'0,"-16"-31"37"0,16 14-10 0,16 2-16 0,14 15-8 0,-15 32-8 0,0 29-4 0,-15 0-1 0,0-15 0 0,-30-16 1 0,15-14 2 0,0-47-1 0,45-14 1 0,0-2-2 0,17-13 2 0,-31-17 0 0,-32 60-1 0,1 17 3 0,-17 0 3 0,17 63-1 0,15-2-6 0,15 16-2 0,17-32-13 0,14-30-61 0,-31-15 14 0</inkml:trace>
  <inkml:trace contextRef="#ctx0" brushRef="#br0" timeOffset="181">20440 15959 58 0,'0'0'35'0,"-15"0"17"0,15-15-23 0,15 15-9 0,16 0-3 0,16 61-10 0,-17 32-10 0,-45 45-65 0,-17-93-27 0</inkml:trace>
  <inkml:trace contextRef="#ctx0" brushRef="#br0" timeOffset="182">15622 16604 2 0,'0'0'0'0,"-15"15"17"0,-1 1 3 0,1-16 8 0,0 0-2 0,-1 0-7 0,16 0-8 0,0 0 3 0,0 14-6 0,31-14-2 0,0 0-4 0,-1 0 0 0,-15-14 0 0,0 14 0 0,-15-16 0 0,0 16-1 0,-30 0-2 0,0 0 0 0,-1 16 2 0,-16 14-1 0,47-15 0 0,0-15 1 0,47 0 1 0,29-15-2 0,-29-1-14 0,-16 2-102 0</inkml:trace>
  <inkml:trace contextRef="#ctx0" brushRef="#br0" timeOffset="183">18476 16312 3 0,'0'0'14'0,"0"0"13"0,15 0-14 0,-30-16 3 0,15 16-7 0,-15 0-1 0,0-15 1 0,0 15 0 0,-2 0 4 0,17 15-3 0,17-15-3 0,-2 16-6 0,15-1 7 0,16-15-5 0,-14 0 0 0,13 0 0 0,-30-15-1 0,16 15-1 0,-16-16 2 0,1 1-2 0,-1 0 0 0,-30-15 1 0,15 14-1 0,-16 1-1 0,1-1 1 0,0 1-1 0,-1 0 0 0,1 15 0 0,0 0-1 0,-32 15 3 0,32-15-2 0,0 15 1 0,-16-15 0 0,31 0 2 0,-15 16 0 0,0-1-2 0,0 16 1 0,-17-16 0 0,17 15 1 0,15 1 1 0,0 0-1 0,0 1 0 0,0-2-1 0,0 1-1 0,15-1 1 0,0 1 0 0,17-16-1 0,-2 0 1 0,31 1 0 0,-29-1-2 0,-2-15 0 0,1 0 1 0,-16-15-1 0,16 15 1 0,-1-16 0 0,0 1 0 0,-13 0-1 0,-2 0 0 0,0 15 0 0,1-16-1 0,-32 16-10 0,1-15-136 0</inkml:trace>
  <inkml:trace contextRef="#ctx0" brushRef="#br0" timeOffset="184">17239 650 1 0,'0'0'0'0,"-15"0"9"0,-16-15 8 0,15 0 4 0,-16-18-5 0,16 33-12 0,32-15 0 0,-1 15 2 0,33 31-1 0,-17 1-2 0,17 0 1 0,-15-16-1 0,30 1 3 0,1-17-1 0,30-50-1 0,33 3-3 0,33-32-2 0,-2-17 25 0,1-15-35 0,-16 16 3 0,-64 49-86 0</inkml:trace>
  <inkml:trace contextRef="#ctx0" brushRef="#br0" timeOffset="185">1270 17654 0 0,'0'0'2'0,"0"0"4"0,0-17 2 0,-16 17-3 0,16 0 1 0,0 0 5 0,16 0 1 0,32 0-6 0,31 0-3 0,32 0 3 0,16 0-5 0,16 0 5 0,16 0-1 0,15 0 1 0,17 0-2 0,-17 0 0 0,17 17-1 0,-32-17-3 0,15 15 0 0,-15 0 5 0,16-15 0 0,-1-15-2 0,1 0-1 0,-16 15-1 0,-1 0-1 0,1 0 3 0,0-17-2 0,16 17-2 0,-17 0 2 0,1 0-4 0,0 17 2 0,-16-2-1 0,0 0 0 0,-1 2 3 0,17-1-1 0,0-16-1 0,0 0 2 0,15 0-2 0,1-16 2 0,15 16-1 0,1 0-2 0,-16 0 3 0,-1 0-3 0,0 0 3 0,17 0 0 0,-16 0-3 0,15 16 2 0,-15-16 1 0,0 15-1 0,-1-15 3 0,1 0-1 0,0-15-3 0,-1 15 2 0,-15 0-2 0,16-16 2 0,-17 16 0 0,17 0-1 0,0 0 0 0,-1 0 0 0,0 0 1 0,17 0 2 0,-1 0-3 0,33 0 2 0,-17-17 0 0,0 2-1 0,1 15-1 0,-33 0 0 0,-14 0-1 0,-2 0 1 0,-15 0-1 0,16 15 3 0,0-15-1 0,-1 0-2 0,1 0 2 0,-16-15-3 0,142 15 4 0,-141 0-4 0,-17 0 4 0,0-15-1 0,16-2 0 0,-1 17 3 0,1-16-4 0,16-1 0 0,16-14 2 0,-17 31-4 0,33-15 8 0,-64 0-7 0,94-2 2 0,-29 1 0 0,-3-1-2 0,3 2 2 0,-3-1 0 0,3 1-2 0,-3 15 3 0,3-15-2 0,14 15 2 0,0 0-3 0,0 15 0 0,-15 0-1 0,32 1 2 0,-2 16-1 0,-15-16 2 0,17 1-2 0,0-17 1 0,-17 0 3 0,16 0-1 0,16-17 3 0,1 1 3 0,-1 16-6 0,-49-17 3 0,-62 2-9 0,-94-31-106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000" max="10000" units="dev"/>
          <inkml:channel name="Y" type="integer" min="-10000" max="10000" units="dev"/>
          <inkml:channel name="F" type="integer" max="255" units="dev"/>
          <inkml:channel name="T" type="integer" units="dev"/>
        </inkml:traceFormat>
        <inkml:channelProperties>
          <inkml:channelProperty channel="X" name="resolution" value="1" units="1/dev"/>
          <inkml:channelProperty channel="Y" name="resolution" value="1" units="1/dev"/>
          <inkml:channelProperty channel="F" name="resolution" value="1" units="1/dev"/>
          <inkml:channelProperty channel="T" name="resolution" value="0" units="1/dev"/>
        </inkml:channelProperties>
      </inkml:inkSource>
      <inkml:timestamp xml:id="ts0" timeString="2022-11-24T12:33:04.96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antiAliased" value="0"/>
    </inkml:brush>
  </inkml:definitions>
  <inkml:trace contextRef="#ctx0" brushRef="#br0">19192 6859 5 0,'0'-17'4'0,"0"-47"21"0,0 17 10 0,-15 14 0 0,-1 18-10 0,-1 47-8 0,2 62 0 0,47 97-2 0,-16 16-7 0,47 158-1 0,-32-111-4 0,-14-32 1 0,-1-63-1 0,-1-63-1 0,-15-48 0 0,0-18-1 0,17-30-2 0,-17-47-15 0,0-17-48 0,16 49 1 0</inkml:trace>
  <inkml:trace contextRef="#ctx0" brushRef="#br0" timeOffset="1">20256 7161 22 0,'-31'-33'14'0,"14"-14"18"0,17 30-9 0,17 17-1 0,-1 0 1 0,-1 64-3 0,16 80-4 0,-14 28-7 0,14 4-4 0,-31-33-3 0,33-49-1 0,-18-29-3 0,1-19-5 0,-16-46-14 0,0-31-17 0,0-64-35 0,0 16 47 0,-16 32 26 0,-32-17 8 0,17 0 21 0,14-30 10 0,50 30-12 0,30 0-10 0,33 64-3 0,-17 47-10 0,-15 34-5 0,-49-3 1 0,-46-15 0 0,-34-13 3 0,-29-19-1 0,15-31-2 0,15 0-4 0,64 0-18 0,95-31-109 0</inkml:trace>
  <inkml:trace contextRef="#ctx0" brushRef="#br0" timeOffset="2">21082 7444 19 0,'-48'-14'40'0,"48"14"-1"0,0 0-14 0,48-17-4 0,31 2-5 0,63 0-10 0,-30 15-6 0,-64 15-6 0,-16 0-20 0,-16-15-98 0</inkml:trace>
  <inkml:trace contextRef="#ctx0" brushRef="#br0" timeOffset="3">21224 7191 19 0,'0'0'3'0,"-15"-15"22"0,15 15-5 0,0 0 8 0,-33 46-16 0,-13 34-1 0,-18-16-4 0,-15-17-2 0,47-30 0 0,16-3 0 0,16-14 1 0,16 33 0 0,32-1-5 0,15 0 0 0,-15-1 0 0,14 17-6 0,19-16-25 0,-35-32-65 0</inkml:trace>
  <inkml:trace contextRef="#ctx0" brushRef="#br0" timeOffset="4">21986 7128 60 0,'-48'-32'29'0,"33"32"4"0,15-15-11 0,0 45-6 0,0 66-2 0,15 15-5 0,2 15-3 0,-1 2-4 0,-16-15-1 0,0-35-2 0,15-30 0 0,-15-33-5 0,0-15-15 0,-15-15-14 0,15-33-82 0</inkml:trace>
  <inkml:trace contextRef="#ctx0" brushRef="#br0" timeOffset="5">21955 7430 17 0,'0'-17'10'0,"0"-63"44"0,0 34-22 0,0 31-16 0,31 15-3 0,17 15-9 0,-17 31-2 0,2 4 0 0,-33 28 0 0,-16-30-1 0,-16 0-1 0,-32-17 1 0,33-14-9 0,14-34-40 0,17 17-10 0</inkml:trace>
  <inkml:trace contextRef="#ctx0" brushRef="#br0" timeOffset="6">22319 7383 57 0,'17'0'14'0,"31"-33"32"0,-48 33-30 0,47 0-8 0,1 0-3 0,15 0-2 0,1 0-2 0,-49-17-2 0,-15 17 1 0,-31 0 0 0,-48 0 1 0,-1 17 0 0,33-1 0 0,15-16 0 0,32 17 3 0,63-17-2 0,16-17-2 0,0 1-11 0,-14 16-101 0</inkml:trace>
  <inkml:trace contextRef="#ctx0" brushRef="#br0" timeOffset="7">23050 7302 15 0,'0'0'16'0,"31"-15"21"0,-14 0-17 0,-17-18 2 0,-17 16-10 0,-14 2-4 0,0-1 3 0,-1 16-7 0,-1 0 1 0,-13 31 1 0,30 34-1 0,-1-2 1 0,17 17 0 0,33-33-1 0,13-15-2 0,2-32-1 0,16 0-2 0,-1-32 1 0,-30-15-1 0,-2-17 0 0,-31 0 1 0,15 34 0 0,-15 30 1 0,-15 15 2 0,-1 31 1 0,16 19-1 0,0 14-1 0,16-32 0 0,32-14-1 0,0-18-1 0,31-46-11 0,-16-33-158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000" max="10000" units="dev"/>
          <inkml:channel name="Y" type="integer" min="-10000" max="10000" units="dev"/>
          <inkml:channel name="F" type="integer" max="255" units="dev"/>
          <inkml:channel name="T" type="integer" units="dev"/>
        </inkml:traceFormat>
        <inkml:channelProperties>
          <inkml:channelProperty channel="X" name="resolution" value="1" units="1/dev"/>
          <inkml:channelProperty channel="Y" name="resolution" value="1" units="1/dev"/>
          <inkml:channelProperty channel="F" name="resolution" value="1" units="1/dev"/>
          <inkml:channelProperty channel="T" name="resolution" value="0" units="1/dev"/>
        </inkml:channelProperties>
      </inkml:inkSource>
      <inkml:timestamp xml:id="ts0" timeString="2022-11-24T11:25:13.66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antiAliased" value="0"/>
    </inkml:brush>
  </inkml:definitions>
  <inkml:trace contextRef="#ctx0" brushRef="#br0">14081 7430 7 0,'0'0'7'0,"0"-17"4"0,16 17-2 0,16-15 4 0,-1 15 4 0,0-15-4 0,34 15 0 0,30 15-3 0,32-30-3 0,32 15 0 0,30 0-2 0,-14 0-6 0,16 0 5 0,-1 0-6 0,1 0 3 0,174 0-1 0,-207 15 3 0,2-15-1 0,-1 0 0 0,-1 0-2 0,17 0 3 0,0-15-3 0,-32-2 7 0,-32 1-4 0,-49 16-1 0,-45 0-5 0,-65 0-11 0,-63 33-94 0</inkml:trace>
  <inkml:trace contextRef="#ctx0" brushRef="#br0" timeOffset="1">3588 8764 19 0,'0'-50'16'0,"0"36"-7"0,16 14-7 0,31 0 2 0,1 0 3 0,15 0 4 0,33 14 3 0,31-14-2 0,47 0 0 0,17-31-6 0,15 31-4 0,16 0-4 0,16 0 4 0,-15 0 1 0,15 0-2 0,0 17-1 0,0-17 5 0,16 0-2 0,16-17-2 0,-1 2 3 0,-15 0-3 0,-47 15-2 0,-16 0 6 0,-1-17-3 0,-31-16 0 0,-17 18 8 0,-15-16-3 0,-31-1-3 0,-17 16-6 0,-15 16-56 0,-64 0-8 0</inkml:trace>
  <inkml:trace contextRef="#ctx0" brushRef="#br0" timeOffset="2">7239 12987 6 0,'0'0'0'0,"0"-17"24"0,0 17-18 0,0 0-2 0,32 0 5 0,15 32 5 0,1 31 3 0,15-15-9 0,49-2-1 0,-1 4-2 0,16-20-2 0,0 3-2 0,31-33 0 0,1 0 5 0,15 0-7 0,-30-33 0 0,-1 3 3 0,-1-3-1 0,-15 2-1 0,16-16 0 0,0-18 1 0,-16 34 0 0,0-17 1 0,0 16 0 0,-16 1-1 0,16-1 1 0,0 32-2 0,0-16 1 0,-16 16 0 0,16 16-1 0,-15 1 4 0,-1 13-2 0,-16 18-2 0,0 0-2 0,-15 15 3 0,14 0-3 0,-14-15 4 0,0-15 1 0,14 14 1 0,-14 0-4 0,15-15 2 0,32 16-3 0,-63-31 1 0,47-3-2 0,0 2 2 0,0-16 0 0,16 0-3 0,-47 0 3 0,47-30-1 0,-17 13 2 0,-30 1-1 0,254-95-2 0,-223 64 5 0,-1 14 2 0,2 2-2 0,15-16-6 0,0-3 0 0,-16 19 7 0,16 1-3 0,-17 13 1 0,2 1 1 0,15 16 0 0,0 0 1 0,-16 0-4 0,-15 0-1 0,-17 16 0 0,0 16 0 0,-15-1-1 0,15-16 2 0,17 18 0 0,-17-1-2 0,0 0 2 0,1-1 1 0,15 2-1 0,-1-3-1 0,2 3 2 0,-17-2-2 0,17 1 2 0,-1-17-1 0,1-15 2 0,15 0 1 0,-1 0 1 0,-31-15-5 0,2 15 3 0,-35-15 0 0,19-2-1 0,-3-14 0 0,3 15 1 0,14-1-1 0,-15-13-1 0,15-20-3 0,32 4 3 0,-16-19 1 0,16 19 0 0,1-2 2 0,-33 0 0 0,-16 33-3 0,16-17-2 0,17 16 3 0,-1 16 0 0,1-17-2 0,-2 17 1 0,2 0 1 0,-1 17-2 0,16 16 0 0,-15-3 2 0,-1 1 0 0,-1-14 0 0,-29-1-1 0,-49 1 0 0,-49-17-101 0</inkml:trace>
  <inkml:trace contextRef="#ctx0" brushRef="#br0" timeOffset="3">8223 15272 2 0,'0'-17'3'0,"16"2"3"0,15-1 3 0,17 0 4 0,0 0 2 0,16 1-2 0,-1-1-5 0,16 16-2 0,17-17-4 0,-1 17 4 0,64 0-3 0,-32 0-1 0,16 17 1 0,-1-17-1 0,1 0 2 0,16 0-4 0,-1 0 2 0,-14 0-1 0,14 16-1 0,1-16 0 0,15 0 0 0,1 0 3 0,0 15-4 0,0-15 0 0,-1 16 1 0,-15 0 2 0,32-16 1 0,-17 0-4 0,17 0 1 0,-1 0 1 0,1 0 2 0,-48 0-2 0,111 0-3 0,-48 16 4 0,15-16-4 0,18 0 1 0,-16-16 4 0,15 16-3 0,-1 16 0 0,2-16 2 0,-1 0 2 0,-16 0-4 0,16 0 4 0,-32 0-1 0,-15 0 0 0,-16 15 1 0,0 2-1 0,15-17-1 0,1 0-2 0,-1 0 1 0,-32 16 1 0,2-16-3 0,-2 17 0 0,1-3 1 0,32 2 0 0,-18-16 0 0,2 16 1 0,-15-16-2 0,-2 15 3 0,17-15 1 0,0-15-3 0,15-1 2 0,-15 16-1 0,-1-16 0 0,-32 16 1 0,-30 0 1 0,-32 0-3 0,-1 0 4 0,-15 0 2 0,15 0-3 0,-47 0 0 0,-16 0-3 0,-1-14 2 0,-30-19-36 0,-18 16-74 0</inkml:trace>
  <inkml:trace contextRef="#ctx0" brushRef="#br0" timeOffset="4">19288 16636 3 0,'0'0'0'0,"31"-31"15"0,2 1-2 0,13 13 2 0,35 17 1 0,30-16 0 0,63 16-5 0,80-17 4 0,96 17 3 0,31 0-4 0,0 0-10 0,-48 17-3 0,-95-17 1 0,-63 0 0 0,-96-17-3 0,-63 17-40 0,-49 0-44 0</inkml:trace>
  <inkml:trace contextRef="#ctx0" brushRef="#br0" timeOffset="5">22558 11541 4 0,'0'-16'5'0,"-16"-14"16"0,16 30-1 0,16-17-8 0,-1 34-3 0,18 13-1 0,-18 18 7 0,33 0-3 0,0-17-6 0,0-16 4 0,-1-15 6 0,33-61-1 0,63-36-7 0,30-30-3 0,19-32-2 0,-3 1-4 0,-29 31 3 0,-66 63-3 0,-77 50-7 0,-34 75-130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000" max="10000" units="dev"/>
          <inkml:channel name="Y" type="integer" min="-10000" max="10000" units="dev"/>
          <inkml:channel name="F" type="integer" max="255" units="dev"/>
          <inkml:channel name="T" type="integer" units="dev"/>
        </inkml:traceFormat>
        <inkml:channelProperties>
          <inkml:channelProperty channel="X" name="resolution" value="1" units="1/dev"/>
          <inkml:channelProperty channel="Y" name="resolution" value="1" units="1/dev"/>
          <inkml:channelProperty channel="F" name="resolution" value="1" units="1/dev"/>
          <inkml:channelProperty channel="T" name="resolution" value="0" units="1/dev"/>
        </inkml:channelProperties>
      </inkml:inkSource>
      <inkml:timestamp xml:id="ts0" timeString="2022-11-24T12:33:04.96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antiAliased" value="0"/>
    </inkml:brush>
  </inkml:definitions>
  <inkml:trace contextRef="#ctx0" brushRef="#br0">1953 5636 6 0,'0'0'0'0,"0"-47"46"0,-16 30-2 0,16-16-19 0,0 33-12 0,16-14-1 0,-1 45-1 0,-15 49 0 0,-15-1-4 0,15 17-2 0,0-1 0 0,15-16-2 0,-15-16-2 0,0 2 1 0,16-35-1 0,-16-13 1 0,16-3 0 0,-16 3 2 0,32-17 0 0,16-17-1 0,15 3-4 0,-15-3 1 0,15 17-1 0,-15-30-20 0,-1-3-72 0,-47 33 29 0</inkml:trace>
  <inkml:trace contextRef="#ctx0" brushRef="#br0" timeOffset="1">2191 5382 29 0,'-16'-15'35'0,"16"-18"4"0,0 33-20 0,32 0-8 0,31 0-6 0,1 0-3 0,-1-17-7 0,1 2-108 0</inkml:trace>
  <inkml:trace contextRef="#ctx0" brushRef="#br0" timeOffset="2">2508 5128 35 0,'-16'0'42'0,"16"0"2"0,0 0-28 0,0 31-15 0,16 49 0 0,-16 48-14 0,16-34-104 0</inkml:trace>
  <inkml:trace contextRef="#ctx0" brushRef="#br0" timeOffset="3">3080 5382 40 0,'0'0'0'0,"31"-65"23"0,-31 65-1 0,-15-15 0 0,-33-1-3 0,0 1-3 0,1 15-6 0,31 15-3 0,-16 16 0 0,-16 19 0 0,17 11-1 0,15 4 3 0,0-19-5 0,32 4 2 0,16-20-1 0,15 18-4 0,-15 15 0 0,0 1-1 0,-32 16 1 0,-16-33-1 0,-16-31 0 0,-16-1 1 0,1-15 0 0,15 0-2 0,16-31 1 0,32 16 0 0,32-17 2 0,31 16-2 0,-31 16-1 0,15 16 2 0,-47 47-2 0,-16 2 1 0,0 13 0 0,-16 16 1 0,16-14-1 0,-16 1 3 0,16-1 5 0,16-19-3 0,-16 19-2 0,0-16-1 0,16-17 2 0,32 49 1 0,-32-64-5 0,31-18 2 0,1-14-1 0,-1-31-3 0,-31 1-49 0,0-3-98 0</inkml:trace>
  <inkml:trace contextRef="#ctx0" brushRef="#br0" timeOffset="4">7572 5206 4 0,'-16'-30'25'0,"1"13"13"0,15 3-11 0,0-19-5 0,0 16-6 0,0-13-1 0,15 13-2 0,17 1-5 0,0 16-6 0,16 33-2 0,-17 14 0 0,-15 17 0 0,-16 16 1 0,-32-19-1 0,17 4 0 0,-1-2 1 0,-1 0 3 0,50 1-2 0,-2 0 0 0,1-17-1 0,32-30 1 0,-17-17 0 0,0 0-2 0,-14 0 0 0,-18-17 1 0,-15 1-1 0,0 1 0 0,-31 15 0 0,-1 0 0 0,-16 31 0 0,1 1 0 0,15 16 0 0,0 15 4 0,32-15 1 0,0-1-1 0,16 1 1 0,0-15 0 0,-1 13-1 0,-15 2 0 0,0-1-1 0,0 17 0 0,0-17-1 0,17 17-2 0,-17-17 3 0,0 17-2 0,0-17-1 0,-17 3 2 0,-14-20-1 0,15-14 0 0,-16-1 0 0,1-30-2 0,-1-16-42 0,16-1-112 0</inkml:trace>
  <inkml:trace contextRef="#ctx0" brushRef="#br0" timeOffset="5">9573 5700 28 0,'0'0'0'0,"0"-17"61"0,0 17-23 0,0-16-16 0,31 1-6 0,1 15-5 0,32 0-8 0,-1 15 1 0,-15-15-2 0,15 0-1 0,1-15-3 0,-17 15 1 0,-47-16-10 0,0 16-56 0,-16 16-25 0</inkml:trace>
  <inkml:trace contextRef="#ctx0" brushRef="#br0" timeOffset="6">9573 5921 42 0,'0'0'12'0,"-16"0"40"0,-1 0-29 0,34 0-6 0,-1 0 1 0,-1 0-5 0,17 16-3 0,15-16-2 0,17 0-1 0,-1-31-3 0,1 16-2 0,-32-2-3 0,-16 17-31 0,-16 0-118 0</inkml:trace>
  <inkml:trace contextRef="#ctx0" brushRef="#br0" timeOffset="7">11239 5858 6 0,'0'0'0'0,"16"-47"26"0,0 47 4 0,-16-17-4 0,0 17-13 0,0 0-2 0,0 32-1 0,16 16-1 0,15-31-2 0,2-17 0 0,14 0-2 0,-15-17-2 0,16 1-1 0,-17-1-2 0,1-30 2 0,-16 33 2 0,-16-19-2 0,0 1-1 0,0 17 1 0,-16-2 0 0,0 1-1 0,-64 32 2 0,49-16-1 0,15 0-1 0,0 0 2 0,-31 17-2 0,30 13 1 0,-14 20 1 0,15-19-1 0,16 16-1 0,0 1 1 0,0-2 0 0,16 19 2 0,0-34-1 0,16 1-1 0,-1-16 0 0,33-16 1 0,-16 0-2 0,15-16 0 0,1-1-1 0,-17 2 0 0,-15 15-13 0,-32-16-43 0,0 1-45 0</inkml:trace>
  <inkml:trace contextRef="#ctx0" brushRef="#br0" timeOffset="8">11557 5461 13 0,'-16'0'39'0,"0"0"0"0,16-16-14 0,-16 16-3 0,32 0-11 0,31 0-3 0,1 0-4 0,16 16-2 0,-16-16-3 0,-17 0-23 0,1 0-86 0</inkml:trace>
  <inkml:trace contextRef="#ctx0" brushRef="#br0" timeOffset="9">12017 5382 17 0,'0'-15'28'0,"-16"-18"13"0,-15 16-19 0,31-14-1 0,0 31-9 0,31-15-7 0,33 15 0 0,-16 15-2 0,-17 49-2 0,-15-1-1 0,-32 2 2 0,-31-18-1 0,-1-16 1 0,0-15 0 0,33 16 1 0,-1-17 0 0,143-45 9 0,-96 13-12 0,17 17-4 0,0 0-29 0,-32 0-80 0</inkml:trace>
  <inkml:trace contextRef="#ctx0" brushRef="#br0" timeOffset="10">12319 5397 39 0,'0'-15'23'0,"-16"-33"20"0,47 16-24 0,2 16-7 0,-2 16-5 0,1 31-5 0,-1 34 0 0,-14-19 0 0,-34 19 2 0,2-33-2 0,-17-18 0 0,32 3 0 0,0-1 0 0,16-32 0 0,32-1-2 0,-17-29 1 0,1-2-2 0,-16-15 2 0,-16-17 0 0,-16 49 0 0,16 16 1 0,-16-2 0 0,0 49-1 0,16 14 0 0,-15 34 1 0,-1-16 2 0,16 14-1 0,0-45-2 0,16 14 0 0,63-47-8 0,-31 0-114 0</inkml:trace>
  <inkml:trace contextRef="#ctx0" brushRef="#br0" timeOffset="11">13319 5730 11 0,'0'-15'14'0,"-32"15"43"0,32-15-31 0,0 30 12 0,15 33-27 0,-15 15-2 0,0 17-1 0,17-17-3 0,-17-15-2 0,0-2 0 0,16-29-1 0,-16 16 0 0,15-18-1 0,-15-15 0 0,0 15-1 0,17-15 1 0,-1 17-1 0,47-34 1 0,16 17-2 0,0-15-9 0,-15 0-54 0,-64-2-9 0</inkml:trace>
  <inkml:trace contextRef="#ctx0" brushRef="#br0" timeOffset="12">13525 5619 61 0,'0'-15'11'0,"16"-33"24"0,-1 48-19 0,18 0-9 0,15 0-6 0,15 0-6 0,1 0-103 0</inkml:trace>
  <inkml:trace contextRef="#ctx0" brushRef="#br0" timeOffset="13">13891 5271 58 0,'0'-15'13'0,"0"-2"27"0,0 49-19 0,0 31-21 0,0 16 1 0,15 33-25 0,-15-65-60 0</inkml:trace>
  <inkml:trace contextRef="#ctx0" brushRef="#br0" timeOffset="14">14541 5382 61 0,'0'-32'13'0,"0"-1"11"0,0 2-8 0,-48 16-6 0,0 15-5 0,-14 15-3 0,14 16 1 0,16 19-1 0,32 11 1 0,0-11 1 0,48-3-1 0,0 17-1 0,-17-17-1 0,-16 0 0 0,-15 17 0 0,-31-17 1 0,0-15-1 0,-1-17 2 0,16-15-1 0,-1-30 1 0,2-18-2 0,15 32 0 0,32-1-1 0,-1 2 1 0,17 15-1 0,0 32-1 0,-32 15 1 0,-1 17 1 0,-15 15 1 0,-15 1 0 0,-1-1 0 0,16-1 2 0,0 2 1 0,16-16 0 0,-1-17 3 0,2-14-1 0,-1-2-3 0,15-14 0 0,1-2-2 0,-1-15-2 0,-14-15 0 0,-1-2-30 0,-1 3-92 0</inkml:trace>
  <inkml:trace contextRef="#ctx0" brushRef="#br0" timeOffset="15">16034 5302 17 0,'0'-16'44'0,"0"-14"-12"0,0 30-18 0,0-17-2 0,-32 17 0 0,-1 17-1 0,-13 13-5 0,-2 34 0 0,0-1-1 0,32 32 2 0,1-14-2 0,61-18-2 0,19-32 0 0,14-14-2 0,-31-17 1 0,-17-33 1 0,-15-15-2 0,-47 1 0 0,-17 0-1 0,0 47 1 0,-16 14-2 0,33 19-7 0,-1 14-40 0,32-14-53 0</inkml:trace>
  <inkml:trace contextRef="#ctx0" brushRef="#br0" timeOffset="16">15415 5969 33 0,'0'-17'41'0,"0"2"-6"0,31 15-12 0,65 0-9 0,62-16 1 0,65 1 1 0,-2 0-5 0,-30 15-6 0,-80 0-3 0,-15 0 0 0,-34 0-2 0,-29 0 1 0,-33 0-7 0,-16 0-31 0,-32 15-79 0</inkml:trace>
  <inkml:trace contextRef="#ctx0" brushRef="#br0" timeOffset="17">15509 6224 55 0,'0'0'0'0,"-31"-33"49"0,14 16-19 0,17 17-7 0,0 0-9 0,17 33-1 0,-1 47-3 0,-16 31 0 0,0-16-6 0,15-1-2 0,2-14 0 0,-1-32-2 0,-1-15 0 0,1-18-2 0,-16-15-14 0,-16-15-25 0,-32-35-73 0</inkml:trace>
  <inkml:trace contextRef="#ctx0" brushRef="#br0" timeOffset="18">15494 6350 40 0,'0'-32'26'0,"0"1"8"0,15 15-10 0,33-1-5 0,0 17-8 0,16 0-4 0,-18 17-3 0,-13 30 2 0,-18 0-2 0,-30 3 1 0,-18-19-1 0,2-1-1 0,-17-13-3 0,17-1 0 0,-1-16-2 0,16-16-23 0,16-16-107 0</inkml:trace>
  <inkml:trace contextRef="#ctx0" brushRef="#br0" timeOffset="19">15780 6128 68 0,'0'-32'28'0,"16"16"-3"0,15-1-16 0,17 34-7 0,-16 31 1 0,-16-2-1 0,-49 4 0 0,-30-20 1 0,47-13 2 0,16-17 1 0,16 0-2 0,47-32-2 0,1 17-3 0,-1-2-46 0,-63 17-23 0</inkml:trace>
  <inkml:trace contextRef="#ctx0" brushRef="#br0" timeOffset="20">16065 6429 79 0,'0'0'0'0,"0"0"38"0,16 0-15 0,47-14-7 0,16 14-10 0,2-17-4 0,-35 17-4 0,-13-16-13 0,-18 16-105 0</inkml:trace>
  <inkml:trace contextRef="#ctx0" brushRef="#br0" timeOffset="21">16192 6302 52 0,'0'-15'42'0,"0"-1"-7"0,0-1-19 0,16 17-5 0,-1 48-3 0,2 15-1 0,-17 18-1 0,0-18-5 0,0-16 0 0,0-31-1 0,0-1-14 0,16-15-77 0,-16 0 38 0</inkml:trace>
  <inkml:trace contextRef="#ctx0" brushRef="#br0" timeOffset="22">16716 6271 44 0,'0'0'0'0,"0"-32"45"0,0 0-26 0,-16-1-3 0,-15 2-3 0,-17 16-3 0,16 15-2 0,1 0-3 0,15 46-3 0,-1 4 2 0,34 91 6 0,14-124-8 0,17-1-1 0,0-16-2 0,-17-33 1 0,0 3-1 0,-14-18 2 0,-17 15-1 0,0 18 1 0,-17 15 2 0,17 0 1 0,-15 32 2 0,15 15 1 0,15 17 1 0,2 0-4 0,-1-1-1 0,-16 0-2 0,0-31-1 0,-16 1 0 0,16-33 1 0,0 0-13 0,0-50-72 0,0 35 7 0</inkml:trace>
  <inkml:trace contextRef="#ctx0" brushRef="#br0" timeOffset="23">17018 5191 48 0,'0'0'0'0,"0"-46"46"0,15 13-17 0,49 1-15 0,-1 17-4 0,1 15-3 0,-32 15-3 0,-32 17-3 0,0 32 1 0,-17 16-1 0,2 14 2 0,15 1 1 0,0-1-1 0,32-29 2 0,16-2-1 0,-1-15-1 0,1-16-3 0,-16-32 2 0,-1 0-1 0,-15 0-1 0,-32-17 1 0,1 2-1 0,-33 15 0 0,15 32 0 0,18 1 0 0,-1 28 1 0,16 4 0 0,0 14 1 0,0-16 0 0,0 2 2 0,0-18-2 0,0 17-1 0,-15-1 1 0,15-15-1 0,0 15 2 0,0-15-4 0,-16 15 1 0,-1-31 0 0,2-17 0 0,-18-15 0 0,2 0 1 0,0-15-30 0,14-17-94 0</inkml:trace>
  <inkml:trace contextRef="#ctx0" brushRef="#br0" timeOffset="24">18399 5589 12 0,'0'-33'23'0,"-32"16"34"0,16 17-6 0,47 0-35 0,34 0-8 0,14 17-7 0,-15-17-3 0,-18-17-16 0,-29 17-59 0</inkml:trace>
  <inkml:trace contextRef="#ctx0" brushRef="#br0" timeOffset="25">18399 5763 47 0,'0'0'19'0,"16"-16"31"0,32-16-32 0,15 17-15 0,1 15-8 0,-1 0-98 0</inkml:trace>
  <inkml:trace contextRef="#ctx0" brushRef="#br0" timeOffset="26">19319 5539 60 0,'0'0'13'0,"33"-14"25"0,-33 28-22 0,15 3-5 0,16-1 0 0,17-16-7 0,64-47 2 0,-97 0-3 0,-30 14-4 0,-33 1 2 0,-16 32-1 0,16 0 2 0,2 15 0 0,13 18 2 0,18 14 1 0,-1 1 0 0,16 0 1 0,0 0 0 0,0 15-3 0,16-15 0 0,16 0-1 0,30-18-2 0,19-30 1 0,13-15-1 0,-46 0-2 0,-17-2-11 0,-14-14-34 0,-17-2-50 0</inkml:trace>
  <inkml:trace contextRef="#ctx0" brushRef="#br0" timeOffset="27">19383 5095 10 0,'-16'0'9'0,"1"-15"31"0,-1 15-7 0,16 0-10 0,16 0-4 0,30-15-6 0,35 15-7 0,-2 0-6 0,-16 0-4 0,-15 0-50 0,-48 0-9 0</inkml:trace>
  <inkml:trace contextRef="#ctx0" brushRef="#br0" timeOffset="28">19812 4954 9 0,'0'-17'19'0,"0"-16"29"0,0 19-17 0,15-3-14 0,33-13-6 0,0 30-2 0,0 0-3 0,-17 47-3 0,-31 17-2 0,-15 14 0 0,-49-30 2 0,16-16 0 0,17-16 1 0,14 1-1 0,17-17-1 0,17 0 0 0,30 14 2 0,16-28-3 0,1 14-3 0,-1 0-11 0,-15-17-112 0</inkml:trace>
  <inkml:trace contextRef="#ctx0" brushRef="#br0" timeOffset="29">20177 4904 53 0,'0'0'0'0,"16"-46"51"0,16 14-23 0,-1-1-15 0,17 33-6 0,-17 50-2 0,-14-3-1 0,-17 17-2 0,-17-1-2 0,-14-15 1 0,14-18 1 0,2-13-2 0,15-17 1 0,15 0 0 0,33-32-1 0,0 0 1 0,-17-32 0 0,2-16-1 0,-33 34 1 0,0-2 0 0,15 31-1 0,-15 17 1 0,0 0 0 0,-15 17 1 0,-1 16 0 0,-1 14 3 0,2 0-1 0,-1 0 0 0,32 17-1 0,16-17 0 0,16-14-2 0,-1-16 0 0,-15-3-2 0,-16-14-13 0,-16-14-130 0</inkml:trace>
  <inkml:trace contextRef="#ctx0" brushRef="#br0" timeOffset="30">18971 5445 8 0,'0'0'0'0,"0"-32"30"0,0 32 2 0,0-16-9 0,0 16-9 0,-16-15-1 0,16 15-3 0,-17 0-2 0,2 0-2 0,-1 0 0 0,-16 15-1 0,16-15-2 0,-15 16 0 0,14 16-1 0,-14 1 1 0,-1-3 1 0,16 18 0 0,1 0-2 0,15 0 1 0,0-17 0 0,15 16-1 0,-15-14-1 0,16-2 0 0,-1 1 1 0,18 0 0 0,15-16-1 0,-2-16 0 0,2-16 0 0,0-1-2 0,-32-30 2 0,-16 16 0 0,-31-17-1 0,-17 16 0 0,0 16 0 0,1 32 0 0,15 1 1 0,-1 13-2 0,18 20-1 0,15-19-8 0,48-1-35 0,-16-13-58 0</inkml:trace>
  <inkml:trace contextRef="#ctx0" brushRef="#br0" timeOffset="31">20495 5700 11 0,'0'-17'36'0,"15"1"12"0,-15 16-23 0,0-15-7 0,0 30 4 0,0 1-16 0,0 1 0 0,-15-2 1 0,15-30 6 0,0-18-12 0,15 18-4 0,-15-1-125 0</inkml:trace>
  <inkml:trace contextRef="#ctx0" brushRef="#br0" timeOffset="32">21209 5747 11 0,'0'-17'22'0,"0"-13"19"0,0 13-14 0,15 1-11 0,2 1 0 0,-1-1-6 0,30-31-3 0,-13-3-2 0,15-28-3 0,-17 14-1 0,-16 1-1 0,2 46 1 0,-34 17-1 0,2 17 0 0,-16 31 0 0,15-2 0 0,32-13 0 0,15 14 1 0,17-16-1 0,0 2-1 0,-33 14 1 0,16-14 0 0,-31 15 0 0,-31-18 0 0,0-30 0 0,-17 17 2 0,16-49-3 0,1 17-4 0,15-18-36 0,16 18-49 0</inkml:trace>
  <inkml:trace contextRef="#ctx0" brushRef="#br0" timeOffset="33">21765 5413 28 0,'0'0'0'0,"0"-31"52"0,0-1-22 0,-16 32-13 0,16 32-5 0,0 14-5 0,16 19 0 0,-1-2-5 0,1-15 0 0,-16-33-1 0,15 2 0 0,-15-17 0 0,17-32 0 0,-1-16-1 0,16-15 0 0,-1-2 0 0,17 34 0 0,-17 31 0 0,2-15 0 0,-2 46 0 0,1 17 1 0,-16-1 0 0,-1 17-1 0,-15-17 0 0,0-30 1 0,0-17 3 0,0-32-2 0,0-33-1 0,0 4-1 0,33-4-1 0,13 34 2 0,-13 16-1 0,-1 15 0 0,-1 0 1 0,0 46 0 0,-31 2 2 0,17 16-3 0,-17-17 1 0,0 0-2 0,0-30-10 0,0-1-43 0,0-16-41 0</inkml:trace>
  <inkml:trace contextRef="#ctx0" brushRef="#br0" timeOffset="34">22415 5334 51 0,'0'-17'29'0,"31"-29"5"0,17 31-15 0,0 15-10 0,-17 0-3 0,-14 46-4 0,-1 2-2 0,-32-1 2 0,-16-16-2 0,1-14 1 0,15-17 0 0,-1 16-1 0,17-16 0 0,17 0 0 0,45-16 1 0,-29-1 0 0,15 17 3 0,-33 17 1 0,-15 46 0 0,0-15-2 0,-15 0-1 0,-18-16 0 0,2-16 3 0,-1-16-4 0,-15 0-1 0,-1-33-3 0,16 18-3 0,16 0-23 0,32 15-88 0</inkml:trace>
  <inkml:trace contextRef="#ctx0" brushRef="#br0" timeOffset="35">22827 5334 51 0,'0'-32'41'0,"33"1"-5"0,30-1-19 0,16 32-8 0,-31 32-6 0,-32 47-1 0,-32 16-2 0,-15-32 3 0,-1-15-1 0,16-48-1 0,-1 0 0 0,34-17-1 0,14-29 1 0,17-19-3 0,0-13 3 0,-32 30-1 0,-16 2 0 0,0 29 2 0,0 17-2 0,-16 17 1 0,16 205 8 0,16-161-8 0,16 4-1 0,-1-50-4 0,0-15-26 0,-14 0-90 0</inkml:trace>
  <inkml:trace contextRef="#ctx0" brushRef="#br0" timeOffset="36">21557 5937 34 0,'-15'0'29'0,"-1"-16"17"0,16 16-22 0,0 0-5 0,16 0 4 0,80 0-12 0,77-15 0 0,81-33 2 0,17 1-8 0,-80 16-1 0,-33 31-5 0,-31 0 3 0,0 0 0 0,0-17-1 0,-47 17-1 0,-49 0 0 0,-31 0-2 0,0 0-7 0,-48-16-26 0,-31 32-48 0,48-16 19 0</inkml:trace>
  <inkml:trace contextRef="#ctx0" brushRef="#br0" timeOffset="37">22192 6160 15 0,'-15'0'16'0,"-16"-17"28"0,31 2-15 0,0 15-5 0,31-32-5 0,1-1-3 0,-1 18-5 0,17 15-5 0,-17 15-4 0,2 18-1 0,-18 14-1 0,2 1 0 0,-34-15 0 0,-14-3 0 0,14-30 1 0,2 0-2 0,-16 0 1 0,31 17 0 0,0-17 0 0,15 0-1 0,16 0 2 0,17 0-1 0,0 0 1 0,-32 16-1 0,-16 32 2 0,0-1-1 0,-16-14 3 0,-32-2 3 0,17-1-1 0,-17-13-1 0,17-17 0 0,-17-17-3 0,16 2-8 0,-15-17-135 0</inkml:trace>
  <inkml:trace contextRef="#ctx0" brushRef="#br0" timeOffset="38">22494 5952 8 0,'0'-31'23'0,"0"31"9"0,0-15-2 0,17 0-11 0,-1 15-2 0,-32 0-3 0,-32 30 1 0,-48 51-2 0,-14 45-6 0,14 33-8 0,17-31-7 0,0-17-118 0</inkml:trace>
  <inkml:trace contextRef="#ctx0" brushRef="#br0" timeOffset="39">19002 5286 18 0,'0'0'0'0,"0"-47"54"0,0 47-22 0,-16-16-14 0,1 16-3 0,-1 48-3 0,16 48 0 0,-32 45-5 0,-32 18-4 0,-32-15-1 0,17-49-3 0,31-32-2 0,33-30-29 0,15-33-57 0</inkml:trace>
  <inkml:trace contextRef="#ctx0" brushRef="#br0" timeOffset="40">18701 4954 8 0,'0'0'0'0,"-17"0"29"0,17-17 2 0,0 1-3 0,-15-15-8 0,30 14-11 0,18 2-2 0,13 15-2 0,19 32-3 0,-18 32 0 0,-47-1-1 0,-16 0 1 0,-32-31 0 0,0 1 0 0,17-19 1 0,16 3-1 0,-1-17 0 0,32 15 1 0,15-15 2 0,1 0-2 0,32 0 1 0,-1-15-4 0,-15-2-12 0,-17 3-83 0</inkml:trace>
  <inkml:trace contextRef="#ctx0" brushRef="#br0" timeOffset="41">1889 7874 31 0,'0'-17'23'0,"-16"2"27"0,16 15-28 0,0 0-6 0,16 32-3 0,16 16-1 0,-16 15-2 0,-16 17-2 0,0 14-2 0,0-30-1 0,-16-17-2 0,16-30-1 0,0-17-1 0,16 16-1 0,-16-16 0 0,16 17 1 0,15-3-1 0,33-14-1 0,-17 0-1 0,17-31-4 0,-1-2-28 0,-15 3-114 0</inkml:trace>
  <inkml:trace contextRef="#ctx0" brushRef="#br0" timeOffset="42">2159 7746 61 0,'0'-15'11'0,"-32"-17"38"0,16 32-42 0,64-14-2 0,15 14-3 0,33-17-6 0,-17 17-99 0</inkml:trace>
  <inkml:trace contextRef="#ctx0" brushRef="#br0" timeOffset="43">2492 7430 60 0,'0'0'14'0,"0"0"32"0,-16 14-27 0,16 66-11 0,0 31-7 0,32 17-17 0,0-49-103 0</inkml:trace>
  <inkml:trace contextRef="#ctx0" brushRef="#br0" timeOffset="44">3111 7685 23 0,'0'-33'13'0,"0"-31"39"0,-15 17-17 0,-1 15-15 0,-32 0-12 0,16 32-1 0,-15 0-4 0,-1 47 0 0,16 1 3 0,1 65 2 0,78-67-5 0,-15 2-2 0,31 174 0 0,-78-158 0 0,-1-33-1 0,-16-15 1 0,16-16 1 0,0-16-1 0,16-15-1 0,16-1 0 0,16 17 0 0,0 30 1 0,-1 17-1 0,-15 15 0 0,16 96 4 0,-32-47-1 0,0-16 0 0,16-2 1 0,0-15 1 0,-16-15 1 0,16 15-1 0,-1-15 0 0,17-15-3 0,-16-3 0 0,0-13 0 0,16-17-2 0,31-47-7 0,1-17-160 0</inkml:trace>
  <inkml:trace contextRef="#ctx0" brushRef="#br0" timeOffset="45">13302 18256 19 0</inkml:trace>
  <inkml:trace contextRef="#ctx0" brushRef="#br0" timeOffset="46">6112 7398 15 0,'-16'0'9'0,"-16"-32"42"0,16 16-21 0,16-1-10 0,32 2-7 0,0-1-5 0,15 32-3 0,1 32-1 0,-16 16-2 0,-16 15-2 0,0-16 2 0,-16-15 1 0,0 17 1 0,-16-19 1 0,16 19-2 0,0-4 0 0,16-11-1 0,47-20-1 0,-15-30 2 0,-1 0-2 0,-15-15-1 0,-16 0 1 0,-16 15 1 0,-16 0-2 0,-16 15 0 0,1 16 0 0,-1 17 1 0,0 16 2 0,32 0 1 0,-16-1 0 0,16 15 1 0,0-28-1 0,16 11 1 0,0-11-1 0,0 11-2 0,0 4 0 0,-16-2-1 0,0-15 1 0,-16-2-1 0,0-29 0 0,-16-1 0 0,0-16-1 0,-15-16-13 0,31-32-106 0,16 33 50 0</inkml:trace>
  <inkml:trace contextRef="#ctx0" brushRef="#br0" timeOffset="47">7810 7937 74 0,'0'0'13'0,"16"-30"35"0,-16 30-23 0,16 0 2 0,16 15-19 0,0-15-2 0,-1 0-5 0,1 0-1 0,0 0 0 0,-17 0-4 0,18-15-23 0,-33 30-117 0</inkml:trace>
  <inkml:trace contextRef="#ctx0" brushRef="#br0" timeOffset="48">7858 8079 17 0,'0'0'48'0,"-16"0"7"0,16 0-23 0,0 0-8 0,0 0-7 0,16 0-5 0,15 17-3 0,17-17-2 0,0 0-5 0,0-17 0 0,-17 17-4 0,-15 0-39 0,-32 0-103 0</inkml:trace>
  <inkml:trace contextRef="#ctx0" brushRef="#br0" timeOffset="49">10033 7796 5 0,'0'0'16'0,"-16"0"14"0,0 0 4 0,16 15-7 0,16 0-11 0,0 1-7 0,16-1-5 0,31 2-1 0,-16-1-3 0,-14-16 0 0,-2 0 2 0,17-33 0 0,-33 2 0 0,2-16 1 0,-17 14 1 0,0 3 0 0,-32-1-3 0,0 31 0 0,0 0 1 0,1 0 2 0,-1 0-1 0,-16 14-1 0,17 3 2 0,15 30-2 0,-1-14 1 0,2 13 0 0,15-14 1 0,-16 16-2 0,16-17 1 0,0 17-1 0,16-16 0 0,16 0 1 0,-1-18 0 0,17 3-2 0,16-17 1 0,-17 0-2 0,0 0 0 0,-14 0-2 0,-18-17-20 0,17-14-62 0,-32 16 17 0</inkml:trace>
  <inkml:trace contextRef="#ctx0" brushRef="#br0" timeOffset="50">10223 7430 26 0,'-15'-17'24'0,"-1"17"20"0,-1 0-17 0,50-15-9 0,-2 0-6 0,17 15-6 0,63 15-7 0,-63-15-14 0,-1 0-105 0</inkml:trace>
  <inkml:trace contextRef="#ctx0" brushRef="#br0" timeOffset="51">10700 7287 7 0,'0'0'0'0,"-17"-15"42"0,2-2-7 0,15 1-14 0,0-1-7 0,15 17-3 0,18-15 0 0,14-1-4 0,0 16-4 0,-14 31-1 0,-18 19-2 0,1-4 1 0,-16 2-1 0,0-31 1 0,-31-2 1 0,-2-15-2 0,18 0 0 0,15 0 1 0,15 0-2 0,18-15 1 0,14 15 1 0,-15 0-1 0,-17 30 1 0,2 18 1 0,-17 0 0 0,-17 15 2 0,-14-30 0 0,-32-18 1 0,15-15-3 0,0-15 0 0,17-18-3 0,15 2-15 0,16-1-83 0,16 32 50 0</inkml:trace>
  <inkml:trace contextRef="#ctx0" brushRef="#br0" timeOffset="52">11144 7302 32 0,'0'0'0'0,"0"-47"49"0,16 14-15 0,0 2-9 0,-1 16-12 0,18 0-4 0,-2 15-4 0,17 46-2 0,-33 2-2 0,2 15 0 0,-17 2-1 0,-17-18 0 0,2-16 1 0,-1-15 2 0,0-32-2 0,32-32 0 0,15-15-1 0,17-15 1 0,-16 13-2 0,-16 34 1 0,-16-1 1 0,-32 49-1 0,16 13 1 0,1 18 3 0,15 31-1 0,31 1 0 0,1-34-1 0,16-29-1 0,-1-1-1 0,-15-32-25 0,-32 16-88 0</inkml:trace>
  <inkml:trace contextRef="#ctx0" brushRef="#br0" timeOffset="53">12128 7716 34 0,'0'-31'27'0,"0"14"21"0,0 17-23 0,16 0-10 0,0 31-1 0,0 1-1 0,-16 16-4 0,0 15-3 0,0 2-2 0,-16-19-1 0,16 19 0 0,0-35-1 0,0 1 0 0,0-14-1 0,16-1 0 0,15-16 0 0,-14 17 0 0,-1-17 0 0,63 0-1 0,-16-17 1 0,-15 17-3 0,16-16-18 0,-17-15-90 0,-47 14 52 0</inkml:trace>
  <inkml:trace contextRef="#ctx0" brushRef="#br0" timeOffset="54">12351 7541 68 0,'-17'-32'35'0,"17"0"-9"0,48 16-14 0,16 16-10 0,15 0-2 0,-16 0-12 0,-30 0-75 0,-18 0 51 0</inkml:trace>
  <inkml:trace contextRef="#ctx0" brushRef="#br0" timeOffset="55">12700 7302 41 0,'0'-15'18'0,"0"0"40"0,0-2-35 0,0 49-17 0,0 14-4 0,-16 34-13 0,16 1-115 0</inkml:trace>
  <inkml:trace contextRef="#ctx0" brushRef="#br0" timeOffset="56">13383 7461 48 0,'0'0'0'0,"63"-17"46"0,-47-14-13 0,-16 1-13 0,0-3-8 0,-33 33-8 0,-29 0-2 0,14 16 0 0,0 16 1 0,17 14 0 0,31 19-1 0,0-2-1 0,31 0 1 0,17-13-1 0,0 11-1 0,-32 4 0 0,-16-19 0 0,-33 4-1 0,-15-4 2 0,2-31-1 0,13-15 0 0,18-31 1 0,-1 1 0 0,47 13-1 0,2 1 0 0,-2 16 0 0,-16 48-1 0,2 15 1 0,-17 17 0 0,0-1 0 0,0 17 2 0,-17-2 0 0,2 3 2 0,15-19 1 0,0-15 0 0,15-32 0 0,18-14-2 0,15-1-2 0,-2-32-1 0,-13-1-15 0,-18-14-155 0</inkml:trace>
  <inkml:trace contextRef="#ctx0" brushRef="#br0" timeOffset="57">14318 7541 23 0,'0'-17'13'0,"-15"-13"50"0,15 13-30 0,15 17-15 0,2 32-6 0,-17 31 1 0,0 17-5 0,-17-16-4 0,2-1-2 0,-1-16 0 0,16-16-1 0,0-14-2 0,0-1-10 0,0-16-26 0,0 0-81 0</inkml:trace>
  <inkml:trace contextRef="#ctx0" brushRef="#br0" timeOffset="58">14541 7620 17 0,'-31'-15'13'0,"14"-18"28"0,34 18-15 0,-1-1-8 0,-1-1-3 0,16-13-5 0,17 30-4 0,0 0-4 0,-17 47 0 0,-14 17-3 0,-1 16 1 0,-49-19 0 0,-29-28 1 0,14-1 0 0,16-17 2 0,16-15 1 0,16 0 0 0,48 0-1 0,16 0 0 0,-1-15-2 0,1 15-1 0,-1-15-2 0,-47 15-22 0,-16 0 9 0,0 15-75 0</inkml:trace>
  <inkml:trace contextRef="#ctx0" brushRef="#br0" timeOffset="59">14049 8129 59 0,'0'0'12'0,"0"-33"31"0,48 16-15 0,15 17-13 0,33 0-3 0,14 0-1 0,65-14-2 0,16-18-3 0,-16 17-3 0,-81 15-2 0,-46 0-1 0,-17 15-5 0,-31 0-12 0,-31 2-39 0,0-3-46 0</inkml:trace>
  <inkml:trace contextRef="#ctx0" brushRef="#br0" timeOffset="60">14224 8398 53 0,'0'-17'33'0,"15"2"11"0,2-17-18 0,14 32-10 0,-31 17-7 0,16 30-2 0,-16 47 1 0,15 17-1 0,2-14-3 0,-17-3-3 0,16-30 0 0,-1-17 0 0,2-30-2 0,-34 16-19 0,-14-33-22 0,14-17-91 0</inkml:trace>
  <inkml:trace contextRef="#ctx0" brushRef="#br0" timeOffset="61">14318 8572 26 0,'-15'-47'30'0,"15"-1"3"0,0 32-9 0,32 1-5 0,16 0-9 0,-1-2-3 0,-15 1-1 0,16 16-3 0,-32 33-1 0,-1 13-1 0,-15 2-1 0,-31-1 1 0,-1-31 0 0,-16-1 0 0,1-15-1 0,-1 0-3 0,16 0-29 0,16 0-82 0</inkml:trace>
  <inkml:trace contextRef="#ctx0" brushRef="#br0" timeOffset="62">14716 8240 39 0,'0'-17'20'0,"-17"1"21"0,17 16-15 0,0 0-11 0,0 33-3 0,0 14-2 0,0 0 0 0,0-15-3 0,0 0-1 0,17 1-3 0,-17-3-1 0,16-30 0 0,16 16-1 0,-16-16-1 0,30-16-1 0,-13 16-9 0,15 0-28 0,-48-15-60 0</inkml:trace>
  <inkml:trace contextRef="#ctx0" brushRef="#br0" timeOffset="63">14859 8334 31 0,'0'0'16'0,"-16"-14"43"0,16-3-26 0,16 1-12 0,-1 16-10 0,-15 47-4 0,0 0-2 0,0 33-3 0,-15 1-2 0,-1-20-1 0,16-28-17 0,0-16-104 0</inkml:trace>
  <inkml:trace contextRef="#ctx0" brushRef="#br0" timeOffset="64">15240 7444 24 0,'0'-14'19'0,"15"-33"25"0,2-3-15 0,30 35-9 0,-15-1-9 0,16 32-5 0,-32 49-1 0,-1-4-2 0,1 4-1 0,-16 14-1 0,0-15 4 0,-16-17 1 0,16 0-2 0,0 18 1 0,31-2-2 0,2-15-1 0,-18-33-1 0,81 33 0 0,-65-48 0 0,2-17-2 0,-18-14 2 0,-15 16-2 0,-15 15 0 0,-18 0 0 0,2 15 1 0,-1 16 1 0,16 2-1 0,16 14 0 0,0-16 2 0,0 34-1 0,16-2 2 0,-1 0-1 0,-15 1 0 0,0 0 0 0,0 15-1 0,0-14 0 0,0-19 0 0,0 2 0 0,0-16 1 0,-31 0 0 0,16-18 1 0,-18 3 0 0,2-17-2 0,-17-17-1 0,17 3-41 0,14-3-64 0</inkml:trace>
  <inkml:trace contextRef="#ctx0" brushRef="#br0" timeOffset="65">16779 7842 16 0,'-31'0'44'0,"14"-16"3"0,2 16-19 0,30-15-12 0,50 15-4 0,14 0-7 0,16 0-4 0,-15 0-3 0,-33 15-33 0,-32-15-88 0</inkml:trace>
  <inkml:trace contextRef="#ctx0" brushRef="#br0" timeOffset="66">16812 7985 78 0,'0'0'0'0,"0"0"43"0,0 0-30 0,15-17-7 0,49 17 0 0,-16 17-5 0,15-17-5 0,16 0-86 0,-63 0 48 0</inkml:trace>
  <inkml:trace contextRef="#ctx0" brushRef="#br0" timeOffset="67">17795 7605 32 0,'0'-33'44'0,"0"-15"2"0,0 33-21 0,0 15-6 0,0 32-9 0,0 32 1 0,0 16-5 0,0-2-2 0,17-15-3 0,-1 1 0 0,-16-32-1 0,0-17-3 0,0-15-10 0,0 0-107 0,-16 0 71 0</inkml:trace>
  <inkml:trace contextRef="#ctx0" brushRef="#br0" timeOffset="68">18082 7635 22 0,'-16'-15'12'0,"-16"-33"38"0,32 17-24 0,0 14-9 0,15 2-4 0,18 0-7 0,-2-2-1 0,17 49-3 0,-16 16-1 0,-1 15 0 0,-31 2-3 0,0-19 2 0,-48-14 0 0,0 16 2 0,17-17 0 0,0 1 0 0,14-16 1 0,17-16-1 0,33 0 3 0,13 0-2 0,35-16-1 0,-18 16-1 0,1 0-8 0,-18 0-56 0,-46 0-5 0</inkml:trace>
  <inkml:trace contextRef="#ctx0" brushRef="#br0" timeOffset="69">18684 7588 72 0,'0'0'0'0,"17"-16"32"0,-17 1-12 0,0 46-10 0,16 1-5 0,15-17-1 0,1 2-2 0,16-17-1 0,-17-32 0 0,-15 0 0 0,-1-15 0 0,-30 0-1 0,-16 30 0 0,-2 1 1 0,-15 16 1 0,2 16 2 0,-2 16 2 0,32 16-2 0,-1 15 0 0,17-15 1 0,0 0 0 0,0-1 0 0,0-14-1 0,33-3-1 0,15 1 0 0,-2-14-2 0,35-17 0 0,-2-17-2 0,-16-14-13 0,-32 16-31 0,-31-33-82 0</inkml:trace>
  <inkml:trace contextRef="#ctx0" brushRef="#br0" timeOffset="70">18763 7144 12 0,'0'0'0'0,"0"-16"36"0,0 16 4 0,0 0-12 0,48 0-8 0,-15 0-8 0,30-17-8 0,-32 17-4 0,17 17-32 0,-32-17-66 0</inkml:trace>
  <inkml:trace contextRef="#ctx0" brushRef="#br0" timeOffset="71">19113 7000 27 0,'0'-15'22'0,"0"-33"18"0,31 33-21 0,-14-1-5 0,14-1 1 0,2 34-6 0,-2 14-3 0,-16 17-3 0,-15-16-1 0,0 15 0 0,-15-30-1 0,-16-2-1 0,15-15 1 0,-1 0 0 0,2 0-2 0,15 0 1 0,32-15 1 0,15 15-1 0,-15 0 0 0,-1 0 0 0,-14 30 0 0,-17 20 0 0,-17 11 1 0,-14-28 1 0,-1-1 0 0,-80-32 1 0,97-32-21 0,15-1-112 0</inkml:trace>
  <inkml:trace contextRef="#ctx0" brushRef="#br0" timeOffset="72">19510 6970 43 0,'0'-17'29'0,"0"-14"11"0,48 15-18 0,0-1-9 0,15 17-7 0,-32 33-2 0,-14 30-3 0,-34 16 0 0,-14-15 0 0,-1-31 1 0,16-18-2 0,16-15 1 0,31-32 0 0,17-16-2 0,0-15 2 0,-32 15 0 0,-16 0 0 0,0 33-1 0,0 15-1 0,-16 0 2 0,16 31 1 0,0 33 0 0,0 0-2 0,16 16 0 0,-16-34 1 0,32-14-2 0,-1-16-20 0,-14 16-98 0</inkml:trace>
  <inkml:trace contextRef="#ctx0" brushRef="#br0" timeOffset="73">19748 7779 80 0,'0'0'23'0,"0"-16"16"0,16 16-18 0,-1 0-8 0,2 0-5 0,-17 16-5 0,0-16-3 0,-17 0-40 0,17 0-36 0</inkml:trace>
  <inkml:trace contextRef="#ctx0" brushRef="#br0" timeOffset="74">20541 7572 3 0,'0'0'8'0,"0"0"12"0,0 0 17 0,-15 0-33 0,-1-15 35 0,16-1-32 0,16-1-2 0,-16 2 2 0,0 0-2 0,15 15 3 0,2-17-4 0,14 17 1 0,17 0-3 0,0 17 1 0,-17 13-3 0,2 18-1 0,-33 0 3 0,0 17-2 0,-16-34 1 0,-1-1 0 0,-14 3-1 0,-1-33 1 0,32 17 0 0,-16-17-1 0,16-17 1 0,0 17-1 0,31-16 1 0,-14-16-1 0,14 0 0 0,2 1 1 0,-18-17-1 0,1-15 0 0,16 0-1 0,-16 13 2 0,-1 19-1 0,-15 16 0 0,0 15 0 0,0 0 0 0,0 0 0 0,-15 15 0 0,-18 16 3 0,2 2-1 0,16 14 0 0,15 17 0 0,15 0 2 0,1-31-2 0,-1-2 0 0,18-1-2 0,-1-13 0 0,-1-1 0 0,0-16-6 0,2 0-34 0,-18 0-60 0</inkml:trace>
  <inkml:trace contextRef="#ctx0" brushRef="#br0" timeOffset="75">20970 7081 10 0,'0'0'28'0,"0"-17"3"0,0 3-11 0,0-3-5 0,0 17-5 0,0-16-2 0,17-1 2 0,-1 2-3 0,15 0-2 0,17 15-3 0,-16 0-2 0,-1 15 1 0,0 33 0 0,-31-17-1 0,0 1 1 0,-15-17 0 0,-16-15-1 0,15 17 0 0,-1-17 0 0,2 16 1 0,15-16 0 0,0 0-2 0,15 0 2 0,18 0 0 0,-2-16 0 0,-16 16-1 0,18 33 1 0,-33-3 0 0,15 18 0 0,-30 0 1 0,-33-17 1 0,1-16 0 0,15 2-1 0,16-17-1 0,-1-17-4 0,2 17-35 0,15 0-65 0</inkml:trace>
  <inkml:trace contextRef="#ctx0" brushRef="#br0" timeOffset="76">20399 8033 15 0,'0'0'36'0,"-16"0"2"0,16-15-17 0,-15 15 1 0,46-17-8 0,17 17 0 0,46 0-5 0,18-16-1 0,15-1-3 0,15 2-2 0,2-1-1 0,-49 16-1 0,-15 0 0 0,-33-15-1 0,-15 15 0 0,-16-15-1 0,-16-2-8 0,-48 17-73 0,17 0 16 0</inkml:trace>
  <inkml:trace contextRef="#ctx0" brushRef="#br0" timeOffset="77">20510 8334 5 0,'0'0'6'0,"0"-14"34"0,16-19-9 0,-1 33-11 0,-15 0-10 0,17 16 3 0,-17 32 1 0,16-1-3 0,-16 16-3 0,32 33-2 0,-1-17-3 0,-15-1 0 0,-16-13-1 0,0-17 0 0,0-17-1 0,-16-14 0 0,1-2 0 0,-1-15 0 0,-1-32 0 0,2 1-1 0,15-17 1 0,-16 0-1 0,16-15 1 0,16-17-1 0,-16-16-1 0,0 18 1 0,0 15 0 0,15 15 0 0,-15 15-1 0,17 18 2 0,-17 0-1 0,16-2 0 0,-16 17-1 0,15 0 1 0,1-16 0 0,32 16 0 0,15 0 0 0,33-15-2 0,-1-1 2 0,-32-1 0 0,-47 17-2 0,-16 17-17 0,-16-1-91 0</inkml:trace>
  <inkml:trace contextRef="#ctx0" brushRef="#br0" timeOffset="78">20891 8446 32 0,'0'0'0'0,"0"-15"57"0,0 30-18 0,16 48-25 0,-1-15-4 0,-15 15-3 0,0-15-2 0,0-16-2 0,0-18 0 0,0 3-1 0,0-17-1 0,17 0-1 0,-17-17 0 0,31 17 1 0,17-14-1 0,-17 14 0 0,2-17 0 0,-1 17-1 0,-32 0 2 0,16-15-1 0,-16-17 0 0,0 16 0 0,0-1 0 0,-16 2 1 0,16-1-1 0,0 16 0 0,0 0 1 0,0 0-1 0,0 0 2 0,0 31 1 0,0 19 1 0,-17 11-1 0,17 4-2 0,0-17 0 0,17-33-2 0,-17-15-2 0,0 16-65 0,-17-16-10 0</inkml:trace>
  <inkml:trace contextRef="#ctx0" brushRef="#br0" timeOffset="79">19034 1318 6 0,'0'0'11'0,"0"-33"22"0,-17 18-14 0,17 0 1 0,0-2-3 0,0 34 0 0,-15-2-3 0,15 50-6 0,-16-4-2 0,16 4 1 0,16-2-4 0,-1 0 1 0,2-32-1 0,-1 2-3 0,-1-16 3 0,18-17-5 0,13 0 2 0,2 0-13 0,16-17-80 0,-49 17 46 0</inkml:trace>
  <inkml:trace contextRef="#ctx0" brushRef="#br0" timeOffset="80">19717 1094 39 0,'0'0'10'0,"0"-31"14"0,0 1 12 0,0-3-30 0,-32 16 1 0,-1 17-29 0,-13 17 29 0,-2 16-4 0,15-3 3 0,33 1-5 0,17 19 1 0,31-3 0 0,-1 0-2 0,1 0 3 0,-33 3-2 0,-15-19-1 0,-48-1 3 0,17-30-3 0,0 0 0 0,14-15 1 0,17 0-4 0,33 15 6 0,13 0-2 0,-13 30-1 0,-33 35 6 0,0-2 2 0,-16 31 3 0,-16 67-8 0,32-83 1 0,48-45-3 0,15-33-12 0,16-17-109 0</inkml:trace>
  <inkml:trace contextRef="#ctx0" brushRef="#br0" timeOffset="81">20145 1349 56 0,'0'0'0'0,"0"-31"37"0,0-17-17 0,32 16-11 0,-1 1-3 0,17 15-2 0,-17 47-1 0,2 32 0 0,-49 65 6 0,-16-64-6 0,16-49-3 0,1 0 2 0,46-15-3 0,1-30 1 0,16-18-1 0,-17 0 0 0,-15 2 2 0,-16-19-1 0,-31 33-1 0,-2 16 2 0,2 16 1 0,-1 174 6 0,64-109-9 0,16-34-20 0,-1-16-92 0</inkml:trace>
  <inkml:trace contextRef="#ctx0" brushRef="#br0" timeOffset="82">20510 1033 30 0,'0'0'17'0,"-15"-17"26"0,15-16-21 0,-16 18-7 0,-1-1 0 0,17 32-38 0,0 32 28 0,17-1 0 0,-17 1-2 0,16-32-2 0,-16 1 2 0,-16-17-5 0,16-50 2 0,-17 19 31 0,17-32-29 0,33 15-3 0,-2 1 2 0,17 31 4 0,0 16-3 0,-17 48-32 0,1-2 32 0,-32 19-1 0,0-19-19 0,16 4-101 0</inkml:trace>
  <inkml:trace contextRef="#ctx0" brushRef="#br0" timeOffset="83">20843 968 60 0,'0'0'30'0,"17"-31"13"0,14-1-28 0,0-16-9 0,17 17-5 0,0 47 4 0,-48 31-32 0,16 16 33 0,-32 1-2 0,1-17 4 0,15 17-8 0,31-32 4 0,17-17-3 0,0 2-3 0,-2-17 5 0,-29 0-5 0,-1-17 1 0,-32 2 3 0,-16 30-2 0,1 2 2 0,15 30 1 0,-1 17-3 0,17 15 3 0,0 1-1 0,0-17 1 0,0 0 1 0,0-32-4 0,-31-14 1 0,14-1-5 0,-14-16-30 0,16-33-79 0</inkml:trace>
  <inkml:trace contextRef="#ctx0" brushRef="#br0" timeOffset="84">21526 1302 38 0,'0'0'25'0,"16"-17"19"0,-1 17-29 0,33-15-9 0,0 0-10 0,-17 15-71 0,-14 0 37 0</inkml:trace>
  <inkml:trace contextRef="#ctx0" brushRef="#br0" timeOffset="85">21526 1381 27 0,'0'0'16'0,"-15"15"43"0,15-15-26 0,0 0-19 0,46 0-9 0,2 0-12 0,-15 0-105 0</inkml:trace>
  <inkml:trace contextRef="#ctx0" brushRef="#br0" timeOffset="86">22558 905 42 0,'0'-16'27'0,"-16"-16"24"0,1-31 13 0,-1 126-89 0,16 48 35 0,0 32-4 0,16-16-2 0,15 96-2 0,-16-177-1 0,-15-13-9 0,0-16-17 0,-15-67-40 0,15 35 21 0</inkml:trace>
  <inkml:trace contextRef="#ctx0" brushRef="#br0" timeOffset="87">22494 952 13 0,'0'0'23'0,"0"-30"32"0,0-20-30 0,0 4-8 0,0 14-8 0,0 32 1 0,17-16 3 0,14 16-5 0,33 0-1 0,47-17 1 0,32 17-8 0,-1-15 2 0,-46 15-6 0,-32 0-29 0,-64 15-72 0</inkml:trace>
  <inkml:trace contextRef="#ctx0" brushRef="#br0" timeOffset="88">22954 1111 7 0,'0'0'22'0,"-15"-17"13"0,-16 3-12 0,-2-3-6 0,2 17 0 0,-1 31-3 0,1 19-7 0,15 13-1 0,16 15-4 0,16-14-3 0,30 0 1 0,-13-16-24 0,15-32-93 0</inkml:trace>
  <inkml:trace contextRef="#ctx0" brushRef="#br0" timeOffset="89">23066 1255 34 0,'0'-17'38'0,"0"1"-9"0,0-15-16 0,15 14-6 0,18 2-2 0,-18 15 1 0,2 15-5 0,-1 49 4 0,-16-17-2 0,0 3-1 0,0-36 1 0,0 3-3 0,0-2 2 0,0-47-2 0,0 1-2 0,0-32 2 0,15 15-1 0,1 0 1 0,16 16 0 0,-1 32 0 0,2 0 2 0,-2 47 0 0,-16 1-1 0,-15 0 1 0,17-16-5 0,-1 1-29 0,-16-19-45 0</inkml:trace>
  <inkml:trace contextRef="#ctx0" brushRef="#br0" timeOffset="90">23527 1238 42 0,'0'0'0'0,"0"0"48"0,0-16-25 0,16 1-16 0,15-1-4 0,32-1-3 0,1 17-7 0,-16-15-43 0,-33 15-11 0</inkml:trace>
  <inkml:trace contextRef="#ctx0" brushRef="#br0" timeOffset="91">23637 1063 7 0,'0'0'21'0,"-15"0"19"0,15 0-16 0,-16 0-7 0,-1 0-4 0,2 31-1 0,15 34-7 0,0-17-1 0,0 15-3 0,15-31-6 0,-15 1-14 0,17-19-63 0,-17-14 51 0</inkml:trace>
  <inkml:trace contextRef="#ctx0" brushRef="#br0" timeOffset="92">23955 1080 17 0,'0'-17'27'0,"0"2"18"0,-16 0-23 0,16-2-8 0,-15 1-4 0,-1 49 1 0,16 14-8 0,-17 17-2 0,17-17 2 0,0 0-7 0,0-15-22 0,0-17-63 0</inkml:trace>
  <inkml:trace contextRef="#ctx0" brushRef="#br0" timeOffset="93">24114 842 44 0,'0'0'13'0,"0"-16"44"0,16 1-23 0,-1-2-17 0,18 1-5 0,-2 49 0 0,17 28-48 0,-16 19 39 0,-1 1-1 0,-31 13-1 0,-31-14-40 0,-1-32-59 0</inkml:trace>
  <inkml:trace contextRef="#ctx0" brushRef="#br0" timeOffset="94">22400 1937 21 0,'0'0'0'0,"-33"-17"46"0,-15 17-14 0,33-15-6 0,15 15-6 0,48-15-6 0,79-18-3 0,94 2-1 0,50-1-6 0,-113 32 6 0,33-15-13 0,-1-2 9 0,16 1-7 0,-14-15 3 0,-49 31-2 0,-64-17-8 0,-47 17-32 0,-32 0-64 0</inkml:trace>
  <inkml:trace contextRef="#ctx0" brushRef="#br0" timeOffset="95">22812 2207 21 0,'0'-32'31'0,"15"-1"7"0,2 3-14 0,-17 45-5 0,16 33-4 0,-1 47-2 0,2-1-4 0,-1 3-3 0,-1-18-1 0,1 0-4 0,-16-32 1 0,15 3-2 0,-30-19 0 0,15-31 1 0,0 0 1 0,0-31 0 0,0-19-2 0,0 3 0 0,-31-32 0 0,15 0 1 0,16 15-2 0,16 17 1 0,30 15 0 0,2 32-1 0,16 0 1 0,-16 32-1 0,-48 15 1 0,0 0 0 0,-48 1 0 0,1-32 0 0,-18 1 1 0,19-2-5 0,30-15-28 0,16-15-96 0</inkml:trace>
  <inkml:trace contextRef="#ctx0" brushRef="#br0" timeOffset="96">23177 2096 31 0,'0'0'23'0,"-15"-32"16"0,30-1-23 0,1 18-5 0,16 15-4 0,-16 32-2 0,16 16-3 0,-32-2-1 0,16-13 0 0,-16-1 1 0,0-32-1 0,0 0 0 0,0-32 0 0,0-1-1 0,0-28 2 0,31 28-4 0,-16 16 4 0,18 2 0 0,-1 15-1 0,-16 48 0 0,15 0 1 0,-31-1-2 0,0 1 1 0,0-17-2 0,15-16-11 0,2-15-103 0</inkml:trace>
  <inkml:trace contextRef="#ctx0" brushRef="#br0" timeOffset="97">23637 2127 31 0,'0'0'20'0,"0"-15"29"0,17-1-23 0,30 1-11 0,33 15-11 0,-33 0-2 0,-15 0-5 0,-16 0-8 0,-1 15-26 0,-30-30-51 0</inkml:trace>
  <inkml:trace contextRef="#ctx0" brushRef="#br0" timeOffset="98">23733 1984 16 0,'0'0'0'0,"0"0"47"0,0-14-15 0,-17-3-11 0,17 17-8 0,-15 0-4 0,15 48-2 0,0-1-1 0,15 32-4 0,2-31-1 0,-17-16 0 0,0-17-2 0,0 1-10 0,0-16-43 0,0 0-19 0</inkml:trace>
  <inkml:trace contextRef="#ctx0" brushRef="#br0" timeOffset="99">24082 1905 4 0,'0'0'17'0,"0"-15"19"0,0 15-4 0,15 0-10 0,-15 0-3 0,0 30-7 0,17 3-3 0,-17-2-5 0,0 33 2 0,0-16-3 0,0 15-4 0,-17-30 1 0,17-18-42 0,0 0-34 0</inkml:trace>
  <inkml:trace contextRef="#ctx0" brushRef="#br0" timeOffset="100">20225 8875 9 0,'0'0'0'0,"-17"-48"26"0,17 48 4 0,0-16-10 0,33-1-5 0,46-13-1 0,80-34-5 0,63-48-1 0,64-30-7 0,-32 47-1 0,-144 64-15 0,-77 45-61 0</inkml:trace>
  <inkml:trace contextRef="#ctx0" brushRef="#br0" timeOffset="101">21749 8414 15 0,'0'-33'34'0,"0"18"0"0,16-17-18 0,15 18 1 0,1-3-7 0,-1 17-6 0,33 17-1 0,-32 14 0 0,-16-1-3 0,-16 20 1 0,-16-20 0 0,-16 1-1 0,1-14 0 0,15-1 0 0,-1-16 0 0,17 0 1 0,0 0-2 0,33 0 2 0,13-16 0 0,19 16 0 0,-34 0 1 0,-15 33 2 0,-16 13-2 0,0-14 2 0,-16 1 1 0,-15-18-1 0,-17 0 1 0,0 2-2 0,0-17-1 0,-15 0-1 0,16-17-5 0,15 17-48 0,32-15-50 0</inkml:trace>
  <inkml:trace contextRef="#ctx0" brushRef="#br0" timeOffset="102">21590 8223 0 0,'0'0'2'0,"0"0"8"0,15-16 12 0,-15 16 8 0,17 0-6 0,-17 16-5 0,0 31-2 0,-17 3-6 0,17 28-3 0,-15 33-2 0,-1 0-2 0,16-17-1 0,-17 3-2 0,17-33 1 0,17-17 0 0,14-31 1 0,33-16 0 0,16 0 0 0,30-33 0 0,2 3 0 0,-18 13-3 0,-61 17 0 0,-33 0-11 0,0-16-105 0</inkml:trace>
  <inkml:trace contextRef="#ctx0" brushRef="#br0" timeOffset="103">22065 8207 21 0,'0'0'0'0,"0"-31"48"0,-15 31-18 0,-32 31-7 0,15 65-4 0,-32 47-6 0,-15 31-5 0,-17 0-7 0,-31-13-5 0,33-20-118 0</inkml:trace>
  <inkml:trace contextRef="#ctx0" brushRef="#br0" timeOffset="104">18336 7461 19 0,'31'-48'36'0,"-16"18"-1"0,-15 30-14 0,0-17-6 0,-31 64-1 0,-32 49-3 0,-32 63-3 0,-49 15-4 0,-14-15-3 0,31-48-1 0,31-47-10 0,65-33-118 0</inkml:trace>
  <inkml:trace contextRef="#ctx0" brushRef="#br0" timeOffset="105">17732 7017 7 0,'0'-17'20'0,"0"-13"17"0,0 13-3 0,0 1-18 0,32 16-2 0,16-15-7 0,-17 30-4 0,0 33-1 0,-31 17 1 0,-31 13 1 0,-32-15 1 0,30-15 0 0,18-32-1 0,30-16 1 0,66-16-3 0,13-1-3 0,50 2-131 0</inkml:trace>
  <inkml:trace contextRef="#ctx0" brushRef="#br0" timeOffset="106">2603 9984 3 0,'0'0'12'0,"-15"-14"19"0,15 14 3 0,0-32-8 0,0 32-6 0,0-15-5 0,-16 30-4 0,16 17-2 0,0-18-2 0,0 36-1 0,16-3 1 0,-1 17-1 0,-15 16-3 0,16-2 0 0,0 1-2 0,-16-14 1 0,0-19-1 0,16-31 0 0,-16-15-1 0,16 17 1 0,-16-17-1 0,32 0 1 0,31 0 0 0,1-17 2 0,47 2-3 0,-16-1 0 0,-16 1-1 0,-47 0-11 0,-16 15-51 0,-16-17-42 0</inkml:trace>
  <inkml:trace contextRef="#ctx0" brushRef="#br0" timeOffset="107">3016 9858 29 0,'0'-16'25'0,"-16"1"28"0,16 0-28 0,0 15-11 0,32 0-3 0,16 0-5 0,31 0-4 0,-15 0-5 0,-17 0-120 0</inkml:trace>
  <inkml:trace contextRef="#ctx0" brushRef="#br0" timeOffset="108">3350 9525 66 0,'0'0'31'0,"0"0"6"0,0 48-22 0,31 15-10 0,1 32-4 0,0 16-38 0,-32-80-36 0</inkml:trace>
  <inkml:trace contextRef="#ctx0" brushRef="#br0" timeOffset="109">3889 9762 38 0,'0'-15'8'0,"48"-48"38"0,-64 47-21 0,-16-1-11 0,-31 2-5 0,-1 30-5 0,1 2 0 0,63-1-3 0,-64 62 9 0,33-13-7 0,15-2-1 0,-16 17-1 0,16-33 0 0,32 0 3 0,16 17 0 0,-1 0-2 0,1 15-1 0,-16 1-1 0,-32-1-1 0,-16-16 1 0,-15-15 1 0,-17-31 0 0,17-17 2 0,31-17-3 0,16-16 0 0,32 2 0 0,-1 31-1 0,17 48 1 0,-16 15 0 0,-32 48-1 0,0-15 2 0,16 206 14 0,63-159-3 0,-31-96-8 0,-17-30-4 0,17-2-7 0,-16 0-160 0</inkml:trace>
  <inkml:trace contextRef="#ctx0" brushRef="#br0" timeOffset="110">7096 9701 30 0,'0'-17'13'0,"-32"-31"45"0,16 16-23 0,32 1-17 0,47-2-8 0,-15 33-5 0,0 17-3 0,-17 30 0 0,-14 33-2 0,-1 31 1 0,-16-16-1 0,-16-1 2 0,16-14 0 0,16 1 0 0,15-1 2 0,32-50 0 0,-15-14 0 0,16-16-1 0,-49-32-2 0,-30 18-1 0,-17-3 1 0,0 17-2 0,1 31 2 0,-1 1-1 0,16 33 0 0,16-4 1 0,0 19 0 0,0-16 1 0,0 0 2 0,0 0-2 0,16 14 0 0,-16-15-1 0,15 17 0 0,2-16 1 0,-17-17-1 0,0-16 0 0,-17-14 0 0,-30-17-1 0,15-17-15 0,1-14-115 0</inkml:trace>
  <inkml:trace contextRef="#ctx0" brushRef="#br0" timeOffset="111">8890 10081 27 0,'0'0'0'0,"-32"0"61"0,16 0-25 0,0-17-10 0,32 17-10 0,16 0-7 0,32 0-2 0,-17 17-6 0,17-17 0 0,-1-17-7 0,-16 2-42 0,-47 15-55 0</inkml:trace>
  <inkml:trace contextRef="#ctx0" brushRef="#br0" timeOffset="112">8842 10303 49 0,'0'0'0'0,"-16"16"64"0,32-16-37 0,47-16-17 0,1 16-9 0,-1 0-71 0,-46 0 12 0</inkml:trace>
  <inkml:trace contextRef="#ctx0" brushRef="#br0" timeOffset="113">10112 10001 28 0,'16'-31'20'0,"16"-16"23"0,-32 14-8 0,0 33-11 0,0 16 2 0,0 48-16 0,15 30-1 0,-15-13-3 0,0 13-2 0,0-30 0 0,0-16-1 0,17-33-2 0,-17 1 1 0,31-16-1 0,17 0-2 0,16 0-1 0,-1-16-11 0,16 1-22 0,-31-33-96 0</inkml:trace>
  <inkml:trace contextRef="#ctx0" brushRef="#br0" timeOffset="114">10319 9684 88 0,'-32'-33'28'0,"16"18"-8"0,16 15-16 0,64 0-8 0,30 15-84 0,-77-15 50 0</inkml:trace>
  <inkml:trace contextRef="#ctx0" brushRef="#br0" timeOffset="115">10683 9429 61 0,'0'0'47'0,"0"0"-18"0,0 17-19 0,0 47-9 0,0 30-3 0,17 3-110 0</inkml:trace>
  <inkml:trace contextRef="#ctx0" brushRef="#br0" timeOffset="116">11335 9573 50 0,'-32'-33'30'0,"16"3"-5"0,16 13-16 0,0 1 0 0,-48 16-2 0,-15 33-2 0,31-3-1 0,32 34 0 0,16-17 2 0,48 3-2 0,-1 11-1 0,-15 19-3 0,-48 16 1 0,-48-33 0 0,-15 0 1 0,-1-30 0 0,16-18 0 0,33-15-1 0,30-31 0 0,49-16 1 0,-16 47 2 0,-17 30 1 0,1 34 1 0,-32 33 2 0,16 29 1 0,-16-15-1 0,-16 32-3 0,16-16 0 0,0 1 0 0,31-34-2 0,2-47-1 0,14-31 0 0,0-16-5 0,17-46-49 0,-48 29-53 0</inkml:trace>
  <inkml:trace contextRef="#ctx0" brushRef="#br0" timeOffset="117">11953 10414 38 0,'0'-17'45'0,"-15"2"-6"0,15 15-17 0,0 0-5 0,0 0 4 0,15 0-12 0,65 15-2 0,31-30-2 0,48-1-3 0,-16 1 0 0,-16 15-2 0,32 0-1 0,47-32 2 0,96-1 0 0,-17 18 0 0,-31 15 0 0,-31-16-1 0,-17 0 1 0,-111 16 0 0,191-47 1 0,-128 47 2 0,-94-17-2 0,-49 17-2 0,-15 17 0 0,0-17 0 0,0 0-1 0,17 16-15 0,-49 1-55 0,16-17-12 0</inkml:trace>
  <inkml:trace contextRef="#ctx0" brushRef="#br0" timeOffset="118">12605 10716 16 0,'0'-17'42'0,"-17"-30"8"0,17 31-17 0,-15-1-8 0,15 17-10 0,0 33-3 0,-16 47-2 0,16 31-2 0,16 17-3 0,-1-17-1 0,2-17-2 0,-1-30 0 0,-16-33-1 0,-16-15-1 0,16-16 1 0,0-47-1 0,-17-17 1 0,17 0-1 0,-15 1 0 0,15-15 0 0,32 13-1 0,31 19 1 0,1-4 0 0,-1 50 0 0,-16 0-1 0,-30 64 1 0,-1 0 1 0,-49-1-2 0,-14 1 1 0,-16-47 0 0,31-17 0 0,16-17-14 0,32-16-41 0,-16 2-46 0</inkml:trace>
  <inkml:trace contextRef="#ctx0" brushRef="#br0" timeOffset="119">13048 10938 65 0,'-15'-17'32'0,"-1"17"1"0,64-15-18 0,16 15-7 0,30-16-6 0,-15 0-2 0,-31 16-14 0,-15-14-85 0</inkml:trace>
  <inkml:trace contextRef="#ctx0" brushRef="#br0" timeOffset="120">13256 10763 31 0,'-16'-16'50'0,"-1"1"-10"0,17 15-20 0,0 15-8 0,33 33-5 0,-33 31-1 0,0 1-3 0,0-2-4 0,0-13 0 0,0-19-5 0,0-29-63 0,15-17 7 0</inkml:trace>
  <inkml:trace contextRef="#ctx0" brushRef="#br0" timeOffset="121">13621 10780 90 0,'16'-33'20'0,"-16"2"11"0,15 95-8 0,-15-1-15 0,-15 15-3 0,15 2-4 0,0-16-5 0,-16-32-24 0,16-32-93 0</inkml:trace>
  <inkml:trace contextRef="#ctx0" brushRef="#br0" timeOffset="122">13716 10652 83 0,'0'0'0'0,"0"-64"52"0,32 34-22 0,-1 13-14 0,17 49-4 0,0 31-1 0,-17 48-3 0,-15 2-3 0,-1 13-4 0,-15-30-1 0,-31-18 0 0,-32 2-6 0,-16-33-27 0,-2-15-53 0,50-32 23 0</inkml:trace>
  <inkml:trace contextRef="#ctx0" brushRef="#br0" timeOffset="123">12430 10588 30 0,'0'0'26'0,"0"-15"22"0,0 0-26 0,-32-2-3 0,-32 49-2 0,-15 31-3 0,-32 33-3 0,47 15-1 0,17 32-2 0,63 14-5 0,79-29-4 0,48-17-3 0,0-15-29 0,0-49-122 0</inkml:trace>
  <inkml:trace contextRef="#ctx0" brushRef="#br0" timeOffset="124">13922 10508 15 0,'0'0'0'0,"-31"-15"63"0,46-16-28 0,33-1-17 0,-17 16-3 0,-14 16-8 0,-1 16-5 0,-16 31-1 0,-16 1 0 0,-1 0 1 0,50-16 7 0,30-49-7 0,-15-13-2 0,14-3-6 0,-29 33-65 0,-33 0 9 0</inkml:trace>
  <inkml:trace contextRef="#ctx0" brushRef="#br0" timeOffset="125">14224 10906 79 0,'0'-16'21'0,"32"-14"16"0,15 13-23 0,1 17-10 0,15 0-3 0,-15 0-7 0,-17 17-86 0,-31-17 47 0</inkml:trace>
  <inkml:trace contextRef="#ctx0" brushRef="#br0" timeOffset="126">14383 10747 83 0,'0'0'0'0,"-32"-15"47"0,32-1-28 0,0 16-9 0,0 0-2 0,15 47 1 0,-15 17-2 0,0 30-4 0,0-14-3 0,0-16 1 0,0-32-5 0,0-17-32 0,0-15-97 0</inkml:trace>
  <inkml:trace contextRef="#ctx0" brushRef="#br0" timeOffset="127">14684 10699 81 0,'0'0'18'0,"-16"-15"18"0,16 15-13 0,0 32-13 0,0 32-2 0,0-1-2 0,0 15-4 0,0-28-1 0,0-20 0 0,0-14 0 0,0-1 1 0,31-30-2 0,2-1 1 0,15 1 0 0,-17 15-2 0,-16-15 1 0,18-18 1 0,-18 16-2 0,-15-14 3 0,0 1-3 0,0 13 2 0,-15 1-1 0,15 16 5 0,0 33 2 0,0 13-1 0,-16 34-1 0,-1 16-3 0,2-18-2 0,-1-15-8 0,1-32-137 0</inkml:trace>
  <inkml:trace contextRef="#ctx0" brushRef="#br0" timeOffset="128">12446 9590 30 0,'0'-33'50'0,"0"33"-5"0,0-17-19 0,0 50-8 0,15 30-5 0,2 48 0 0,-1 15-6 0,-1-15-2 0,1 2-3 0,-16-35-1 0,0-45-2 0,0-2-6 0,0-15-16 0,-16-63-30 0,1 14-28 0</inkml:trace>
  <inkml:trace contextRef="#ctx0" brushRef="#br0" timeOffset="129">12478 9858 26 0,'0'0'0'0,"16"-79"65"0,15 47-29 0,32 1-15 0,-15 16-11 0,0 30-3 0,-17 48-4 0,-14 16-1 0,-34-14-2 0,-30-18 3 0,0-33-2 0,31 3-1 0,-1-34-15 0,50 3-97 0</inkml:trace>
  <inkml:trace contextRef="#ctx0" brushRef="#br0" timeOffset="130">13065 9873 93 0,'0'0'11'0,"-17"-31"21"0,65 16-17 0,16 0-6 0,16 15-5 0,-18-17-4 0,-29 17-5 0,-33 0-48 0,0 0-38 0</inkml:trace>
  <inkml:trace contextRef="#ctx0" brushRef="#br0" timeOffset="131">13175 9731 48 0,'-15'-30'50'0,"15"30"-16"0,0 15-8 0,0 48-20 0,0 16-2 0,0 1-3 0,0-17-1 0,0-30-9 0,15-18-81 0,-15-15 39 0</inkml:trace>
  <inkml:trace contextRef="#ctx0" brushRef="#br0" timeOffset="132">13525 9684 80 0,'0'-16'26'0,"0"-16"9"0,16 32-24 0,-1 32-4 0,2 31-2 0,-17 1-4 0,0 14 1 0,-17-28-5 0,17-20-26 0,0-13-90 0</inkml:trace>
  <inkml:trace contextRef="#ctx0" brushRef="#br0" timeOffset="133">13683 9510 71 0,'0'-33'17'0,"17"-15"21"0,14 33-13 0,2 15-11 0,-2 48-1 0,1 15-1 0,16 2-2 0,-1 13-2 0,-15 16-5 0,-16 2-2 0,-32 16-1 0,-47-18-3 0,-18-13-26 0,-13-34-129 0</inkml:trace>
  <inkml:trace contextRef="#ctx0" brushRef="#br0" timeOffset="134">12224 9414 15 0,'0'0'0'0,"-48"0"58"0,0 15-19 0,17 18-14 0,14 15-4 0,2 32 1 0,15 46-5 0,0 16-9 0,32 1-4 0,31-16-3 0,64-16-8 0,64-31-141 0</inkml:trace>
  <inkml:trace contextRef="#ctx0" brushRef="#br0" timeOffset="135">14112 9779 56 0,'0'0'18'0,"-15"-17"37"0,-1 17-30 0,47-15-9 0,33-1-7 0,47 1-6 0,-32 15-3 0,-46 0-17 0,-33 15-78 0,-16-15 44 0</inkml:trace>
  <inkml:trace contextRef="#ctx0" brushRef="#br0" timeOffset="136">14208 9573 46 0,'-17'-16'44'0,"2"-1"-4"0,15 2-20 0,15 30-7 0,2 49-4 0,-1 16-3 0,-16-2-3 0,0 18-2 0,0-16-1 0,0-34-3 0,15-29-26 0,2-1-99 0</inkml:trace>
  <inkml:trace contextRef="#ctx0" brushRef="#br0" timeOffset="137">14620 9651 45 0,'0'-15'23'0,"-15"-17"18"0,15 1-16 0,0 15-6 0,15-1-7 0,18 17-5 0,-2 0-3 0,1 50-3 0,-1 11 0 0,-31 19-2 0,-15-16 0 0,-33-17 2 0,1 1-1 0,30-15 1 0,2-18 2 0,30-15 4 0,33 0-1 0,16-15-2 0,15 15-2 0,-31 0-5 0,-16 0-103 0,-32 0 40 0</inkml:trace>
  <inkml:trace contextRef="#ctx0" brushRef="#br0" timeOffset="138">15399 9540 43 0,'-32'-30'40'0,"32"-18"-4"0,32 32-20 0,15-1 0 0,1 17-6 0,-33 33-5 0,18 15-1 0,-33 15-2 0,15 15-1 0,1 2 1 0,-16 16 1 0,-16 0 3 0,1-2 0 0,15 1-2 0,31-32-2 0,32-13 1 0,-15-50-2 0,16 0 0 0,-32-17-1 0,-32-16 1 0,-17 18-1 0,-31 15 0 0,2 15-1 0,-2 18 2 0,32 30 1 0,-1 32 1 0,50 1 1 0,-1-17 1 0,-16 16-1 0,-16-15-2 0,0-1 1 0,-33 0 1 0,-15-32-3 0,33 3 0 0,-1-35-1 0,1-15-3 0,-1-48-69 0,16 48-26 0</inkml:trace>
  <inkml:trace contextRef="#ctx0" brushRef="#br0" timeOffset="139">16875 10319 6 0,'0'0'9'0,"-32"-16"38"0,16-1-5 0,1 17-17 0,15-15-7 0,15 15-9 0,33 0-3 0,16 0-4 0,15-16-3 0,-16 16-18 0,-15 0-96 0</inkml:trace>
  <inkml:trace contextRef="#ctx0" brushRef="#br0" timeOffset="140">16923 10430 80 0,'0'0'11'0,"0"0"28"0,31 0-23 0,33 0-13 0,15-16-2 0,-16 16-71 0,-46 0 12 0</inkml:trace>
  <inkml:trace contextRef="#ctx0" brushRef="#br0" timeOffset="141">18034 10286 36 0,'0'0'12'0,"0"0"35"0,0 17-26 0,0-1-8 0,15 16-4 0,33-17-5 0,31-15 0 0,-15-30 0 0,-32-3-2 0,-16 1 1 0,-16 0 0 0,-48-32 0 0,1 34-1 0,-1 13 0 0,0 34 2 0,17-2-1 0,-1 17 2 0,16 15-1 0,-1 17 1 0,2-1 1 0,15-15-2 0,15 0-2 0,18-2 0 0,-1-13 0 0,30-16-2 0,3-17 1 0,14-17-2 0,0 1-9 0,-31-16-34 0,-32 1-77 0</inkml:trace>
  <inkml:trace contextRef="#ctx0" brushRef="#br0" timeOffset="142">18097 9842 61 0,'0'0'0'0,"-31"-15"48"0,14 0-24 0,50 15-9 0,30 0-5 0,16 15-7 0,-15-15-4 0,-1 15-81 0,-47-15 25 0</inkml:trace>
  <inkml:trace contextRef="#ctx0" brushRef="#br0" timeOffset="143">18526 9716 60 0,'-17'0'21'0,"2"-65"18"0,47 34-17 0,32 15-11 0,-33 16-8 0,1 0 0 0,32 112 3 0,-64-33-4 0,-33-16 1 0,-15-31 1 0,17 1-1 0,16-18-1 0,46-30 0 0,17-18-1 0,0-30 0 0,-17-2-1 0,32-93 1 0,-78 158-1 0,-18 0 0 0,18 16 1 0,15 32-1 0,0 190 6 0,32-174-7 0,47-33-17 0,-15-31-97 0</inkml:trace>
  <inkml:trace contextRef="#ctx0" brushRef="#br0" timeOffset="144">19637 10064 51 0,'0'0'14'0,"0"-30"34"0,0 13-21 0,0 17-12 0,0 47-1 0,0 34-5 0,0 13-2 0,0 3-4 0,0-36-1 0,15-11 0 0,2-20-1 0,-1-14 1 0,16-1-1 0,47-15 0 0,0 0-1 0,-15-15-2 0,-1 15-10 0,-32-16-43 0,-14 16-52 0</inkml:trace>
  <inkml:trace contextRef="#ctx0" brushRef="#br0" timeOffset="145">19717 9812 81 0,'-17'-17'18'0,"2"-16"5"0,78 18-19 0,1 15-3 0,15 0-17 0,-16 0-81 0</inkml:trace>
  <inkml:trace contextRef="#ctx0" brushRef="#br0" timeOffset="146">20129 9557 43 0,'-15'0'33'0,"-18"0"6"0,33 63-24 0,-15 18-9 0,15 13-5 0,0 17-39 0,0-94-27 0</inkml:trace>
  <inkml:trace contextRef="#ctx0" brushRef="#br0" timeOffset="147">20685 9858 83 0,'0'-16'9'0,"0"-14"13"0,0-20-9 0,0 19-5 0,-32 16-1 0,-32 15-1 0,1 31-3 0,32 17-1 0,15-1-2 0,16 17 1 0,47-17 0 0,-15 17 0 0,-1 0-1 0,-14 0 0 0,-34-17 0 0,-31-14 0 0,2-19 1 0,-2-14 0 0,32-31 0 0,16 15 1 0,31-16-2 0,17 17 1 0,-17 15 0 0,2 30 1 0,-1 34 0 0,-32 33 1 0,16-3 2 0,-32 17 1 0,-1 0 2 0,17 0-1 0,0 0-2 0,0-14-1 0,17-36 1 0,14-11-2 0,17-20-1 0,0-30-2 0,14-30-9 0,-14-3-144 0</inkml:trace>
  <inkml:trace contextRef="#ctx0" brushRef="#br0" timeOffset="148">21622 9604 16 0,'-17'-31'42'0,"17"15"5"0,-15-1-21 0,-1 2-5 0,-1 15-8 0,2 65-4 0,30 29 0 0,2 34-5 0,14-17-1 0,-14-33-1 0,-17 2-3 0,0-49 1 0,-17-15-10 0,2-16-23 0,-1-31-92 0</inkml:trace>
  <inkml:trace contextRef="#ctx0" brushRef="#br0" timeOffset="149">21574 9827 33 0,'0'0'0'0,"0"-65"55"0,48 19-28 0,-1 14-10 0,16 16-9 0,1 16-3 0,-32 33-1 0,-16 13-3 0,-32 19 1 0,-32-35 1 0,-31 1 0 0,16-14-2 0,47-17-2 0,16 16-30 0,31-16-64 0</inkml:trace>
  <inkml:trace contextRef="#ctx0" brushRef="#br0" timeOffset="150">22161 9842 59 0,'16'-15'33'0,"32"-17"-7"0,63-1-14 0,-1 33-8 0,-29 0-4 0,-50 0-25 0,-16 0-57 0</inkml:trace>
  <inkml:trace contextRef="#ctx0" brushRef="#br0" timeOffset="151">22384 9636 48 0,'0'0'0'0,"0"-16"50"0,0 0-28 0,0 32-5 0,-17 32-5 0,17 15-2 0,0 18-6 0,17-3-3 0,-17-30-1 0,0-33-4 0,0 2-37 0,0-17-53 0</inkml:trace>
  <inkml:trace contextRef="#ctx0" brushRef="#br0" timeOffset="152">22781 9604 30 0,'0'-14'22'0,"0"-19"14"0,15 1-22 0,16 17 2 0,2-2-4 0,-1 34-5 0,-16 13-4 0,15 20-1 0,-16 11-2 0,-46 19 1 0,-32-32 2 0,-1-15 2 0,49-18-3 0,15 16 10 0,46-31-6 0,35-16-2 0,-2 16-1 0,0-30-3 0,-31 30-8 0,-64 30-63 0,-1-30 4 0</inkml:trace>
  <inkml:trace contextRef="#ctx0" brushRef="#br0" timeOffset="153">21447 10255 12 0,'0'0'9'0,"16"-16"42"0,-1 2-17 0,18 14-7 0,30-17-6 0,32 17-5 0,95-16-3 0,64-1-2 0,64-13-3 0,-32 30-8 0,-95 15 3 0,-33 0-3 0,-31 2 1 0,-31-34-1 0,-50 17 0 0,-46-15-6 0,-31 0-39 0,-17 15-52 0</inkml:trace>
  <inkml:trace contextRef="#ctx0" brushRef="#br0" timeOffset="154">21638 10619 11 0,'0'-14'27'0,"15"-33"22"0,1 30-18 0,-16 1-4 0,0 16-10 0,0 48-3 0,0 31-3 0,0 32-3 0,15 0-4 0,2 1-3 0,-17-33 0 0,0-32-1 0,0-31-3 0,-17-1-17 0,2-46-35 0,-1 1-42 0</inkml:trace>
  <inkml:trace contextRef="#ctx0" brushRef="#br0" timeOffset="155">21684 10716 36 0,'0'-17'13'0,"0"-30"34"0,33 14-25 0,15 19-6 0,15 14-5 0,1 14-5 0,-18 36-3 0,-29 13-2 0,-49-32 0 0,-15 1 1 0,-18-17 0 0,3 2-1 0,30-17-10 0,32-17-76 0,15 2 34 0</inkml:trace>
  <inkml:trace contextRef="#ctx0" brushRef="#br0" timeOffset="156">22019 10462 68 0,'0'0'0'0,"15"-65"41"0,49 34-19 0,-32 31-19 0,-16 16-1 0,-1-1-2 0,-30 81 0 0,-18-64 1 0,2 1 3 0,31-33 0 0,16 0-2 0,63-17 0 0,-16-16-3 0,16 18-16 0,-62-1-90 0</inkml:trace>
  <inkml:trace contextRef="#ctx0" brushRef="#br0" timeOffset="157">22319 10763 56 0,'0'0'29'0,"17"-16"2"0,31 1-8 0,-1-1-14 0,33-1-3 0,-18 17-6 0,-29 0-15 0,-18-15-66 0,-15 15 37 0</inkml:trace>
  <inkml:trace contextRef="#ctx0" brushRef="#br0" timeOffset="158">22463 10605 19 0,'0'0'32'0,"0"-17"16"0,0 17-26 0,0 0-6 0,0 31-3 0,16 34-5 0,-16-2-4 0,0 0-2 0,0 1-1 0,0-32-6 0,-16-17-33 0,16-15-55 0</inkml:trace>
  <inkml:trace contextRef="#ctx0" brushRef="#br0" timeOffset="159">22844 10573 57 0,'0'0'14'0,"-32"-15"28"0,32-2-16 0,0 17-14 0,0 47-2 0,0 1-3 0,15 15-2 0,-15 1-2 0,0-47-1 0,0 13 0 0,0 20 0 0,0-36-1 0,33 2 1 0,-1-16-2 0,30 0-1 0,3-16-7 0,-18 2-22 0,-32-3-42 0,-15 1 29 0</inkml:trace>
  <inkml:trace contextRef="#ctx0" brushRef="#br0" timeOffset="160">23002 10699 28 0,'0'0'38'0,"-15"-15"9"0,15 15-22 0,0 15-7 0,0 33-5 0,15 15-5 0,2 1-5 0,-1 16-2 0,-16-17-2 0,-16-15-7 0,-1-31-57 0,17-17-6 0</inkml:trace>
  <inkml:trace contextRef="#ctx0" brushRef="#br0" timeOffset="161">23400 9477 16 0,'0'-15'5'0,"31"-65"32"0,0 47-15 0,2 2-3 0,15 16-7 0,-17 15 2 0,1 46-4 0,-16 19-1 0,-1 14 0 0,-30 1 1 0,-18-17-2 0,18 17-3 0,-1-1-1 0,16-1 0 0,31 2-2 0,17-16-1 0,16-32 0 0,-32 0 0 0,16-32 0 0,-17 0-1 0,-31-17 0 0,0 17 0 0,-15 0 0 0,-18 0 0 0,2 33 0 0,-1 30 0 0,32-15 1 0,15 30 1 0,-15 2 1 0,17-16 1 0,-17-47-3 0,-17 188 7 0,2-110-6 0,15-15-2 0,0-17 1 0,0 18-1 0,-16-20 0 0,1-11 0 0,-1-35 0 0,-1 16 1 0,-14-16-1 0,-17-15-4 0,0 0-51 0,17-15-41 0</inkml:trace>
  <inkml:trace contextRef="#ctx0" brushRef="#br0" timeOffset="162">16477 11717 13 0,'0'-17'14'0,"-31"1"38"0,0-1-14 0,14 17-17 0,34 0-10 0,62 0-6 0,16 0-5 0,-15 33-4 0,15-16-71 0,-80-17 22 0</inkml:trace>
  <inkml:trace contextRef="#ctx0" brushRef="#br0" timeOffset="163">16573 11828 36 0,'0'0'0'0,"0"0"57"0,31 0-37 0,34-17-14 0,14 17-13 0,-15 0-72 0</inkml:trace>
  <inkml:trace contextRef="#ctx0" brushRef="#br0" timeOffset="164">17447 11875 54 0,'0'0'0'0,"15"0"38"0,33 0-21 0,0 0-6 0,14-17 2 0,3 2-5 0,-18-33-5 0,-15 0-1 0,-16 1-1 0,-49 14 1 0,2 18-1 0,-32 15 2 0,15 32 0 0,1 1 1 0,15 13 2 0,16 2 0 0,16-1 1 0,0 1 1 0,16 15-2 0,-1-15-3 0,18 15 1 0,-2-30-3 0,32-2 2 0,16-31-3 0,2-14-3 0,-35-19-14 0,-13-14-43 0,-18 14-40 0</inkml:trace>
  <inkml:trace contextRef="#ctx0" brushRef="#br0" timeOffset="165">17716 11556 56 0,'-15'-31'37'0,"15"1"-16"0,46 13-17 0,35 17-2 0,-50 0-2 0,111 0-93 0</inkml:trace>
  <inkml:trace contextRef="#ctx0" brushRef="#br0" timeOffset="166">18097 11415 51 0,'0'0'0'0,"-15"-33"52"0,15 18-33 0,46-1-6 0,19 16-6 0,-18 16-2 0,-32 47-4 0,-15 2 0 0,-31-4 2 0,-17-11 1 0,33-35-1 0,15-15-1 0,48-15 0 0,-2-35-1 0,2-11 0 0,-31-19-1 0,-17 32 0 0,0 15 1 0,-17 18 0 0,2 15 0 0,-1 15 1 0,-1 33 2 0,2 15 4 0,15 17-4 0,32-16-1 0,47-32-3 0,0-1-31 0,-62-31-61 0</inkml:trace>
  <inkml:trace contextRef="#ctx0" brushRef="#br0" timeOffset="167">19034 11367 4 0,'0'-16'12'0,"16"-1"13"0,-16 17 4 0,0-15-10 0,-33 15-6 0,-13 0-3 0,-18 15-4 0,1-15 4 0,-1 17-4 0,16-1-3 0,17 15 3 0,14 1 1 0,2 16 1 0,30-1 0 0,2 34 0 0,-1 13-1 0,-16 17 0 0,0 32-2 0,0 16-1 0,15-1-1 0,-15 1 0 0,16 0 1 0,-1 17-2 0,2-35-1 0,-17-14 0 0,0-47 1 0,0-48-1 0,0-1 0 0,0-31 0 0,31-17 0 0,17 3 0 0,16-18-2 0,30 0-7 0,2-32-26 0,0 1-110 0</inkml:trace>
  <inkml:trace contextRef="#ctx0" brushRef="#br0" timeOffset="168">19352 11763 48 0,'-16'-31'25'0,"16"-1"9"0,0 16-14 0,0 16-2 0,0 48-5 0,0 15-2 0,0 17-5 0,0-16-1 0,0-1-1 0,0-15 0 0,16-18-1 0,-1 3 0 0,1-16-1 0,32-17-1 0,15 0 0 0,1-17-2 0,-1 1-7 0,1-1-39 0,-49-13-56 0</inkml:trace>
  <inkml:trace contextRef="#ctx0" brushRef="#br0" timeOffset="169">19637 11621 35 0,'-31'-32'56'0,"31"16"-39"0,31-1-14 0,32 17-5 0,1 0-79 0</inkml:trace>
  <inkml:trace contextRef="#ctx0" brushRef="#br0" timeOffset="170">19923 11430 28 0,'-17'-32'58'0,"17"32"-25"0,0 17-20 0,0 46-9 0,0 32-4 0,0 16-97 0</inkml:trace>
  <inkml:trace contextRef="#ctx0" brushRef="#br0" timeOffset="171">20526 11495 7 0,'0'0'23'0,"0"-33"31"0,0 16-21 0,-16 17-10 0,-15 17-6 0,-1 30-4 0,-16 65-1 0,-16 45-1 0,16 51-1 0,33 14-3 0,15-17-3 0,48-14-2 0,-16-16-2 0,15-63-1 0,1-49 0 0,0-15-18 0,15-48-75 0,-63 0 24 0</inkml:trace>
  <inkml:trace contextRef="#ctx0" brushRef="#br0" timeOffset="172">21082 11589 43 0,'-16'-16'17'0,"-16"-32"29"0,32 32-17 0,0 2-12 0,0-3-5 0,15 34-4 0,-15 61 0 0,0 49-4 0,17 1-1 0,-1-2-2 0,-1-78 0 0,-30 0 0 0,15-33-1 0,-16-30 1 0,16-33 0 0,-17-15-1 0,2-18-1 0,-1 1 2 0,16 2 2 0,16 30-4 0,32 17 1 0,15 16-1 0,1 15 2 0,-16 30-2 0,-48 18 0 0,-16 0 1 0,16-33-1 0,-65 33 2 0,3-15-2 0,14-18 0 0,31-15-13 0,17 0-55 0,0 0-1 0</inkml:trace>
  <inkml:trace contextRef="#ctx0" brushRef="#br0" timeOffset="173">20733 12130 79 0,'0'0'24'0,"-17"-17"10"0,50 17-16 0,46-16-3 0,80 16-1 0,47-17-4 0,31-13-4 0,-77 13-5 0,-81 1-1 0,-47 16-1 0,-16 16-15 0,-32 1-44 0,-16-17-47 0</inkml:trace>
  <inkml:trace contextRef="#ctx0" brushRef="#br0" timeOffset="174">20907 12352 17 0,'0'0'15'0,"15"-33"47"0,-15 16-29 0,0 2-7 0,0 30-8 0,-15 35-3 0,30 44-5 0,2 17-3 0,-1 32-3 0,-16-32-2 0,-16-16-1 0,16-64 0 0,0-14 0 0,0-34 1 0,0-44 0 0,0-20-2 0,-32-14 0 0,16-1 0 0,16 16 1 0,16 19-2 0,32 28 0 0,31 1 1 0,-31 32-1 0,-16 48 1 0,-32 16 1 0,-32-17-2 0,-16-15 1 0,1-17 0 0,-33 2 0 0,33-17-6 0,30-17-24 0,34 2-104 0</inkml:trace>
  <inkml:trace contextRef="#ctx0" brushRef="#br0" timeOffset="175">21161 12287 58 0,'0'-31'26'0,"32"-1"11"0,16-1-17 0,14 33-9 0,-29 17-7 0,-33 46-2 0,-33 1-1 0,-13-17 2 0,13-16 2 0,33-14 0 0,33-17-2 0,13 0 0 0,35-17-3 0,-2 2-3 0,-31 15-59 0,-33 0-12 0</inkml:trace>
  <inkml:trace contextRef="#ctx0" brushRef="#br0" timeOffset="176">21478 12700 84 0,'-15'0'29'0,"47"0"9"0,-1-15-15 0,65-2-8 0,-1 1-10 0,-32 16-5 0,-47 0-8 0,-1 0-28 0,-15 0-91 0</inkml:trace>
  <inkml:trace contextRef="#ctx0" brushRef="#br0" timeOffset="177">21605 12524 37 0,'0'0'20'0,"-15"-14"41"0,30-3-30 0,-15 17-14 0,17 17-5 0,-17 47-2 0,0-1-3 0,0 32-4 0,0-32-2 0,16-15-1 0,-16-15-5 0,15-18-24 0,-15-15-60 0,0 0 34 0</inkml:trace>
  <inkml:trace contextRef="#ctx0" brushRef="#br0" timeOffset="178">21923 12463 69 0,'0'-33'43'0,"15"1"-6"0,2 16-16 0,-17 16-11 0,0 48-3 0,-17 32-3 0,17-1-1 0,0 0-2 0,0-47-1 0,0 0 1 0,17-32 0 0,14 16-1 0,33-32 0 0,-16-1-11 0,0 17-11 0,-17-30-12 0,-16 13-10 0,-15-14 33 0,-15-17 22 0,-1 16 19 0,1-1 1 0,15 19-7 0,-16 28-8 0,-1 19-7 0,17 31-1 0,-15 30-6 0,15 2-1 0,0-16-1 0,0-34-2 0,0-13-18 0,-16-16-50 0,-1-17-5 0</inkml:trace>
  <inkml:trace contextRef="#ctx0" brushRef="#br0" timeOffset="179">22240 11556 61 0,'0'-15'11'0,"48"-31"37"0,-17 13-25 0,2 16-11 0,15 67-7 0,-33 11-2 0,-15 50 1 0,16 0-1 0,-16 0 2 0,15-31 0 0,50-16-3 0,-3-47 1 0,-14-2-3 0,-31-30 2 0,-17-2-2 0,-48 1 1 0,0 49 0 0,0 61 2 0,33 18 1 0,15 30 0 0,15-16 0 0,2 2-1 0,-34-32-3 0,-14-33 2 0,-32-31-2 0,-18-32-10 0,-61-32-137 0</inkml:trace>
  <inkml:trace contextRef="#ctx0" brushRef="#br0" timeOffset="180">20447 11573 31 0,'15'0'14'0,"64"-32"19"0,-46 0-13 0,-33 18-4 0,-16 14-2 0,-47 0-3 0,15-17-4 0,0 17 2 0,1 0-3 0,-1 17 0 0,16 13-1 0,-15 1 1 0,-1 34 0 0,48-2-2 0,0 0 1 0,16 18-2 0,32 13 1 0,15 1-2 0,16 1-2 0,-63-1 0 0,-32-47 0 0,-47-2 1 0,-16-13-1 0,15-16 0 0,16-17 1 0,48-17-1 0,0 1 0 0,16 16-1 0,32 0 2 0,15 16-2 0,-15 47 1 0,-17 32 0 0,-31 16 0 0,-31 50 0 0,-17-35 3 0,48-30 0 0,31-2 2 0,34-62-2 0,14 0-1 0,31-18 0 0,-14-28-10 0,-17-18-148 0</inkml:trace>
  <inkml:trace contextRef="#ctx0" brushRef="#br0" timeOffset="181">22827 11939 53 0,'0'0'44'0,"-15"0"-11"0,78-17-14 0,33 17-5 0,47-16-7 0,-49 16-7 0,-46 0-3 0,-31-17-21 0,-17 17-94 0</inkml:trace>
  <inkml:trace contextRef="#ctx0" brushRef="#br0" timeOffset="182">23098 11763 45 0,'0'-16'15'0,"-17"-14"32"0,17 13-19 0,17 17-12 0,-1 32-7 0,-1 64-4 0,-15 30-3 0,0-30-2 0,0-2-13 0,0-30-123 0</inkml:trace>
  <inkml:trace contextRef="#ctx0" brushRef="#br0" timeOffset="183">23654 11621 41 0,'0'0'0'0,"-17"-32"46"0,2-1-18 0,15 33-7 0,0 0-10 0,15 50-1 0,-15 11-3 0,17 4-3 0,-17-2 0 0,16 17-2 0,-1-33-1 0,1-30 0 0,-1-17 0 0,-15 15 0 0,17-15-1 0,31 0 0 0,14 0-3 0,3-15-13 0,14-18-56 0,-63 16 12 0</inkml:trace>
  <inkml:trace contextRef="#ctx0" brushRef="#br0" timeOffset="184">23701 11415 42 0,'0'-17'14'0,"32"-14"20"0,47 15-21 0,-15 16-11 0,-16 0-16 0,-33 16-56 0</inkml:trace>
  <inkml:trace contextRef="#ctx0" brushRef="#br0" timeOffset="185">23955 11176 29 0,'0'0'0'0,"-16"-16"49"0,16 49-28 0,0 14-14 0,0 32-6 0,16 17-71 0</inkml:trace>
  <inkml:trace contextRef="#ctx0" brushRef="#br0" timeOffset="186">24336 11304 61 0,'-16'0'8'0,"-15"-50"25"0,14 36-23 0,2 14-7 0,-33 0 2 0,-16 31 0 0,49 17-2 0,-1 0-2 0,47 15-1 0,17 2 3 0,0 13 1 0,-17 1-2 0,-46 1-2 0,-33-17 2 0,-16-30-1 0,1-18 0 0,32-15 0 0,31-15-1 0,15-2 0 0,16 1-1 0,17 16 2 0,-15 33 0 0,-2 28 2 0,-31 36 2 0,0 14 1 0,-16 16-1 0,1-16 1 0,15 0-1 0,15-33 0 0,1-28 0 0,16-20-3 0,32-13-2 0,-18-34-23 0,19-30-107 0</inkml:trace>
  <inkml:trace contextRef="#ctx0" brushRef="#br0" timeOffset="187">24717 11509 23 0,'-16'-31'25'0,"1"-2"9"0,15-14-20 0,15 0 3 0,1 15-3 0,16 17-6 0,-1 15-3 0,-14 47-3 0,-17 17-1 0,0 16-1 0,-48-34 2 0,0-14 2 0,33 1-1 0,15-18 0 0,15-15 0 0,33 0 0 0,16 0-2 0,15 0-1 0,-31-15-5 0,-17 15-36 0,-31 0-48 0</inkml:trace>
  <inkml:trace contextRef="#ctx0" brushRef="#br0" timeOffset="188">24384 11889 54 0,'0'0'25'0,"32"-14"12"0,47-3-16 0,79 2-5 0,33 0-5 0,-32-2-7 0,-95 1-4 0,-33 16-9 0,-31 16-33 0,-31-16-48 0</inkml:trace>
  <inkml:trace contextRef="#ctx0" brushRef="#br0" timeOffset="189">24447 12065 23 0,'0'0'17'0,"-15"-15"33"0,15 15-23 0,15 47-1 0,1 16-10 0,-16 1-7 0,15 14-1 0,-15 66-4 0,0-80-3 0,0-17-1 0,0-15 0 0,0-17-8 0,-15-15-20 0,-1-15-33 0,-15 0-13 0</inkml:trace>
  <inkml:trace contextRef="#ctx0" brushRef="#br0" timeOffset="190">24368 12271 13 0,'0'-15'15'0,"31"-33"43"0,-14 16-35 0,14 16-2 0,0 16-6 0,2 0-6 0,-18 48-4 0,2 0-3 0,-34-2-2 0,-14 4 0 0,-17-35 1 0,0 0 0 0,33-15-10 0,-1-30-42 0,16 13-35 0</inkml:trace>
  <inkml:trace contextRef="#ctx0" brushRef="#br0" timeOffset="191">24495 12080 23 0,'0'0'0'0,"0"-30"54"0,31-3-29 0,2 18-4 0,-2-1-12 0,-16 32-4 0,-15 15-3 0,-15 33-1 0,-1-31 1 0,1-19 0 0,30 2 2 0,16-32-3 0,34-15-1 0,-18-17-2 0,1 33-33 0,-48 15-53 0</inkml:trace>
  <inkml:trace contextRef="#ctx0" brushRef="#br0" timeOffset="192">24670 12319 55 0,'0'0'0'0,"-17"0"41"0,34 0-17 0,30 0-10 0,64 0-8 0,-80-17-10 0,-31 17-60 0,0 0 13 0</inkml:trace>
  <inkml:trace contextRef="#ctx0" brushRef="#br0" timeOffset="193">24749 12224 21 0,'0'-16'17'0,"-17"16"34"0,17-17-27 0,17 17-6 0,-1 50-8 0,-16-4-4 0,-16 2-2 0,16 15-4 0,0-31 0 0,0-16-5 0,0 1-52 0,0-17 8 0</inkml:trace>
  <inkml:trace contextRef="#ctx0" brushRef="#br0" timeOffset="194">24955 12160 18 0,'0'-16'34'0,"16"-15"7"0,-1 15-22 0,-15 49-5 0,-15-3-4 0,-1 18-2 0,16-15-3 0,0-3 1 0,16 1-2 0,-16-14-2 0,15-17 0 0,-15 0 0 0,33 0-1 0,-18 0-1 0,33 0-2 0,-17-17-15 0,-31 17-70 0,0 0 42 0</inkml:trace>
  <inkml:trace contextRef="#ctx0" brushRef="#br0" timeOffset="195">25082 12224 32 0,'0'-16'47'0,"16"-1"-19"0,-16 17-4 0,0 0-11 0,15 50-2 0,-15 11-5 0,0 4-3 0,0-19-2 0,0 4-4 0,0-35-22 0,0 0-83 0</inkml:trace>
  <inkml:trace contextRef="#ctx0" brushRef="#br0" timeOffset="196">25003 11128 18 0,'0'0'10'0,"0"-16"30"0,16 1-22 0,-1 30-11 0,18 16-1 0,-2 19 0 0,-31-3-1 0,0 47 9 0,0 145 0 0,48-176-13 0,0-32 2 0,-33-14-1 0,1-17-1 0,-1-17-1 0,-46 17 0 0,16 0-1 0,-18 17 1 0,18 62 1 0,15 16-1 0,0 16 1 0,15 17 0 0,-15-34 1 0,0-14-1 0,-31-16 2 0,-1-17-2 0,1-31 0 0,-17-1-9 0,0-15-107 0</inkml:trace>
  <inkml:trace contextRef="#ctx0" brushRef="#br0" timeOffset="197">24780 10716 17 0,'0'0'18'0,"17"-17"14"0,30 17-16 0,16 0-6 0,-15 17-8 0,-17-17 0 0,2 16 3 0,-1-1-2 0,-1 1 2 0,0 1-1 0,-14 30-2 0,-1 0 0 0,-16 17 4 0,15 15 0 0,2-14 1 0,-1 13-3 0,-16 16 0 0,0-29-1 0,0 14 0 0,0 1-2 0,0 15-1 0,0-16 2 0,0-14 0 0,0 13 1 0,15 2-2 0,-15 14-2 0,0 2 1 0,-15 15 1 0,-1-16 0 0,16-14 1 0,0-3 2 0,16 2 0 0,-1-16-2 0,-15 14-1 0,-31 2 1 0,-17-33 4 0,0 0 1 0,-15-14-4 0,15-16-2 0,-16-17-10 0,-46-17-139 0</inkml:trace>
  <inkml:trace contextRef="#ctx0" brushRef="#br0" timeOffset="198">17795 13985 60 0,'0'0'19'0,"0"-31"16"0,64 15-22 0,47 0-10 0,1 16-20 0,-81 0-68 0</inkml:trace>
  <inkml:trace contextRef="#ctx0" brushRef="#br0" timeOffset="199">17955 14035 59 0,'-16'0'33'0,"16"14"-7"0,16 2-18 0,30-16-8 0,50 0-21 0,-32 0-68 0</inkml:trace>
  <inkml:trace contextRef="#ctx0" brushRef="#br0" timeOffset="200">18938 13985 49 0,'0'-15'38'0,"0"15"-7"0,33 0-20 0,13 0-4 0,2 0-3 0,0-32 0 0,-17-15-2 0,-14 15-1 0,-1-33 0 0,-32 34 0 0,-16 31 0 0,-15 17 1 0,-1 14 4 0,0 2 1 0,17 14 1 0,31 0-1 0,0 17 0 0,16-1 0 0,15 1-3 0,1-32-2 0,32-17 1 0,-1-15-3 0,32-30-4 0,-32-3-26 0,-30 1-101 0</inkml:trace>
  <inkml:trace contextRef="#ctx0" brushRef="#br0" timeOffset="201">19129 13572 56 0,'-16'-15'24'0,"1"-16"1"0,30 16-8 0,33-2-12 0,16 1-1 0,-1 16-5 0,1 16-96 0</inkml:trace>
  <inkml:trace contextRef="#ctx0" brushRef="#br0" timeOffset="202">19446 13446 53 0,'0'-16'27'0,"33"-14"-2"0,13-3-6 0,2 1-7 0,-15 32-6 0,-2 48-4 0,-16 30-1 0,-15 2 1 0,-15-16 0 0,-1-32-1 0,1-32 1 0,15 0 0 0,15-48-1 0,16 0-1 0,-14-15 0 0,-1-1 1 0,-1 17 0 0,2 30-1 0,-17 2 0 0,-17 15 1 0,-14 48 4 0,14 15 3 0,17 32-1 0,0 16-2 0,33-47-5 0,46-47-4 0,17-2-118 0</inkml:trace>
  <inkml:trace contextRef="#ctx0" brushRef="#br0" timeOffset="203">20479 13637 18 0,'0'0'0'0,"0"-32"48"0,0-1-18 0,-17 2-14 0,-14 31-3 0,-32 0-4 0,-18 16-3 0,19-1-2 0,45 18 0 0,17-1-2 0,17 31 0 0,14 0 1 0,-15 33 1 0,-1-1 0 0,2 0-1 0,-17 2 0 0,0-19-1 0,0 16 2 0,0-14 0 0,0-16 0 0,0-17 0 0,16-14 0 0,32-18-2 0,15-15-1 0,32-15-4 0,1-18-48 0,-65 18-36 0</inkml:trace>
  <inkml:trace contextRef="#ctx0" brushRef="#br0" timeOffset="204">21003 13763 26 0,'0'0'0'0,"-16"-30"46"0,-1 30-21 0,2 0-11 0,15 30-1 0,15 18-6 0,-15-15-2 0,17-33-1 0,-1-17 0 0,-16-16-3 0,0-28 1 0,0 11-2 0,-48 19 1 0,15 47 0 0,2 32 1 0,16 47 1 0,15 16 1 0,15 2-2 0,33-19-1 0,16-31-1 0,30-48 2 0,-15-30-1 0,-31-48 0 0,-15-1 1 0,-33-31-2 0,0 32 1 0,-16 47-1 0,16 32 0 0,-17 47-1 0,34 2 3 0,14 13-1 0,0-30 0 0,17-17-1 0,16-16 1 0,-16-46 0 0,-33-16 0 0,2-17 1 0,-17-31-2 0,-48-1 0 0,0 49 1 0,0 31-2 0,-15 16 0 0,16 33 1 0,30 14-1 0,50 0 1 0,46-15-1 0,32-32 1 0,-16-16 0 0,1-47 0 0,-33 16-1 0,-32 14 0 0,-31 33 0 0,0 16 1 0,-15 31-2 0,30 33 2 0,18 1 0 0,13-35 0 0,-13 2-1 0,-33-1 1 0,-16-47 1 0,-32 16 0 0,0-16-1 0,0-31 1 0,17-1-13 0,31 16-90 0,16-1 57 0</inkml:trace>
  <inkml:trace contextRef="#ctx0" brushRef="#br0" timeOffset="205">22034 13938 47 0,'0'0'0'0,"0"-16"16"0,-48-15 23 0,65-1-24 0,30 17-4 0,16-2-4 0,-15 49-4 0,-48 31-2 0,-15 17 1 0,-33-1 0 0,-16-31-1 0,49-16 3 0,15-1 1 0,31-31-1 0,49-16-4 0,-1 1-5 0,-15-17-69 0,-49 32 18 0</inkml:trace>
  <inkml:trace contextRef="#ctx0" brushRef="#br0" timeOffset="206">22336 13907 60 0,'0'0'12'0,"16"-48"25"0,16 33-13 0,15-2-13 0,-15 49-4 0,-16 31-5 0,-1 17-1 0,-46-1-1 0,-17-14 1 0,17-35 0 0,14-14-1 0,17-16 1 0,33-46 0 0,13-19-1 0,-13 2 0 0,-18-17 1 0,-15 1-1 0,-15 47 0 0,-1 16 1 0,-1 32 2 0,-14 31-1 0,31 49 2 0,16-17-2 0,-1 1-2 0,18-17 0 0,15-48-9 0,15-15-29 0,-15-15-71 0</inkml:trace>
  <inkml:trace contextRef="#ctx0" brushRef="#br0" timeOffset="207">22781 13985 49 0,'-16'-15'42'0,"-1"15"-8"0,34-16-13 0,45 16-7 0,50-16-7 0,-1 0-6 0,-63 16-3 0,-32 0-17 0,-16 16-55 0,0 0 22 0</inkml:trace>
  <inkml:trace contextRef="#ctx0" brushRef="#br0" timeOffset="208">22939 13844 19 0,'0'0'0'0,"-16"-33"60"0,16 2-25 0,16 14-11 0,-16 17-10 0,0 31-4 0,15 66-2 0,-15-3-1 0,17-14-4 0,-17-16-2 0,0-32-2 0,0-17-25 0,0 1-97 0</inkml:trace>
  <inkml:trace contextRef="#ctx0" brushRef="#br0" timeOffset="209">23304 14002 18 0,'0'0'0'0,"0"-17"59"0,0 17-27 0,16-31-10 0,47-32-7 0,-15-17-7 0,0 2-5 0,-32-18-3 0,-1 48 0 0,-30 48 0 0,-18 16-1 0,2 31 1 0,16 17 0 0,30-17 0 0,33 17-1 0,16-17 0 0,-33 1 1 0,-31 0-1 0,0-16 2 0,-16-16-1 0,-32-16 1 0,0 0-1 0,2 0-8 0,30-33-57 0,16 18 8 0</inkml:trace>
  <inkml:trace contextRef="#ctx0" brushRef="#br0" timeOffset="210">23716 13683 34 0,'0'-31'46'0,"0"1"-7"0,0 30-22 0,0 61-8 0,0 19-3 0,17 16-4 0,-1-17-1 0,-1-47-1 0,-15-17 2 0,0-15-1 0,17-31-1 0,-1-49 0 0,-1 17 1 0,16-32-1 0,2 47 0 0,-1 17 0 0,15 31 0 0,1 15 0 0,-33 49 0 0,-15-47 0 0,0 109 0 0,0-78-1 0,0-17 2 0,0-31-1 0,0-16 2 0,0-32-1 0,0-32-1 0,33 2 1 0,-2 14-1 0,1 49 0 0,-1 15 0 0,-14 15 1 0,-1 66 0 0,-16-20-1 0,0 4 0 0,0-17-1 0,0-33-6 0,0 17-43 0,15-32-39 0</inkml:trace>
  <inkml:trace contextRef="#ctx0" brushRef="#br0" timeOffset="211">24305 13683 45 0,'0'-15'27'0,"15"-31"10"0,33 13-13 0,0 1-11 0,-32 47-8 0,-16 35-4 0,0 11 0 0,-16 19 0 0,-16-32 1 0,-16 0 0 0,32-33 1 0,16 2 1 0,16-17-1 0,47 0-3 0,-15-17-2 0,16 2-8 0,-32 0-118 0</inkml:trace>
  <inkml:trace contextRef="#ctx0" brushRef="#br0" timeOffset="212">24526 13637 43 0,'0'0'0'0,"0"-32"48"0,17 16-21 0,30-1-11 0,1 17-7 0,-48 65-4 0,0-2-4 0,-16 0 0 0,-1-32 0 0,17 2-1 0,0-16 0 0,17-17 0 0,-1-33 0 0,16-15 0 0,-16-47 1 0,-1 16 1 0,-15 16-2 0,0 48 0 0,-31 15 0 0,14 30 1 0,2 34 1 0,15 14 1 0,15-13-2 0,18-2 1 0,13-30-5 0,2-3-26 0,-15-30-86 0</inkml:trace>
  <inkml:trace contextRef="#ctx0" brushRef="#br0" timeOffset="213">24844 13287 15 0,'0'0'0'0,"0"-15"50"0,0-1-20 0,0-1-4 0,15 2-8 0,50 15-5 0,-18-15-7 0,1 15-3 0,-16 0 2 0,-16 0-1 0,-16 0 0 0,0 15 0 0,0 17-1 0,0 15 2 0,0 0 0 0,0 33-1 0,-16 16 0 0,16 0 0 0,0-2 0 0,0 1-2 0,0-15-1 0,-17-1 1 0,17-14-1 0,0-19 1 0,0 2-2 0,-15-1 2 0,15-16-2 0,-16 2 2 0,-1-16 0 0,-14-2 0 0,-17 0-1 0,-46 1-1 0,-66-1-9 0,-109 18-167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000" max="10000" units="dev"/>
          <inkml:channel name="Y" type="integer" min="-10000" max="10000" units="dev"/>
          <inkml:channel name="F" type="integer" max="255" units="dev"/>
          <inkml:channel name="T" type="integer" units="dev"/>
        </inkml:traceFormat>
        <inkml:channelProperties>
          <inkml:channelProperty channel="X" name="resolution" value="1" units="1/dev"/>
          <inkml:channelProperty channel="Y" name="resolution" value="1" units="1/dev"/>
          <inkml:channelProperty channel="F" name="resolution" value="1" units="1/dev"/>
          <inkml:channelProperty channel="T" name="resolution" value="0" units="1/dev"/>
        </inkml:channelProperties>
      </inkml:inkSource>
      <inkml:timestamp xml:id="ts0" timeString="2022-11-24T12:33:05.18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antiAliased" value="0"/>
    </inkml:brush>
  </inkml:definitions>
  <inkml:trace contextRef="#ctx0" brushRef="#br0">4493 968 4 0,'0'0'0'0,"0"0"21"0,15-31 10 0,-15 16 15 0,0-18-28 0,0 1-6 0,16 17 7 0,-16 15-2 0,0 30-45 0,16 35 32 0,-16-2 4 0,16 17-1 0,-16-16-3 0,0-17 1 0,-16 0-3 0,0-15-2 0,16-17 3 0,0 2-1 0,16-17 2 0,16 0-3 0,31 0-1 0,1 0 0 0,15-17-2 0,-15 17-7 0,-17 0-34 0,-31 0-68 0</inkml:trace>
  <inkml:trace contextRef="#ctx0" brushRef="#br0" timeOffset="1">5445 683 9 0,'0'0'0'0,"0"-16"34"0,0-1-6 0,0 2-4 0,-16-17-17 0,0 16-4 0,-15 16 3 0,-17 0 2 0,16 0 0 0,0 33-6 0,1-3 6 0,31 20-4 0,16 11-2 0,15 4 3 0,1 14-37 0,0-16 33 0,-16-15-2 0,-48 16 4 0,0-50-3 0,0 3 2 0,1-17-3 0,31 0 0 0,47-17 2 0,-15 3-1 0,16 28 2 0,-17 19 7 0,-31 31 4 0,0 15 1 0,0 32-1 0,-15-15-6 0,30-33 1 0,33-16-5 0,0-47-3 0,31 16-13 0,-31-32-143 0</inkml:trace>
  <inkml:trace contextRef="#ctx0" brushRef="#br0" timeOffset="2">6128 1080 13 0,'0'0'29'0,"-16"0"8"0,0 0-22 0,16 14 5 0,-16 3-10 0,48-1-5 0,0 1-4 0,15-17 6 0,-15 0-7 0,-16 0 0 0,31 0 0 0,-31-33 0 0,-16 16 3 0,-16-14 1 0,-15 1-1 0,-17 13 1 0,0 17 0 0,17 0 2 0,15 17-2 0,-16 30 4 0,0 0-2 0,16 0 1 0,16 17-2 0,16 0 1 0,16-31-4 0,63 13 1 0,-31-31-11 0,-1-30-24 0,-15-17-115 0</inkml:trace>
  <inkml:trace contextRef="#ctx0" brushRef="#br0" timeOffset="3">6255 794 14 0,'0'0'0'0,"-16"0"66"0,16-16-23 0,0-1-14 0,0 2-10 0,16 15-7 0,15 0-9 0,33 0-11 0,-1 0-117 0</inkml:trace>
  <inkml:trace contextRef="#ctx0" brushRef="#br0" timeOffset="4">6667 587 5 0,'0'0'24'0,"-15"-15"16"0,15-1-2 0,0-1-16 0,0 2-8 0,15 0 35 0,17 15-39 0,0 15-46 0,0 0 34 0,-1 33 5 0,-15 0-1 0,-32 17 0 0,1-34 1 0,-18-1-2 0,2-30 0 0,15 17 0 0,16-34 1 0,32 2-3 0,0 15 2 0,15 0-1 0,-15 15 2 0,-1 2 1 0,2 16-1 0,-33 13 4 0,0-14-44 0,-33 16 37 0,2-17 3 0,-17-16-2 0,0-15 1 0,17 0-17 0,15 0-94 0</inkml:trace>
  <inkml:trace contextRef="#ctx0" brushRef="#br0" timeOffset="5">7112 667 15 0,'0'0'11'0,"0"-17"29"0,0 2 3 0,15-17-18 0,2 1-14 0,14 31-1 0,1 0-7 0,0 31 2 0,-17 33-2 0,2 15 1 0,-49 1-5 0,0-17 4 0,16-15 1 0,16-48-2 0,16-48-5 0,31-15-1 0,1-17 4 0,0 1 0 0,-17 15 1 0,2 33 0 0,-33 15-1 0,0-1 1 0,-16 17 5 0,-1 0-1 0,17 33 6 0,0 15-4 0,-15-1 0 0,15 32 3 0,0-14-6 0,32-4-1 0,-1-28-8 0,17-16-153 0</inkml:trace>
  <inkml:trace contextRef="#ctx0" brushRef="#br0" timeOffset="6">12224 6476 19 0</inkml:trace>
  <inkml:trace contextRef="#ctx0" brushRef="#br0" timeOffset="7">8080 1080 2 0,'16'0'7'0,"-16"-17"11"0,16 17 1 0,0-15-3 0,-1 0 14 0,-15-18 16 0,-15 1-32 0,-17 16-7 0,-15 1-4 0,14 15-28 0,-14 31 27 0,15 1 2 0,17 31-1 0,15-15 1 0,0 0-2 0,47-16-1 0,0-16-1 0,1-1 0 0,-16 1 1 0,0 16-2 0,-32 0 1 0,0 1 1 0,-48-19 0 0,1-14-1 0,-17 0 0 0,17 0-5 0,-1-14-19 0,32 14-93 0</inkml:trace>
  <inkml:trace contextRef="#ctx0" brushRef="#br0" timeOffset="8">8287 1111 18 0,'0'0'0'0,"0"0"35"0,-17-17 2 0,17 17-16 0,-15-14-11 0,15 14-2 0,0 31-1 0,0-15-5 0,15 31 1 0,2 17-2 0,-1-17 0 0,-1 3 0 0,-15-36 1 0,16-14-1 0,0-31-2 0,0-32 2 0,0-1-2 0,16 17-1 0,-1 14 4 0,17 16-3 0,-17 34 2 0,17 16 0 0,-16 30-1 0,-16-15 3 0,-16-1 0 0,0-31 2 0,0-16-3 0,0-33-2 0,0-14 0 0,64-111 0 0,-17 141-2 0,-15 17 3 0,0 0 1 0,-1 48-1 0,-15 0 3 0,-16 15-5 0,0-15-2 0,0 0-28 0,0-31-90 0</inkml:trace>
  <inkml:trace contextRef="#ctx0" brushRef="#br0" timeOffset="9">9128 937 73 0,'0'0'14'0,"-16"-32"45"0,16-1-26 0,-16 3-15 0,0 30-7 0,1 30-43 0,15 35 38 0,0 14-3 0,0 16-1 0,0-15-1 0,0-16 0 0,15-17-2 0,-15-47 0 0,16 0 1 0,-16-32 2 0,0-16-2 0,0 0-5 0,16 18 6 0,16 13-4 0,16 1 5 0,-1 16-3 0,-15 0 1 0,-17 33 1 0,2 14-1 0,-34 17 2 0,17-17-3 0,-15 0-16 0,15-15-111 0</inkml:trace>
  <inkml:trace contextRef="#ctx0" brushRef="#br0" timeOffset="10">9667 1000 71 0,'-15'0'26'0,"15"-17"15"0,-16 2-19 0,16-1-46 0,-16 32 31 0,16 32-3 0,0-16 0 0,0 14-2 0,0-29 1 0,0-17-1 0,16-17-1 0,0 17 0 0,16-14-1 0,15 14 5 0,1 0-3 0,-16 31-2 0,-1 17 4 0,-15 0-3 0,-32 0 1 0,-15-1 0 0,-17-14-4 0,0-33-6 0,0 0-36 0,33-17-47 0</inkml:trace>
  <inkml:trace contextRef="#ctx0" brushRef="#br0" timeOffset="11">9604 983 34 0,'0'-15'30'0,"0"-1"42"0,0 1-46 0,16 0-14 0,31-2-12 0,17 17-28 0,-32 0-84 0</inkml:trace>
  <inkml:trace contextRef="#ctx0" brushRef="#br0" timeOffset="12">10065 1063 9 0,'0'0'33'0,"0"-15"15"0,0 0-20 0,31-18 26 0,1 16-79 0,15 17 30 0,-14 0-2 0,14 50-2 0,-31-3 0 0,-16 17 0 0,-16-17 0 0,-16 0 1 0,1-30 0 0,31-17-2 0,0-33-1 0,31-15 0 0,1 1 2 0,15 14-4 0,-14-13 6 0,-18 14-4 0,1-1 4 0,-32 33 3 0,1 0-3 0,-1 17 2 0,-1 31-2 0,17 15 0 0,0 0-3 0,17 1-5 0,30-32-47 0,-31-17-55 0</inkml:trace>
  <inkml:trace contextRef="#ctx0" brushRef="#br0" timeOffset="13">10716 667 6 0,'0'0'7'0,"0"-17"39"0,15-13-1 0,1-3-19 0,16 18-11 0,-16-1 4 0,16 16-11 0,-16 16-4 0,15-1 2 0,-31 1 0 0,0 31 3 0,0 3-2 0,0 11-1 0,-16 20-43 0,16-1 38 0,32-19 1 0,0-28 0 0,0-1-2 0,-1-32 0 0,1 0 1 0,-16-15-2 0,-16 15 0 0,-16-17 3 0,-16 17-3 0,1 17 2 0,-17 13 4 0,16 18-2 0,32 0 3 0,-16 15-3 0,16 0 3 0,16 1-2 0,0-17-1 0,-16 3 2 0,-16-4-1 0,0-14 0 0,-15-16-1 0,-1 16-4 0,-16-32 0 0,17 0-42 0,31-15-93 0</inkml:trace>
  <inkml:trace contextRef="#ctx0" brushRef="#br0" timeOffset="14">4445 2414 2 0,'0'0'10'0,"0"-17"17"0,0-16 6 0,0 2-5 0,0 1-12 0,-16 13-1 0,16 1-2 0,0 32-2 0,0 16-1 0,0 47-1 0,32 1-4 0,-16 15-4 0,15-16 0 0,-31-31-1 0,0 0-5 0,0-48-18 0,0-16-39 0,0 1-19 0</inkml:trace>
  <inkml:trace contextRef="#ctx0" brushRef="#br0" timeOffset="15">4477 2540 15 0,'0'0'39'0,"16"-32"3"0,31-15-29 0,33 15-5 0,-1 17-7 0,-31-2-1 0,-33 17-1 0,1-33 2 0,-16-13 0 0,0-2 0 0,-16 0 3 0,16 18 8 0,-15 30-3 0,15 46 2 0,0 34-3 0,15 16-3 0,1-18-5 0,16 2-1 0,-16-33-9 0,-16 0-31 0,16-30-41 0</inkml:trace>
  <inkml:trace contextRef="#ctx0" brushRef="#br0" timeOffset="16">5112 2477 33 0,'0'0'10'0,"0"0"20"0,31-16-18 0,1-1-13 0,0 2 3 0,-32-17 1 0,-16-1 2 0,-16 2 4 0,1 1 2 0,-1 30-1 0,16 15-2 0,0 31 3 0,16 19-1 0,0 14-5 0,0-15-1 0,32 0-2 0,15-34 0 0,17-30-2 0,-1-15 1 0,1-17-2 0,-32-15-1 0,-16 0 2 0,-16-1-1 0,0-15 0 0,0-1 1 0,0 32 0 0,0 32 0 0,0 15 0 0,15 2 0 0,1-3 0 0,16-14 0 0,0 0 0 0,-16 0 2 0,0 0-3 0,-1 33 1 0,-15 31 3 0,0-17-1 0,32 17-1 0,0-48 1 0,143-32-1 0,-160-16-2 0,17-47 2 0,-32 15-2 0,0 17 2 0,-16 15-1 0,0 32 2 0,1 32 1 0,-1 32 1 0,32 14-1 0,15-15 1 0,33-13-2 0,31-50-7 0,-31 0-69 0,-49 0 0 0</inkml:trace>
  <inkml:trace contextRef="#ctx0" brushRef="#br0" timeOffset="17">7175 2333 9 0,'0'0'15'0,"0"-30"33"0,0-3-16 0,0 1-17 0,-15 32-1 0,-1 0-6 0,-16 0 5 0,0 48-2 0,16 30-4 0,16 35-1 0,16 15-3 0,0 14-2 0,0-62-1 0,-1-50-2 0,-15-14-11 0,0-16-30 0,-31-46-67 0</inkml:trace>
  <inkml:trace contextRef="#ctx0" brushRef="#br0" timeOffset="18">6937 2619 12 0,'0'0'0'0,"-16"-14"61"0,16-3-22 0,0 1-24 0,48-1-8 0,127 2-41 0,-128 15-51 0</inkml:trace>
  <inkml:trace contextRef="#ctx0" brushRef="#br0" timeOffset="19">7493 2333 34 0,'0'0'10'0,"-16"-15"44"0,0 0-28 0,0 15-8 0,0 15-6 0,1 17-1 0,-1 47-3 0,-1 17-3 0,17-2-2 0,17 3-6 0,30-36 0 0,-15-28-8 0,16-33-45 0,-32-16-40 0</inkml:trace>
  <inkml:trace contextRef="#ctx0" brushRef="#br0" timeOffset="20">7588 2540 46 0,'0'0'14'0,"0"-32"32"0,0 1-26 0,16 15-9 0,15 16-2 0,17 0-6 0,-16 47-2 0,-16 0 2 0,-16 17-3 0,-32-32 1 0,16-17 0 0,16 2-1 0,-15-17 1 0,30-17-1 0,17-30-1 0,0 0 2 0,0 0-2 0,-16-17 1 0,-16 32 0 0,0 17 0 0,0 15 1 0,-16 0 0 0,-1 47 2 0,17 0 1 0,0 33 0 0,0-17-4 0,17-15 0 0,30-16-6 0,1-32-26 0,-33 0-64 0</inkml:trace>
  <inkml:trace contextRef="#ctx0" brushRef="#br0" timeOffset="21">8064 2318 67 0,'0'0'41'0,"0"-32"-10"0,16-1-14 0,16 33-10 0,-16 50-2 0,-1 11 1 0,2 36-1 0,-1-3-1 0,-1-30-2 0,-15 0-2 0,-15 0-2 0,-33-17-1 0,16-47-2 0,0-17-20 0,32-29-89 0</inkml:trace>
  <inkml:trace contextRef="#ctx0" brushRef="#br0" timeOffset="22">8461 2540 48 0,'0'-15'23'0,"0"15"19"0,0-17-21 0,63 17-15 0,-15-16-3 0,16 1-4 0,-32 15-12 0,-16 15-97 0</inkml:trace>
  <inkml:trace contextRef="#ctx0" brushRef="#br0" timeOffset="23">8524 2651 35 0,'0'0'16'0,"-15"15"44"0,-1 2-28 0,47-17-9 0,2 0-14 0,30-17-5 0,1 17-11 0,-33 0-143 0</inkml:trace>
  <inkml:trace contextRef="#ctx0" brushRef="#br0" timeOffset="24">9557 2414 9 0,'0'0'0'0,"0"-17"26"0,0 1-2 0,0-15 5 0,-17-1-12 0,2 17-3 0,-17 15-7 0,0 0-3 0,-31 30 1 0,31 1 0 0,0 19 1 0,17-3-2 0,15 0-1 0,47-15-2 0,0-17 0 0,17 2 1 0,-1-1-1 0,-15 15 0 0,-48 16-2 0,0 18-1 0,-63-49 3 0,15-1 1 0,-16-30-2 0,33-1-1 0,-1-16-11 0,16-1-31 0,16 18-40 0</inkml:trace>
  <inkml:trace contextRef="#ctx0" brushRef="#br0" timeOffset="25">9811 2461 31 0,'0'-17'33'0,"0"2"5"0,-17 0-18 0,34 45-4 0,-17 34-9 0,16 16-6 0,-1-2 1 0,-15 3 0 0,16-66 1 0,0-30-1 0,-16-1 0 0,32-64-1 0,-17 17-2 0,33 0 0 0,-16 30 2 0,0 18 0 0,16 15-2 0,-1 48 3 0,-15-1-3 0,0 0 2 0,-32 17-1 0,0-16-1 0,-17-32 1 0,17-16 2 0,0-16 0 0,0-32-1 0,33-16 0 0,-2 0-1 0,17 17 0 0,-16 31 1 0,15 1-1 0,-15 15 0 0,-32 31 0 0,0 33-1 0,0 0 2 0,-16-1-4 0,0 0-16 0,48-31-88 0</inkml:trace>
  <inkml:trace contextRef="#ctx0" brushRef="#br0" timeOffset="26">10652 2286 65 0,'0'0'14'0,"0"-33"36"0,0 18-28 0,0 47-5 0,16 48-11 0,-16 31-3 0,0-17 0 0,0-13-3 0,0-18 1 0,0-31-2 0,0-32 2 0,15-15 0 0,-15-18-1 0,17-14 1 0,-1-1-1 0,15 0 0 0,17 16 0 0,15 32 1 0,-31-16 0 0,-16 64-1 0,0 0-1 0,-16 30 1 0,-16 3-5 0,0-51-11 0,48-30-109 0</inkml:trace>
  <inkml:trace contextRef="#ctx0" brushRef="#br0" timeOffset="27">11208 2364 73 0,'0'0'27'0,"-32"-14"10"0,32-3-24 0,0 17-9 0,0 17 1 0,-16 47-3 0,16-17 1 0,0 0-3 0,0-15 1 0,0-17 0 0,16-30 1 0,16 0-2 0,15-18 1 0,1 33-1 0,-16 16 0 0,-1 31 1 0,-15 17-1 0,-16-17 0 0,-16 3 1 0,-47-19-1 0,15-16 0 0,17-30-7 0,-2 15-34 0,18-16-56 0</inkml:trace>
  <inkml:trace contextRef="#ctx0" brushRef="#br0" timeOffset="28">11160 2381 56 0,'0'0'0'0,"0"-17"57"0,16 3-35 0,32-3-15 0,31 2-9 0,0 15-42 0,-63 0-17 0</inkml:trace>
  <inkml:trace contextRef="#ctx0" brushRef="#br0" timeOffset="29">11652 2397 50 0,'0'0'0'0,"0"0"54"0,0-16-25 0,16-1-14 0,15 17-9 0,2 0-3 0,14 50-3 0,-31 13-1 0,-16 15 2 0,-16 3-1 0,-16-34 2 0,1-31-1 0,31-16 1 0,16-16 1 0,15-48-2 0,17-15-2 0,0 0 1 0,-17 15-1 0,-15 48 4 0,-16-1-2 0,-16 17 3 0,-15 17 0 0,31 31 2 0,-16 15 0 0,32 17-1 0,15-16-4 0,1-17 0 0,16-31-12 0,-1 1-151 0</inkml:trace>
  <inkml:trace contextRef="#ctx0" brushRef="#br0" timeOffset="30">13271 2414 23 0,'0'0'0'0,"-15"0"54"0,-18 0-12 0,18-17-20 0,78 17-5 0,49 0-9 0,-1-16-6 0,-1 16 0 0,-31 0-3 0,-14-17-4 0,-34 17-23 0,-15 0-85 0</inkml:trace>
  <inkml:trace contextRef="#ctx0" brushRef="#br0" timeOffset="31">13383 2508 24 0,'0'0'25'0,"-48"17"16"0,15-17-15 0,18 0-11 0,63 0-7 0,31 0-4 0,17 0-5 0,-2 0-2 0,2 0-18 0,-17-17-89 0</inkml:trace>
  <inkml:trace contextRef="#ctx0" brushRef="#br0" timeOffset="32">13795 2253 28 0,'0'0'12'0,"-31"-15"43"0,15-1-31 0,16 32-16 0,31 16 0 0,17 16-6 0,0-2-1 0,-1-13 0 0,-32-16-1 0,-15 13 1 0,-31 3 1 0,-48 15-1 0,16-1-2 0,15 17-28 0,48-64-39 0</inkml:trace>
  <inkml:trace contextRef="#ctx0" brushRef="#br0" timeOffset="33">15303 2031 41 0,'0'-15'39'0,"-15"-17"-1"0,15 18-24 0,15 14 4 0,-15 14-7 0,0 50 0 0,0 47-4 0,-31-17-2 0,14 3-4 0,17-18 0 0,0-47-2 0,0-1-4 0,17-15-8 0,-17-32-17 0,0-32-63 0,0 33 57 0</inkml:trace>
  <inkml:trace contextRef="#ctx0" brushRef="#br0" timeOffset="34">15192 2048 22 0,'15'-17'34'0,"33"-13"8"0,0 13-25 0,16 3-6 0,15 14-6 0,1 0-6 0,-33 0-6 0,-47 14-29 0,0 3-33 0</inkml:trace>
  <inkml:trace contextRef="#ctx0" brushRef="#br0" timeOffset="35">15319 2238 12 0,'-16'0'40'0,"1"0"14"0,-1 0-34 0,63 0-17 0,1-16-3 0,31 1-14 0,-31 15-77 0</inkml:trace>
  <inkml:trace contextRef="#ctx0" brushRef="#br0" timeOffset="36">15907 1984 36 0,'0'-14'22'0,"-17"-19"28"0,2 16-30 0,-1 17-10 0,-1 33 3 0,2 15-3 0,-1 47-2 0,1 31-2 0,-1 2-4 0,-1-34-2 0,50-13-1 0,13-34-4 0,19-14-25 0,-34-33-79 0</inkml:trace>
  <inkml:trace contextRef="#ctx0" brushRef="#br0" timeOffset="37">16208 2112 58 0,'0'0'7'0,"-16"-48"27"0,16 15-7 0,0 18-6 0,0 30-6 0,-15 35 0 0,15 28-5 0,15 33-4 0,-15-17-4 0,16-14 0 0,-32 1-1 0,16-34-3 0,0-14-1 0,0-33-10 0,16-17-22 0,-1-31-97 0</inkml:trace>
  <inkml:trace contextRef="#ctx0" brushRef="#br0" timeOffset="38">16177 2303 18 0,'0'-17'40'0,"15"-16"8"0,16 2-25 0,2 16-14 0,15 15-3 0,-17 0-7 0,17 31 2 0,-48 17 1 0,0-1 2 0,-48 1-1 0,-16-15-1 0,16-3-2 0,17-13-6 0,16-17-66 0,15 0 18 0</inkml:trace>
  <inkml:trace contextRef="#ctx0" brushRef="#br0" timeOffset="39">16558 1970 8 0,'0'0'0'0,"0"0"55"0,15-17-5 0,-15 17-23 0,16 0-9 0,16 17-3 0,-1 14-3 0,17 32-3 0,-17 15-3 0,-14 18-5 0,-17-1 1 0,-17-14 0 0,-14-3-4 0,0-15 3 0,-1-30-2 0,-1-16-4 0,33-17-29 0,0-17-88 0</inkml:trace>
  <inkml:trace contextRef="#ctx0" brushRef="#br0" timeOffset="40">17239 2286 37 0,'0'0'0'0,"0"-16"67"0,0 16-35 0,17 0 2 0,14 16-25 0,48-16-6 0,-14 0-4 0,-18 0-9 0,-15 0-38 0,-32 0-46 0</inkml:trace>
  <inkml:trace contextRef="#ctx0" brushRef="#br0" timeOffset="41">17287 2492 47 0,'0'0'18'0,"17"0"89"0,-17 0-91 0,47 16-6 0,-15-16-6 0,32 0 1 0,-1 0-4 0,-15 0-2 0,-17 0 1 0,0 0 1 0,2 0-6 0,-18-16-20 0,-30 16-133 0</inkml:trace>
  <inkml:trace contextRef="#ctx0" brushRef="#br0" timeOffset="42">19271 1890 2 0,'0'0'8'0,"0"-33"15"0,0 2 0 0,0 14 11 0,17 2-14 0,-17 15-5 0,0 0-7 0,0 63 0 0,0 17-2 0,0-16-3 0,-17-1 1 0,17-31-3 0,0-32 0 0,0 16 0 0,0-47 1 0,33-2-2 0,15 1 0 0,15 17 1 0,1 15 0 0,-18 15-1 0,-13 33 0 0,-18 15 0 0,-15-15 1 0,-48-1 2 0,2-31-3 0,-35-16 1 0,19 0 1 0,30 0-1 0,32-16 0 0,32-14-1 0,15 13 2 0,1 17-2 0,0 32 0 0,-33-1-2 0,1-16-3 0,-1 2-20 0,-30-17-93 0</inkml:trace>
  <inkml:trace contextRef="#ctx0" brushRef="#br0" timeOffset="43">19225 1794 36 0,'0'0'16'0,"-16"-15"33"0,16-2-21 0,-17 1-13 0,65-1-5 0,16 3-7 0,15 14-6 0,17 0-20 0,-33 0-94 0</inkml:trace>
  <inkml:trace contextRef="#ctx0" brushRef="#br0" timeOffset="44">18828 2444 29 0,'-17'0'50'0,"-14"-15"-7"0,-1 15-19 0,32 0-6 0,15 0-9 0,33 0 1 0,64-15 0 0,30-2-2 0,33 1-2 0,16 16-3 0,-16 0-2 0,-33 16-1 0,49 1 0 0,15-34 4 0,-16 1-2 0,-94-1-2 0,-65 17-2 0,-31 17 1 0,0-17 0 0,-31 0-17 0,-17 0-47 0,17-17-13 0</inkml:trace>
  <inkml:trace contextRef="#ctx0" brushRef="#br0" timeOffset="45">18636 2762 33 0,'17'-15'27'0,"-1"-16"18"0,-16 14-20 0,0 1-7 0,15 16-5 0,-15 0-2 0,0 64-2 0,0 31-1 0,0 16-4 0,17 0-1 0,-1 0 0 0,-1-32-3 0,-15 1 1 0,-15-17 1 0,-1-31-2 0,16-32 0 0,0 16 2 0,16-32 0 0,-16-47 0 0,0-2-2 0,0-13 1 0,-16-2 0 0,16 1-3 0,0 0 4 0,31 32-3 0,0 30 2 0,34 1-2 0,-3 32 0 0,-14 16 1 0,-31 31-1 0,-1 0 0 0,-49-15 0 0,-15-15 2 0,2-18 0 0,13-15-4 0,2-15-3 0,14-2-23 0,17-30-61 0,17 30 35 0</inkml:trace>
  <inkml:trace contextRef="#ctx0" brushRef="#br0" timeOffset="46">19034 2683 34 0,'0'0'0'0,"0"-47"61"0,0-1-33 0,31 15-15 0,2 3-4 0,30 30-5 0,-32 15-2 0,-14 50 0 0,-17-19 0 0,-48 34-2 0,16-49 3 0,16-16 2 0,16-15-1 0,48 0 1 0,0 0-1 0,14-30-3 0,-29-1-6 0,-1 14-25 0,-16 1-69 0</inkml:trace>
  <inkml:trace contextRef="#ctx0" brushRef="#br0" timeOffset="47">19398 3096 56 0,'-15'-17'29'0,"-16"17"12"0,46 0-18 0,33 0-9 0,31 0-6 0,-15 0-6 0,-1 0-2 0,-32 0 1 0,-14 0 1 0,-17-15-2 0,-32 15-2 0,-32 0 1 0,-15 15 2 0,-17 2-2 0,65-1 1 0,16-16-15 0,78-33-113 0</inkml:trace>
  <inkml:trace contextRef="#ctx0" brushRef="#br0" timeOffset="48">19971 2938 26 0,'-17'-17'22'0,"2"17"22"0,-1-16-17 0,32-16-10 0,-1 1-4 0,18-1-1 0,13 16-5 0,2 16-4 0,-15 48-3 0,-18 15-1 0,-15 0 0 0,-31 1 1 0,-17 0 0 0,-15-33 0 0,30-15 3 0,33 1 0 0,17-17 3 0,14 0-1 0,17 0-1 0,0 0-3 0,14 0-2 0,-29 0-6 0,-1 0-27 0,-16-17-78 0</inkml:trace>
  <inkml:trace contextRef="#ctx0" brushRef="#br0" timeOffset="49">20368 2794 65 0,'0'-32'24'0,"15"1"18"0,-15 16-27 0,0 15-10 0,-15 46-2 0,15 19 3 0,0-4-4 0,0-11 1 0,0-35-3 0,0-15 1 0,0 15 0 0,15-30 0 0,-15 0-1 0,31-2 0 0,34 1-1 0,-34 16 4 0,17 16-3 0,-32 31 1 0,-16 1-1 0,0 15 2 0,-33 1 0 0,2-47 1 0,0-2-2 0,-1-15 0 0,16-32 0 0,16 1-1 0,16-2 2 0,16 18-1 0,-16 15-3 0,-1 15 2 0,16 33 1 0,-14 0-5 0,-1-33-6 0,-16-15-28 0,-16-15-68 0</inkml:trace>
  <inkml:trace contextRef="#ctx0" brushRef="#br0" timeOffset="50">20352 2794 21 0,'0'0'0'0,"0"-47"50"0,0 31-18 0,0 1-14 0,16 15-11 0,-1-17 3 0,1 17 4 0,16-16-1 0,16 16-4 0,31 0 0 0,16 0-3 0,-47 16-6 0,-33 16 1 0,-15-32-4 0,0 16-14 0,-15-32-107 0</inkml:trace>
  <inkml:trace contextRef="#ctx0" brushRef="#br0" timeOffset="51">4032 4223 22 0,'0'-15'34'0,"-16"15"13"0,16 0-30 0,-16 0-3 0,32 47-3 0,0 32-3 0,0 0-2 0,-16 18-3 0,16-36 2 0,-16-11-1 0,0-35-3 0,16 1 2 0,0-16 0 0,0 0-2 0,-1 0 1 0,49 0-1 0,-16 0 0 0,15-16-2 0,-15 16-6 0,-1-15-33 0,-31 15-59 0</inkml:trace>
  <inkml:trace contextRef="#ctx0" brushRef="#br0" timeOffset="52">4889 4143 16 0,'16'-31'34'0,"-16"-1"4"0,0-1-16 0,-31-13-8 0,-1 31-10 0,-16 15 0 0,-15 46-1 0,31-14-3 0,16 16 1 0,32 15 0 0,16 0-1 0,15-15 2 0,-15 0-2 0,-32-16 0 0,0-1 0 0,-32-15 0 0,-15 1 0 0,31-17 1 0,0 0 2 0,48-33-2 0,-1 18 0 0,1 15 1 0,-32 31 0 0,0 49 7 0,0 15 0 0,0-1-2 0,0 2 0 0,16-16-4 0,16-48-3 0,0-18-3 0,15-14-30 0,-15-14-71 0</inkml:trace>
  <inkml:trace contextRef="#ctx0" brushRef="#br0" timeOffset="53">5334 4413 40 0,'0'0'0'0,"0"-16"37"0,16 16-6 0,31 16-16 0,-15-16-8 0,32 17 2 0,-1-17-8 0,-31-17-2 0,-16-14 3 0,-16-2 0 0,-16-14 1 0,0 47-2 0,-63-33 4 0,15 66 1 0,17-16 0 0,31 46 1 0,0 15-2 0,32-14 3 0,15 16 2 0,1-32-8 0,16-1 1 0,-1-47-4 0,17 0 0 0,-1-32-18 0,-31-14-116 0</inkml:trace>
  <inkml:trace contextRef="#ctx0" brushRef="#br0" timeOffset="54">5445 4001 54 0,'-16'-15'18'0,"16"-2"25"0,16 1-26 0,48 16-2 0,-17-17-10 0,1 34-8 0,-1-1-82 0,-47-16 36 0</inkml:trace>
  <inkml:trace contextRef="#ctx0" brushRef="#br0" timeOffset="55">5826 3825 40 0,'-16'-47'59'0,"16"16"-28"0,32-2-11 0,0 33-14 0,-1 17-4 0,17 47-1 0,-16-17-1 0,-16 0 0 0,-32-15 1 0,-16 0-1 0,-16-16 0 0,33-16 0 0,15 0 1 0,15-16-1 0,33-1 1 0,0 2-1 0,-17 15 0 0,1 48 1 0,0 15-1 0,-32-15-1 0,-16-1 1 0,-47-16 3 0,15-31-3 0,-16 0 2 0,33-15-4 0,15-16-33 0,0 16-63 0</inkml:trace>
  <inkml:trace contextRef="#ctx0" brushRef="#br0" timeOffset="56">6207 3825 63 0,'0'-30'32'0,"0"13"17"0,48 1-31 0,15 16-11 0,1 48-3 0,-17 17-2 0,-47 13-3 0,-16 1 0 0,-15-47 1 0,31-32 1 0,0-17-1 0,31-44 1 0,17-36-1 0,-16 18 1 0,-16 0 0 0,-16 62-1 0,-16 17 1 0,0 0 0 0,-16 64 2 0,16 33-1 0,16-3 0 0,16-16-3 0,48-28 0 0,-1-50-30 0,-16 15-85 0</inkml:trace>
  <inkml:trace contextRef="#ctx0" brushRef="#br0" timeOffset="57">7223 4302 5 0,'0'-16'18'0,"31"-15"19"0,-14 14-6 0,-1-13-10 0,-16-3-9 0,-33 16-9 0,2 17-2 0,-17 0 0 0,0 33 3 0,33-1 1 0,15 14-4 0,0 4 2 0,15-3-1 0,18-16-1 0,-2-15-2 0,17 16 0 0,-16 16 1 0,-1 0 1 0,-31-18 2 0,-48 3-1 0,-15-16 2 0,-32-2-1 0,32-47-3 0,15-1-5 0,32 3-42 0,32 13-35 0</inkml:trace>
  <inkml:trace contextRef="#ctx0" brushRef="#br0" timeOffset="58">7477 4319 51 0,'0'0'0'0,"-16"-50"44"0,16 36-17 0,-16 14-11 0,16 0-3 0,0 14-6 0,16 51-4 0,16 14-2 0,-17 1 1 0,-15-17 0 0,0-31 1 0,0-32-2 0,0-32 0 0,17-31-2 0,-17-17 2 0,31 1 0 0,1 47-2 0,15 32 2 0,17 0-2 0,-16 47 2 0,0 17-2 0,-33 0 0 0,-15 0 2 0,0-49 2 0,0 0-3 0,0-30 1 0,16-31-2 0,0-19 2 0,16-31-1 0,-17 33 1 0,18 46-2 0,14 3 1 0,0 14 0 0,1 47 0 0,-32 0 0 0,-16 34-1 0,-16-18-1 0,16-15-1 0,0-18-20 0,32-13-84 0</inkml:trace>
  <inkml:trace contextRef="#ctx0" brushRef="#br0" timeOffset="59">8270 4097 75 0,'0'-17'13'0,"0"-16"37"0,0 18-29 0,0 47-14 0,0 47-2 0,17 16-1 0,-17 16-3 0,16-15-1 0,-16-31 0 0,0-34 2 0,0-16 0 0,0-30-4 0,0-33 1 0,0-15 1 0,0 15 1 0,31 15 0 0,17 3-2 0,15 13 1 0,-31 17 0 0,15 32 1 0,-30 31-2 0,-17 0 2 0,-17 1-2 0,2-32 0 0,15 0-15 0,0-32-110 0</inkml:trace>
  <inkml:trace contextRef="#ctx0" brushRef="#br0" timeOffset="60">8874 4175 60 0,'0'-17'34'0,"-16"-14"10"0,0 16-28 0,16 46-11 0,0 17-2 0,0-1-1 0,0 1-2 0,0-32 1 0,0-16 0 0,32 0 1 0,-1-47-1 0,17 30-1 0,0 17-1 0,-17 17 2 0,17 30 1 0,-32 17-4 0,0 0 3 0,-48-1 0 0,-16-46 0 0,1 14 0 0,0-31-6 0,14-17-21 0,2-47-87 0</inkml:trace>
  <inkml:trace contextRef="#ctx0" brushRef="#br0" timeOffset="61">8842 4112 43 0,'16'-15'43'0,"0"-2"-3"0,48 1-27 0,15 16-13 0,-16 0-16 0,-31 0-71 0</inkml:trace>
  <inkml:trace contextRef="#ctx0" brushRef="#br0" timeOffset="62">9319 4208 71 0,'-16'-17'24'0,"16"1"-13"0,0-1 12 0,31-14 4 0,1 47-26 0,0 49-2 0,-32 13 2 0,-16-15-3 0,0-15 3 0,0-32-2 0,16-16 3 0,16-16 0 0,16-47-2 0,16-2 0 0,-17 19-1 0,-15 14 2 0,-16-1 1 0,0 33 1 0,0-15 3 0,0 15-4 0,-16 32 1 0,0 31 0 0,1 1-2 0,15 0 0 0,31-33-2 0,17 2-5 0,15-33-63 0,-47 0 1 0</inkml:trace>
  <inkml:trace contextRef="#ctx0" brushRef="#br0" timeOffset="63">9763 3875 56 0,'0'-65'30'0,"48"-14"14"0,-1 47-27 0,-31 17-9 0,0 30-6 0,-16 64-1 0,0 1 1 0,-16-2 1 0,16 3 1 0,0-1-3 0,32-19 1 0,16-28-1 0,-17-16 0 0,17-17-2 0,-48-17 3 0,0-16 1 0,-16 2-1 0,-16 31 2 0,-15 16 1 0,30 32 0 0,2 30 0 0,-1 19-2 0,32-18 0 0,16 17 1 0,-32-16-2 0,0-49-2 0,-32-1 1 0,0-30-1 0,16 0-12 0,16-46-101 0,0 31 52 0</inkml:trace>
  <inkml:trace contextRef="#ctx0" brushRef="#br0" timeOffset="64">10716 4223 72 0,'0'0'0'0,"15"0"44"0,1-15-8 0,16 15-20 0,16 0-9 0,15 0-7 0,-16 0-7 0,-47 30-117 0</inkml:trace>
  <inkml:trace contextRef="#ctx0" brushRef="#br0" timeOffset="65">10716 4397 29 0,'-16'16'63'0,"-1"-16"-10"0,34 17-24 0,46-17-14 0,17 0-9 0,-33-17-10 0,-15 17-39 0</inkml:trace>
  <inkml:trace contextRef="#ctx0" brushRef="#br0" timeOffset="66">12652 3969 34 0,'-16'0'10'0,"-32"-16"47"0,33-1-23 0,15 17-23 0,-16 50-4 0,16 28-1 0,0-15-3 0,0-15-2 0,0-32 0 0,0-16 1 0,0 0 0 0,16-33-2 0,16 18 0 0,-1-1 0 0,33 32 0 0,-16 16 0 0,-1 16 0 0,-31 15 0 0,-16-30 0 0,-48 14 4 0,-15-31-3 0,-16-1 0 0,15-15-6 0,16-31-30 0,17 14-59 0</inkml:trace>
  <inkml:trace contextRef="#ctx0" brushRef="#br0" timeOffset="67">12509 4001 53 0,'0'-15'28'0,"-15"-2"16"0,78 1-32 0,48-16-4 0,16 17-11 0,-47 30-106 0</inkml:trace>
  <inkml:trace contextRef="#ctx0" brushRef="#br0" timeOffset="68">12160 4667 36 0,'-32'0'27'0,"1"0"26"0,14 0-23 0,81 0 7 0,63-15-22 0,96-16-4 0,46 14-5 0,-15 1-2 0,-31 16-3 0,-80 0-2 0,-32 16 2 0,-49-16-2 0,-14 0 0 0,-48 0-11 0,-63 0-70 0,32 0 3 0</inkml:trace>
  <inkml:trace contextRef="#ctx0" brushRef="#br0" timeOffset="69">11874 5176 26 0,'0'-17'20'0,"0"3"39"0,0-3-31 0,0 34-10 0,0 29-2 0,16 49-6 0,0 16-2 0,0 0-2 0,-16 0-3 0,0-47-2 0,0-32 0 0,0-32-2 0,0-15 4 0,0-33-2 0,-16-32-2 0,-16 1 1 0,17-17-1 0,-1 49 1 0,63 14 0 0,33 2 1 0,15 31-2 0,-32 48 0 0,-47 15 1 0,-16 1 0 0,-47-17 1 0,15-30-1 0,-32-3-1 0,33-14-3 0,-1-31-20 0,32-16-107 0</inkml:trace>
  <inkml:trace contextRef="#ctx0" brushRef="#br0" timeOffset="70">12065 5048 62 0,'0'0'0'0,"0"-47"55"0,15 0-29 0,33 14-11 0,-16 49-13 0,15 64-2 0,-47-17 0 0,-31-15 1 0,-1-31 0 0,16-3 0 0,16-28 1 0,64-36-2 0,31 20-4 0,16 30-63 0,-95 0 5 0</inkml:trace>
  <inkml:trace contextRef="#ctx0" brushRef="#br0" timeOffset="71">12430 5413 84 0,'0'15'21'0,"16"-15"8"0,32 0-13 0,15-15-12 0,16 15-10 0,0-16-101 0</inkml:trace>
  <inkml:trace contextRef="#ctx0" brushRef="#br0" timeOffset="72">12969 5191 63 0,'-15'-15'33'0,"-1"-16"-1"0,64-2-12 0,-1 16-6 0,-15 17-12 0,-1 50-1 0,-14 28-1 0,-17-15-2 0,-48 1 1 0,0-32 3 0,17-17-1 0,14 1 4 0,65-16 0 0,0 0-5 0,31-16-7 0,-31 16-56 0,-32 0-4 0</inkml:trace>
  <inkml:trace contextRef="#ctx0" brushRef="#br0" timeOffset="73">13429 5065 65 0,'-15'-17'17'0,"-16"1"38"0,15 32-45 0,16 16-5 0,0 16-6 0,0-17 3 0,0-14-1 0,16-17 1 0,-1 0-1 0,33-17-1 0,16 3 4 0,-33 28 1 0,1 33-4 0,-16 18 1 0,-16-2-1 0,-16-30 0 0,-32-3 0 0,0-14-1 0,0-16-2 0,17 0-15 0,16-31-99 0</inkml:trace>
  <inkml:trace contextRef="#ctx0" brushRef="#br0" timeOffset="74">13367 5095 64 0,'0'-15'38'0,"16"0"-12"0,63-2-22 0,48-14-21 0,-95 31-51 0</inkml:trace>
  <inkml:trace contextRef="#ctx0" brushRef="#br0" timeOffset="75">14112 3684 50 0,'-15'-17'20'0,"-18"-30"17"0,18 47-15 0,15 31-1 0,15 80-5 0,2 16-1 0,-17 81-1 0,0 29-5 0,16 50 1 0,-16-18-3 0,0-31-5 0,0-64 0 0,0-31 0 0,15-49 0 0,2-14-4 0,-1-47 0 0,-1-18-9 0,1-46-47 0,-16 14-35 0</inkml:trace>
  <inkml:trace contextRef="#ctx0" brushRef="#br0" timeOffset="76">14589 5159 25 0,'0'-14'35'0,"-17"-3"23"0,17 17-35 0,0 31-5 0,0 66-4 0,17 44-5 0,-17 1-4 0,0-14-1 0,0-32-3 0,0-48-2 0,0-18-2 0,16-30-8 0,-16-61-21 0,15-19-72 0,-15 47 70 0</inkml:trace>
  <inkml:trace contextRef="#ctx0" brushRef="#br0" timeOffset="77">14605 5445 13 0,'0'-17'14'0,"0"-29"39"0,15-2-13 0,18 0-19 0,30 33-9 0,1 30-7 0,-18 16-2 0,-29 34-1 0,-17 14 1 0,-32-47-1 0,-32 0-2 0,33-18-4 0,14 3-35 0,34-17-54 0</inkml:trace>
  <inkml:trace contextRef="#ctx0" brushRef="#br0" timeOffset="78">15303 5397 78 0,'31'-30'83'0,"81"13"-71"0,47-16-3 0,-1 18-4 0,-46 15-5 0,-80 0-6 0,-32 15-25 0,0-15-94 0</inkml:trace>
  <inkml:trace contextRef="#ctx0" brushRef="#br0" timeOffset="79">15526 5159 28 0,'-17'-14'26'0,"2"-3"9"0,15 1-26 0,-33 32-2 0,-13 15 6 0,-35 16-2 0,2 3-2 0,16-20 2 0,16-14-6 0,30 16-1 0,34-32 2 0,30 16 1 0,16 16-3 0,1-1-4 0,16 1-2 0,15 16-15 0,-16-16-105 0</inkml:trace>
  <inkml:trace contextRef="#ctx0" brushRef="#br0" timeOffset="80">16367 5095 72 0,'0'-15'6'0,"0"0"37"0,0-2-13 0,0 17-14 0,16 47-2 0,-16 17-4 0,0 33-3 0,15 29-3 0,2-15-1 0,-1-15-1 0,-16-18-3 0,-16-30-4 0,16-48-13 0,0 0-21 0,-17-15-75 0</inkml:trace>
  <inkml:trace contextRef="#ctx0" brushRef="#br0" timeOffset="81">16383 5350 33 0,'0'-16'25'0,"15"-47"24"0,18 31-24 0,13-1-9 0,19 18-3 0,-18 30-9 0,-32 50-1 0,-15 14-3 0,-15-32 0 0,-32 1 1 0,-18-15 1 0,19-33-5 0,30 0-24 0,16 0-66 0</inkml:trace>
  <inkml:trace contextRef="#ctx0" brushRef="#br0" timeOffset="82">16906 5317 77 0,'17'-15'39'0,"14"15"-3"0,17-16-16 0,16 1-13 0,15 0-6 0,-47 15-2 0,-16 0-15 0,-16 15-72 0,-16-15 35 0</inkml:trace>
  <inkml:trace contextRef="#ctx0" brushRef="#br0" timeOffset="83">17050 5159 57 0,'0'-14'32'0,"0"14"15"0,0 14-8 0,16 33-32 0,-1 33-2 0,1 1-2 0,-16-20-2 0,0-11-1 0,0-20-6 0,15-13-28 0,2-17-51 0</inkml:trace>
  <inkml:trace contextRef="#ctx0" brushRef="#br0" timeOffset="84">17447 5159 70 0,'0'0'8'0,"15"0"30"0,-15-14-20 0,31-3-1 0,2 1-2 0,15 16-8 0,15 16-4 0,-32 32-1 0,-14-1-3 0,-17 1 1 0,-48-2 1 0,16-29-1 0,16 16 0 0,1-33 0 0,-1 0 0 0,-1 0-1 0,50 0 2 0,13-17 1 0,19 17-2 0,-34 0 0 0,0 17 1 0,-31 29 1 0,0 2 1 0,-15-1 0 0,-16-30 2 0,-2 14 0 0,-15-15-2 0,2-16-3 0,13 0 1 0,-30-16-15 0,32-15-135 0</inkml:trace>
  <inkml:trace contextRef="#ctx0" brushRef="#br0" timeOffset="85">18875 4397 10 0,'-16'-15'21'0,"-15"15"26"0,31-16-13 0,0 16-22 0,62 0-1 0,34 0-8 0,-17-17-4 0,-15 17-3 0,-49 0-94 0</inkml:trace>
  <inkml:trace contextRef="#ctx0" brushRef="#br0" timeOffset="86">18875 4588 32 0,'0'0'45'0,"15"0"-10"0,50-32-26 0,14 17-20 0,-48-2-69 0</inkml:trace>
  <inkml:trace contextRef="#ctx0" brushRef="#br0" timeOffset="87">20812 4032 45 0,'16'-31'20'0,"-1"-17"14"0,-15 48-15 0,-15 33-9 0,-1 13 1 0,16 19-6 0,-17-35-2 0,2 1-2 0,-1-31-1 0,32 0-1 0,-1 0 3 0,18-15-3 0,30 15 3 0,1-16-3 0,-1 47 3 0,-32 19-2 0,-14 11 1 0,-34-11 1 0,-29-20 0 0,-18 3-1 0,1-33 1 0,30 15-2 0,2-15-12 0,31 0-87 0</inkml:trace>
  <inkml:trace contextRef="#ctx0" brushRef="#br0" timeOffset="88">20795 4001 44 0,'-15'-15'29'0,"15"-18"7"0,63-14-19 0,64-1-14 0,-15 32-6 0,-80 32-66 0,-32 1 26 0</inkml:trace>
  <inkml:trace contextRef="#ctx0" brushRef="#br0" timeOffset="89">20050 4793 24 0,'0'0'29'0,"31"-15"25"0,17-1-33 0,16 16 2 0,15 0-6 0,48-15-4 0,48 15-5 0,63-15-1 0,47-18-2 0,-14 16 2 0,-82 2-3 0,-45 30-3 0,-34-15 1 0,-29-15-2 0,-50 15 0 0,-31-15-13 0,-64-16-130 0</inkml:trace>
  <inkml:trace contextRef="#ctx0" brushRef="#br0" timeOffset="90">20050 5239 5 0,'0'0'0'0,"-17"-33"36"0,17 18 10 0,-15 0-7 0,15 15-14 0,15 0-11 0,2 80 1 0,-17-2-7 0,0 81 0 0,0-48-8 0,0-15 2 0,0-33-1 0,0-32-1 0,0-14-2 0,-17 13-4 0,17-30-10 0,-15-30-23 0,15-34-84 0</inkml:trace>
  <inkml:trace contextRef="#ctx0" brushRef="#br0" timeOffset="91">20066 5478 6 0,'0'-33'18'0,"0"-15"27"0,0 18-6 0,15-20-18 0,49 35-9 0,16 15-7 0,-33 48 2 0,-15 15-5 0,-32 17 2 0,-48-48-1 0,-15-1 0 0,-1-15-4 0,16-16-3 0,33 0-28 0,15-16-54 0</inkml:trace>
  <inkml:trace contextRef="#ctx0" brushRef="#br0" timeOffset="92">20447 5461 50 0,'0'0'0'0,"15"0"47"0,33 0-21 0,16-33-19 0,15 33-2 0,-16 0-4 0,-30 0-7 0,-33 0-62 0,0 0 23 0</inkml:trace>
  <inkml:trace contextRef="#ctx0" brushRef="#br0" timeOffset="93">20622 5302 29 0,'0'0'0'0,"0"0"71"0,0-16-36 0,-16 16-24 0,16 31-2 0,0 19-2 0,0 28-3 0,0 2-5 0,16-16 1 0,-1-17-3 0,-15-31-22 0,16-1-87 0</inkml:trace>
  <inkml:trace contextRef="#ctx0" brushRef="#br0" timeOffset="94">20876 5256 45 0,'0'0'0'0,"31"-33"44"0,17 16-14 0,-33 2-22 0,18 30-5 0,-2 35-1 0,-31-4 1 0,-16 2-2 0,-15-16-1 0,-17-17 0 0,31 1 0 0,2-16 1 0,47-16-1 0,-1 16 0 0,33 0 1 0,-32 0 1 0,-1 31 2 0,-31 34 1 0,-31-19-3 0,-1-13 0 0,-15-1 0 0,15-17 0 0,-1-15-2 0,18-30-15 0,-1-3-96 0</inkml:trace>
  <inkml:trace contextRef="#ctx0" brushRef="#br0" timeOffset="95">21209 5112 46 0,'0'-32'32'0,"0"17"8"0,15 15-23 0,2 47-3 0,30 17 0 0,1-1-4 0,0 15-1 0,-48 18-5 0,-33 30-2 0,-30-29-1 0,-16-18-4 0,-16-31-13 0,15-17-55 0,49-14 6 0</inkml:trace>
  <inkml:trace contextRef="#ctx0" brushRef="#br0" timeOffset="96">19923 5145 6 0,'-17'-33'18'0,"2"33"24"0,-16 0 7 0,-33 0-27 0,1 33-5 0,-1 28-4 0,32 35 0 0,1 47-3 0,31 16-4 0,63-16-3 0,16-16-3 0,48-49-2 0,-15-28-13 0,15-35-57 0,-96-15 1 0</inkml:trace>
  <inkml:trace contextRef="#ctx0" brushRef="#br0" timeOffset="97">21463 5095 12 0,'0'-30'40'0,"0"-3"6"0,-16 2-19 0,16 14-8 0,31 2-11 0,33 0-3 0,-16 45-4 0,-48 18-1 0,-16 15 0 0,-47 1 0 0,30-47 0 0,18-2 2 0,15-15-1 0,63-32 1 0,16 1-5 0,-31 15-12 0,-17 16-104 0</inkml:trace>
  <inkml:trace contextRef="#ctx0" brushRef="#br0" timeOffset="98">21638 5413 65 0,'-16'0'15'0,"16"0"29"0,16 0-18 0,47-16-16 0,32 16-7 0,-32-15-10 0,-30 15-111 0</inkml:trace>
  <inkml:trace contextRef="#ctx0" brushRef="#br0" timeOffset="99">21986 5223 40 0,'0'0'15'0,"0"-17"33"0,0-13-24 0,17 13-11 0,14 3-3 0,0 14-5 0,17 14-3 0,-31 33-1 0,-17 33 1 0,-32-16-4 0,-32-17 3 0,1 17 1 0,30-47 1 0,18-2-1 0,15-15 2 0,32 0 1 0,-1 0-1 0,48-15-3 0,-14 15-1 0,-18-17-7 0,-15 17-48 0,-32 0-17 0</inkml:trace>
  <inkml:trace contextRef="#ctx0" brushRef="#br0" timeOffset="100">22304 5206 45 0,'15'0'18'0,"18"-47"33"0,-33 33-28 0,0-3-9 0,-16 48-8 0,16 16-1 0,0 3-2 0,0-4-2 0,0-31-1 0,0-15 0 0,0 0 2 0,16-15-2 0,16-1 0 0,15 1 1 0,1 15-2 0,-16 31 1 0,-16 34 0 0,-32-4 0 0,-16 4 2 0,-16-19-2 0,17-46 3 0,-2 0-1 0,33-31 0 0,17-16-2 0,14-1-2 0,0 48 2 0,2 32 1 0,-18 16-1 0,2-2-1 0,-1-13-1 0,-1-16-10 0,-15-17-48 0,0 0-5 0</inkml:trace>
  <inkml:trace contextRef="#ctx0" brushRef="#br0" timeOffset="101">22352 5191 50 0,'0'0'0'0,"32"-15"52"0,-16-16-21 0,-1 14-10 0,33 17-6 0,16 0-6 0,-1 0-4 0,-15-16-5 0,-17 16-15 0,-46 16-122 0</inkml:trace>
  <inkml:trace contextRef="#ctx0" brushRef="#br0" timeOffset="102">381 7383 20 0,'0'0'0'0,"-48"-81"13"0,17 81-3 0,78 16 25 0,33-16-26 0,15-16 1 0,48 1-7 0,15 15-2 0,49 0 1 0,31 0 0 0,16 0 1 0,16 15-3 0,31-15 2 0,33 0 5 0,15 0-3 0,16 0 3 0,0 0-5 0,16 0-1 0,32-30 0 0,0-3 0 0,47 1 2 0,-15 1-2 0,-17 16 1 0,-31 15-2 0,31 0 2 0,17 0-3 0,16-17 2 0,-1 1-1 0,32-16 0 0,0 0 0 0,16 1 0 0,32-2 0 0,32 18-1 0,63 0 1 0,31-2-1 0,17 1 1 0,46 16 0 0,2-15 2 0,0 15 0 0,-1 0-1 0,-1 0 3 0,33 15 1 0,-15-15-4 0,-32 16-1 0,-33 1 0 0,-15-2-2 0,-16 0 1 0,-16 2-1 0,-33-17 0 0,-94 0-3 0,-127-47-106 0</inkml:trace>
  <inkml:trace contextRef="#ctx0" brushRef="#br0" timeOffset="103">4064 7922 8 0,'0'0'0'0,"0"-48"39"0,0 16-4 0,0 32-8 0,0-16-9 0,16 32-4 0,-16 32-2 0,16-1 0 0,-16 34-3 0,0-20-2 0,0 19-2 0,0-32 0 0,0 15-1 0,0-30 0 0,0-2-2 0,0-31 1 0,0 0-2 0,31 17 2 0,33-34-2 0,-1 17-1 0,1-14 1 0,-16-3-2 0,-17 1-10 0,1-1-37 0,-32-30-70 0</inkml:trace>
  <inkml:trace contextRef="#ctx0" brushRef="#br0" timeOffset="104">4302 7731 46 0,'0'0'0'0,"-16"-15"44"0,16 15-27 0,32-17-14 0,31 17-3 0,1 0-20 0,-48 0-52 0</inkml:trace>
  <inkml:trace contextRef="#ctx0" brushRef="#br0" timeOffset="105">4620 7494 27 0,'15'-33'52'0,"-15"16"-15"0,0 17-18 0,0 17-12 0,16 157-4 0,0-78-20 0,0-48-62 0</inkml:trace>
  <inkml:trace contextRef="#ctx0" brushRef="#br0" timeOffset="106">5588 7605 34 0,'16'-17'27'0,"0"-30"23"0,-16 30-29 0,0-13-10 0,-16 13-6 0,-16 17-1 0,-31-16-3 0,15 16-1 0,0 16 1 0,17 16 2 0,15 16 0 0,16 0-1 0,0 15 0 0,16-32 0 0,-1 16 2 0,17 18-2 0,-16-2-2 0,-16-15 1 0,0-17-1 0,0 1 2 0,-16-16 0 0,-16 16-1 0,-15-17-1 0,15-15 2 0,16-15-1 0,16-17 0 0,16 16-1 0,16-16 1 0,-16 32-1 0,15 15 1 0,-15 18-2 0,0 14 1 0,0 1 2 0,-16 15 2 0,0 18 0 0,-16 13-1 0,16-14 2 0,0-17-1 0,0 17-1 0,16-17 1 0,0 0-1 0,0 1 0 0,0-17 0 0,0 1-1 0,-1-15 1 0,-15-18-2 0,16-15 1 0,0 0-2 0,0-32 0 0,16 1-22 0,-16-17-108 0</inkml:trace>
  <inkml:trace contextRef="#ctx0" brushRef="#br0" timeOffset="107">6540 7635 6 0,'0'0'0'0,"16"-30"23"0,0-3 20 0,-16 2-11 0,16 14-5 0,-16 2-10 0,0 30-8 0,0 18-1 0,0 30-2 0,31 2-5 0,-14-19 1 0,-1-14-1 0,-16-16 1 0,-16-16-2 0,16 0 2 0,-17-16-3 0,50-16 2 0,14 17-1 0,17-2 0 0,-17 17 0 0,1 17 0 0,-48 30 0 0,0 1 0 0,-32-2 1 0,-15 4-2 0,-17-35 2 0,1 0-1 0,30-15 0 0,2 0 0 0,47-30 0 0,63-35 1 0,-31 65-1 0,-33 0 0 0,18 32-1 0,-2-16 0 0,-15 1-8 0,-16-17-29 0,0-17-72 0</inkml:trace>
  <inkml:trace contextRef="#ctx0" brushRef="#br0" timeOffset="108">6572 7524 42 0,'0'-15'52'0,"16"0"-16"0,48 15-30 0,15 0-4 0,32 0-12 0,-16 0-94 0</inkml:trace>
  <inkml:trace contextRef="#ctx0" brushRef="#br0" timeOffset="109">7254 7444 28 0,'0'0'0'0,"-15"-31"52"0,15 1-8 0,-16 13-20 0,0 17-7 0,0 47-1 0,16 49-4 0,0 47-3 0,16 1-2 0,0-3-4 0,0-30 0 0,-1-30-1 0,-15-18-1 0,0-48 0 0,0-15 0 0,0-48 0 0,-15-32-1 0,-1 2 0 0,0 14 1 0,0-16-1 0,0 2 0 0,16 15 0 0,32-1 0 0,32 32 0 0,15 32 0 0,-15 48-1 0,-49 15 0 0,-15-15 1 0,-31-1 0 0,-17-31-1 0,-31 16 2 0,15-32-2 0,48 16-7 0,0-16-33 0,32 0-66 0</inkml:trace>
  <inkml:trace contextRef="#ctx0" brushRef="#br0" timeOffset="110">7683 7716 65 0,'0'0'0'0,"16"0"53"0,0-17-27 0,48 3-9 0,31-3-5 0,-32 1-9 0,-15 16-3 0,-17 0-9 0,-31 0-29 0</inkml:trace>
  <inkml:trace contextRef="#ctx0" brushRef="#br0" timeOffset="111">7858 7524 17 0,'-16'0'32'0,"16"-30"31"0,-16 13-33 0,32 17-10 0,-16 0-8 0,16 64-4 0,0 15-1 0,-1 32-3 0,-15-31-3 0,0-17-1 0,17-47-2 0,-17 1-20 0,0-17-75 0,0-17 44 0</inkml:trace>
  <inkml:trace contextRef="#ctx0" brushRef="#br0" timeOffset="112">8239 7444 32 0,'0'0'7'0,"-16"-14"46"0,16-3-26 0,16 17-10 0,15-30-5 0,33 13-4 0,-32 17-2 0,16 17-5 0,-17 44 0 0,-15 4 0 0,-32-17-2 0,1 0 2 0,-18-18 0 0,2-13-1 0,-1-17 1 0,16-17 0 0,32 2 1 0,16 0-1 0,-1-2 0 0,17 34 1 0,-16 13-1 0,0 20 1 0,-32 11-1 0,-16-11 4 0,-47-4 1 0,-17-14-2 0,17-16-2 0,15-16-5 0,0-48-129 0</inkml:trace>
  <inkml:trace contextRef="#ctx0" brushRef="#br0" timeOffset="113">6096 8334 26 0,'0'0'36'0,"0"0"6"0,16 0-14 0,63-31 10 0,32 15-24 0,48-31-3 0,16 30-4 0,15 17-3 0,1 17-2 0,15-2 0 0,79-15 3 0,2-48 1 0,-2-15 0 0,-47 15-1 0,-79 17 0 0,-79 31-4 0,-17 0 0 0,-32 14-2 0,2 19 1 0,-18-33 0 0,1 0 0 0,-32 0-4 0,-15-16-14 0,-17 16-43 0,16 16-54 0</inkml:trace>
  <inkml:trace contextRef="#ctx0" brushRef="#br0" timeOffset="114">6191 8620 27 0,'0'0'25'0,"-16"-17"23"0,16 2-20 0,16 15-8 0,0 15-5 0,16 35-1 0,-16 44-2 0,0 49-3 0,-1-17-1 0,-15-15-5 0,16-31-2 0,-16-32 1 0,0-32-2 0,0-16 0 0,0-16-26 0,0-47-21 0,-16 31-68 0</inkml:trace>
  <inkml:trace contextRef="#ctx0" brushRef="#br0" timeOffset="115">6239 8827 34 0,'0'-33'36'0,"32"-14"14"0,15 14-26 0,1 19-13 0,-16 28-5 0,-1 3-2 0,1 46-2 0,-32-15 1 0,-32-15 1 0,-15 14 0 0,-1-14-2 0,16-19-2 0,1 3-1 0,15-17-11 0,16 0-56 0,16 0 4 0</inkml:trace>
  <inkml:trace contextRef="#ctx0" brushRef="#br0" timeOffset="116">6588 8905 70 0,'0'0'0'0,"0"0"53"0,0-15-27 0,48 0-17 0,-1-2-8 0,16 17-5 0,-15-16-43 0,-32 16-44 0</inkml:trace>
  <inkml:trace contextRef="#ctx0" brushRef="#br0" timeOffset="117">6985 8683 58 0,'0'-15'34'0,"-16"0"13"0,16-2-25 0,16 17-10 0,-1 47-5 0,2 17-1 0,-1 16-4 0,-16 15-2 0,0-31 0 0,0-34-2 0,0-13-29 0,15-17-85 0</inkml:trace>
  <inkml:trace contextRef="#ctx0" brushRef="#br0" timeOffset="118">7175 8509 66 0,'0'-17'17'0,"-15"2"15"0,15 15-19 0,15 32 1 0,17 16 1 0,0-2 0 0,0-13-4 0,-1-1-2 0,1 31-2 0,0 17-4 0,-17-1-2 0,-30 17-2 0,-49-1-5 0,-47 16-30 0,16-48-88 0</inkml:trace>
  <inkml:trace contextRef="#ctx0" brushRef="#br0" timeOffset="119">6064 8525 19 0,'0'0'0'0,"-16"-16"46"0,16 16-2 0,-16 33-21 0,-15 13-9 0,-17 49 8 0,32 64-5 0,16 0-10 0,48 0-6 0,31-31-18 0,1-50-119 0</inkml:trace>
  <inkml:trace contextRef="#ctx0" brushRef="#br0" timeOffset="120">7731 8509 10 0,'0'-17'10'0,"16"-14"37"0,-1 16-1 0,-15 15-22 0,0 0-7 0,-31 15-1 0,-17 49-3 0,33 31-4 0,-1 16 0 0,16 33-2 0,16-3-4 0,31-13-4 0,0-34 1 0,1-29-2 0,0-33-26 0,-17-18-112 0</inkml:trace>
  <inkml:trace contextRef="#ctx0" brushRef="#br0" timeOffset="121">8064 8620 28 0,'0'-17'11'0,"-15"-14"45"0,15 16-26 0,0 46 6 0,0 1-20 0,15 16-5 0,1 31-3 0,0 16-4 0,0 1-3 0,-16-18 0 0,0-28-1 0,0-20-3 0,-16-14-25 0,0-16-44 0,16-16 9 0</inkml:trace>
  <inkml:trace contextRef="#ctx0" brushRef="#br0" timeOffset="122">8049 8764 38 0,'0'-17'12'0,"0"-30"44"0,15 30-33 0,17 2-9 0,0 15-5 0,16 15-3 0,-17 16-1 0,-15 34 0 0,-16-33-1 0,-16-1 3 0,-31-15-3 0,30 1-4 0,-46 13 0 0,32-30-33 0,31 0-89 0</inkml:trace>
  <inkml:trace contextRef="#ctx0" brushRef="#br0" timeOffset="123">8303 8414 53 0,'0'-16'23'0,"31"-16"16"0,-31 0-21 0,32 18-6 0,-1-3-5 0,2 34-4 0,-2 29-2 0,-31 19-1 0,-16 13 0 0,-15-30 1 0,14-33 2 0,17 1 4 0,33-32-2 0,14-47-4 0,0 15 0 0,-14 1-4 0,-2 47-33 0,-31 0-65 0</inkml:trace>
  <inkml:trace contextRef="#ctx0" brushRef="#br0" timeOffset="124">8684 8764 72 0,'0'0'0'0,"0"-17"55"0,0 1-28 0,15 16-9 0,17-17-8 0,32 17-3 0,15-14-3 0,-15-3-4 0,-33 17-7 0,-15 17-47 0,-16-17-48 0</inkml:trace>
  <inkml:trace contextRef="#ctx0" brushRef="#br0" timeOffset="125">8826 8572 69 0,'16'-15'41'0,"-16"0"-8"0,0 15-11 0,0 0-10 0,16 30-4 0,-16 34-2 0,0 0-3 0,0 15-1 0,16-31-2 0,-16-17-1 0,0-14-8 0,16-17-35 0,-16 0-44 0</inkml:trace>
  <inkml:trace contextRef="#ctx0" brushRef="#br0" timeOffset="126">9271 8620 33 0,'-16'0'13'0,"-16"-17"43"0,32-14-27 0,0 1-13 0,16-20-3 0,16 35-7 0,16 15-4 0,-17 32-1 0,-15 16 0 0,-16 15-1 0,0 0 0 0,-47-15 1 0,-1-15 0 0,0-3 2 0,32-13 2 0,16-1 1 0,0-16 1 0,48 0-2 0,16 0-2 0,-1-16-1 0,-32 16-2 0,-14 0-1 0,-1 16-14 0,-49-1-124 0</inkml:trace>
  <inkml:trace contextRef="#ctx0" brushRef="#br0" timeOffset="127">9573 8461 14 0,'-16'-15'26'0,"16"0"39"0,0-2-35 0,0 34 13 0,16 29-30 0,15 49-4 0,-15 33-4 0,0-17-2 0,-16 16-3 0,16-49 1 0,-16-13-1 0,-16-50-1 0,16 1-8 0,0-16-20 0,0-46-51 0,0 29 20 0</inkml:trace>
  <inkml:trace contextRef="#ctx0" brushRef="#br0" timeOffset="128">9604 8653 55 0,'0'-33'29'0,"0"1"11"0,16 16-22 0,16 16-5 0,31 16-6 0,-15 16-6 0,-17 16 0 0,-14-16 1 0,-65 15 1 0,-15 0-1 0,15-30-1 0,0-1-2 0,32-16-21 0,16-16-113 0</inkml:trace>
  <inkml:trace contextRef="#ctx0" brushRef="#br0" timeOffset="129">9938 8668 89 0,'0'0'0'0,"0"-15"41"0,16-2-24 0,47 1-11 0,32-1-3 0,-15 2-4 0,-49 15-18 0,-31 0-94 0</inkml:trace>
  <inkml:trace contextRef="#ctx0" brushRef="#br0" timeOffset="130">10081 8477 61 0,'0'0'40'0,"0"-16"-12"0,0 32-14 0,15 49-4 0,-15-4 1 0,0 19-5 0,0-16-4 0,0-47-2 0,0 46-3 0,0-48-33 0,16-15-63 0</inkml:trace>
  <inkml:trace contextRef="#ctx0" brushRef="#br0" timeOffset="131">10446 8414 76 0,'0'-16'15'0,"0"-16"16"0,0 32-14 0,0 0-10 0,-17 48-2 0,17-1-2 0,0 17-2 0,0-32-1 0,0-17 0 0,0-15 0 0,0 0 1 0,17-15 0 0,14 0-1 0,17-2 2 0,0 17 0 0,-17 32 0 0,-15 14-2 0,0 19 0 0,-48-2 0 0,-16-30 0 0,1-18 2 0,15-15-1 0,17-15 1 0,-1-18-2 0,32 2 1 0,15 14-1 0,-15 17 1 0,16 17-1 0,0 14 0 0,-1 2 0 0,-15-18-2 0,-16 0-10 0,0-15-50 0</inkml:trace>
  <inkml:trace contextRef="#ctx0" brushRef="#br0" timeOffset="132">10398 8381 54 0,'0'0'19'0,"-16"-15"31"0,63 0-25 0,1-2-13 0,0 17-8 0,-17 0-4 0,2 17-11 0,-2-17-111 0</inkml:trace>
  <inkml:trace contextRef="#ctx0" brushRef="#br0" timeOffset="133">10827 8255 26 0,'-17'0'32'0,"17"0"22"0,0 0 0 0,33 0-37 0,-2 15-5 0,17 35-4 0,-16-4-2 0,-1 49-5 0,-31 32 0 0,0-32 0 0,-15-14-1 0,-18-18 0 0,2-15 0 0,-1-18-18 0,-15-13-127 0</inkml:trace>
  <inkml:trace contextRef="#ctx0" brushRef="#br0" timeOffset="134">11414 7383 7 0,'-16'0'9'0,"0"-33"34"0,16-15-11 0,16 18-15 0,16-3-4 0,0 16 3 0,31 2-9 0,1 47-2 0,-17 16 1 0,-15 15-1 0,-32 0 1 0,-16-15-1 0,-16 15 0 0,1 18-2 0,14-1 1 0,17-19-2 0,33 4 0 0,14-19 1 0,17-13-2 0,-33-16 1 0,1-2-2 0,-16-30 0 0,-32-18 0 0,-16 33 0 0,-16 16 0 0,33 1 0 0,-1 29 1 0,16 19-1 0,-16-4 2 0,16 4 2 0,16-2 1 0,0 0-1 0,-16 18-2 0,0-18 0 0,-16 15 0 0,16-28-1 0,0-4 0 0,16 2 0 0,-16-1 0 0,15-16 0 0,-15 19 0 0,0-35-1 0,-31 17 1 0,-17-16 0 0,17-1 0 0,-1-30-1 0,16-18-3 0,-16-14-69 0,16 31-21 0</inkml:trace>
  <inkml:trace contextRef="#ctx0" brushRef="#br0" timeOffset="135">13002 7763 23 0,'0'0'0'0,"-16"-17"46"0,-16 17-18 0,32 0-7 0,15 0-12 0,2 0 7 0,14 0 0 0,33 0-6 0,-1 0-7 0,1-15-3 0,-16 15 0 0,-17-15-8 0,-31 30-65 0,0-15 15 0</inkml:trace>
  <inkml:trace contextRef="#ctx0" brushRef="#br0" timeOffset="136">13002 7937 34 0,'-16'0'25'0,"16"-15"24"0,31 0-29 0,17 15-13 0,0-17-7 0,14 17-2 0,3 0-81 0,-49 0 43 0</inkml:trace>
  <inkml:trace contextRef="#ctx0" brushRef="#br0" timeOffset="137">14176 7635 28 0,'0'-15'23'0,"15"-17"23"0,-15 16-15 0,0 16-14 0,-15 16-4 0,15 31-5 0,0 17-1 0,0 0-2 0,0-1-2 0,0-15-3 0,0-15 1 0,0-3 0 0,0-14 0 0,0-1-1 0,-16 2 0 0,32-17 0 0,16 16 0 0,-1-16 1 0,81-16-2 0,-33-16-5 0,-31 16-49 0,-33 16-52 0</inkml:trace>
  <inkml:trace contextRef="#ctx0" brushRef="#br0" timeOffset="138">14335 7413 70 0,'0'0'4'0,"0"-30"22"0,48 13-19 0,-1 17-22 0,-15 17-57 0</inkml:trace>
  <inkml:trace contextRef="#ctx0" brushRef="#br0" timeOffset="139">14668 7144 71 0,'0'0'10'0,"-15"0"20"0,15 47-15 0,0 34-13 0,15-3-11 0,-15-15-86 0</inkml:trace>
  <inkml:trace contextRef="#ctx0" brushRef="#br0" timeOffset="140">15509 7318 38 0,'0'-16'14'0,"0"-14"25"0,0-20-13 0,0 19-21 0,-48 1 0 0,-14 13-2 0,-18 17-1 0,16 17 5 0,33 44 4 0,31-11-5 0,31 11-2 0,33 4-3 0,-1-19 0 0,-15 19 0 0,-48 14-1 0,0-15 0 0,-31-17-1 0,-34-15 2 0,19-17 1 0,13-15-2 0,33-30 0 0,17-18 1 0,30 15-2 0,-15 18 2 0,-1 30-2 0,-14 49 2 0,-1 0-1 0,-1 30 1 0,-15 67 6 0,-15-35 2 0,15-47-3 0,0 32 2 0,31-47-3 0,1-16-3 0,-1-33-1 0,17 1-2 0,0-32-36 0,-48 1-103 0</inkml:trace>
  <inkml:trace contextRef="#ctx0" brushRef="#br0" timeOffset="141">16542 8048 14 0,'16'-30'29'0,"-1"30"7"0,1 0-7 0,-16 94 42 0,15 1-58 0,2 32-5 0,-1-15-3 0,-1 14-3 0,-15-30-1 0,0-33 0 0,0-30-1 0,-15-18-1 0,15 0-12 0,-16-62-30 0,-1 0-70 0</inkml:trace>
  <inkml:trace contextRef="#ctx0" brushRef="#br0" timeOffset="142">16716 8398 32 0,'-16'-17'12'0,"1"-13"38"0,15-1-27 0,15-2-5 0,33 16-6 0,16 17-7 0,-18 33-3 0,-13 45 1 0,-18-13 2 0,-46-2 3 0,-17-30 1 0,0-33-6 0,-15 0-2 0,32-33-3 0,15 16-17 0,47 17-111 0</inkml:trace>
  <inkml:trace contextRef="#ctx0" brushRef="#br0" timeOffset="143">17066 8477 47 0,'0'0'0'0,"15"-31"55"0,1-1-36 0,32 32-8 0,15 0-9 0,1 0-5 0,-1 17-104 0</inkml:trace>
  <inkml:trace contextRef="#ctx0" brushRef="#br0" timeOffset="144">17574 8223 47 0,'-48'-31'41'0,"15"31"-12"0,33-16-12 0,0 47 3 0,0 17-11 0,0 31-3 0,17-15-2 0,-17-1-3 0,0-15-1 0,0-15-3 0,0-18-14 0,0 0-80 0</inkml:trace>
  <inkml:trace contextRef="#ctx0" brushRef="#br0" timeOffset="145">17701 8033 27 0,'0'-32'40'0,"0"16"5"0,15 16-29 0,1 0 4 0,16 16-3 0,-1 31-6 0,17 1-1 0,-17 32-1 0,2 14-4 0,-18 2-2 0,2-1-2 0,-49 1-1 0,-16-17-2 0,-31-15-16 0,-33-17-75 0,64-30 29 0</inkml:trace>
  <inkml:trace contextRef="#ctx0" brushRef="#br0" timeOffset="146">16415 7953 23 0,'16'-16'14'0,"-1"1"10"0,1 0-1 0,-16 30 6 0,-47 31-3 0,-18 19-7 0,3 14-2 0,30 16-3 0,-1 32-2 0,66 16-6 0,15-17-4 0,31-15-2 0,32-14-8 0,32-3-143 0</inkml:trace>
  <inkml:trace contextRef="#ctx0" brushRef="#br0" timeOffset="147">16017 7922 17 0,'-15'0'15'0,"-18"15"16"0,33-15-6 0,48 0-3 0,0 16-9 0,16-16 1 0,15 0-5 0,1 0 0 0,-1 0-3 0,16 15-1 0,32-15-2 0,63-15 0 0,33-16-2 0,-17-1-2 0,-15 32 1 0,-32 17 0 0,15 13 0 0,16 1 0 0,33-31-1 0,-17-15 1 0,-15 15 1 0,-49 0 0 0,2 15-2 0,14 18 1 0,33-33 0 0,47-33 2 0,-32 18-1 0,-63 15-1 0,-1 0 0 0,18 0-1 0,30 15 4 0,33-30 3 0,-65-1-3 0,-94 16-1 0,-49 0-3 0,-30 16 1 0,-18-16-11 0,-13 15-115 0</inkml:trace>
  <inkml:trace contextRef="#ctx0" brushRef="#br0" timeOffset="148">18669 8287 8 0,'0'-17'22'0,"0"-13"30"0,0 13-20 0,0 1-9 0,-16 16-4 0,16 16-4 0,16 48-6 0,-1 15 0 0,2 32-2 0,-1-16-5 0,-1-14-1 0,-15-20 0 0,0-11 0 0,0-35-2 0,-15 0 0 0,15-15-5 0,0 0-21 0,-16 0-52 0,16-15 20 0</inkml:trace>
  <inkml:trace contextRef="#ctx0" brushRef="#br0" timeOffset="149">18636 8414 43 0,'0'-16'39'0,"17"-16"-4"0,47 17-18 0,15-2-12 0,-47 34 0 0,-1 13-1 0,-31 20 1 0,0-4 0 0,-31 2 3 0,-17-16-3 0,16-17-1 0,-15 1-3 0,-1-1-1 0,31 2-3 0,2-17-23 0,47 0-92 0</inkml:trace>
  <inkml:trace contextRef="#ctx0" brushRef="#br0" timeOffset="150">19129 8542 24 0,'-31'-17'41'0,"15"17"10"0,16-16-28 0,16-1-8 0,15 17-6 0,49-15-2 0,-1-1-5 0,-31 16-4 0,-17 0-9 0,-15 0-48 0,-16 0-30 0</inkml:trace>
  <inkml:trace contextRef="#ctx0" brushRef="#br0" timeOffset="151">19177 8351 9 0,'0'0'0'0,"-16"-31"35"0,32 14 5 0,-16 17-12 0,0 17-15 0,0 29 4 0,0 19-5 0,15-4-4 0,-15 4-7 0,17-34 1 0,-17 1-3 0,16-16-3 0,-1 1-20 0,1-34-85 0</inkml:trace>
  <inkml:trace contextRef="#ctx0" brushRef="#br0" timeOffset="152">19606 8320 63 0,'15'-17'22'0,"-15"1"15"0,-15 16-18 0,15 33-7 0,0 13-2 0,15 19-3 0,1-4-5 0,-16 4-2 0,15-34-1 0,-15-16-5 0,0 2-27 0,0-17-82 0</inkml:trace>
  <inkml:trace contextRef="#ctx0" brushRef="#br0" timeOffset="153">19748 8223 70 0,'0'-31'21'0,"16"-2"21"0,16 18-20 0,16 15-9 0,-17 48-1 0,17 15-1 0,0 113-1 0,-32 13-10 0,-49-109-5 0,-46-16-14 0,-48-17-51 0,96-47 0 0</inkml:trace>
  <inkml:trace contextRef="#ctx0" brushRef="#br0" timeOffset="154">18509 8192 11 0,'0'-33'22'0,"17"-14"31"0,-17 31-18 0,0 16-17 0,-32 33-3 0,-32 45-1 0,-30 18-2 0,13 15-3 0,66 32-4 0,63-32-3 0,94 0-3 0,33 0-13 0,-32-32-88 0,-111-62 44 0</inkml:trace>
  <inkml:trace contextRef="#ctx0" brushRef="#br0" timeOffset="155">19971 8192 17 0,'-17'-16'36'0,"17"-16"9"0,17 0-24 0,30-1-8 0,-15 19-2 0,-1 14-6 0,-14 14-3 0,-17 36-1 0,0-3-1 0,-32 17 8 0,32-64-3 0,0 0 0 0,48-17-3 0,-2-14-3 0,-13 15-7 0,-1 16-52 0,-32 0-5 0</inkml:trace>
  <inkml:trace contextRef="#ctx0" brushRef="#br0" timeOffset="156">20287 8461 36 0,'-15'0'34'0,"-16"0"9"0,46 0-17 0,33 0-14 0,16 0-7 0,15 0-2 0,-31 0-6 0,-17 0-18 0,-16 0-88 0</inkml:trace>
  <inkml:trace contextRef="#ctx0" brushRef="#br0" timeOffset="157">20368 8334 51 0,'0'0'0'0,"31"-31"47"0,-31 15-16 0,0-1-15 0,0 34-3 0,0 30-4 0,0 33-3 0,0-2-4 0,0 2-1 0,0-32-2 0,0-15-3 0,0-33-21 0,0 15-88 0</inkml:trace>
  <inkml:trace contextRef="#ctx0" brushRef="#br0" timeOffset="158">20668 8287 55 0,'-15'-32'43'0,"15"32"-18"0,0 0-10 0,0 48-3 0,0 0-5 0,0 32-4 0,-16-19-1 0,1-11-1 0,15-35 0 0,0 0 0 0,15-15-1 0,16-15 1 0,17 0-2 0,-15 15 1 0,13 0 1 0,-29-17-4 0,-1 1 4 0,-1-16-1 0,-15 1 0 0,-31-34 1 0,31 50 1 0,-17 15 1 0,17 32 1 0,0 31-1 0,17 33-1 0,-17-33-2 0,0-15-1 0,16-2-3 0,-16-29-26 0,0-17-90 0</inkml:trace>
  <inkml:trace contextRef="#ctx0" brushRef="#br0" timeOffset="159">20939 8144 55 0,'0'-15'11'0,"31"-18"24"0,17 2-12 0,-17 14-11 0,2 17-6 0,-1 17-3 0,-16-3 2 0,15 3 4 0,-16-1 0 0,2 16-4 0,-1 31 0 0,-1 17 0 0,-15 31 0 0,0 0 2 0,0-17-1 0,-15-14-2 0,15-16-1 0,0 0-1 0,0 0-1 0,-16-17 1 0,-16-14-1 0,1-2 1 0,-33-16-1 0,-15 0 0 0,-17-15-4 0,17 0-42 0,16-15-78 0</inkml:trace>
  <inkml:trace contextRef="#ctx0" brushRef="#br0" timeOffset="160">18255 8079 3 0,'0'0'14'0,"17"-14"20"0,-1-3 5 0,-16 17-19 0,-16 0-8 0,-16 0-4 0,-15 17-1 0,-1-17-1 0,16 0 3 0,1 14-6 0,-2-14 1 0,18 17 0 0,15-17 1 0,0 63 7 0,0 1-6 0,15 0-2 0,-15 0 0 0,0 16 0 0,0-2-1 0,0 1 0 0,0 1-2 0,0-34 1 0,17 19 0 0,-17-2 0 0,16-15 0 0,-1 17-1 0,-15-34 1 0,31 16 5 0,2-47-3 0,30 0-1 0,16 0-2 0,0-17 0 0,-46 17-1 0,-1-15-2 0,-32 15-33 0,0-15-98 0</inkml:trace>
  <inkml:trace contextRef="#ctx0" brushRef="#br0" timeOffset="161">16779 7287 3 0,'-15'-15'7'0,"15"-18"17"0,-16 16-9 0,16 2 2 0,0 15 9 0,0 0-11 0,0 0-6 0,0 15 6 0,-17 35-3 0,17 11-2 0,-15-11-5 0,-1-20-2 0,16-13-1 0,0-17-2 0,0 0 1 0,0 0-1 0,0-17 3 0,0 2-3 0,16 0 0 0,16 15 0 0,16-17 1 0,14 1-1 0,-14 49 2 0,-15 28-2 0,-33-11 1 0,0-3 1 0,-16 0 0 0,-16-30 1 0,-1-2-1 0,-13-15-1 0,13-15-2 0,2-2 2 0,31 1-1 0,31 1 0 0,-14 15-1 0,14 0 1 0,0 15-1 0,2 33 0 0,-18-16-3 0,2-32-13 0,-1 0-86 0,-16-17 60 0</inkml:trace>
  <inkml:trace contextRef="#ctx0" brushRef="#br0" timeOffset="162">16748 7239 41 0,'0'-32'30'0,"-17"16"5"0,50 16-21 0,30 0-6 0,16-15-9 0,17 15-1 0,-32 0-102 0</inkml:trace>
  <inkml:trace contextRef="#ctx0" brushRef="#br0" timeOffset="163">17383 7161 8 0,'0'-17'18'0,"0"-16"29"0,0 18-12 0,-17 15-17 0,2 0-4 0,-1 15 0 0,-15 50-3 0,14-2-1 0,2 31-5 0,15 17-3 0,32 2-1 0,-1-35-2 0,0-14-2 0,17-17-16 0,-15-47-72 0,-18 0 40 0</inkml:trace>
  <inkml:trace contextRef="#ctx0" brushRef="#br0" timeOffset="164">17668 7191 7 0,'0'0'33'0,"0"0"13"0,0 0-14 0,0 0 6 0,0 16-26 0,0 64-2 0,17-1-3 0,-1 16-4 0,-1 1-2 0,-15-18 0 0,0-45-1 0,0-2-2 0,0-31-8 0,-15 0-33 0,-1-31-76 0</inkml:trace>
  <inkml:trace contextRef="#ctx0" brushRef="#br0" timeOffset="165">17685 7366 36 0,'0'0'0'0,"0"-33"39"0,0 18-13 0,16-1-8 0,15 1 0 0,1 0-6 0,16 30-7 0,-17 31 2 0,-15 19-3 0,-16-19 0 0,-16 4 0 0,-32-20 1 0,0-13-3 0,2-1-4 0,30-32-6 0,16 16-48 0,31-17-41 0</inkml:trace>
  <inkml:trace contextRef="#ctx0" brushRef="#br0" timeOffset="166">24368 17526 127 0,'0'0'3'0</inkml:trace>
  <inkml:trace contextRef="#ctx0" brushRef="#br0" timeOffset="167">23654 12811 113 0</inkml:trace>
  <inkml:trace contextRef="#ctx0" brushRef="#br0" timeOffset="168">18082 7413 14 0,'0'0'37'0,"0"-15"-3"0,0 0-2 0,31 15-13 0,-16-17-3 0,33 34-6 0,0-17-7 0,16 15 0 0,-1-15-2 0,-32-15-4 0,2 15-22 0,-33-17-101 0</inkml:trace>
  <inkml:trace contextRef="#ctx0" brushRef="#br0" timeOffset="169">18240 7272 43 0,'0'0'12'0,"0"-33"34"0,0 33-26 0,0 0-12 0,0 48 3 0,0-2 0 0,15 19-3 0,-15-2-5 0,0 0-1 0,0-30-2 0,0-18-2 0,17 18-5 0,-17-18-26 0,0-15-65 0</inkml:trace>
  <inkml:trace contextRef="#ctx0" brushRef="#br0" timeOffset="170">18621 7255 68 0,'0'-16'13'0,"-16"-1"25"0,16 2-21 0,16 63-1 0,-1-1-10 0,-15 17-2 0,0 0-3 0,-15-17 0 0,15-15-2 0,-16 0-5 0,16-16-18 0,16-16-92 0</inkml:trace>
  <inkml:trace contextRef="#ctx0" brushRef="#br0" timeOffset="171">18763 7176 19 0,'0'0'0'0,"17"-32"53"0,-1 16-17 0,-1 16-19 0,2 0-5 0,14 16-1 0,-15 16-1 0,16 14-1 0,-16 4-3 0,16 11-1 0,-16 19-1 0,-16 1-3 0,-16-3 0 0,-16-15-1 0,-1-13 0 0,-13-36-1 0,13 3-12 0,18-34-83 0,15 3 41 0</inkml:trace>
  <inkml:trace contextRef="#ctx0" brushRef="#br0" timeOffset="172">19271 7494 36 0,'-31'0'40'0,"16"0"5"0,30 0-20 0,16-17-7 0,50 1-8 0,-35 16-7 0,-13-17-1 0,-18 17-1 0,-15 17-1 0,-48-17 0 0,-14 16 0 0,-3 1 0 0,3-17 0 0,30 0 0 0,16 0-2 0,64 15-14 0,31-30-116 0</inkml:trace>
  <inkml:trace contextRef="#ctx0" brushRef="#br0" timeOffset="173">19717 7398 13 0,'0'0'0'0,"0"-15"36"0,0-2-5 0,-17 1-3 0,17-16-7 0,0 1-6 0,33 16-1 0,-2-2-7 0,17 17-2 0,0 17-5 0,-17 29 0 0,-31 19 0 0,0-4 1 0,-47 4 0 0,-1-17 0 0,16 0 2 0,1-1 2 0,15-31 0 0,16-16-2 0,0 17 4 0,31-34-2 0,33 1 1 0,30-31-3 0,50-1 0 0,-49 15-1 0,-63 18-5 0,-32 15-32 0,-32 0-97 0</inkml:trace>
  <inkml:trace contextRef="#ctx0" brushRef="#br0" timeOffset="174">16113 9144 11 0,'0'-17'14'0,"0"-14"10"0,16 16 3 0,-1 15-4 0,2-32-3 0,-1 16-5 0,47-16 0 0,16-31-2 0,48-17-6 0,31 1-2 0,2 14-3 0,-18 19-1 0,2-19 2 0,-17-29-1 0,47-17 1 0,-47 16 0 0,-47 47-2 0,-64 33-2 0,-16 15-3 0,0 15-13 0,0 17-123 0</inkml:trace>
  <inkml:trace contextRef="#ctx0" brushRef="#br0" timeOffset="175">16034 9462 10 0,'0'-16'12'0,"0"-16"44"0,0 17-16 0,0-2-14 0,16 34 0 0,-1 46-14 0,-15 15-2 0,16 18-5 0,-1-1-1 0,2-31-2 0,-17-1-2 0,0-31-1 0,-17-16-3 0,17-16-16 0,0-16-51 0,-15-1-24 0</inkml:trace>
  <inkml:trace contextRef="#ctx0" brushRef="#br0" timeOffset="176">16065 9620 15 0,'0'-30'48'0,"16"-20"-2"0,-1 20-20 0,33 13-14 0,-15 1-4 0,13 32-4 0,-13 31-2 0,-18 3 0 0,-15 11 0 0,-48-28 1 0,2-16-2 0,13-2-1 0,2-15-8 0,14 0-94 0,17 0 55 0</inkml:trace>
  <inkml:trace contextRef="#ctx0" brushRef="#br0" timeOffset="177">16542 9636 43 0,'0'-16'50'0,"0"0"-23"0,47 2-10 0,1 14-8 0,15-17-6 0,-15 17-3 0,0 0-7 0,-48 0-56 0</inkml:trace>
  <inkml:trace contextRef="#ctx0" brushRef="#br0" timeOffset="178">16685 9493 34 0,'0'0'22'0,"0"-16"33"0,0 16-31 0,0 0-11 0,15 16-5 0,-15 48-3 0,0-17-3 0,0 17-1 0,0-31-3 0,0-18-13 0,16 0-113 0</inkml:trace>
  <inkml:trace contextRef="#ctx0" brushRef="#br0" timeOffset="179">17018 9414 60 0,'0'-15'42'0,"0"-2"-14"0,0 17-14 0,15 32-2 0,-15 31-4 0,17 0-5 0,-17 17-2 0,0-32-2 0,-17-15-5 0,17-18-28 0,0-15-84 0</inkml:trace>
  <inkml:trace contextRef="#ctx0" brushRef="#br0" timeOffset="180">17177 9303 36 0,'0'-15'13'0,"-17"-35"38"0,17 35-23 0,17 15-6 0,-1 0-8 0,-1 48-1 0,16-1-1 0,2 1-4 0,15 32-3 0,-33-1-3 0,-15 16-1 0,-15 1-2 0,-33-17-6 0,-31-16-31 0,-17-31-90 0</inkml:trace>
  <inkml:trace contextRef="#ctx0" brushRef="#br0" timeOffset="181">15986 9238 26 0,'-17'-31'71'0,"2"31"-43"0,15-15-15 0,-47 46-2 0,-1 17 2 0,0 16-2 0,-15 30-1 0,47 17-1 0,16 0-4 0,64 17-2 0,15-17-2 0,32 0-2 0,-16-31-11 0,16-49-70 0,-80-31 11 0</inkml:trace>
  <inkml:trace contextRef="#ctx0" brushRef="#br0" timeOffset="182">17589 9590 11 0,'0'0'0'0,"-15"-17"55"0,15 17-24 0,-16 0-5 0,16 0-3 0,31-16 3 0,17 16-19 0,16 0-4 0,-18-17-2 0,-13 17 0 0,-33 0-1 0,0 17 0 0,-64-17-1 0,1 0 0 0,-1 16 0 0,33-16-1 0,31 0-7 0,47 17-34 0,-15-17-57 0</inkml:trace>
  <inkml:trace contextRef="#ctx0" brushRef="#br0" timeOffset="183">18097 9429 11 0,'0'0'0'0,"0"-15"44"0,-15 15-10 0,15-15-16 0,0-2-1 0,0 1-4 0,0 16-4 0,79-17 8 0,-64 50-15 0,2 31 0 0,-17-17-1 0,-17 0 0 0,-14-14 0 0,-1-2 1 0,16-15 4 0,1 0 0 0,-1-16 1 0,16 15 0 0,16-15-1 0,15 17-1 0,17-17-1 0,0-17 0 0,15 2-1 0,-15-1-2 0,-17 16 0 0,-15-16-2 0,-16 16-7 0,-16 0-107 0,-15 0 43 0</inkml:trace>
  <inkml:trace contextRef="#ctx0" brushRef="#br0" timeOffset="184">21526 7366 3 0,'0'0'3'0,"16"-16"20"0,-1-16 8 0,-15 16-6 0,0-14 0 0,0-3-3 0,17-15-8 0,14 18-5 0,2 13-7 0,13 17 0 0,19 32-1 0,-3-1 1 0,-29 17 1 0,-18-1 0 0,-15 1 0 0,-31-15 1 0,-1 14 0 0,16-16-1 0,1 32-1 0,-1 1 0 0,16 0-1 0,0-17 1 0,0-15 0 0,0 33 0 0,0-35-1 0,16 18 0 0,15-32 0 0,32 16 0 0,1-17-2 0,-16 1 2 0,0-16-1 0,-33 0 1 0,1 0-2 0,-32 0 1 0,1-16 0 0,-18 16 0 0,-15 16 0 0,33 16 0 0,-16 1 0 0,15-3-1 0,-1 18 2 0,2 15 0 0,-1-15 0 0,16 15-1 0,0-13 0 0,0 11 0 0,16 4 1 0,-16 14 0 0,15-16 0 0,-15-31 0 0,0 1 0 0,0-3 0 0,0 18-1 0,17 48 1 0,-17-48 1 0,0-18-1 0,0 3-1 0,0-2 2 0,0 1-1 0,-17 0 0 0,-14 1-2 0,-32-3 1 0,15-30 1 0,0-30-6 0,17-35-157 0</inkml:trace>
  <inkml:trace contextRef="#ctx0" brushRef="#br0" timeOffset="185">13462 11304 34 0,'0'0'11'0,"-48"15"21"0,17-15-7 0,31 0-1 0,0 0-7 0,15-15-6 0,16 15-3 0,17 0-2 0,16 0-4 0,16 0-1 0,15-33-1 0,-32 16-7 0,-47 17-43 0,-1 17-49 0</inkml:trace>
  <inkml:trace contextRef="#ctx0" brushRef="#br0" timeOffset="186">13541 11445 40 0,'0'0'0'0,"-31"0"66"0,31 0-40 0,15 0 0 0,33-15-17 0,16 0-3 0,-1-2-4 0,-15 17-2 0,-1 0-24 0,-32 0-82 0</inkml:trace>
  <inkml:trace contextRef="#ctx0" brushRef="#br0" timeOffset="187">14907 11382 23 0,'0'0'43'0,"0"-15"-7"0,0 15-24 0,15 15 0 0,16 1-6 0,-14 1 0 0,31-2 0 0,-17-30-2 0,17-2-2 0,-17-14 0 0,2-2-1 0,-18 18-1 0,-15 0 1 0,0-2 1 0,-31 1 0 0,-1 16 1 0,-16-17 0 0,17 17 1 0,-2 0 0 0,18 0-1 0,-18 17 1 0,18 16-1 0,-16-3-1 0,15 3 2 0,-1-2 0 0,17 1 0 0,0 0 0 0,17 15-1 0,-17-15 0 0,16 0 0 0,15 16-1 0,1-17-2 0,16-16 1 0,-17 2 0 0,17-34 1 0,16 2-2 0,-1-1-1 0,-32 1 0 0,2 0-4 0,-2-2-27 0,-16-16-127 0</inkml:trace>
  <inkml:trace contextRef="#ctx0" brushRef="#br0" timeOffset="188">15097 11001 15 0,'0'0'9'0,"-17"0"35"0,17 0-11 0,0 0 11 0,17 0-31 0,14 0-3 0,17 0-4 0,16 0-3 0,-1 0-3 0,-15-15-2 0,-17 15-14 0,-14 0-120 0</inkml:trace>
  <inkml:trace contextRef="#ctx0" brushRef="#br0" timeOffset="189">15621 10906 11 0,'0'0'30'0,"0"-32"27"0,0 1-32 0,15 15-9 0,2-1-4 0,14 2-5 0,0 15-3 0,2 32-1 0,-1 15 0 0,-16 0-1 0,-16 18 0 0,-33-19-1 0,18 4 1 0,-18-35-1 0,33 0 0 0,0-15-1 0,0 0 1 0,17-30 0 0,14-3-1 0,2-15 1 0,-2-15-1 0,1 15 0 0,-16 1 0 0,-1 14 0 0,-15 18 0 0,0 15 0 0,0 15 1 0,-15 2 1 0,-18 16 2 0,18-3 1 0,-1 18-1 0,47 0 0 0,2 15 1 0,15-30-2 0,-2-3-2 0,-13-30-2 0,-18 16-26 0,2-16-93 0</inkml:trace>
  <inkml:trace contextRef="#ctx0" brushRef="#br0" timeOffset="190">16843 11208 35 0,'0'-15'30'0,"-16"-2"16"0,16 17-22 0,16 17-2 0,-16 44-12 0,0 4-1 0,-16-2-2 0,16 0-3 0,0-13-2 0,0-4 0 0,0-31-1 0,0 2 0 0,0-1 0 0,31-16 2 0,17 0-1 0,16 0-1 0,-1 0-1 0,1 0 0 0,-16-16-1 0,-33 16-8 0,-15-17-37 0,0 2-65 0</inkml:trace>
  <inkml:trace contextRef="#ctx0" brushRef="#br0" timeOffset="191">17018 10938 58 0,'-16'-17'20'0,"16"-14"4"0,16 31-11 0,32 0-4 0,15 0-3 0,-32 0-6 0,2 0-25 0,-2 0-56 0</inkml:trace>
  <inkml:trace contextRef="#ctx0" brushRef="#br0" timeOffset="192">17287 10669 44 0,'0'0'0'0,"-15"-17"63"0,15 49-38 0,0 0-15 0,15 32-5 0,-15 30-6 0,33 33-54 0,-18-79-7 0</inkml:trace>
  <inkml:trace contextRef="#ctx0" brushRef="#br0" timeOffset="193">18320 10906 57 0,'-17'-63'39'0,"17"15"-6"0,-15 16-17 0,-18 16-11 0,-29 16-2 0,-34 16 3 0,33 16 1 0,30 33-4 0,18-4-2 0,47 4 0 0,32-2 1 0,-33-15-1 0,-16 15 1 0,2 0-2 0,-49 1 0 0,1-17 1 0,-2-14 0 0,2-33-1 0,14-16 2 0,2-1-2 0,30-30 0 0,18 31 1 0,-1-1 0 0,15 17-2 0,-15 65 1 0,-1 14 1 0,-31 48 1 0,17 15 0 0,-34 2 2 0,17-16 1 0,-15-17-1 0,15-1 0 0,32-29-1 0,-1-35-2 0,17 2-1 0,-17-48-1 0,2 0-39 0,-18-16-92 0</inkml:trace>
  <inkml:trace contextRef="#ctx0" brushRef="#br0" timeOffset="194">19415 10763 27 0,'0'0'0'0,"0"-47"49"0,0 15-20 0,0 17-9 0,0 15-6 0,0 0-6 0,16 63 0 0,-16 0-4 0,15 16-2 0,-15-32-1 0,0-30-1 0,0-1 0 0,0-32 1 0,17-16-1 0,14 0 1 0,17 18-1 0,0 14 0 0,-1 30-1 0,-15 18 1 0,-16 15 0 0,-16 1 0 0,-48-32 0 0,-16-1 2 0,1-16-2 0,-1-30 1 0,49-31-1 0,47 13-1 0,15 1 1 0,-15 47 0 0,16 35-1 0,-17-4 1 0,-15-14 0 0,-1-32-2 0,-15 16-9 0,17-32-51 0,-17-1 3 0</inkml:trace>
  <inkml:trace contextRef="#ctx0" brushRef="#br0" timeOffset="195">19510 10732 27 0,'-16'-16'13'0,"1"-31"38"0,30 30-32 0,33 1-11 0,31 16-8 0,17 0-34 0,-80 0-21 0</inkml:trace>
  <inkml:trace contextRef="#ctx0" brushRef="#br0" timeOffset="196">20114 10493 66 0,'0'0'12'0,"-33"-16"28"0,33 16-24 0,0 31 0 0,0 19-3 0,0 44-1 0,0 49-4 0,0 0-5 0,33 1 0 0,-18-33-1 0,1-50-1 0,-1-28 0 0,-15-33 0 0,0-16 0 0,-31-32 0 0,0-32-1 0,-1 19 0 0,32-4 1 0,0-14-2 0,15 15 2 0,18-15 1 0,30 31-2 0,-32 33 0 0,17 30-1 0,-17 48 1 0,-14 17-3 0,-17-16 4 0,-48-32-1 0,0-1 0 0,-15-31 1 0,16 0-2 0,30-16-14 0,34 16-62 0,-1 0 8 0</inkml:trace>
  <inkml:trace contextRef="#ctx0" brushRef="#br0" timeOffset="197">20606 10938 45 0,'0'0'0'0,"-17"-32"72"0,17 16-49 0,33 0-10 0,13 16-7 0,19-14-5 0,-3 14-8 0,-14 0-112 0</inkml:trace>
  <inkml:trace contextRef="#ctx0" brushRef="#br0" timeOffset="198">21145 10747 45 0,'-15'-15'29'0,"-1"-18"1"0,16 3-11 0,0-3-3 0,0 2-2 0,16 14-5 0,30 2-3 0,2 15-2 0,0 15-2 0,-32 49-2 0,-1 16 0 0,-61-2 1 0,-18-14-2 0,1-17 3 0,15-30-1 0,48-1 2 0,0-16 1 0,32 0 1 0,30-16-3 0,34-1-1 0,0 2-1 0,-49-1-2 0,-15 16-27 0,-32 0-101 0</inkml:trace>
  <inkml:trace contextRef="#ctx0" brushRef="#br0" timeOffset="199">19129 11398 43 0,'-31'-16'51'0,"15"16"-33"0,16 0-2 0,47-15-2 0,16 15-2 0,16 0-1 0,17 0-4 0,-17 0 0 0,48 0-1 0,33-16 1 0,61-16 0 0,33 17-3 0,-15-2-3 0,-33 17 1 0,1 0-3 0,15-33 4 0,32-13 4 0,-48-2-4 0,-95 48-2 0,-47 0 0 0,-32 0-1 0,-1 16 0 0,0 1 1 0,-14-34-2 0,-17 17-6 0,-79 0-143 0</inkml:trace>
  <inkml:trace contextRef="#ctx0" brushRef="#br0" timeOffset="200">19177 11763 38 0,'-16'-31'32'0,"-16"16"14"0,16 15-25 0,16 30-4 0,31 51-4 0,2 13-2 0,-1 1-5 0,-32 32-2 0,0-30-3 0,-17-51 1 0,17-14 0 0,-15-32-2 0,15 0 0 0,0-32 1 0,-16-14 0 0,-1-19-1 0,17-14 0 0,0 15 0 0,0 17 0 0,17 0 2 0,31-3-2 0,-1 36-1 0,-32 14 1 0,18 31 0 0,-18 32 1 0,-15 1-1 0,-15 0-1 0,-49-31 2 0,16-19 0 0,0 2-1 0,33-16-5 0,-1 0-25 0,64-16-112 0</inkml:trace>
  <inkml:trace contextRef="#ctx0" brushRef="#br0" timeOffset="201">19590 12080 61 0,'0'-15'46'0,"0"15"-19"0,31-15-15 0,17 15-6 0,0 0-5 0,-17 0-7 0,17 0-107 0</inkml:trace>
  <inkml:trace contextRef="#ctx0" brushRef="#br0" timeOffset="202">19971 11922 77 0,'0'0'0'0,"-32"-47"46"0,32 0-23 0,15 14-11 0,33 16-5 0,0 17-4 0,0 50-1 0,-32 11-2 0,-16 19 1 0,-33 1-2 0,-15-34 2 0,17-14 1 0,0-19 0 0,31-14 0 0,0 0 0 0,16 0 1 0,30 0 0 0,19-14-2 0,-3-3 0 0,-14 17-5 0,0 0-35 0,-48-16-60 0</inkml:trace>
  <inkml:trace contextRef="#ctx0" brushRef="#br0" timeOffset="203">20256 11700 51 0,'0'-33'37'0,"16"2"-2"0,-1 31-11 0,18 0-10 0,-1 31-1 0,-1 19-2 0,0 44-3 0,17 17-2 0,-31 0-4 0,-17 32-1 0,-17-48-2 0,-46-14-1 0,-49-3-24 0,2-45-113 0</inkml:trace>
  <inkml:trace contextRef="#ctx0" brushRef="#br0" timeOffset="204">19017 11636 43 0,'0'-15'12'0,"-15"15"46"0,15 0-32 0,-16 15-4 0,1 33-3 0,-33 46-6 0,0 50-4 0,17 31-4 0,62-31-7 0,80-18-18 0,32-47-126 0</inkml:trace>
  <inkml:trace contextRef="#ctx0" brushRef="#br0" timeOffset="205">21097 11621 18 0,'0'0'11'0,"-31"-48"36"0,31 16-22 0,-17 32-5 0,2 0-4 0,-32 48-1 0,15 47 4 0,-16 96-1 0,48-80-14 0,15 94-1 0,18-94-2 0,30-15-7 0,1-48-25 0,-32-48-89 0</inkml:trace>
  <inkml:trace contextRef="#ctx0" brushRef="#br0" timeOffset="206">21415 11811 69 0,'0'0'0'0,"15"-79"43"0,-15 64-16 0,0-2-8 0,17 49-8 0,-1 47-1 0,-1 49-1 0,18-2-6 0,-18 0 0 0,1-46-3 0,-16-32-1 0,0-32-2 0,-16-16-17 0,1-33-47 0,15 18 7 0</inkml:trace>
  <inkml:trace contextRef="#ctx0" brushRef="#br0" timeOffset="207">21463 12002 18 0,'0'0'0'0,"0"-33"44"0,15 33-28 0,2-30 19 0,30-3-16 0,16 2-7 0,1 45-6 0,-16 19-4 0,-48 31-1 0,0 0 2 0,-48-34 0 0,-31 3-2 0,31-16-4 0,17-3-22 0,31-28-69 0</inkml:trace>
  <inkml:trace contextRef="#ctx0" brushRef="#br0" timeOffset="208">21749 11636 59 0,'0'-15'15'0,"47"-50"24"0,-15 34-21 0,-1 15-8 0,-14 16-6 0,-1 64-2 0,-16 15-1 0,-16-14 0 0,-16-35 0 0,16-14 1 0,47-47 9 0,48-17-10 0,-14 31-1 0,-3 2-3 0,-29 15-32 0,-33 15-71 0</inkml:trace>
  <inkml:trace contextRef="#ctx0" brushRef="#br0" timeOffset="209">22065 12033 51 0,'0'-16'41'0,"0"16"-11"0,33-15-12 0,30-1-7 0,33 16-7 0,-34-17-5 0,3 17-8 0,-49 0-120 0</inkml:trace>
  <inkml:trace contextRef="#ctx0" brushRef="#br0" timeOffset="210">22225 11889 29 0,'0'0'0'0,"-16"0"55"0,16-14-21 0,0-3-14 0,0 2-4 0,0 15-7 0,0 32-2 0,0 47-1 0,0 0-4 0,16 1 0 0,-16-33-3 0,0-31-1 0,0 16-14 0,0-32-34 0</inkml:trace>
  <inkml:trace contextRef="#ctx0" brushRef="#br0" timeOffset="211">22590 11763 67 0,'-17'-16'16'0,"17"1"20"0,0 0-18 0,0 15-8 0,0 46-2 0,0 19 0 0,0-18-2 0,-15 17-1 0,-1-34-4 0,1 3-1 0,15-33 3 0,31 15 1 0,32-15-2 0,1 0-2 0,-1-15 2 0,1-1-3 0,-32-1-5 0,-32 17-39 0,0-15-36 0</inkml:trace>
  <inkml:trace contextRef="#ctx0" brushRef="#br0" timeOffset="212">22717 11875 20 0,'0'-17'27'0,"0"2"26"0,16 0-22 0,-16 15-11 0,15 15-9 0,-15 31-2 0,0 51-4 0,0-18-3 0,17 0-1 0,-17-47-2 0,0-17-4 0,0 2-28 0,-17-17-78 0</inkml:trace>
  <inkml:trace contextRef="#ctx0" brushRef="#br0" timeOffset="213">22987 11636 49 0,'0'-15'15'0,"15"-33"32"0,2 31-19 0,14 50-10 0,0 14-1 0,17 34-8 0,-15-3-4 0,-18-15-2 0,-30 18-1 0,-33-18-2 0,-31 0-3 0,46-31-28 0,2-16-102 0</inkml:trace>
  <inkml:trace contextRef="#ctx0" brushRef="#br0" timeOffset="214">23273 10382 56 0,'0'0'0'0,"0"-79"38"0,47 15-22 0,33 17-1 0,15 30-6 0,-32 17-4 0,-47 50-3 0,-16 28 0 0,0 1 1 0,0 1 1 0,0-17 3 0,-16 17 0 0,1-16 0 0,15 14-2 0,15 2-2 0,1-1-1 0,16-14-1 0,-1-19 2 0,17-31-1 0,0-15-1 0,0-15-1 0,-48-16 1 0,0 16-1 0,-17 15-1 0,-31 15 1 0,2 31-1 0,13 19 1 0,33 14 0 0,0 32 0 0,0-16 1 0,17-15 2 0,-17-1 0 0,0 1 0 0,0 16 0 0,-17-2-2 0,2 1 0 0,15-15 1 0,-16-1-2 0,-1-47 2 0,2 1 0 0,-1-33-2 0,-15 0-6 0,-17-33-129 0</inkml:trace>
  <inkml:trace contextRef="#ctx0" brushRef="#br0" timeOffset="215">19860 12732 3 0,'0'0'11'0,"0"-17"4"0,31 34-6 0,1-1-3 0,-1 15 4 0,2-15-8 0,-2 15-1 0,1-14 5 0,32-17-1 0,-18-17-4 0,2 17 2 0,0-15-1 0,0 15-2 0,-17-16 2 0,33 0 1 0,-16 2-2 0,15-3-2 0,1 17 1 0,-32-16 0 0,15 16 0 0,-15-17 7 0,16 17-5 0,14-15 2 0,3 15-4 0,-3-15 2 0,3 30-1 0,-18-15 0 0,-15 0 0 0,-1 15-2 0,-14-15 1 0,14 0 0 0,-15 17 1 0,-1-1-1 0,2 1 1 0,14-3-1 0,-14 2 0 0,-1-16 0 0,15 16 0 0,17-16 0 0,0-16 1 0,-17 16 2 0,1 0-3 0,-1 0 0 0,-14 0 1 0,45 0 0 0,3-16-1 0,-3 16 0 0,3-31 0 0,-34 31 1 0,0-16 1 0,34 16 0 0,-18 0 0 0,33 0 5 0,-1 0-4 0,-15 16-4 0,-33 15 4 0,1-15-2 0,-16-16-4 0,16 16-88 0</inkml:trace>
  <inkml:trace contextRef="#ctx0" brushRef="#br0" timeOffset="216">7112 9604 5 0,'0'0'8'0,"0"0"7"0,0 0 8 0,15 16 0 0,18 0-6 0,14 16-9 0,17-16-7 0,15 1-1 0,0-17 2 0,0 0 0 0,17-33-1 0,-1 1-3 0,-15 0 1 0,-1 1 2 0,-15-2 0 0,-1 18 2 0,1-33-1 0,-17 48-2 0,-15 0 0 0,16 16 3 0,-17 1 0 0,17 13 0 0,0 3-3 0,15-16 0 0,1-17 2 0,-1 0 1 0,16-17 0 0,-15-16-1 0,-1 18-2 0,-31 15-93 0</inkml:trace>
  <inkml:trace contextRef="#ctx0" brushRef="#br0" timeOffset="217">12621 13794 8 0,'-16'0'35'0,"-16"0"9"0,32 0-15 0,0 0-10 0,48 0-5 0,15 0-4 0,1 0-7 0,-1 0-4 0,-32 0-11 0,2 33-123 0</inkml:trace>
  <inkml:trace contextRef="#ctx0" brushRef="#br0" timeOffset="218">12636 14002 49 0,'-15'0'33'0,"-1"0"9"0,63-17-28 0,33 2-6 0,-1-1-6 0,16 0-21 0,-47 32-84 0</inkml:trace>
  <inkml:trace contextRef="#ctx0" brushRef="#br0" timeOffset="219">14191 13954 11 0,'0'0'20'0,"-15"0"16"0,15 0-12 0,32 16-3 0,16-16-8 0,-1 0-7 0,1 0-1 0,-16-16-1 0,-16-16-1 0,-16 1 0 0,-16-1 0 0,-16 17-1 0,16-2 1 0,-16 17-1 0,1 0 2 0,-17 0 1 0,15 32 1 0,2 0-1 0,16-1 0 0,15 1 0 0,0 32-2 0,0-17 1 0,15-16-2 0,1 19 0 0,-1-20 0 0,33-14 1 0,16-16-2 0,-1 0-1 0,1-16-6 0,-16-14-39 0,-33 13-64 0</inkml:trace>
  <inkml:trace contextRef="#ctx0" brushRef="#br0" timeOffset="220">14256 13414 38 0,'-17'-14'33'0,"17"-3"-5"0,17 17-9 0,14 17-10 0,48-34-5 0,-15 17-14 0,-16 17-99 0</inkml:trace>
  <inkml:trace contextRef="#ctx0" brushRef="#br0" timeOffset="221">14716 13209 16 0,'0'-17'23'0,"0"-16"26"0,0 19-21 0,16 14-13 0,32-17-5 0,-2 34-5 0,-29 30-2 0,-17 33 0 0,-17-17 0 0,-14 2-2 0,0-51 2 0,31 2-1 0,0-32 2 0,31-31-4 0,-15 30 0 0,32-94 1 0,-33 48 0 0,-15 32 0 0,0 14-1 0,0 2 0 0,-15 30 0 0,-1 33 3 0,16 32 0 0,0-16-1 0,31-1-2 0,48-16-6 0,17 1-115 0</inkml:trace>
  <inkml:trace contextRef="#ctx0" brushRef="#br0" timeOffset="222">15684 13716 18 0,'0'-16'14'0,"0"-16"43"0,0 16-22 0,0 1-15 0,0 15-11 0,0 46 2 0,0 19-3 0,0-2-4 0,0 17 2 0,-15-1-2 0,15-31-1 0,0-31 1 0,0-3 0 0,15 2-2 0,1-16-1 0,16 16 1 0,16-1-1 0,14-15 0 0,3 0-1 0,-3-15 0 0,3-1-9 0,-34 0-44 0,-31 2-53 0</inkml:trace>
  <inkml:trace contextRef="#ctx0" brushRef="#br0" timeOffset="223">15796 13478 33 0,'-16'-17'13'0,"-1"-30"31"0,17 33-32 0,48 14-12 0,48 14-43 0,-80-14 2 0</inkml:trace>
  <inkml:trace contextRef="#ctx0" brushRef="#br0" timeOffset="224">16177 13224 36 0,'0'-15'18'0,"0"-18"40"0,-16 33-37 0,16 63-14 0,16 18-8 0,-1 13-16 0,-15-30-76 0</inkml:trace>
  <inkml:trace contextRef="#ctx0" brushRef="#br0" timeOffset="225">16875 13446 26 0,'16'-16'22'0,"16"-31"0"0,-16 31 3 0,-49-1-13 0,-30 2 0 0,-1 15-2 0,1 15-9 0,47 18 4 0,1 30-2 0,15 17 2 0,31-34-3 0,1 4 2 0,-1-4-1 0,-14 19-1 0,-17-4-1 0,-32 4 0 0,-16-17 2 0,1-33-2 0,15-15 0 0,-1 0 1 0,33-31 1 0,0-16-1 0,17 30-1 0,-1 1 0 0,16 49-1 0,-1 14 0 0,0 32 3 0,2 32 2 0,-1 0-1 0,-32 15 1 0,-17 2 1 0,-14-1-1 0,-17 0-1 0,33-31-3 0,15 0 2 0,15-18-1 0,33-15-2 0,-17-15 0 0,2-15-1 0,-18-33-9 0,-15 0-134 0</inkml:trace>
  <inkml:trace contextRef="#ctx0" brushRef="#br0" timeOffset="226">17780 13541 6 0,'15'-30'18'0,"-15"-3"9"0,0 16 9 0,0-14-3 0,0 31-14 0,0 0-8 0,17 31-1 0,-17 19-4 0,0-4 0 0,16 19-3 0,-16-19 0 0,-16 19-2 0,16-50-1 0,-17 31 0 0,17-46-9 0,0 17-41 0,0-17-44 0</inkml:trace>
  <inkml:trace contextRef="#ctx0" brushRef="#br0" timeOffset="227">17383 14113 32 0,'-32'-32'35'0,"1"16"-1"0,31 16-19 0,31 0-1 0,32-16-3 0,33 16-4 0,14 0-2 0,34 0-1 0,14-14 0 0,17-3-1 0,-32 1 0 0,-63-1-2 0,-33 2 0 0,-32 15-3 0,2 0-27 0,-49 0-97 0</inkml:trace>
  <inkml:trace contextRef="#ctx0" brushRef="#br0" timeOffset="228">17414 14351 22 0,'0'-48'52'0,"0"17"-17"0,0-1-11 0,33 16-12 0,-2 32-4 0,-16 31 2 0,-15 34-3 0,0 13-2 0,0 17-1 0,0-14 0 0,0-19-3 0,0-15 0 0,0-47 3 0,0-1-3 0,0 2 0 0,-15-49 0 0,-1 1-1 0,16-34 1 0,-15 4-1 0,15-4 1 0,0 2-2 0,15-17 1 0,-15 33 0 0,31 0 0 0,17 14 0 0,16 16 0 0,-16 34-1 0,0 16 1 0,-48 14 0 0,0 17-1 0,-16-34 1 0,-32 18 1 0,16-32-1 0,-15 0 0 0,-1-16 0 0,31 16-2 0,2-16-11 0,30 0-41 0,18 0-41 0</inkml:trace>
  <inkml:trace contextRef="#ctx0" brushRef="#br0" timeOffset="229">17939 14542 41 0,'0'0'15'0,"-32"-16"32"0,32-1-32 0,15 17-3 0,18 0-3 0,13 0-1 0,2-15-6 0,0 0-3 0,16 15-50 0,-49 0-36 0</inkml:trace>
  <inkml:trace contextRef="#ctx0" brushRef="#br0" timeOffset="230">18447 14398 17 0,'0'-15'27'0,"-17"0"10"0,2-18-12 0,-1 1-5 0,-1 1-8 0,34-1-1 0,14 16-3 0,17-1-4 0,-17 34-3 0,2 31-1 0,-18 15 1 0,-30 0 0 0,-18 18-2 0,-13-34 2 0,13 0 2 0,18-15-2 0,15 0 3 0,0-32 2 0,32 0-1 0,15-17-1 0,1 2 0 0,15-17-2 0,-15 32-2 0,-32 0-15 0,-1 0-109 0</inkml:trace>
  <inkml:trace contextRef="#ctx0" brushRef="#br0" timeOffset="231">19383 13780 12 0,'0'0'11'0,"-16"-17"33"0,16 2-11 0,0 15-12 0,31-15-5 0,34-2-2 0,-3 17-7 0,19-16-6 0,-18 16-1 0,1 0-5 0,-18 16-96 0</inkml:trace>
  <inkml:trace contextRef="#ctx0" brushRef="#br0" timeOffset="232">20541 13335 11 0,'0'-32'38'0,"0"1"9"0,0 15-25 0,17-1-7 0,-1 17-5 0,-1 33-4 0,2 62 0 0,-1 16-1 0,-16 16-2 0,0-32-1 0,0-15-1 0,0-16 1 0,-16-49-1 0,16-15 0 0,-17-15 1 0,17-35-1 0,0 4-1 0,0-19 1 0,0 4-1 0,0-20 0 0,17 51 0 0,30-20 0 0,1 35 0 0,0 15-1 0,-17 32 1 0,-16 31-1 0,-15-15 1 0,-31 0 1 0,-17-33-1 0,0 1 1 0,2-16-1 0,30-16-2 0,-16 16-27 0,32 0-90 0</inkml:trace>
  <inkml:trace contextRef="#ctx0" brushRef="#br0" timeOffset="233">20160 14049 24 0,'-15'0'27'0,"15"-14"17"0,48 14-25 0,31 0-1 0,63-17-2 0,18 17 0 0,46-16-6 0,-64-1-5 0,-30 17-3 0,-16-15-1 0,-33 15-1 0,-32 0-2 0,-31 0-21 0,-31 0-94 0</inkml:trace>
  <inkml:trace contextRef="#ctx0" brushRef="#br0" timeOffset="234">20129 14368 19 0,'0'0'0'0,"0"-65"56"0,0 34-21 0,16 16-13 0,-1 30-9 0,2 31-2 0,-1 34-1 0,-16 31-3 0,0 17 0 0,0-34-4 0,15-14-1 0,-15-32-3 0,0-32 2 0,0-16-4 0,-15 0-14 0,-18-33-60 0,33 2 18 0</inkml:trace>
  <inkml:trace contextRef="#ctx0" brushRef="#br0" timeOffset="235">20098 14494 47 0,'0'-32'33'0,"-17"-1"0"0,50 19-19 0,13 14-2 0,35 0-7 0,-18 0-2 0,-47 47 0 0,-1 17 0 0,-30-1 0 0,-18 1 1 0,-13-47-1 0,-2 13-2 0,15-30-1 0,2-16-2 0,16-15-41 0,15-2-39 0</inkml:trace>
  <inkml:trace contextRef="#ctx0" brushRef="#br0" timeOffset="236">20335 14303 22 0,'0'-16'13'0,"0"-31"46"0,17-1-38 0,14 17-4 0,17 31-11 0,-17 0-4 0,-31 46 0 0,0 4 0 0,-31-4 0 0,-1-14 0 0,32-32 1 0,15 0 0 0,18 0-1 0,30-17 0 0,-15 2-2 0,-17-1-6 0,2 16-63 0,-33 0 12 0</inkml:trace>
  <inkml:trace contextRef="#ctx0" brushRef="#br0" timeOffset="237">20606 14605 53 0,'0'0'17'0,"0"-16"25"0,31 0-22 0,33 0-10 0,-1 16-6 0,16 0-5 0,-46 0-2 0,-2 0-57 0</inkml:trace>
  <inkml:trace contextRef="#ctx0" brushRef="#br0" timeOffset="238">20749 14446 28 0,'0'-31'48'0,"0"14"-14"0,15 17-15 0,-15 0-8 0,0 17-3 0,16 47-3 0,-16-1 0 0,0 15-3 0,0-28-1 0,0-4 0 0,0-31-5 0,0 2-37 0,0-17-52 0</inkml:trace>
  <inkml:trace contextRef="#ctx0" brushRef="#br0" timeOffset="239">21082 14351 60 0,'0'0'0'0,"-33"-33"44"0,33 18-25 0,0-1-8 0,17 47-3 0,-17 19 0 0,0 11-2 0,-17 4-1 0,2-17-1 0,-1-17-1 0,16-31 0 0,31 16 1 0,2-16-1 0,15-16-1 0,15 0-2 0,-15 16 0 0,-17 0-3 0,-31-15-18 0,0 15-71 0,-15 0 45 0</inkml:trace>
  <inkml:trace contextRef="#ctx0" brushRef="#br0" timeOffset="240">21193 14415 12 0,'0'0'0'0,"0"-17"53"0,0 2-18 0,0 0-14 0,16-2-12 0,-16 17 1 0,15 17-4 0,-15-2 1 0,0 31 0 0,0-13-1 0,-15 31 0 0,15-1-1 0,0 18-2 0,15-20-3 0,-15-28 2 0,0-1-2 0,0-32 0 0,-15 15-3 0,-18-30-55 0,33 0-19 0</inkml:trace>
  <inkml:trace contextRef="#ctx0" brushRef="#br0" timeOffset="241">22050 13652 1 0,'0'0'0'0,"-31"0"17"0,15-15 3 0,16 15 7 0,-17-15-10 0,2 15 4 0,15 0-1 0,32-17-7 0,30 1-2 0,34-1-3 0,-17 17-6 0,-31 0-2 0,-17 0-1 0,-31 17-9 0,0-1-83 0,0-16 52 0</inkml:trace>
  <inkml:trace contextRef="#ctx0" brushRef="#br0" timeOffset="242">22130 13541 27 0,'0'0'0'0,"16"-47"43"0,-1 31-14 0,1-1-12 0,-1 2-11 0,-15 47 3 0,0 16 1 0,-15 31-1 0,15 16-4 0,15-15-2 0,-15-33 0 0,0-30-2 0,-15-2-1 0,-1-15-5 0,1-15-57 0,15-2 0 0</inkml:trace>
  <inkml:trace contextRef="#ctx0" brushRef="#br0" timeOffset="243">22939 13557 1 0,'-31'0'9'0,"31"0"-2"0,-16 0 13 0,16 0 2 0,-17-16-8 0,2 16-1 0,15-15-1 0,-16 15-4 0,16-15 1 0,-17-2-3 0,17 1-3 0,0-1 6 0,33-14-7 0,15 15 1 0,-2 16-1 0,2 0-1 0,-15 0-1 0,13 32 2 0,-29 0-2 0,-1 16 1 0,-16-2-2 0,-16-13 2 0,-16-1-1 0,1-17 1 0,-2 1 0 0,18-16-1 0,-1 15 1 0,-1-15-1 0,17 0 1 0,48-15-1 0,0-1 0 0,0 1 1 0,0 30-1 0,-32 1 0 0,-16 32 0 0,0-1 1 0,-16 1-1 0,-16 0 2 0,-16 0-1 0,-16-33 1 0,1 1-2 0,16-16 1 0,-1-16-1 0,31-15-4 0,17-16-58 0,0 14 10 0</inkml:trace>
  <inkml:trace contextRef="#ctx0" brushRef="#br0" timeOffset="244">23606 13494 2 0,'0'0'8'0,"31"-16"15"0,-31-1 6 0,0 2-4 0,0-1-13 0,0 0-8 0,-31 16 1 0,-17-14-1 0,17 14 0 0,-17 30-2 0,16 1 0 0,16 2 1 0,1-1-1 0,15-1 1 0,0-16-2 0,15-15 3 0,-15 0-2 0,16 0-1 0,-16 0 0 0,0 0-1 0,0 0 0 0,15 0 0 0,-15 0 0 0,0 0-1 0,0 0-16 0,0 17-82 0</inkml:trace>
  <inkml:trace contextRef="#ctx0" brushRef="#br0" timeOffset="245">22654 14096 10 0,'0'0'25'0,"-16"-15"7"0,16-1-6 0,0 16-17 0,0 0 3 0,62 0 0 0,50 16 1 0,63-16-2 0,63 0-3 0,-16-16-7 0,-80 0-1 0,-77 16 1 0,-34 0-2 0,-31 0-10 0,-31 32-105 0</inkml:trace>
  <inkml:trace contextRef="#ctx0" brushRef="#br0" timeOffset="246">22654 14383 6 0,'0'0'10'0,"0"-15"33"0,0-18-6 0,0 16-16 0,15 17-9 0,16 50-2 0,-14 44 0 0,-17 33-2 0,16 15-4 0,-1-14-3 0,2-65 0 0,-17-32 2 0,0-14-1 0,0-17 0 0,0-17 0 0,-17-29-2 0,2-19 1 0,-1 19-1 0,-1-34 1 0,34 17-2 0,14-33 2 0,17 33-1 0,16 31-2 0,-16 32 2 0,-17 47 0 0,-16 17-1 0,-15-17 0 0,-31 3 2 0,-17-36 0 0,-15 2-1 0,16-32-3 0,15 2-23 0,32-3-92 0</inkml:trace>
  <inkml:trace contextRef="#ctx0" brushRef="#br0" timeOffset="247">22954 14318 26 0,'0'0'0'0,"0"-46"52"0,17 14-25 0,31 16-16 0,31 16-6 0,-48 33-3 0,-14 13-1 0,-34 2 0 0,-31-16 1 0,2-17-1 0,46 2 2 0,31-34-1 0,49 2-2 0,-1-17-2 0,0-1-27 0,-48 33-54 0</inkml:trace>
  <inkml:trace contextRef="#ctx0" brushRef="#br0" timeOffset="248">23304 14637 40 0,'0'-17'34'0,"16"-14"-5"0,16 15-10 0,16 16-13 0,31-16-2 0,-31 16-6 0,-1 0-5 0,-32 0-86 0</inkml:trace>
  <inkml:trace contextRef="#ctx0" brushRef="#br0" timeOffset="249">23431 14446 16 0,'-15'-17'26'0,"-1"3"17"0,16-3-24 0,0 17-10 0,16 48-3 0,-16 32-2 0,0-1 1 0,0 0-5 0,0-32 0 0,0 3-11 0,0-50-72 0</inkml:trace>
  <inkml:trace contextRef="#ctx0" brushRef="#br0" timeOffset="250">23781 14415 45 0,'0'-17'28'0,"-17"-13"2"0,2 30-21 0,15 15-3 0,0 17 3 0,0 32-2 0,-16-1-2 0,16-16-2 0,0-16-1 0,-17-14 1 0,34-17 1 0,14 0-1 0,2 0-2 0,13 0-2 0,-13 0-5 0,-1 0-37 0,-16-32-43 0,-1 32 69 0</inkml:trace>
  <inkml:trace contextRef="#ctx0" brushRef="#br0" timeOffset="251">23908 14542 7 0,'0'0'0'0,"0"-33"52"0,0 18-9 0,0 0-26 0,16-2 1 0,-16 49-9 0,0 47 0 0,0 1-7 0,0-17-2 0,0 2-1 0,0-19-9 0,-16-14-109 0</inkml:trace>
  <inkml:trace contextRef="#ctx0" brushRef="#br0" timeOffset="252">24145 13414 9 0,'0'-47'26'0,"17"0"10"0,-1 14-14 0,-1 18-8 0,16-1-4 0,2-1-2 0,-1 17-4 0,15 33-2 0,-32 15 0 0,2 15-1 0,-17-16 3 0,0 17 0 0,-17-17 0 0,2 1 0 0,-1 15-1 0,16 1 1 0,0-17-2 0,31 17-1 0,-14 0 2 0,14-33-2 0,2-15-1 0,-2 0 0 0,1-16 1 0,-1 0-1 0,-31 0 0 0,17 0 1 0,-17 0-1 0,-17 0 0 0,2 0 0 0,-1 0 0 0,-16 0 0 0,16 16 1 0,-15-1-2 0,31 2 4 0,-17-1-3 0,2 15 3 0,15 1 0 0,0 0-1 0,-16 16 0 0,32-2 1 0,-16-13-1 0,15 14-1 0,-15-16 0 0,0 19 1 0,0-3-1 0,0-16 1 0,17 2 0 0,-17-3 1 0,0 3-3 0,0 14 0 0,16 1 1 0,-16-15-1 0,0 13 0 0,0-14 1 0,0 16 1 0,0-2-2 0,0-13 2 0,0-1 0 0,0-1 1 0,-16-16-2 0,-16 2 2 0,-16-1-3 0,-47-16-116 0</inkml:trace>
  <inkml:trace contextRef="#ctx0" brushRef="#br0" timeOffset="253">11716 16192 7 0,'-17'0'18'0,"2"-15"26"0,-1 0-14 0,0 15-10 0,16 0-3 0,0 0-6 0,32 0 0 0,16 0-3 0,15 0-4 0,16 0-3 0,0 15-1 0,-31-15-1 0,0 0-3 0,-32 15-23 0,-16 1-88 0</inkml:trace>
  <inkml:trace contextRef="#ctx0" brushRef="#br0" timeOffset="254">11811 16320 23 0,'0'0'0'0,"0"0"63"0,-16-17-30 0,0 17-21 0,32 0-4 0,32 17-7 0,31-34-4 0,16 17-118 0</inkml:trace>
  <inkml:trace contextRef="#ctx0" brushRef="#br0" timeOffset="255">13271 16192 10 0,'0'0'8'0,"-31"0"43"0,31 0-21 0,0-15-15 0,47 15-4 0,1 0-3 0,-16 0-6 0,-1-15 0 0,-15 15-2 0,-1-33 6 0,2 1-4 0,-17 16-1 0,-17-14 2 0,-14 13 1 0,0 17-2 0,-17 0 0 0,0 0 0 0,17 0 2 0,-1 17 1 0,-1 13-2 0,2 1-1 0,16 2 3 0,-1-1-2 0,-1-1 2 0,17 1-1 0,0 1-1 0,0-3 1 0,0 18-4 0,17-15 3 0,14-3-2 0,0 3 1 0,2-2 0 0,-1-31-2 0,15 16 1 0,1-32 0 0,15 16-2 0,1 0 1 0,-16-16-9 0,-17 1-27 0,1-18-89 0</inkml:trace>
  <inkml:trace contextRef="#ctx0" brushRef="#br0" timeOffset="256">13256 15812 5 0,'-33'0'25'0,"18"-16"14"0,15 16-6 0,0-17-16 0,32 17-5 0,15 17-4 0,1-17-2 0,15 0-3 0,1 0-5 0,-16 16-67 0,-33-16 17 0</inkml:trace>
  <inkml:trace contextRef="#ctx0" brushRef="#br0" timeOffset="257">13700 15716 9 0,'-17'-31'33'0,"2"14"11"0,-1 2-17 0,16 0-11 0,16-2-4 0,16 34-8 0,16 13-2 0,-17 1-1 0,-15 19 0 0,-16 13 0 0,0-16-1 0,-16 1 0 0,-15-32 1 0,31 1-1 0,0-34 1 0,16-16 1 0,-1-14-2 0,16 0 1 0,-14 0 0 0,-1-3-1 0,-1 19 0 0,-15 16 0 0,0 0 0 0,0 15 1 0,-15 0 1 0,-18 15 3 0,18 17-1 0,-1 32 2 0,16-1-3 0,31-16 1 0,2 1-1 0,-1-15-3 0,-1-19-5 0,33 2-71 0,-32-16 10 0</inkml:trace>
  <inkml:trace contextRef="#ctx0" brushRef="#br0" timeOffset="258">14653 15668 4 0,'0'0'8'0,"0"-15"8"0,0 0-6 0,0 15 2 0,-16-17 4 0,-1 1 2 0,2-1-7 0,-18 2 7 0,18-1-10 0,-16 16-3 0,-2 0-1 0,2 16 2 0,-17 16-4 0,33 1 2 0,-1-3 1 0,-1 1-1 0,2 2 0 0,15 14 0 0,0-30-1 0,0 14-1 0,15 1 0 0,18-16 0 0,-2 16-1 0,17 1 1 0,-16-3-2 0,-16 18 1 0,-1-15-1 0,-15-3 1 0,-15 18-1 0,-1-32 0 0,-1 16-1 0,2-17 1 0,-1 1 0 0,16-1 0 0,-17-15 2 0,17 0-2 0,0 0 0 0,0 0 2 0,0-15-3 0,0 15 1 0,0 0 0 0,17 0-1 0,14 0 0 0,-14 0 3 0,14 32-1 0,0 1 1 0,-14-18 0 0,-1 48-2 0,-1 0 0 0,-15-15 0 0,0 32-1 0,0-17 3 0,0 1 0 0,-15-17-1 0,15 1 0 0,0-15-2 0,0 13 3 0,0-14-2 0,0 16 2 0,-16-2-1 0,-1-29 0 0,34 16 2 0,-1-18 0 0,16 0-1 0,30-15 3 0,3-15-4 0,-18-17 1 0,-15-1-4 0,-16-13-31 0,-16 14-83 0</inkml:trace>
  <inkml:trace contextRef="#ctx0" brushRef="#br0" timeOffset="259">15224 16208 11 0,'-17'0'24'0,"17"-16"13"0,0 1-10 0,17 15-17 0,-17 0 4 0,31 0-4 0,2 15-2 0,13 1-5 0,2-1 2 0,-15-15-2 0,13-15 0 0,2-16 0 0,-15-1 0 0,-18-1 0 0,-15 2 0 0,-15 1-3 0,-1-3 1 0,-16 16 1 0,-16 2-1 0,17 15-1 0,-17 32 1 0,15-16 0 0,2 31 0 0,16 1 1 0,-1 0 1 0,-1-2 1 0,17 4-1 0,0-20 1 0,33 18-1 0,-2-15-1 0,17-18 2 0,15 0-2 0,1-15-1 0,-1-15-2 0,-32 0-11 0,2-2-40 0,-33 1-51 0</inkml:trace>
  <inkml:trace contextRef="#ctx0" brushRef="#br0" timeOffset="260">15621 15621 3 0,'0'-16'8'0,"0"16"7"0,0-17 1 0,-16 17-2 0,16-15 6 0,0-1-6 0,-17-14 2 0,34 13-9 0,-1 1 0 0,32 16-1 0,-17-17 3 0,1 50-4 0,-16 14-1 0,-16 17-2 0,0 0-1 0,-16 0 0 0,-16-34 0 0,16 3 6 0,-15-18 0 0,14-15-4 0,2 16 1 0,15 0-2 0,0-16 1 0,48-16-2 0,-2 0 1 0,35 1-2 0,-18-1-3 0,-15-1-32 0,-32 17-68 0</inkml:trace>
  <inkml:trace contextRef="#ctx0" brushRef="#br0" timeOffset="261">15969 15494 13 0,'-31'-17'34'0,"16"17"6"0,-1-15-14 0,16-1-10 0,31 16-2 0,17-15-3 0,-17 30-6 0,2 16-2 0,-33 34 0 0,0-2-3 0,-16 0 4 0,-16-32-2 0,16-31-2 0,16 17 3 0,31-48 0 0,-14-33-1 0,14 16-2 0,-15-15-1 0,-1 15 1 0,2 2 0 0,-17 13 1 0,0 16-1 0,-32 17 1 0,16 17-1 0,1 16 1 0,-1 28 2 0,16 19 0 0,16-16 0 0,-16 0-2 0,46-33 0 0,2 2 0 0,-15-18-21 0,-2 0-128 0</inkml:trace>
  <inkml:trace contextRef="#ctx0" brushRef="#br0" timeOffset="262">16637 16162 5 0,'0'0'11'0,"-16"-17"42"0,-1 17-21 0,17-16-10 0,17 16-11 0,31-17 0 0,31 17-5 0,0-15-3 0,0 15 0 0,-15 15-2 0,-32-15 0 0,-16 0 1 0,-16-15 0 0,-16 15 0 0,-32 0-1 0,-15 0-1 0,15 0-1 0,-16 15 4 0,16-15-3 0,2 0 0 0,13 0 2 0,18 0-2 0,-1 17 0 0,32-17 1 0,16 0-116 0</inkml:trace>
  <inkml:trace contextRef="#ctx0" brushRef="#br0" timeOffset="263">17493 15890 7 0,'0'0'0'0,"0"-31"32"0,17 15-12 0,-17 16-4 0,0 16 27 0,0 0-29 0,-17-1-8 0,50-15 4 0,-1 17-7 0,-16-1 0 0,-1-16-2 0,1 0 0 0,-1-16 0 0,-15-16 0 0,-15-16 0 0,-1 17 0 0,-15 14-1 0,-1 17 0 0,-1 0 0 0,18 48 1 0,15 15 2 0,0 1 0 0,0 16-1 0,0-17 3 0,15-15-2 0,18-16-1 0,30-1 0 0,1-31 1 0,-1 15-2 0,-15-46-1 0,0 1 1 0,-17-20-1 0,-31 4 2 0,16-2-3 0,-16 31 2 0,-16 2-2 0,1 30 3 0,15 18-3 0,31 30 3 0,17-15-4 0,15-16 4 0,1-17 0 0,-1-15-2 0,-15-15 0 0,-32-33 1 0,-1 0 1 0,-30-32-2 0,-18 19 1 0,2 11 0 0,-17 19-2 0,0 31 0 0,17 16 1 0,0 16-1 0,14 1 0 0,2-3 1 0,15 18 0 0,48-32-1 0,-2 1 1 0,35-17-1 0,13-33 1 0,-30 1 0 0,-16-31 1 0,-33 15-1 0,2 0 0 0,-1 17 0 0,-16 31 0 0,0 0-1 0,-16 47 1 0,16 0-1 0,16-14 1 0,30 14 0 0,-13-16 0 0,-18 19 0 0,2-4 0 0,-17-14-1 0,-17-16 2 0,-31 1-1 0,2-17 1 0,13-33-5 0,18 1-39 0,15 1-61 0</inkml:trace>
  <inkml:trace contextRef="#ctx0" brushRef="#br0" timeOffset="264">18717 15890 8 0,'-16'-15'41'0,"-1"-17"2"0,17 1-17 0,0 15-10 0,33-1-8 0,-2 17-6 0,1 48-2 0,-1 0 1 0,-31 0-1 0,-15-1 2 0,-33 1 3 0,1-15-2 0,30-3 1 0,2-30-2 0,15 16 2 0,15-16 0 0,33-16-3 0,16 16-1 0,-16-15-3 0,15 0-50 0,-32-2-45 0</inkml:trace>
  <inkml:trace contextRef="#ctx0" brushRef="#br0" timeOffset="265">19002 15796 23 0,'-16'-17'33'0,"16"-13"9"0,0-3-15 0,16 16-14 0,-1 17-5 0,33 50 1 0,-15-3-3 0,-18 16-1 0,-15-15-4 0,-15-1-1 0,-33 0 2 0,32-30 1 0,16-1-3 0,0-32 2 0,31-16-2 0,2 0 1 0,-2-15-1 0,1-1 0 0,-16 1 1 0,-16-1 0 0,0-17-2 0,0 34 2 0,-16 31-2 0,-1 31 2 0,-14 19-2 0,31 13 1 0,-15 0 3 0,30-15 1 0,16-1-2 0,-14-16-2 0,31-14-2 0,14-17-38 0,-14 16-77 0</inkml:trace>
  <inkml:trace contextRef="#ctx0" brushRef="#br0" timeOffset="266">19812 15923 6 0,'-33'-16'37'0,"18"16"2"0,-16 0-9 0,31-17-10 0,46 17-8 0,35-15-2 0,157-1-5 0,-207 16-20 0,0 0-80 0</inkml:trace>
  <inkml:trace contextRef="#ctx0" brushRef="#br0" timeOffset="267">19939 15779 7 0,'-33'-30'46'0,"18"13"4"0,-1 17-32 0,1 17-3 0,15 46-2 0,15 0-3 0,1-15-5 0,16-17-2 0,-16 16-1 0,-16-14-1 0,0-16-2 0,15-2-15 0,2-15-121 0</inkml:trace>
  <inkml:trace contextRef="#ctx0" brushRef="#br0" timeOffset="268">20589 15749 23 0,'0'0'15'0,"-15"-33"42"0,-1 2-33 0,32 14-14 0,47 2-2 0,1 30-5 0,-16 49 0 0,-33-17-2 0,-30 1-1 0,-33-16 1 0,0-16 0 0,1-1 0 0,30-15-1 0,2 17-1 0,30-17 0 0,18 0 2 0,13-17 0 0,2 17 0 0,0 0 0 0,-17 17-1 0,-31 16 1 0,0-3 4 0,-46 1-1 0,-2 2 0 0,0-16-1 0,1-17-2 0,-1 0-1 0,31 0 0 0,-14-33-6 0,31 33-39 0,0 16-46 0</inkml:trace>
  <inkml:trace contextRef="#ctx0" brushRef="#br0" timeOffset="269">20383 16240 26 0,'0'0'0'0,"-63"-17"62"0,63 2-33 0,32-1-11 0,63 16 0 0,47-15-5 0,-30 0-9 0,-33 15-2 0,-47 15-4 0,-16-15 2 0,-1 0-7 0,2-15-45 0,-17 15-38 0</inkml:trace>
  <inkml:trace contextRef="#ctx0" brushRef="#br0" timeOffset="270">20541 16384 13 0,'0'0'26'0,"-15"-17"23"0,-1 1-26 0,1-1-6 0,46 3-6 0,1-3 0 0,16 17-4 0,-17 31-4 0,0 19-5 0,-46-3 4 0,-16 0-1 0,-33 0 1 0,16-14 0 0,17 14 2 0,31-31 1 0,16-1 0 0,95-30 6 0,-32-17-11 0,-31 18 1 0,-17-3-20 0,-15 1-102 0</inkml:trace>
  <inkml:trace contextRef="#ctx0" brushRef="#br0" timeOffset="271">21209 16081 15 0,'0'-15'44'0,"0"-17"-9"0,15-16-18 0,49 2-4 0,16-35-4 0,-18 18-4 0,-45-34-4 0,-17 51 0 0,-32 14-1 0,-15 16 0 0,15 49-1 0,16 14 2 0,16 17-2 0,64-1 1 0,-1 0-2 0,-15-31 3 0,-17 15-1 0,-15-15 1 0,-32 0 1 0,1 1 0 0,-33-18 0 0,0 0-2 0,-16-15 1 0,33-30-12 0,31-3-109 0</inkml:trace>
  <inkml:trace contextRef="#ctx0" brushRef="#br0" timeOffset="272">21717 15749 25 0,'0'0'9'0,"-33"-33"42"0,33 16-27 0,0 34-5 0,0 31-6 0,0 0-5 0,17 15-2 0,-17 2-6 0,16-19 3 0,16-14-2 0,-16-16-1 0,-1-16 1 0,1-48 0 0,-1-15 0 0,2-17-1 0,-1 33-1 0,16 15 2 0,15 0 1 0,-15 32-4 0,16 32 2 0,-32 16 1 0,-1-1-3 0,1 1 2 0,-16-15 0 0,-16-19-1 0,16-14 2 0,0-14 0 0,16-19 1 0,-16-47-3 0,15 17 2 0,18 31-2 0,-1 16 1 0,15 16 0 0,-15 33 0 0,-16 30 0 0,-16-16 1 0,0 17-1 0,0-33 0 0,0 1-11 0,15-17-113 0</inkml:trace>
  <inkml:trace contextRef="#ctx0" brushRef="#br0" timeOffset="273">22511 15796 11 0,'-17'-32'43'0,"17"0"0"0,0-1-21 0,33 19-8 0,30-3-10 0,-32 65-4 0,-14 0 2 0,-17 0 0 0,-48-1 0 0,-15 1-1 0,15-15 1 0,15-3 1 0,33-14 0 0,17-16 0 0,47 0-2 0,-1-16-1 0,1 16-6 0,-1-16-85 0,-47 16 45 0</inkml:trace>
  <inkml:trace contextRef="#ctx0" brushRef="#br0" timeOffset="274">22812 15764 20 0,'0'0'0'0,"0"-48"57"0,15 31-25 0,18 17-24 0,15 33-2 0,-17 14-1 0,-16 1-1 0,-15 15-3 0,-31-30 1 0,-17-2 0 0,33-31-1 0,15 0 2 0,32-31-2 0,30-33-1 0,-14-16 2 0,-15 33-2 0,-33 14 2 0,0 2-3 0,-16 16 2 0,16 15 2 0,-17 15 2 0,2 49 0 0,15 0 0 0,-16-1-3 0,32-15-1 0,-1-15-2 0,33-3-12 0,0-30-105 0</inkml:trace>
  <inkml:trace contextRef="#ctx0" brushRef="#br0" timeOffset="275">23416 15510 15 0,'-16'-33'43'0,"16"-13"-8"0,16 31-15 0,30-2-12 0,-13 17 0 0,-1 32-4 0,-32 31-2 0,0 0 1 0,-17-15 2 0,2 0 2 0,-18-2 0 0,33 4-2 0,17-3-1 0,14-16-3 0,33 1 0 0,-16-16 0 0,-16-32-1 0,-16 16 0 0,-16-32 1 0,-16 17-1 0,-1-1 0 0,-14 16 0 0,-17 31 0 0,33 1 0 0,-1-1 1 0,-1-14 1 0,17 30 0 0,0 0 0 0,0-14 1 0,0 14-2 0,0 17-1 0,17-17 2 0,-17 1-1 0,0 0 4 0,16 15-6 0,-16 17 0 0,0-33 4 0,-16-15 0 0,-1-17 0 0,-14-15-2 0,-17-15-6 0,0-17-132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000" max="10000" units="dev"/>
          <inkml:channel name="Y" type="integer" min="-10000" max="10000" units="dev"/>
          <inkml:channel name="F" type="integer" max="255" units="dev"/>
          <inkml:channel name="T" type="integer" units="dev"/>
        </inkml:traceFormat>
        <inkml:channelProperties>
          <inkml:channelProperty channel="X" name="resolution" value="1" units="1/dev"/>
          <inkml:channelProperty channel="Y" name="resolution" value="1" units="1/dev"/>
          <inkml:channelProperty channel="F" name="resolution" value="1" units="1/dev"/>
          <inkml:channelProperty channel="T" name="resolution" value="0" units="1/dev"/>
        </inkml:channelProperties>
      </inkml:inkSource>
      <inkml:timestamp xml:id="ts0" timeString="2022-11-24T12:33:05.45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antiAliased" value="0"/>
    </inkml:brush>
  </inkml:definitions>
  <inkml:trace contextRef="#ctx0" brushRef="#br0">4254 952 0 0,'0'0'1'0,"16"0"0"0,-16-15-2 0,16 0 0 0</inkml:trace>
  <inkml:trace contextRef="#ctx0" brushRef="#br0" timeOffset="1">4334 857 13 0,'0'0'11'0,"0"-15"33"0,0-33-17 0,16 15-1 0,-16 18-4 0,0 15-3 0,16 48-8 0,-16 15-36 0,15 17 30 0,-15-1-1 0,16-15 0 0,-16-17-1 0,16 0-2 0,-16-14 2 0,16-18 1 0,0 1-3 0,32-16 4 0,15 0-4 0,16 0-1 0,17-16 1 0,-33 16-11 0,-15 0-47 0,-32 0-36 0</inkml:trace>
  <inkml:trace contextRef="#ctx0" brushRef="#br0" timeOffset="2">4715 620 26 0,'0'0'0'0,"0"-33"36"0,-16 18-19 0,16-18-1 0,-16 18 17 0,48 0-20 0,0 15-10 0,31-17-38 0,-47 17-47 0</inkml:trace>
  <inkml:trace contextRef="#ctx0" brushRef="#br0" timeOffset="3">5032 381 13 0,'0'-16'58'0,"-16"-1"-8"0,16 2-21 0,-15-1-13 0,15 16-15 0,0 16 10 0,0 32-7 0,15 30 0 0,17 19-94 0,-32-33 0 0</inkml:trace>
  <inkml:trace contextRef="#ctx0" brushRef="#br0" timeOffset="4">5985 556 16 0,'0'0'12'0,"0"-17"35"0,0 2-25 0,-16-17 20 0,16 16-32 0,-32-1-6 0,-15 17 7 0,-1 0-5 0,0 0-2 0,17 33 4 0,15-1-39 0,16 0 34 0,16 15 3 0,15 0-4 0,1 17 2 0,0-17-2 0,0 34 0 0,-32-18-40 0,0 0 40 0,-32-31-3 0,0 16 4 0,-16-33-4 0,17-15 2 0,15 0 0 0,-16-15-2 0,32 0 2 0,16-2 0 0,0 1 0 0,16 16 1 0,-1 33-1 0,-15-3 1 0,-16 18 0 0,0 32 0 0,0-1 2 0,0 0 2 0,-16 1 0 0,16-2 1 0,0-13-1 0,16-2-2 0,0 17-2 0,16-1-1 0,-16-31 2 0,0-17 0 0,15-14-2 0,1-17-1 0,0-33-23 0,0 2-109 0</inkml:trace>
  <inkml:trace contextRef="#ctx0" brushRef="#br0" timeOffset="5">10827 7287 19 0</inkml:trace>
  <inkml:trace contextRef="#ctx0" brushRef="#br0" timeOffset="6">7302 413 20 0,'0'0'14'0,"0"-15"30"0,0-2-7 0,0-16-5 0,0 18-9 0,0 15-10 0,0 0 7 0,16 32-8 0,-16 16 3 0,16 15-10 0,0 0-47 0,0 18 41 0,-16-1-1 0,0-19-13 0,-16-28-43 0,0-16-35 0</inkml:trace>
  <inkml:trace contextRef="#ctx0" brushRef="#br0" timeOffset="7">6763 1063 33 0,'0'0'19'0,"-17"0"18"0,2-15-12 0,15 15-14 0,48-15 0 0,31 15-4 0,48 0 0 0,254 0 43 0,-143-33-42 0,0 1-11 0,-47 16 6 0,-48 1-5 0,-49 15-47 0,-61 15 6 0,-18-15-41 0</inkml:trace>
  <inkml:trace contextRef="#ctx0" brushRef="#br0" timeOffset="8">6731 1381 9 0,'0'0'24'0,"0"-15"20"0,0-2-13 0,0 3-11 0,0 14-4 0,0 0-2 0,15 31-4 0,2 16 2 0,-1 32-7 0,-16 1 1 0,0 46-6 0,0 2 0 0,0-64 3 0,0-49-3 0,0 0 1 0,0-15 2 0,0-15-4 0,-16-33 2 0,16 17 3 0,0-1-3 0,0-16 0 0,0 0-1 0,0 1-2 0,0-17 4 0,31 34-4 0,1-20 3 0,15 35-1 0,-14 30-1 0,-2 2 2 0,-15 31-1 0,-16-17 0 0,-32 1 1 0,17-16-3 0,-18 1 1 0,2-17-25 0,-1 0-64 0,32 0 31 0</inkml:trace>
  <inkml:trace contextRef="#ctx0" brushRef="#br0" timeOffset="9">7017 1270 16 0,'0'0'0'0,"0"0"43"0,0-15-25 0,16-2 1 0,-1 1-5 0,1 16-6 0,16 0-2 0,-16 0-5 0,-1 16 2 0,2 16-2 0,-17 0-1 0,-17-16 1 0,2 1-1 0,15-3 1 0,-16-14 0 0,32 0-2 0,-1 0 2 0,2 0-1 0,14 0 0 0,1 0 3 0,0 32-3 0,-32-17 1 0,0 18 2 0,-16-16-2 0,-16-2 2 0,1-15-3 0,-2-15-6 0,33-2-58 0,-15 17 13 0</inkml:trace>
  <inkml:trace contextRef="#ctx0" brushRef="#br0" timeOffset="10">7572 1618 30 0,'0'0'0'0,"-16"0"58"0,1 0-23 0,-1-15-15 0,16 15-11 0,16-16-8 0,31 16 0 0,17 0-14 0,-1 0-116 0</inkml:trace>
  <inkml:trace contextRef="#ctx0" brushRef="#br0" timeOffset="11">8191 1477 22 0,'0'0'30'0,"0"-16"8"0,0 1-26 0,0-2 2 0,0 1-4 0,-15-1-7 0,-18 2 0 0,2 0-2 0,15 15 2 0,-16 0 4 0,1 15-3 0,14 17 1 0,2 1-1 0,15 13-2 0,0 2 1 0,32-1-3 0,-1-16 1 0,1-14 0 0,0-1-1 0,0 1 0 0,-16-34 0 0,15-16-1 0,-31-13 3 0,16-19-3 0,-16 19 2 0,0 14 3 0,0 16-3 0,0 16 2 0,0 0 1 0,16 144 1 0,0-98-5 0,16-14-4 0,15-16-51 0,-15-16-39 0</inkml:trace>
  <inkml:trace contextRef="#ctx0" brushRef="#br0" timeOffset="12">8334 1159 17 0,'0'0'0'0,"0"0"39"0,0-32-17 0,16 16 0 0,0-1-9 0,15 3-6 0,2 14-4 0,-18 0-2 0,17 14 2 0,-16 3-3 0,-16-1 0 0,-16 16 2 0,0-17-3 0,-15 2 1 0,15-17 2 0,-1 16-3 0,34-16 4 0,14 0-5 0,1 15 2 0,0-15 1 0,0 16 0 0,-16 48 2 0,-32-31-1 0,-16-2 3 0,0-31-4 0,-15 15-11 0,31-30-91 0</inkml:trace>
  <inkml:trace contextRef="#ctx0" brushRef="#br0" timeOffset="13">8938 428 21 0,'-16'-15'50'0,"16"0"-6"0,16-18-16 0,15-15-12 0,17 18-10 0,0 13-4 0,-1 17 5 0,-31 32-4 0,0-1 5 0,-16 34 4 0,0-4-2 0,-16 4-36 0,0 31 32 0,32 110-33 0,15-110 30 0,17-18-5 0,-16-30 5 0,0-33-2 0,0 2-2 0,-32-17 3 0,0-17-3 0,-17 17 2 0,2 0 2 0,-17 17-1 0,0 47 6 0,17 14-1 0,15 2-3 0,0 14 1 0,0-13-1 0,0-1 0 0,-16-19 1 0,-16 4-4 0,0-33 4 0,-15-1-15 0,-1-31-94 0,32 0 34 0</inkml:trace>
  <inkml:trace contextRef="#ctx0" brushRef="#br0" timeOffset="14">7461 1540 5 0,'0'0'33'0,"0"0"-2"0,0 0-17 0,0 0 11 0,16 0-8 0,32 0-8 0,-1 0-4 0,16 0-5 0,-15 0 2 0,-16 0 1 0,-16 0-2 0,-48 0 1 0,-15 0-1 0,-33 0-19 0,49 0-73 0</inkml:trace>
  <inkml:trace contextRef="#ctx0" brushRef="#br0" timeOffset="15">10271 1063 8 0,'-16'0'30'0,"16"-15"-2"0,0 15-19 0,0-15 15 0,0 15-20 0,16 0 6 0,32 0-6 0,31 0-2 0,0 0-9 0,-15 0-75 0,-49 0 56 0</inkml:trace>
  <inkml:trace contextRef="#ctx0" brushRef="#br0" timeOffset="16">10335 1144 26 0,'0'0'14'0,"-16"0"35"0,16 0-31 0,0 0-11 0,47 0-8 0,16 0-80 0</inkml:trace>
  <inkml:trace contextRef="#ctx0" brushRef="#br0" timeOffset="17">11287 811 36 0,'0'-17'26'0,"0"1"19"0,16-16-23 0,-16 17-8 0,0 30 0 0,0 50 2 0,0 13-43 0,15 1 30 0,-15 1 1 0,17-34-1 0,-17-13-4 0,16-1 5 0,-1-17-4 0,1 2 0 0,16-17 2 0,-1 0-6 0,17-17-9 0,0 2-41 0,-32 15-25 0</inkml:trace>
  <inkml:trace contextRef="#ctx0" brushRef="#br0" timeOffset="18">11493 635 16 0,'-15'0'38'0,"-1"-15"-14"0,16-2-23 0,31 17 2 0,17 0-51 0,-32 0 18 0</inkml:trace>
  <inkml:trace contextRef="#ctx0" brushRef="#br0" timeOffset="19">11732 476 14 0,'0'0'48'0,"15"0"2"0,1-17-26 0,0 34-13 0,0 16-5 0,-16 30-47 0,0-15-55 0</inkml:trace>
  <inkml:trace contextRef="#ctx0" brushRef="#br0" timeOffset="20">12557 620 11 0,'0'-17'9'0,"0"-14"20"0,0-2-9 0,0 3 10 0,-16-3-15 0,-31 16-2 0,-17 17-6 0,1 33 3 0,30 14-32 0,2 17 29 0,31 16 4 0,31 15-5 0,17-1-32 0,0 2 29 0,-32-1-1 0,-32-14 1 0,-16-34 0 0,-15-16-3 0,15-15 1 0,16-16-2 0,16-31 1 0,48 15 1 0,-1 16-1 0,1 47 2 0,-33 50 0 0,2 14 1 0,-49 141 4 0,0-30 3 0,32-94-2 0,16-49 1 0,32-47-5 0,47-16-3 0,0-49-47 0,-63 18-36 0</inkml:trace>
  <inkml:trace contextRef="#ctx0" brushRef="#br0" timeOffset="21">14462 620 16 0,'0'0'13'0,"0"-17"26"0,-17-14-14 0,17 15-9 0,0 16 3 0,0 31 1 0,0 32-5 0,0 33-10 0,0 15-39 0,0-16 34 0,0-31-17 0,0-32-67 0</inkml:trace>
  <inkml:trace contextRef="#ctx0" brushRef="#br0" timeOffset="22">13256 1349 31 0,'0'0'10'0,"-16"0"23"0,16-14-15 0,31-3 4 0,33 1-11 0,-32 16-9 0,238-32 11 0,-49 32-9 0,50 0 3 0,45 0-1 0,34 0-3 0,0-15 2 0,-49-2-4 0,-47 17 2 0,-79 0 1 0,-33 0-4 0,-30 0 2 0,-33 0-3 0,-47 0-10 0,-16 0-77 0,-32 0 34 0</inkml:trace>
  <inkml:trace contextRef="#ctx0" brushRef="#br0" timeOffset="23">13319 1668 10 0,'0'0'13'0,"0"0"30"0,0-17-15 0,0 1-7 0,0-1-7 0,16 17 0 0,-16 33-4 0,15 62-4 0,-15 32-1 0,17-30-1 0,-1-3-1 0,-1-31-1 0,-15 2-1 0,16-50 1 0,-32 16-1 0,16-31 0 0,-15 0 0 0,15 0 0 0,0-46-1 0,0-19 1 0,0 2-2 0,0-17 1 0,0 1 0 0,0 16 0 0,15 30 5 0,16 18-6 0,2 0 2 0,15 15-7 0,-17 63 4 0,-31 0 3 0,-31-15-2 0,-2-31 2 0,-15-3-1 0,2 3 0 0,13-17-7 0,33 0-29 0,0 0-81 0</inkml:trace>
  <inkml:trace contextRef="#ctx0" brushRef="#br0" timeOffset="24">13748 1984 22 0,'0'0'49'0,"0"0"-14"0,16 0-1 0,47-14-29 0,1 14-5 0,-1 0-12 0,-15 0-74 0,-32 0 49 0</inkml:trace>
  <inkml:trace contextRef="#ctx0" brushRef="#br0" timeOffset="25">14303 1857 31 0,'15'-15'26'0,"18"-1"10"0,-18-16-13 0,-15 17-10 0,0-2-8 0,-15 1-1 0,-18-1-2 0,-29 17 5 0,14 33-11 0,31 31 7 0,17 15 0 0,17-14-1 0,14-19 1 0,2-31-1 0,-2-15 0 0,1-15 0 0,16-31-3 0,-32-4 1 0,-16-28-1 0,0 45 2 0,0 3 4 0,0 30-8 0,-16 30 2 0,32 18 6 0,-16 15-3 0,31 1 0 0,1-32-1 0,-1-17-20 0,2 2-111 0</inkml:trace>
  <inkml:trace contextRef="#ctx0" brushRef="#br0" timeOffset="26">14589 1587 62 0,'0'0'35'0,"0"-15"-10"0,16 0-7 0,16-2-1 0,15 17-6 0,1 32-2 0,15 64-7 0,-15 62-2 0,-48-14 3 0,-17-33-4 0,-14-17-7 0,-32-31-62 0,30-63 3 0</inkml:trace>
  <inkml:trace contextRef="#ctx0" brushRef="#br0" timeOffset="27">13287 1507 39 0,'-16'0'27'0,"16"0"6"0,0 0-15 0,-15 17-2 0,-18 31-1 0,-46 48-6 0,16 93-3 0,47-30-3 0,80-16-2 0,63-16-24 0,-48-63-79 0</inkml:trace>
  <inkml:trace contextRef="#ctx0" brushRef="#br0" timeOffset="28">15255 1618 28 0,'0'0'29'0,"0"-15"8"0,0-16-13 0,0 16-6 0,-15 15-5 0,-33 30 0 0,1 81-8 0,15 81-2 0,32-34 0 0,15-14-2 0,18-33-1 0,13-50-8 0,19-28-39 0,-34-16-45 0</inkml:trace>
  <inkml:trace contextRef="#ctx0" brushRef="#br0" timeOffset="29">15573 1715 35 0,'0'0'0'0,"0"-17"53"0,0-13-20 0,15 13-16 0,2 1-4 0,-1-1-2 0,-1 67-5 0,-15 61-5 0,0 0 2 0,0-17-1 0,0-14-1 0,0-17 0 0,17-31-7 0,-17 1-30 0,0-33-58 0,0 0 61 0</inkml:trace>
  <inkml:trace contextRef="#ctx0" brushRef="#br0" timeOffset="30">15621 1890 18 0,'15'-17'42'0,"2"-47"-20"0,-1 49 4 0,-1-17-18 0,1 16 6 0,16 16-6 0,32 16-8 0,-1 31 6 0,-32 17-2 0,-31-32 1 0,0 16-1 0,-48-31-2 0,-14-3-2 0,30 3-4 0,-1-2-33 0,33-15-41 0</inkml:trace>
  <inkml:trace contextRef="#ctx0" brushRef="#br0" timeOffset="31">16017 1587 28 0,'0'0'17'0,"0"0"31"0,0-30-23 0,0-3-12 0,17 1-10 0,14 17 0 0,-15 30-2 0,16 17 1 0,-32 16 0 0,0-2 0 0,-17 4 3 0,2-35-1 0,15 0-3 0,15-15 0 0,18-30-2 0,46 13-21 0,-31 1-77 0</inkml:trace>
  <inkml:trace contextRef="#ctx0" brushRef="#br0" timeOffset="32">16319 1953 38 0,'-15'0'31'0,"-1"-16"9"0,-1 16-17 0,50-17-14 0,46 2-2 0,0 15-5 0,1 0-3 0,-33 15-15 0,-32-15-81 0</inkml:trace>
  <inkml:trace contextRef="#ctx0" brushRef="#br0" timeOffset="33">16446 1794 37 0,'0'-15'42'0,"0"-2"-8"0,0 1-12 0,0 16-14 0,0 33-4 0,0 30 2 0,0 15-3 0,0-14-2 0,16-32 0 0,-16 0-7 0,0-16-30 0,0 1-68 0</inkml:trace>
  <inkml:trace contextRef="#ctx0" brushRef="#br0" timeOffset="34">16985 1842 38 0,'0'-16'25'0,"0"-1"3"0,0-13-5 0,-15-3-5 0,-16 16-16 0,-2 3 0 0,-15 28-1 0,17 19-3 0,0 78 6 0,31-47-1 0,16-17-1 0,15-15 1 0,17-17-1 0,0-30-2 0,-2-17 0 0,-13-15 0 0,-18-17 0 0,-15 0 0 0,0 34 5 0,-15 13-1 0,15 17-4 0,-16 0-3 0,16 47 8 0,16 17-3 0,-1 0 2 0,2-17-4 0,30-30-3 0,-15-2-46 0,-16-15-46 0</inkml:trace>
  <inkml:trace contextRef="#ctx0" brushRef="#br0" timeOffset="35">17287 1668 52 0,'0'-17'45'0,"0"1"-15"0,0-16-13 0,0 16-4 0,0 16-7 0,17 48-2 0,-1 96-1 0,-1-18-1 0,-15-15 0 0,0-31-1 0,0-17-1 0,0-47 1 0,-15 1 0 0,15-17 0 0,-16-33-1 0,-1-14 0 0,17-17 0 0,-15-14 0 0,30-2 0 0,18 16 0 0,-2 32 5 0,1 0-5 0,32 32-4 0,-33 32 3 0,-16 31 1 0,-30 0 0 0,-16-30 1 0,-17-16-1 0,0-3-2 0,17-14-33 0,15 0-82 0</inkml:trace>
  <inkml:trace contextRef="#ctx0" brushRef="#br0" timeOffset="36">17637 1905 55 0,'0'-15'13'0,"16"15"34"0,32-17-26 0,15 1-11 0,16 16-8 0,-15 0-6 0,-32 0-40 0,-32 0-38 0</inkml:trace>
  <inkml:trace contextRef="#ctx0" brushRef="#br0" timeOffset="37">17812 1683 27 0,'0'0'0'0,"0"-15"57"0,0 15-35 0,0 15-1 0,0 17-13 0,0 62-3 0,0 2-1 0,0-31-3 0,0-4-1 0,0-28-17 0,0-16-65 0</inkml:trace>
  <inkml:trace contextRef="#ctx0" brushRef="#br0" timeOffset="38">18320 1809 44 0,'0'0'0'0,"16"-30"50"0,-16 13-16 0,0 1-26 0,0-15-4 0,-33 14-2 0,2 2-2 0,-17 15 3 0,-15 46-5 0,47 51 2 0,16-18 2 0,16-31 0 0,16-17 0 0,-1-14-1 0,17-34-1 0,-17-14 0 0,-14-32 0 0,-1 15 1 0,-1 0 3 0,-15 16-6 0,0 16 4 0,-15-1 0 0,15 82 0 0,-16 31 1 0,32-33-3 0,15-32 1 0,-16-14-25 0,18-2-94 0</inkml:trace>
  <inkml:trace contextRef="#ctx0" brushRef="#br0" timeOffset="39">18415 1618 38 0,'0'0'11'0,"0"-15"32"0,0-16-19 0,32-1-12 0,-1-1-6 0,0 18-3 0,-14 30-4 0,-17 35 2 0,0-4 1 0,-32 19-2 0,-15-4 0 0,47-44 11 0,16-1-9 0,15-16 4 0,17-16-9 0,0-1-43 0,-33 17-13 0</inkml:trace>
  <inkml:trace contextRef="#ctx0" brushRef="#br0" timeOffset="40">18811 1603 49 0,'0'0'39'0,"17"-16"0"0,-1 16-24 0,15 16-4 0,1 16 0 0,-1 79-11 0,-110 239 8 0,31-287-8 0,17-47-4 0,14 1-117 0</inkml:trace>
  <inkml:trace contextRef="#ctx0" brushRef="#br0" timeOffset="41">19319 650 12 0,'0'0'22'0,"0"-15"20"0,17-17-21 0,-1 16-5 0,30-15-6 0,2 14-1 0,0 17 0 0,16 33-4 0,-32-2 5 0,-32 16-4 0,0 34 0 0,-17-18 2 0,-14 15-40 0,14 2 35 0,17-16 3 0,-15 0-4 0,47 0-1 0,-16-34 2 0,16 3-3 0,-16-18 1 0,-1-15 1 0,-15 0-2 0,-31 16-1 0,-1 16 2 0,-1 16 2 0,2 15-1 0,16 17 6 0,-1 16 1 0,16-18-3 0,0 66-5 0,-17-33 2 0,2-17-1 0,-1-14 0 0,-16-17-2 0,16-15 2 0,-15-16-1 0,14-17 0 0,-14-15 1 0,-1-15-2 0,16-17-26 0,-15-1-122 0</inkml:trace>
  <inkml:trace contextRef="#ctx0" brushRef="#br0" timeOffset="42">10287 2985 10 0,'-32'-32'27'0,"0"32"12"0,17-15-13 0,15 15-10 0,15 15-7 0,17-15 0 0,32 15-2 0,15-30-5 0,32 0-2 0,-16-2-6 0,-47 17-50 0,-48 0 2 0</inkml:trace>
  <inkml:trace contextRef="#ctx0" brushRef="#br0" timeOffset="43">10350 3127 19 0,'-15'0'22'0,"-1"-15"39"0,32-18-28 0,31 33-17 0,33 0-12 0,14 0-3 0,-30 17-3 0,-1 14-18 0,-30-15-95 0</inkml:trace>
  <inkml:trace contextRef="#ctx0" brushRef="#br0" timeOffset="44">11652 2985 15 0,'16'-17'25'0,"-16"-30"24"0,16 14-23 0,-1 33-8 0,-15 0-9 0,0 33 1 0,0 45 1 0,0 35-5 0,-15-35-2 0,15 3-1 0,0-51 0 0,0-13-2 0,0-1 0 0,15-16 0 0,2 0 1 0,30 0-2 0,16 0-1 0,17-16-1 0,0 16-9 0,-1 0-27 0,-47 0-77 0</inkml:trace>
  <inkml:trace contextRef="#ctx0" brushRef="#br0" timeOffset="45">11970 2888 45 0,'0'-15'28'0,"-17"-1"12"0,2 16-26 0,47 0-10 0,47 0-5 0,0 16-6 0,0-16-91 0</inkml:trace>
  <inkml:trace contextRef="#ctx0" brushRef="#br0" timeOffset="46">12240 2716 34 0,'0'0'49'0,"15"-17"-12"0,1 1-19 0,-16 32-10 0,16 79-4 0,-16 16-3 0,0 0-5 0,16 0-105 0</inkml:trace>
  <inkml:trace contextRef="#ctx0" brushRef="#br0" timeOffset="47">13637 2938 17 0,'0'-17'21'0,"0"-31"23"0,0 48-24 0,-16-16-5 0,-1 1-6 0,2 0-2 0,-33 15-1 0,-16 30-1 0,33 18-2 0,14 15 0 0,17 18 1 0,48 30-1 0,16-31-2 0,-16 14 0 0,-16 1-1 0,-32-16 0 0,-32-14 0 0,-32-50 0 0,16 0 1 0,17 2-1 0,14-34 0 0,2-13 2 0,63 13-3 0,0 17 2 0,-2 32-1 0,-13 47 2 0,-18 16-1 0,-15 49-1 0,0 14 2 0,0 1 0 0,-15-48 1 0,15-15 1 0,0-33 1 0,32-46-1 0,15-3-2 0,16-28-2 0,16-19-9 0,-31 1-119 0</inkml:trace>
  <inkml:trace contextRef="#ctx0" brushRef="#br0" timeOffset="48">15049 2968 7 0,'0'0'0'0,"0"-47"29"0,0 31-5 0,0-1-9 0,0 2 8 0,0-1-3 0,0 1-3 0,0 0-5 0,0-2 0 0,0 17-3 0,0 17-5 0,0 29 1 0,16 34 0 0,-1 16-1 0,-15-33-3 0,0-15 1 0,0-18-2 0,0-13-2 0,0-1-9 0,-15-16-41 0,15 17-14 0</inkml:trace>
  <inkml:trace contextRef="#ctx0" brushRef="#br0" timeOffset="49">14335 3366 21 0,'-17'-15'40'0,"-14"15"0"0,16 0-19 0,15 0-6 0,0-17-2 0,31 17-3 0,1-16-1 0,16 16-1 0,31 0-2 0,16 0 0 0,32 0-2 0,0 0-3 0,-16 0 1 0,16 0-2 0,223 16 1 0,-192-32 2 0,-31-1-1 0,-31 17-1 0,-34 17 0 0,3-17 0 0,14 16 2 0,0-32 0 0,-15 16 0 0,-32 0-3 0,-32 0 1 0,-17 0-20 0,-31 0-102 0</inkml:trace>
  <inkml:trace contextRef="#ctx0" brushRef="#br0" timeOffset="50">14208 3810 5 0,'0'0'17'0,"0"-15"16"0,0 15-10 0,-17 0-3 0,2-17-6 0,15 17-7 0,-16-16 1 0,16 16 0 0,-15 0-3 0,15-15 2 0,15-1-1 0,1 16-2 0,32-17 2 0,15 17-1 0,-32-15-3 0,17 47-2 0,-31 15 0 0,-17 0 0 0,0 3 0 0,-17-19 0 0,-14-16-1 0,-1 0 1 0,16 2 1 0,-15-17-2 0,14 0 1 0,2 0-1 0,15 0 2 0,0 0-1 0,32-17 0 0,15 17 0 0,80 81 1 0,-127-34-2 0,0-14 2 0,0-18-1 0,-31 0 0 0,-2 1 1 0,2-16-1 0,-17 0 1 0,0 0-1 0,0 0 0 0,17-16 0 0,16 1-3 0,-1 15-10 0,16-15-39 0,16 15-39 0</inkml:trace>
  <inkml:trace contextRef="#ctx0" brushRef="#br0" timeOffset="51">15049 3936 13 0,'0'-30'41'0,"16"13"3"0,-16 3-24 0,0-3-9 0,-16 17-3 0,1-16-1 0,-18-1-2 0,-15 2 2 0,17 15-2 0,-17 15-1 0,17 2-2 0,-1 30 0 0,16 0 1 0,16 34-1 0,0-34-1 0,31-14 1 0,-14-18-2 0,31 0 1 0,14-15-1 0,-14 0 1 0,-15-30-1 0,-18-20 1 0,1 4-2 0,-16-19 2 0,15 18-1 0,-15 16 0 0,-15 15 1 0,15 16 0 0,-16 0-1 0,16 16 1 0,0 32 1 0,0 15-1 0,31 0 0 0,2-15-2 0,-1-31-1 0,15-2-17 0,1 0-73 0,-48-15 39 0</inkml:trace>
  <inkml:trace contextRef="#ctx0" brushRef="#br0" timeOffset="52">15128 3634 23 0,'0'-31'19'0,"17"-32"31"0,-1 15-23 0,15 33-20 0,1 15-4 0,-16 31-1 0,-16 17-1 0,-16 30 0 0,-16-28 0 0,1-3 0 0,31-31 1 0,0-16 2 0,46 0 1 0,2-16-4 0,16-1-4 0,-16 17-28 0,-33 0-37 0</inkml:trace>
  <inkml:trace contextRef="#ctx0" brushRef="#br0" timeOffset="53">15684 3651 31 0,'0'0'27'0,"-15"-48"28"0,-1 33-36 0,-1 15-5 0,-14 15-6 0,-17 33-1 0,17 32 1 0,14 14-1 0,2 17-3 0,30 0-1 0,18-15-2 0,-2-31-1 0,17-4-2 0,0-44-9 0,-17-1-36 0,1-16-51 0</inkml:trace>
  <inkml:trace contextRef="#ctx0" brushRef="#br0" timeOffset="54">15859 3825 69 0,'0'-15'13'0,"16"-33"35"0,-16 0-28 0,15 48-8 0,-15 33-4 0,17 45 1 0,-17 18-5 0,16 15 0 0,-16-31-3 0,0-17-1 0,15-15 0 0,-15-16-3 0,0-32-12 0,-15 0-21 0,-1-17-68 0</inkml:trace>
  <inkml:trace contextRef="#ctx0" brushRef="#br0" timeOffset="55">15859 3986 20 0,'0'0'0'0,"16"-50"57"0,16 20-20 0,15-1-14 0,-15 14-12 0,-1 34-4 0,-14 14-5 0,-1 16 0 0,-16 17-1 0,0-34 1 0,-33-13 0 0,2-1-2 0,-1-16-6 0,1 0-25 0,15 0-85 0</inkml:trace>
  <inkml:trace contextRef="#ctx0" brushRef="#br0" timeOffset="56">16271 4017 60 0,'0'0'0'0,"0"-16"51"0,0 1-30 0,33 15-7 0,13 0-8 0,-13 0-7 0,15 0-24 0,-33 0-68 0</inkml:trace>
  <inkml:trace contextRef="#ctx0" brushRef="#br0" timeOffset="57">16827 3936 43 0,'0'0'0'0,"16"-30"59"0,-1-1-37 0,2-19-11 0,-17 35-5 0,-48 0-2 0,17 15 0 0,-17 0 2 0,16 30-2 0,32 20 1 0,0-4-2 0,0 2 0 0,15 0 0 0,18-18-1 0,-1-13-2 0,-1-17 1 0,17 0 0 0,-17-17-2 0,-14-44 3 0,-1-4-2 0,-16-14 2 0,0 47-2 0,0 32 2 0,0 15 2 0,0 49 0 0,0-17-4 0,15 18 0 0,16-19-2 0,2-13-6 0,-1-16-29 0,-1-17-85 0</inkml:trace>
  <inkml:trace contextRef="#ctx0" brushRef="#br0" timeOffset="58">17145 3699 31 0,'0'-32'46'0,"0"-15"-7"0,32 15-19 0,-16 32-1 0,-1 0-5 0,16 0-2 0,-14 32-2 0,31 15 1 0,-17 0-5 0,17 34-3 0,-17-1-1 0,-31-19-1 0,17 4 0 0,-17-2 0 0,-17-30-1 0,2 13 0 0,-1-31 1 0,-1 18-2 0,2-33-3 0,-1 17-12 0,-15-17-39 0,14 0-68 0</inkml:trace>
  <inkml:trace contextRef="#ctx0" brushRef="#br0" timeOffset="59">18145 3049 9 0,'0'0'0'0,"-17"-17"39"0,2 1-9 0,30 16-5 0,2-17-11 0,31 17-2 0,14 0-5 0,3 0-3 0,-18 0-1 0,-32 0-3 0,50 0 3 0,-49 0-1 0,-16 17 0 0,-33-17 1 0,-15 16-2 0,-46-16 0 0,-18 0 0 0,64 0 0 0,33 0-3 0,30 0-5 0,81 17-93 0</inkml:trace>
  <inkml:trace contextRef="#ctx0" brushRef="#br0" timeOffset="60">20098 2699 14 0,'0'0'26'0,"0"-16"15"0,16-16-9 0,-16 32-18 0,0 0 8 0,0 15-14 0,0 35-2 0,0-19-1 0,0-1 2 0,0-13-2 0,0-17 0 0,0 16-3 0,0-16 0 0,0 0 1 0,0-16-2 0,0 16 0 0,15 0-1 0,-15-17 0 0,0 50 1 0,0 14-2 0,0 49 1 0,0 0 0 0,16-2 1 0,-16-14-1 0,0-32 0 0,0-18 2 0,0-13-2 0,0-17-1 0,0 16-3 0,-16 1-25 0,1-34-38 0,15 1 5 0</inkml:trace>
  <inkml:trace contextRef="#ctx0" brushRef="#br0" timeOffset="61">20098 3049 7 0,'0'-64'42'0,"16"0"-1"0,15 31-14 0,17 2-12 0,31 31-6 0,-47 31-3 0,-1 49-2 0,-14-16-2 0,-65-32 2 0,0 0-1 0,-15-16-1 0,15-32-2 0,17 16-6 0,15 0-46 0,32 16-12 0</inkml:trace>
  <inkml:trace contextRef="#ctx0" brushRef="#br0" timeOffset="62">19129 3573 13 0,'0'0'32'0,"0"-17"29"0,-16 1-37 0,16 16-8 0,0 0-6 0,31 0 1 0,50 0-2 0,30 0 1 0,32 0-3 0,-1-17-3 0,33 17-2 0,-17-15 0 0,2 15 0 0,-2 0 1 0,17 0 0 0,-16 0-2 0,-49 0 0 0,-14 0 1 0,-1 15-3 0,47-15 1 0,50-15 1 0,-3 15 1 0,-45-16-3 0,-65 16 2 0,-15 16 0 0,-16-16 0 0,15 0 0 0,1-16-1 0,-18 16 1 0,-46-15-8 0,-79 15-45 0,0 15-69 0</inkml:trace>
  <inkml:trace contextRef="#ctx0" brushRef="#br0" timeOffset="63">18748 4017 6 0,'0'0'20'0,"-31"-16"15"0,15 16-13 0,16-15 4 0,0 15-7 0,16-17-4 0,15 1-5 0,-16-1-3 0,18 2-1 0,-1 15-3 0,30 15-3 0,-29 35 0 0,-1 11-1 0,-32-28 1 0,-17-1 1 0,2-17 0 0,-33 1 0 0,17-16-1 0,-2 0 0 0,33 0-1 0,0 0 3 0,0 0-2 0,48 0 1 0,0 0 1 0,-17-16-1 0,17 32-1 0,-17 32 0 0,-14-16 0 0,-17 14 0 0,0-29 2 0,-48 16 0 0,0-33-1 0,0 15 0 0,2-30-1 0,-2 15 0 0,15-17-2 0,2 17-6 0,0 17-17 0,31-2-60 0,16-15 39 0</inkml:trace>
  <inkml:trace contextRef="#ctx0" brushRef="#br0" timeOffset="64">19494 4112 36 0,'0'-15'26'0,"16"-35"20"0,-1 20-28 0,-15-18-9 0,-31 15-2 0,-17 3-2 0,0 13 0 0,-14 17-3 0,14 17 3 0,16 30-2 0,16 32 0 0,1-14-1 0,15-4 0 0,15-11 1 0,16-20 0 0,17-13-2 0,16-17 0 0,-16 0-1 0,0-17 1 0,-17-13-1 0,-16-20 1 0,-15-11 0 0,-15 28 0 0,-1 1 1 0,16 32 0 0,0 15 0 0,0 50 0 0,16-2-1 0,-1 0 0 0,18-15-2 0,15-15-3 0,-2-18-22 0,2-15-100 0</inkml:trace>
  <inkml:trace contextRef="#ctx0" brushRef="#br0" timeOffset="65">19669 3825 70 0,'0'-47'37'0,"31"-17"-16"0,17 34-18 0,0 30 1 0,-17 30-3 0,-46 114 0 0,-18-96-1 0,-13-18 3 0,30-30-2 0,16 17 4 0,47-34-2 0,33 17-4 0,15-15-13 0,-63 15-60 0</inkml:trace>
  <inkml:trace contextRef="#ctx0" brushRef="#br0" timeOffset="66">20541 3795 48 0,'0'-33'43'0,"-15"18"-12"0,-1-1-13 0,-15 32-3 0,-1 15-4 0,-16 33 3 0,17 47-3 0,-2 174 2 0,66-157-10 0,-2-34-3 0,17 2 1 0,15-48-5 0,-15-16-19 0,-17-32-41 0,2 0-40 0</inkml:trace>
  <inkml:trace contextRef="#ctx0" brushRef="#br0" timeOffset="67">20828 4047 66 0,'0'-15'13'0,"0"-48"36"0,15 30-30 0,-15 33-8 0,0 50 1 0,0 44-1 0,17 1-4 0,-1-1-5 0,-1 3-1 0,-15-33-1 0,0-17-3 0,-15-31-12 0,-1 1-25 0,16-34-70 0</inkml:trace>
  <inkml:trace contextRef="#ctx0" brushRef="#br0" timeOffset="68">20828 4175 26 0,'0'0'12'0,"32"-48"47"0,-16 18-32 0,15 13-10 0,1 1-6 0,32 32-6 0,-18 16-3 0,-13 31 0 0,-18-15-2 0,-30-16 1 0,-33-1 1 0,-16-15-1 0,16-16-3 0,17 17-9 0,16-50-43 0,15 33 2 0</inkml:trace>
  <inkml:trace contextRef="#ctx0" brushRef="#br0" timeOffset="69">21066 3858 48 0,'16'-48'43'0,"16"16"-7"0,15 16-21 0,-15 1-9 0,-16 46-6 0,-1 16 1 0,-30 3-2 0,-18-4 2 0,18-14 0 0,15-16 1 0,15-16 3 0,33-16-1 0,31-31-3 0,-31-1-2 0,-15 32-13 0,-18 32-99 0</inkml:trace>
  <inkml:trace contextRef="#ctx0" brushRef="#br0" timeOffset="70">21384 4208 25 0,'0'0'15'0,"-16"-17"40"0,16 17-27 0,0 0-11 0,47 0-4 0,16 0-8 0,1 0-5 0,-16-16-2 0,0 16-16 0,-33 0-104 0</inkml:trace>
  <inkml:trace contextRef="#ctx0" brushRef="#br0" timeOffset="71">21495 4064 40 0,'0'-17'30'0,"0"2"16"0,16 0-24 0,-16 30-11 0,0 50-4 0,0-4-2 0,0 4-2 0,0-2-2 0,15-15-2 0,-15-33-4 0,0 2-27 0,0-17-77 0</inkml:trace>
  <inkml:trace contextRef="#ctx0" brushRef="#br0" timeOffset="72">22019 4097 58 0,'31'-17'31'0,"-16"-16"1"0,-15 3-19 0,-15 14-6 0,-32 1-3 0,-1 30-1 0,0 1-1 0,33 31 2 0,-1 1-1 0,-1 15 1 0,34-15-1 0,-1-2-2 0,15-13 0 0,17-33 0 0,-16 0 0 0,-1-16 0 0,-15-32 0 0,-1-15-1 0,2-15 1 0,-17 28-1 0,0 35 3 0,0 0 0 0,0 62 0 0,0 16 0 0,16 1 0 0,-16-17-3 0,32 17-1 0,15-32-8 0,-15-32-29 0,-1 0-82 0</inkml:trace>
  <inkml:trace contextRef="#ctx0" brushRef="#br0" timeOffset="73">22288 3906 58 0,'0'0'0'0,"-15"-64"61"0,15 47-34 0,15 2-10 0,1 15-7 0,-16 65-3 0,0 46-2 0,0 0-1 0,15 0-3 0,2-17-2 0,-17-30 1 0,0-17-3 0,0-30-5 0,-17-2-20 0,2-30-30 0,15 15 1 0</inkml:trace>
  <inkml:trace contextRef="#ctx0" brushRef="#br0" timeOffset="74">22273 4158 30 0,'0'0'0'0,"15"-61"64"0,1 11-35 0,32 4-12 0,0 31-4 0,-2 15-4 0,-13 15-8 0,-18 48 0 0,-15 16 0 0,-15-31-1 0,-33-31 1 0,1-17-1 0,15 0-2 0,-1 0-15 0,33-17-111 0</inkml:trace>
  <inkml:trace contextRef="#ctx0" brushRef="#br0" timeOffset="75">22717 4143 61 0,'0'0'0'0,"16"0"55"0,-16 0-29 0,15 0-10 0,33 0-6 0,16 0-6 0,15 0-4 0,-64 0-13 0,-15 0-51 0,0 0 1 0</inkml:trace>
  <inkml:trace contextRef="#ctx0" brushRef="#br0" timeOffset="76">22860 4017 47 0,'0'0'14'0,"0"-31"35"0,0 31-23 0,0 0-11 0,0 15-9 0,15 64-2 0,-15-1-3 0,0 98-13 0,0-176-45 0,0 15-4 0</inkml:trace>
  <inkml:trace contextRef="#ctx0" brushRef="#br0" timeOffset="77">23289 4097 58 0,'0'0'0'0,"15"-50"48"0,1 4-30 0,-16 31-9 0,-16-2-3 0,-32 1-5 0,17 16 1 0,-1 33 1 0,1-2 1 0,15 49-1 0,16-34-1 0,16 19-1 0,-1-35 0 0,33-13 0 0,-17-17-1 0,2-32 0 0,-2 0 1 0,-31-32 0 0,0 1 0 0,15 16 1 0,-15 31 5 0,0 16-2 0,17 46-2 0,-17 4 1 0,16 11-3 0,-1 4-1 0,18-19-2 0,-2-29-9 0,1-17-34 0,-32 0-48 0</inkml:trace>
  <inkml:trace contextRef="#ctx0" brushRef="#br0" timeOffset="78">23383 3825 27 0,'0'-30'27'0,"17"-18"26"0,30 15-34 0,-15 33-8 0,16-15-3 0,-32 15-4 0,-1 32-2 0,-15 15-2 0,-31 17 0 0,-1-31 2 0,16-2 0 0,16-31 2 0,16 0-3 0,16-17-1 0,30 3 1 0,-14-19-4 0,-15 16-26 0,-33 17-63 0</inkml:trace>
  <inkml:trace contextRef="#ctx0" brushRef="#br0" timeOffset="79">23749 3699 15 0,'0'0'40'0,"0"0"3"0,0 0-21 0,15 0-5 0,2 0-2 0,-1 0-5 0,-1 15-3 0,-15 18 2 0,16-2-2 0,-16 1-1 0,15 16-1 0,-15 0-1 0,17-1-1 0,-17 32 1 0,0-14-2 0,0-4 1 0,-17 4-1 0,2-19-1 0,-1 19 0 0,1-2 0 0,-18 0 1 0,18-13 0 0,-18-19-1 0,18-1-1 0,-1-13 3 0,-15-17-2 0,31 16 0 0,0-16-1 0,0-16-7 0,0-16-87 0,0 17 10 0</inkml:trace>
  <inkml:trace contextRef="#ctx0" brushRef="#br0" timeOffset="80">15827 5826 29 0,'0'0'0'0,"-31"-15"48"0,15-2-11 0,16 3-18 0,16-3-2 0,-1 1-5 0,-15 16-5 0,31 16 2 0,34-16 1 0,14 17-1 0,48-50-4 0,16 33-3 0,-64-17-3 0,-47 17 0 0,-16 0-4 0,-16 17-32 0,-16-17-72 0</inkml:trace>
  <inkml:trace contextRef="#ctx0" brushRef="#br0" timeOffset="81">17795 5667 12 0,'0'0'0'0,"17"-15"40"0,-17-1-12 0,0-1 0 0,0 2-8 0,16-17-4 0,-1-1-3 0,16 2-3 0,34 31-2 0,-3 0-5 0,-14 31-3 0,-31 34 0 0,-1 14 0 0,-49 18-1 0,-15-36 1 0,-31-28 1 0,31-1-1 0,33-1 1 0,15-31 0 0,15 15 2 0,33-15 1 0,16-15 2 0,-1-1-2 0,16 1-2 0,-14 15-2 0,-18-15-4 0,-32 15-25 0,2 15-99 0</inkml:trace>
  <inkml:trace contextRef="#ctx0" brushRef="#br0" timeOffset="82">16939 6239 51 0,'0'0'40'0,"-16"0"-10"0,16 0-16 0,16 0 3 0,30 0-5 0,35 0-1 0,-2 0 0 0,32 0-7 0,-1 0 1 0,50 0-1 0,15 0-1 0,31-15-1 0,0 15 0 0,1 0 1 0,-33 0-1 0,1 0-2 0,31 0 3 0,1-17-2 0,-1 17 3 0,-79-16-2 0,-63 32-2 0,-18 1 0 0,2-17 0 0,-31 15 0 0,14-30-1 0,-31-2-11 0,-48 1-77 0,17 16 10 0</inkml:trace>
  <inkml:trace contextRef="#ctx0" brushRef="#br0" timeOffset="83">16510 6826 12 0,'0'0'25'0,"-16"-17"22"0,16-14-14 0,0 16-13 0,31 0-5 0,2-2-3 0,13-16-5 0,19 50-4 0,-18 31-2 0,-32-2-1 0,18 4-1 0,-49-20 0 0,-16 3 2 0,1-18 0 0,-17 1-1 0,15-16 0 0,18 0 0 0,15 0 0 0,32 0 1 0,16-16 0 0,-1 16 1 0,1 0 0 0,-16 33-2 0,-16 14 1 0,-16 0 0 0,-16 0 0 0,-16-14 0 0,-1-16 1 0,-13-2-2 0,-2-15 1 0,-16-15-1 0,1-18-1 0,30 33-1 0,-13-17-14 0,46 2-34 0,46 15-45 0</inkml:trace>
  <inkml:trace contextRef="#ctx0" brushRef="#br0" timeOffset="84">17272 6953 57 0,'0'0'0'0,"48"-31"45"0,-33 15-21 0,1-16-8 0,-16 0-5 0,-31-1-4 0,-17 19-2 0,0 14-1 0,1 0 1 0,15 31-1 0,16 17 0 0,-1 15 0 0,2 17-1 0,30-33-2 0,18 17 2 0,15-31-4 0,15-18 0 0,-15-30 1 0,-1-2 0 0,-15-31 0 0,-16-15 1 0,-1 0-1 0,-15-1 2 0,0 32-2 0,0 17 2 0,0 15-1 0,0 0 0 0,0 30 0 0,0 34 1 0,0 0-2 0,17 0 0 0,14-17 0 0,0-31-4 0,2 1-26 0,-18-34-94 0</inkml:trace>
  <inkml:trace contextRef="#ctx0" brushRef="#br0" timeOffset="85">17493 6493 89 0,'-15'-64'20'0,"30"17"2"0,33 30-8 0,-15 2-6 0,46 111 0 0,-79-33-8 0,-33-16 0 0,-13-16 2 0,30-14 1 0,-1-1 0 0,17-16 5 0,33 0 2 0,30-16-3 0,-15 16-4 0,62-32-1 0,-77 32-6 0,-33 0-40 0,0 15-28 0</inkml:trace>
  <inkml:trace contextRef="#ctx0" brushRef="#br0" timeOffset="86">17541 6493 17 0,'-15'-17'39'0,"-1"2"12"0,16 0-27 0,0-2-12 0,0 17-6 0,0 32-1 0,0 0 0 0,0 1-4 0,31-33 3 0,2-17-2 0,-18-31 1 0,-15 2-1 0,0-4 0 0,-31 35-1 0,-1 30 1 0,-1 35 0 0,18 11 1 0,47 4 0 0,16-19-1 0,31-46 0 0,-15 0-1 0,-18-31-1 0,-46-16 1 0,-15-1-1 0,-16 2 0 0,-17 29 0 0,15 17 0 0,-13 48 0 0,46 32 0 0,31-50 0 0,32-14 0 0,-15-16 1 0,-17-31 0 0,-14-17-1 0,-17 1 1 0,-17-1-1 0,-14 48 0 0,-17 17 0 0,0 44-1 0,33-11-1 0,47-20-18 0,32-14-113 0</inkml:trace>
  <inkml:trace contextRef="#ctx0" brushRef="#br0" timeOffset="87">18336 6556 19 0,'0'-15'11'0,"0"0"42"0,0-18-20 0,0 33-16 0,-16 16 9 0,-16 31-16 0,-16 34 1 0,1 60-3 0,30 3-2 0,17-2-4 0,33-30-1 0,13-1-1 0,19-48-1 0,-3-30-6 0,-14-18-33 0,-15-15-73 0</inkml:trace>
  <inkml:trace contextRef="#ctx0" brushRef="#br0" timeOffset="88">18701 6748 88 0,'0'-33'16'0,"31"-15"19"0,-31 48-20 0,0 31-7 0,16 66 2 0,-1 14-3 0,18 0-2 0,-18 0-1 0,-15-32-4 0,0-14 1 0,0-35-4 0,0-14-11 0,-15-16-18 0,-1-63-87 0</inkml:trace>
  <inkml:trace contextRef="#ctx0" brushRef="#br0" timeOffset="89">18748 6937 34 0,'0'-15'13'0,"63"-33"39"0,1 16-23 0,16 16-12 0,-18 32-8 0,-45 48-4 0,-17 0-2 0,0-1-1 0,-48-15 2 0,17-33-2 0,-17 0-2 0,16-15-6 0,1-30-47 0,15 13-17 0</inkml:trace>
  <inkml:trace contextRef="#ctx0" brushRef="#br0" timeOffset="90">19050 6620 77 0,'0'0'0'0,"15"-79"50"0,18 47-29 0,13 16-11 0,19 32-7 0,-49 47-3 0,-16 2 0 0,-16-19 0 0,-32 19 1 0,16-50 1 0,32-15 0 0,63-15-1 0,16-2-2 0,2 1-4 0,-18 16-35 0,-47 0-24 0</inkml:trace>
  <inkml:trace contextRef="#ctx0" brushRef="#br0" timeOffset="91">19415 7033 95 0,'-17'-16'28'0,"17"16"-2"0,48 0-16 0,31 0-4 0,2 0-6 0,-18 0-4 0,-15 0-36 0,-32 0-56 0</inkml:trace>
  <inkml:trace contextRef="#ctx0" brushRef="#br0" timeOffset="92">19606 6874 54 0,'0'0'0'0,"0"-15"59"0,0 15-35 0,0 0-11 0,0 47-6 0,-16 17-1 0,16 16-4 0,-17-19-3 0,17 4-1 0,0-50-12 0,33 1-110 0</inkml:trace>
  <inkml:trace contextRef="#ctx0" brushRef="#br0" timeOffset="93">20098 6922 73 0,'0'0'0'0,"16"-33"37"0,-1 3-22 0,-30-3-4 0,-33 2-1 0,-79 62 6 0,94 49-11 0,33-1-4 0,17 0 1 0,14-47-3 0,2-17 3 0,13 2-1 0,2-49-2 0,-15 0 1 0,-18-32-1 0,-15 1 2 0,16 15 0 0,-16 33 1 0,0 0-2 0,-16 45 2 0,16 34 2 0,0-17-2 0,16 17-2 0,16-17-4 0,16-14-27 0,-17-33-96 0</inkml:trace>
  <inkml:trace contextRef="#ctx0" brushRef="#br0" timeOffset="94">20383 6731 59 0,'-15'-33'47'0,"15"-13"-5"0,15 14-23 0,1 16-6 0,-1 64-5 0,-15 63-2 0,17 0-1 0,-17 0-2 0,0 0-2 0,0-31 0 0,0-17-2 0,0-30-6 0,-17-18-27 0,2-30-54 0,15-2 34 0</inkml:trace>
  <inkml:trace contextRef="#ctx0" brushRef="#br0" timeOffset="95">20368 6906 38 0,'0'0'0'0,"46"-64"57"0,-13 31-27 0,15 19-11 0,-2 14-7 0,2 47-5 0,-48 0-6 0,0 17 0 0,-31-17-1 0,-32-14 2 0,15-16-5 0,15-17-11 0,33-17-114 0</inkml:trace>
  <inkml:trace contextRef="#ctx0" brushRef="#br0" timeOffset="96">20764 6937 91 0,'16'-15'34'0,"16"-1"-4"0,47-1-16 0,33 2-10 0,-33 15-7 0,-64 0-25 0,-30 0-87 0</inkml:trace>
  <inkml:trace contextRef="#ctx0" brushRef="#br0" timeOffset="97">20955 6763 50 0,'0'0'11'0,"0"-32"39"0,0 32-30 0,0 0-6 0,-16 47-1 0,16 34-3 0,0-3-4 0,0 2-4 0,0-33-1 0,16-15-2 0,-16-17-10 0,32-15-44 0,-32 0-7 0</inkml:trace>
  <inkml:trace contextRef="#ctx0" brushRef="#br0" timeOffset="98">21384 6842 53 0,'0'0'0'0,"31"-33"51"0,-16 2-31 0,-15 16-6 0,-62-33 2 0,14 48-10 0,16 16-1 0,-15 48-2 0,47 0-2 0,0-1 1 0,31 0 0 0,0-31-1 0,2-16-2 0,-1-32 1 0,-16-1 1 0,15-46-1 0,-16 0 1 0,2-16-1 0,-34 32 0 0,17 47 3 0,-15 15-1 0,15 31 4 0,0 4-2 0,15 13-2 0,2-15-1 0,14-18-3 0,17 3-19 0,-32-33-45 0,-1 0-2 0</inkml:trace>
  <inkml:trace contextRef="#ctx0" brushRef="#br0" timeOffset="99">21542 6526 65 0,'15'-50'36'0,"18"20"-5"0,15-1-14 0,-2 14-7 0,2 17-7 0,-48 48-2 0,0-1-1 0,-48 32 2 0,17-47-1 0,16-16 0 0,15 1 1 0,15-17 2 0,33 0-2 0,0-17-3 0,-17 1-1 0,17 16-19 0,-32 0-112 0</inkml:trace>
  <inkml:trace contextRef="#ctx0" brushRef="#br0" timeOffset="100">21986 6429 67 0,'33'0'39'0,"-2"-14"-8"0,-16 14-18 0,2 46 0 0,-1 34-2 0,16 16-3 0,-16 15-4 0,-16-17-3 0,-16-14 0 0,-16-17-2 0,-16-31-9 0,1-16-44 0,30-16-24 0</inkml:trace>
  <inkml:trace contextRef="#ctx0" brushRef="#br0" timeOffset="101">22621 5652 22 0,'0'-33'10'0,"17"-14"41"0,-1 14-20 0,15 2-16 0,49 31-6 0,-1-15-1 0,-15 15-2 0,-33 32-2 0,-31-1-2 0,0 49 0 0,-16-1 0 0,-15 0 3 0,31 1 0 0,0-2 2 0,0-13-3 0,16-2-2 0,15 17 0 0,-16-16-2 0,33-34 3 0,-15-30-4 0,-2 0 0 0,1-15 3 0,-16 0-2 0,-16 15 1 0,-16 0-2 0,16 0 0 0,-32 0 2 0,1 30-1 0,-2 18 1 0,18 0-2 0,-1 17 2 0,16-4 0 0,-17 19 2 0,17 1-1 0,-15-3-1 0,15 2-1 0,-16-1 1 0,-15-16-2 0,14 17 2 0,17-16-1 0,-15-1-1 0,15-16 2 0,0 1-1 0,-16-15 0 0,-1-3 0 0,-29-14 2 0,13-16-2 0,2 0-1 0,-17-16-45 0,33 16-49 0</inkml:trace>
  <inkml:trace contextRef="#ctx0" brushRef="#br0" timeOffset="102">20114 348 0 0,'0'0'1'0,"0"-15"5"0,0-1 2 0,15 16 9 0,1 16 7 0,-1 49 8 0,18 61-23 0,15 50-20 0,-2 46 17 0,2 15 2 0,-15-15-3 0,-33 95-4 0,0-78-1 0,-16-112 0 0,-1-64-4 0,17-31-57 0,0-32 30 0</inkml:trace>
  <inkml:trace contextRef="#ctx0" brushRef="#br0" timeOffset="103">20939 761 0 0,'0'0'0'0,"0"-15"8"0,-17 15 4 0,17 0-9 0,-31 48 27 0,31 15-28 0,-15 17-8 0,15-34 9 0,-16 4 3 0,16-35-3 0,0 0-2 0,-17-15 6 0,17 0-2 0,0 0 25 0,0-15-27 0,17 0-2 0,-17-2-23 0,16 17 21 0,-1 17 4 0,-15 13-4 0,16 1 3 0,-16 19 2 0,-16-20-4 0,1-13 4 0,-1-1 3 0,-1-16-5 0,17 0-2 0,0-16 3 0,0-16 0 0,0-16-3 0,17 0 30 0,-1-15-32 0,-1 0 0 0,1 15 1 0,-16 16 0 0,15 1 2 0,-15 31-1 0,17 31 3 0,14 17-30 0,2 15 28 0,13 17-1 0,2-1 0 0,-15-15-6 0,-2-33-92 0</inkml:trace>
  <inkml:trace contextRef="#ctx0" brushRef="#br0" timeOffset="104">20780 1080 14 0,'0'0'24'0,"0"-17"-10"0,15 17-11 0,33-15-3 0,16 15-48 0</inkml:trace>
  <inkml:trace contextRef="#ctx0" brushRef="#br0" timeOffset="105">20685 1381 23 0,'0'0'7'0,"0"0"8"0,0-15-6 0,16 15 2 0,47 0 7 0,16 0-6 0,48-31-8 0,33 14-4 0,-18-16-3 0,-46 18-61 0,-65 15 37 0</inkml:trace>
  <inkml:trace contextRef="#ctx0" brushRef="#br0" timeOffset="106">20812 1572 3 0,'0'0'0'0,"0"-15"20"0,0-2 0 0,0-16 0 0,0 18 0 0,0 15-9 0,0 0 2 0,16 48-1 0,16 15-7 0,-16 96-2 0,-1-31 1 0,-15-48-1 0,-15-49 1 0,15-16 0 0,0-15-3 0,-16-46 1 0,-1-4-2 0,-14-13 0 0,14 32 4 0,17-16-5 0,-15 14 2 0,15 2-2 0,32-1-1 0,-1 17 4 0,33 15-2 0,-32 15 0 0,-16 17 2 0,-32 32-5 0,-32-17 2 0,33-31 0 0,-1-16-10 0,16 15-99 0</inkml:trace>
  <inkml:trace contextRef="#ctx0" brushRef="#br0" timeOffset="107">21161 1746 22 0,'0'0'10'0,"-16"0"29"0,1-17-14 0,15 17-23 0,0-14-5 0,31 14 4 0,32-17-10 0,-15 17-74 0</inkml:trace>
  <inkml:trace contextRef="#ctx0" brushRef="#br0" timeOffset="108">21732 1635 10 0,'0'0'21'0,"0"-17"6"0,0-14-13 0,-15 16-2 0,-1 0-2 0,-32-2-1 0,0 17-1 0,0 17-1 0,17 29-5 0,31 2 1 0,0-1 0 0,48 17-5 0,0-47 7 0,31-81 1 0,-63 0-9 0,-16 16 4 0,0 17-2 0,0 16 0 0,-16 15 5 0,80 189-5 0,47-141-124 0</inkml:trace>
  <inkml:trace contextRef="#ctx0" brushRef="#br0" timeOffset="109">21971 1094 5 0,'0'0'13'0,"0"-14"24"0,0 14-16 0,127-47 14 0,-48 30-35 0,1 17-37 0,-49 0-29 0</inkml:trace>
  <inkml:trace contextRef="#ctx0" brushRef="#br0" timeOffset="110">22177 922 5 0,'0'-17'32'0,"-16"1"9"0,1-16-18 0,-1 17-10 0,-1 15-3 0,17 30-28 0,0 35 20 0,0 14 0 0,17-1-6 0,-1 2-86 0</inkml:trace>
  <inkml:trace contextRef="#ctx0" brushRef="#br0" timeOffset="111">22875 714 19 0,'0'0'0'0,"0"-31"35"0,0 15-2 0,0-16-12 0,17 17-11 0,-17 30 10 0,0 50-10 0,16 29-38 0,-1 1 32 0,-15-16-2 0,0-14-3 0,0-35 4 0,0-30-2 0,0 0-3 0,0-47 38 0,-15-17-39 0,-1-16 1 0,16 2-2 0,0-2 6 0,16 49-4 0,30-2 1 0,-29 33 2 0,62-15-1 0,-15 63 2 0,-32 0 1 0,-32 15-4 0,-17-15 5 0,-14-1-4 0,-17-14-2 0,33-33 5 0,-18 15-6 0,33-15 6 0,17 0-3 0,14 0-1 0,33 0-35 0,-16 15 36 0,-2 16 0 0,-13 2 1 0,-33-1 2 0,-16 0-2 0,-32-18 2 0,-15 3-3 0,-16-1 0 0,15-32-120 0</inkml:trace>
  <inkml:trace contextRef="#ctx0" brushRef="#br0" timeOffset="112">23368 683 6 0,'0'-16'25'0,"-16"16"16"0,16-17-11 0,-17 2-10 0,2 15-1 0,15 48-3 0,15 30-39 0,2 18 20 0,-1 15 7 0,-1-31-3 0,-15-34-3 0,-15-13-1 0,15-16-22 0,-16-17-72 0</inkml:trace>
  <inkml:trace contextRef="#ctx0" brushRef="#br0" timeOffset="113">23352 731 7 0,'0'-17'24'0,"-17"-14"5"0,17-2-12 0,33-14 2 0,15 47-5 0,15 0-3 0,1 47-5 0,-18 17 2 0,-46 0-3 0,-15 0 2 0,-32-34-2 0,-18 3-22 0,34-16-89 0</inkml:trace>
  <inkml:trace contextRef="#ctx0" brushRef="#br0" timeOffset="114">23749 968 19 0,'0'0'0'0,"0"0"64"0,15-16-38 0,2 1-10 0,45 15-10 0,3-15-4 0,-3 15-2 0,3 0-11 0,-34 15-96 0</inkml:trace>
  <inkml:trace contextRef="#ctx0" brushRef="#br0" timeOffset="115">23924 778 16 0,'0'0'0'0,"0"-17"41"0,-16 2 3 0,-1-17-26 0,2 32-3 0,15 0-4 0,0 47-5 0,-16 34-32 0,16-1 29 0,0-2-4 0,0-30-8 0,16-16-72 0</inkml:trace>
  <inkml:trace contextRef="#ctx0" brushRef="#br0" timeOffset="116">24351 731 15 0,'0'0'25'0,"0"-31"15"0,0-2-20 0,0 1-11 0,-31 17 3 0,0 15-6 0,-17 0 5 0,0 30-3 0,33 34-1 0,-1 16-31 0,47 15 27 0,0-32-5 0,34-15 0 0,-3-15-20 0,-29-33-58 0</inkml:trace>
  <inkml:trace contextRef="#ctx0" brushRef="#br0" timeOffset="117">22621 1366 8 0,'0'-17'61'0,"-15"17"-38"0,15 0-11 0,15 0-4 0,33 0 2 0,79 17 1 0,48-17-5 0,79-17 5 0,48 3-5 0,-32-19-3 0,-32 33 2 0,-64-17-5 0,-15 17 4 0,-16 0-2 0,-32 0-3 0,-47 0-7 0,-64 0-40 0,-33 0-49 0</inkml:trace>
  <inkml:trace contextRef="#ctx0" brushRef="#br0" timeOffset="118">22685 1668 11 0,'0'-17'44'0,"0"1"-17"0,15-1-5 0,-15 17-5 0,17 0 0 0,-17 50-6 0,0 61-8 0,0 0 3 0,16-48-3 0,-1 15-1 0,-15-45 0 0,0 15-2 0,0-48 1 0,0 15 0 0,0-15 0 0,0 0 0 0,-15-31-2 0,15-17 2 0,-16-30-2 0,-1-2 0 0,17 16 5 0,0 17-4 0,17 14 1 0,31 16 0 0,-1 17-3 0,33 17-2 0,-64 46 4 0,-16-30 0 0,-33-2 0 0,-30-14-3 0,16-2-10 0,30 0-24 0,2-15-48 0</inkml:trace>
  <inkml:trace contextRef="#ctx0" brushRef="#br0" timeOffset="119">22954 1603 8 0,'0'0'0'0,"0"-16"54"0,0 1-27 0,0 0-15 0,33-2-7 0,-1 17-2 0,-1 0-3 0,-15 32 3 0,-16 14 2 0,-16 4-2 0,1-20 2 0,-1-13-2 0,47-17-3 0,33-17-7 0,-1 2-90 0</inkml:trace>
  <inkml:trace contextRef="#ctx0" brushRef="#br0" timeOffset="120">23129 1984 25 0,'0'0'31'0,"17"-14"4"0,14-3-23 0,33 17-5 0,-1-16-6 0,16 16-2 0,-46-17-26 0,-18 17-44 0</inkml:trace>
  <inkml:trace contextRef="#ctx0" brushRef="#br0" timeOffset="121">23289 1809 15 0,'0'0'0'0,"0"-15"52"0,-16 0-24 0,16 15-15 0,16 47 2 0,-16 17-11 0,-16-1-4 0,16 0 2 0,0-15-4 0,16-16-3 0,-1-32-74 0,1 0 45 0</inkml:trace>
  <inkml:trace contextRef="#ctx0" brushRef="#br0" timeOffset="122">23764 1890 14 0,'0'-17'32'0,"0"-47"6"0,0 49-27 0,-15 0-6 0,-1-2 7 0,-16 1-9 0,-32 16 1 0,1 63-2 0,47 18 0 0,16-1-1 0,16-34 2 0,16-14 0 0,16-32-1 0,-1-32 1 0,1-14-2 0,-33-4 0 0,2-13-1 0,-17 32 0 0,-17 14 0 0,2 50 1 0,-1 15 0 0,32-1-1 0,16 0-1 0,-1-15-10 0,0-17-81 0</inkml:trace>
  <inkml:trace contextRef="#ctx0" brushRef="#br0" timeOffset="123">23987 1683 24 0,'0'-15'36'0,"-17"-2"1"0,17 1-17 0,0-1-10 0,0 17-2 0,0 80-1 0,0 48-4 0,17-34-1 0,-1-13-1 0,-1-34-2 0,-15-14 2 0,0-33 0 0,0 15 0 0,0-30 1 0,-15-2-2 0,-1-31 1 0,16-15 0 0,0-17-2 0,16 33 2 0,-1 0 0 0,18 14-2 0,-2 16 1 0,1 17-1 0,-1 50 0 0,-31 13 2 0,-31-15-1 0,-17-18 1 0,0-13-2 0,0-1-2 0,17-16-24 0,31 0 4 0</inkml:trace>
  <inkml:trace contextRef="#ctx0" brushRef="#br0" timeOffset="124">24241 1873 9 0,'0'0'0'0,"16"0"47"0,-1-31-7 0,33-2-22 0,0 33-12 0,0 0-3 0,-1 0-3 0,-15 0-2 0,-16 17-15 0,-16-17-59 0</inkml:trace>
  <inkml:trace contextRef="#ctx0" brushRef="#br0" timeOffset="125">24399 1729 10 0,'0'0'0'0,"0"0"51"0,-15-14-20 0,-1 14-17 0,16 64 7 0,0-1-14 0,0 0-5 0,0-15 0 0,0-31-2 0,0-3-1 0,0 3-17 0,0-17-72 0</inkml:trace>
  <inkml:trace contextRef="#ctx0" brushRef="#br0" timeOffset="126">24749 1809 15 0,'0'0'0'0,"31"-15"33"0,-31 0-8 0,33-2-11 0,-33 1-4 0,0-1-5 0,0 3 0 0,0-3-3 0,-48 17 1 0,15 0 1 0,2 17-1 0,0 47-1 0,14-1 1 0,34-15 0 0,-17-1-1 0,16-31 1 0,15-16-4 0,17 0 1 0,-16-16 2 0,-1-16-1 0,-15-31 0 0,-16 15-1 0,0 33 0 0,0-2 1 0,-16 1 1 0,16 32 1 0,0 31 1 0,0 17 0 0,16-32-3 0,16 0-2 0,-16-16-2 0,16-16-15 0,-16 0-85 0</inkml:trace>
  <inkml:trace contextRef="#ctx0" brushRef="#br0" timeOffset="127">24924 1524 5 0,'0'0'20'0,"0"-17"2"0,16-13 3 0,-16-1-5 0,15 14-9 0,16 17-4 0,-14 0-6 0,-1 17-1 0,-1 14 3 0,-15-1-3 0,0 20 4 0,0-35-1 0,-15 0 2 0,15 1 5 0,0-16-5 0,15 0 3 0,2-16-7 0,30 1-4 0,1 0-28 0,-33 15-40 0</inkml:trace>
  <inkml:trace contextRef="#ctx0" brushRef="#br0" timeOffset="128">3429 8588 5 0,'0'0'19'0,"-16"-16"9"0,0 16 1 0,0 0-2 0,0 0-7 0,16 0-5 0,48-15-6 0,16 30-2 0,15-15-5 0,16 16-1 0,0-32 2 0,17 1-4 0,-65 0-8 0,-31 30-87 0,-16-15 51 0</inkml:trace>
  <inkml:trace contextRef="#ctx0" brushRef="#br0" timeOffset="129">3588 8764 25 0,'0'0'0'0,"-16"0"58"0,0 0-21 0,16 0-18 0,16 0-3 0,47 0-6 0,33-17-3 0,-1 17-5 0,0 0-4 0,-31 17-96 0,-64-17 42 0</inkml:trace>
  <inkml:trace contextRef="#ctx0" brushRef="#br0" timeOffset="130">5620 8431 15 0,'0'-50'46'0,"0"20"-11"0,0 13-16 0,0 17-15 0,0-14 17 0,0 28-6 0,0 18-4 0,0 33-2 0,16 13-5 0,15-15-2 0,-15 1-2 0,-16 0 0 0,0-50-1 0,0 3 0 0,-16-1-23 0,16 1-112 0</inkml:trace>
  <inkml:trace contextRef="#ctx0" brushRef="#br0" timeOffset="131">5318 8905 48 0,'-16'0'20'0,"0"0"23"0,16 0-25 0,64 0-3 0,31 0-4 0,48 0 1 0,16 0-4 0,-96 0-7 0,112 0 1 0,-96 0-1 0,-31 0-2 0,-32 0-3 0,-16 0-49 0,-16 33-47 0</inkml:trace>
  <inkml:trace contextRef="#ctx0" brushRef="#br0" timeOffset="132">5413 9335 13 0,'0'0'0'0,"-47"0"44"0,15 0-13 0,16-17-4 0,16 2-10 0,16-17-3 0,16 16-4 0,-1-1-3 0,17 17-5 0,0 33-1 0,-17 14-1 0,-15 49 1 0,-47-64-1 0,-1-1-1 0,0-15 1 0,0 1 0 0,16-17 1 0,16 0-1 0,0 0 1 0,32 0 0 0,32-17-1 0,-17 17 1 0,-15 32-1 0,0 0 0 0,-32 15 0 0,0 0 0 0,-32-14 1 0,16-16 0 0,-16-2 0 0,-15-15 1 0,-1 0-1 0,-15 0 0 0,-1-15-1 0,17-18-1 0,31 1-9 0,47 0-64 0,-31 32 13 0</inkml:trace>
  <inkml:trace contextRef="#ctx0" brushRef="#br0" timeOffset="133">6064 9477 44 0,'32'-31'25'0,"0"-1"17"0,-16 0-22 0,-16-1-5 0,-16 19-4 0,-32-18-4 0,0 32-4 0,-15 0 0 0,15 15-2 0,17 33 1 0,15 0 1 0,-16 0 1 0,32 15-1 0,16 2-1 0,16-19 0 0,-1-31 0 0,33 2-1 0,-1-34-1 0,-31 2 1 0,-16 15-1 0,0-46 1 0,-16-51 2 0,0 33-3 0,-16 17 1 0,16 31 2 0,0 49-2 0,0 14-1 0,0 17 1 0,16-17-1 0,16 0 0 0,15-15 0 0,17-17-12 0,15-30-60 0,-47-1-31 0</inkml:trace>
  <inkml:trace contextRef="#ctx0" brushRef="#br0" timeOffset="134">6350 9192 68 0,'0'0'0'0,"-48"-65"52"0,32 50-25 0,32-1-14 0,16 16-10 0,0 48-3 0,-16 15 1 0,-16-15-1 0,-32 15 0 0,-16-32 0 0,32-14 1 0,32-1 2 0,16-32 5 0,47-15-2 0,17 14-5 0,-33 2-20 0,-31 15-99 0</inkml:trace>
  <inkml:trace contextRef="#ctx0" brushRef="#br0" timeOffset="135">7350 8351 7 0,'0'0'8'0,"-32"-31"50"0,16-2-19 0,16 33-19 0,-15 0-2 0,15 16-5 0,0 47-3 0,0 2-2 0,0 13-3 0,0 1-3 0,15-14 0 0,1-18 0 0,0-16 1 0,0-15-1 0,15 1 0 0,-14-2-1 0,30-15 0 0,1 0-2 0,15 0-2 0,1-15-33 0,-1-18-97 0</inkml:trace>
  <inkml:trace contextRef="#ctx0" brushRef="#br0" timeOffset="136">7572 8176 24 0,'0'-17'20'0,"-31"-13"14"0,31 13-10 0,15 17-13 0,33 0-5 0,31 0-6 0,17-16-12 0,-17 16-69 0</inkml:trace>
  <inkml:trace contextRef="#ctx0" brushRef="#br0" timeOffset="137">7889 7937 24 0,'-15'-15'35'0,"15"0"11"0,0 15-31 0,-16 30-12 0,16 66-3 0,0 15-14 0,0-48-71 0</inkml:trace>
  <inkml:trace contextRef="#ctx0" brushRef="#br0" timeOffset="138">8636 8176 82 0,'0'-17'8'0,"-32"-30"17"0,16 14-17 0,-31 19-4 0,-17 14 2 0,17 0-2 0,-17 47-1 0,48 33-1 0,16 31-1 0,16-16 0 0,15-32-1 0,17 1 2 0,-32-17-2 0,0 1 1 0,-48-15 0 0,-16-3 0 0,-15-13 0 0,32-17 3 0,-2-17 3 0,33-13-3 0,17 13 0 0,-1 1-3 0,78 64 9 0,-77 31-9 0,-17 16 1 0,-17 159 7 0,17-158-6 0,33-33-1 0,-2-15 0 0,17-33-2 0,0-15-2 0,31-30-71 0,-64 13-7 0</inkml:trace>
  <inkml:trace contextRef="#ctx0" brushRef="#br0" timeOffset="139">9731 8223 23 0,'32'-79'136'0,"-32"127"-127"0,16 30-2 0,16 18-6 0,-16-16-1 0,-1-17-2 0,-15-15-23 0,-31-33-92 0</inkml:trace>
  <inkml:trace contextRef="#ctx0" brushRef="#br0" timeOffset="140">9334 8794 65 0,'0'0'15'0,"0"-15"33"0,32 15-28 0,48-15-1 0,78 15-8 0,17 0-2 0,0-17-6 0,-1 34-3 0,-47-17 1 0,-63 0-3 0,-33 15-5 0,-31-15-71 0,0 0 10 0</inkml:trace>
  <inkml:trace contextRef="#ctx0" brushRef="#br0" timeOffset="141">9350 9049 18 0,'-31'0'48'0,"15"0"0"0,16-16-21 0,16-1-4 0,-1 17-9 0,-15 17-5 0,0 46 3 0,0-15-7 0,16 63 3 0,0 0-5 0,0-31-2 0,0 14 0 0,-16-44-1 0,0-20-1 0,0-14 2 0,0 16-9 0,-16-32-5 0,0-48-43 0,16 1-55 0</inkml:trace>
  <inkml:trace contextRef="#ctx0" brushRef="#br0" timeOffset="142">9366 9255 41 0,'16'-48'42'0,"0"18"-12"0,-16-3-14 0,0 33-3 0,48-17 16 0,15 34-23 0,16 31-2 0,-31-2-3 0,-48 4 0 0,-16-3 0 0,-31-16-1 0,-17 17 0 0,1-16 0 0,15-16-3 0,32-16-22 0,16 0-114 0</inkml:trace>
  <inkml:trace contextRef="#ctx0" brushRef="#br0" timeOffset="143">9763 9349 91 0,'16'-14'21'0,"16"-3"6"0,15 2-16 0,1 15-10 0,15 0-1 0,16 0-37 0,-31 0-56 0</inkml:trace>
  <inkml:trace contextRef="#ctx0" brushRef="#br0" timeOffset="144">10477 9207 49 0,'0'-15'19'0,"16"-17"20"0,-16 16-19 0,-16-1-9 0,-15 2-4 0,-33-1 2 0,1 16-2 0,15 0-1 0,0 16-2 0,33 32-1 0,15 15 0 0,0 2-1 0,0-18 0 0,31 0-2 0,1-30 1 0,16-17 0 0,-1-17 0 0,33-62 1 0,-80-32 0 0,0 63 0 0,0 31 0 0,-17 17 1 0,2 33 0 0,15 30-2 0,0 2 1 0,32-18-2 0,15 0-1 0,16-30-19 0,1-17-131 0</inkml:trace>
  <inkml:trace contextRef="#ctx0" brushRef="#br0" timeOffset="145">10843 8129 30 0,'-16'-17'45'0,"-1"-30"0"0,34 15-26 0,30 0-7 0,16 32-6 0,-15 0-5 0,0 32 0 0,-48 14 0 0,0 34 1 0,-16 1 2 0,0-1 2 0,0-2-1 0,16 1-1 0,32-14-1 0,32-4-2 0,-33-44-1 0,33 16 1 0,-32-33 1 0,-16-17-1 0,-16 1-1 0,-16-1 0 0,-16 17 0 0,0 33 0 0,16 31 0 0,0 0 1 0,16 14 2 0,32 2 1 0,-16-1 1 0,15 1-1 0,-14-1-1 0,-17-1-2 0,0-28 1 0,-17 11-1 0,-14-28 0 0,-32-16-6 0,-49-17-159 0</inkml:trace>
  <inkml:trace contextRef="#ctx0" brushRef="#br0" timeOffset="146">12176 8620 22 0,'-32'0'28'0,"1"-17"20"0,31 17-15 0,-16-15-14 0,47-1-6 0,1 16-5 0,32 0-3 0,15 0-4 0,-15 0-2 0,-1 0-20 0,1 0-118 0</inkml:trace>
  <inkml:trace contextRef="#ctx0" brushRef="#br0" timeOffset="147">13383 8223 28 0,'0'0'0'0,"15"-16"57"0,-15 1-21 0,0 30-5 0,16 48-20 0,-16 1-2 0,15 16-7 0,-15 15-3 0,0-32-2 0,-15 1-37 0,15-47-62 0</inkml:trace>
  <inkml:trace contextRef="#ctx0" brushRef="#br0" timeOffset="148">12986 8827 59 0,'0'0'0'0,"-17"0"55"0,50 0-26 0,78-16-10 0,63 16-5 0,33-17-4 0,-49 17-6 0,-46 17-3 0,-49-17-1 0,-32 16-7 0,-31-16-95 0,0 0 43 0</inkml:trace>
  <inkml:trace contextRef="#ctx0" brushRef="#br0" timeOffset="149">12890 9271 5 0,'-15'-16'34'0,"15"-1"21"0,46-61 4 0,19 78-51 0,-34 0-6 0,17 47 0 0,-32 1-1 0,-16 0 0 0,-16-2 0 0,-16-13 0 0,1-1-1 0,-2-32 1 0,33 0 0 0,17 0-1 0,14-15 0 0,17 15 0 0,0 15 1 0,-17 17-1 0,-15 15 0 0,-16 17-1 0,-16-31 3 0,-15-19-1 0,-34 2 0 0,19 0 0 0,-18-32 0 0,32 0-1 0,1-15-3 0,15-2-33 0,32 18-81 0</inkml:trace>
  <inkml:trace contextRef="#ctx0" brushRef="#br0" timeOffset="150">13556 9446 45 0,'0'0'0'0,"0"-32"53"0,17-16-27 0,-17 0-12 0,-32 18 1 0,1 13-7 0,-17 17-3 0,15 0-2 0,-13 47-1 0,30 1-1 0,-16 32 1 0,32-16-1 0,15-1 0 0,49-32 0 0,-16-15 0 0,15-16-1 0,-32-30 2 0,2-3-1 0,-18-14 1 0,2-17-1 0,-17-16-1 0,-17 49 2 0,17 31 0 0,0 14-1 0,17 51 1 0,14 14-1 0,-15-15 0 0,32-31-1 0,-16-3-4 0,15-14-39 0,-15-16-61 0</inkml:trace>
  <inkml:trace contextRef="#ctx0" brushRef="#br0" timeOffset="151">13843 9177 75 0,'-16'-33'33'0,"16"16"-22"0,0-29 14 0,31 14-11 0,-14 32-10 0,-1 32-3 0,-1 31-1 0,-15 0 0 0,-15 1 0 0,-18-32 1 0,2-17 1 0,31 2 3 0,0-17 4 0,16 0 0 0,47-17-4 0,16 17-3 0,0-15-4 0,-14 15-131 0</inkml:trace>
  <inkml:trace contextRef="#ctx0" brushRef="#br0" timeOffset="152">14970 8366 8 0,'0'0'0'0,"-17"-15"48"0,17-2-12 0,0 17-7 0,0 0-13 0,-15 17-2 0,30 30-4 0,-15 16 0 0,0 1-3 0,0-1 0 0,0 2-2 0,0-18-1 0,0 0-2 0,17-15 2 0,14-17 0 0,17 2-1 0,16-17-2 0,15 0-1 0,-31-17-3 0,0 17-24 0,-33-15-124 0</inkml:trace>
  <inkml:trace contextRef="#ctx0" brushRef="#br0" timeOffset="153">15145 8255 54 0,'0'0'0'0,"-17"-32"48"0,65 1-30 0,48 15-16 0,14-1-17 0,-77 17-68 0</inkml:trace>
  <inkml:trace contextRef="#ctx0" brushRef="#br0" timeOffset="154">15509 7968 44 0,'0'-15'34'0,"-15"-1"16"0,-1 16-35 0,-1 48-12 0,2 46-2 0,-1 19-4 0,47 15-84 0,-14-114 42 0</inkml:trace>
  <inkml:trace contextRef="#ctx0" brushRef="#br0" timeOffset="155">16240 8240 93 0,'0'-48'19'0,"31"0"-2"0,-31 33-7 0,-15-2-3 0,-49 17-1 0,1 17 0 0,-1 13-3 0,16 18-1 0,33 15 0 0,15 18 1 0,0 14-1 0,32-16-2 0,15-1 2 0,-32 2-1 0,-15-16-1 0,-15-17 0 0,-49-30 1 0,16-1-1 0,17-32 1 0,16-1 0 0,15-13 1 0,46 13-3 0,2 1 2 0,-15 16-1 0,-2 48 0 0,-31 15 0 0,0 33 1 0,0 32 2 0,0 13 2 0,0 18-2 0,0-15 1 0,0-18 0 0,0-46-1 0,0-17 1 0,15-30-2 0,33-3 1 0,0-30-3 0,16-30-5 0,15-20-67 0,-64 35-13 0</inkml:trace>
  <inkml:trace contextRef="#ctx0" brushRef="#br0" timeOffset="156">17637 8144 8 0,'-17'-32'31'0,"2"16"11"0,15-15-10 0,0 14-12 0,0 2-6 0,0 30-6 0,15 16 1 0,2 66 1 0,-1-3-4 0,-1 17-3 0,-15 0-1 0,-15-31 0 0,15-16-2 0,15-32 0 0,-15 0 0 0,0-32-2 0,-15-17-69 0,-1 2-20 0</inkml:trace>
  <inkml:trace contextRef="#ctx0" brushRef="#br0" timeOffset="157">17637 8381 6 0,'31'-30'34'0,"-31"-18"16"0,0 15-22 0,17 3-13 0,-17 30-13 0,62-17 9 0,-14 17-4 0,-15 0-5 0,-18 17 0 0,16 30 1 0,-31 17 0 0,0-1-2 0,-15-16 0 0,-32-16 1 0,-97 19-36 0,144-50-73 0</inkml:trace>
  <inkml:trace contextRef="#ctx0" brushRef="#br0" timeOffset="158">16906 8922 15 0,'0'0'21'0,"-15"-17"20"0,-1 17-5 0,16 0-14 0,0 0-6 0,0 0-1 0,48 0-4 0,47-15-1 0,32 0-4 0,32 15-2 0,-1 0-1 0,-31 0 0 0,-15 15-2 0,-1 0 0 0,16-15 1 0,16 17-1 0,15-17 1 0,-31 0 0 0,-31 0-1 0,15-17 1 0,16 2 0 0,47 0 1 0,16-2-3 0,-63 17 1 0,-48 0 0 0,-46 0 1 0,-18 0-2 0,18 0 1 0,-18 0 0 0,-15 0-3 0,0 0-18 0,-79 0-139 0</inkml:trace>
  <inkml:trace contextRef="#ctx0" brushRef="#br0" timeOffset="159">16906 9238 7 0,'17'-31'42'0,"-1"1"16"0,-16 30-23 0,0 30-6 0,-16 34-19 0,32 31 0 0,-16 16-3 0,31-15-3 0,-16 15-2 0,2-94-1 0,-1 124-1 0,-32-110 0 0,16-14 0 0,-17-1-2 0,17-16-13 0,-15-33-32 0,15-13-65 0</inkml:trace>
  <inkml:trace contextRef="#ctx0" brushRef="#br0" timeOffset="160">16923 9540 10 0,'0'-30'40'0,"-17"-18"-4"0,2 32-11 0,15-1-12 0,32 2 4 0,-1 0-5 0,33-2-4 0,-16 1-3 0,-17 49-2 0,1 30-3 0,-32-15 2 0,-17-1-1 0,-14-14 0 0,-17-19 1 0,0 18-2 0,-14-17 0 0,30-15-3 0,16 0-24 0,32 0-91 0</inkml:trace>
  <inkml:trace contextRef="#ctx0" brushRef="#br0" timeOffset="161">17399 9590 11 0,'0'0'0'0,"-48"0"44"0,48 0 2 0,0-17 4 0,48 17-37 0,31-16-3 0,17-1-6 0,-2 2-4 0,-46 15 0 0,-32 0-11 0,-1 0-79 0</inkml:trace>
  <inkml:trace contextRef="#ctx0" brushRef="#br0" timeOffset="162">17541 9399 17 0,'0'-17'41'0,"0"1"3"0,0 16-18 0,0 0-11 0,17 16-7 0,-17 31 2 0,0 17-2 0,0 0-3 0,0-1-1 0,0 1-3 0,-17-1-1 0,17-63-6 0,17 0-63 0,-1 0 1 0</inkml:trace>
  <inkml:trace contextRef="#ctx0" brushRef="#br0" timeOffset="163">18336 9446 12 0,'15'0'12'0,"16"-17"42"0,-14-13-18 0,-17-3-16 0,0 2-8 0,-17-1-5 0,2 32-3 0,-16-15-1 0,-17 15-1 0,0 0 0 0,17 15 1 0,-2 0-2 0,18 33 1 0,-1 15-1 0,16-15 1 0,16 0-1 0,-1-16 0 0,18-16 0 0,-2-16 1 0,17-16-2 0,-16-1 0 0,-16-13 1 0,-1-3 0 0,-15-15-1 0,0 1 0 0,0 14 0 0,0 33 0 0,0 0 0 0,0 33 0 0,0 14 0 0,16 1 0 0,-1 0 0 0,18-16-2 0,-1-16-12 0,15 1-132 0</inkml:trace>
  <inkml:trace contextRef="#ctx0" brushRef="#br0" timeOffset="164">18128 9747 77 0,'0'0'0'0,"-15"-16"51"0,15 16-26 0,63-15-12 0,33 15 0 0,206-32-5 0,-286 49-20 0,-16-2-45 0,0 0-45 0</inkml:trace>
  <inkml:trace contextRef="#ctx0" brushRef="#br0" timeOffset="165">18161 10017 55 0,'0'-16'27'0,"0"-15"11"0,15 14-18 0,2 2-7 0,14 0-3 0,-15 15-6 0,16 15-3 0,-32 48-1 0,0-15 0 0,-48 0 1 0,0 0 0 0,0-33 4 0,33 0 0 0,15-15 1 0,15 0 1 0,50 0-2 0,14-15-2 0,0-17-4 0,-15 16-25 0,-16-15-112 0</inkml:trace>
  <inkml:trace contextRef="#ctx0" brushRef="#br0" timeOffset="166">18636 9177 29 0,'0'-33'51'0,"17"16"-13"0,-17 17-25 0,0 0-2 0,16 33 6 0,-1 14-1 0,18 17-6 0,13 31-1 0,-13 16-3 0,-1 16-2 0,-1 0-2 0,-15 0-1 0,-32-1-3 0,-15-29-1 0,-49-18-16 0,-47-31-116 0</inkml:trace>
  <inkml:trace contextRef="#ctx0" brushRef="#br0" timeOffset="167">16779 9127 4 0,'17'0'20'0,"14"-15"24"0,-31-1-10 0,0 16-3 0,-15 0-12 0,-49 16 0 0,-15 32-7 0,14 15-2 0,3 32-2 0,14 1-2 0,16 30-1 0,16 2-1 0,32 16-1 0,47-3-2 0,1 3 0 0,-1-16-2 0,1-34-3 0,16-47-23 0,30-31-116 0</inkml:trace>
  <inkml:trace contextRef="#ctx0" brushRef="#br0" timeOffset="168">18907 9160 3 0,'-17'0'19'0,"2"0"26"0,15-33-5 0,0 18-18 0,0-1-8 0,0 1-2 0,0 0-6 0,32 15-2 0,-1 15-2 0,2 16-1 0,-18 17-1 0,-15-1 1 0,-15-16-1 0,-18 2 1 0,2-16 0 0,14-2 0 0,17 0 1 0,0-15 4 0,48-15 0 0,16 0-3 0,32-18-1 0,-50 16-2 0,-29 17-3 0,-49 33-45 0,16-33-38 0</inkml:trace>
  <inkml:trace contextRef="#ctx0" brushRef="#br0" timeOffset="169">19398 9573 5 0,'-15'-16'37'0,"-1"-1"11"0,16 17-27 0,16 0 1 0,32 0-13 0,15 0-5 0,1 0-3 0,-1-15-2 0,-15 15-21 0,-32 0-81 0</inkml:trace>
  <inkml:trace contextRef="#ctx0" brushRef="#br0" timeOffset="170">19558 9429 40 0,'0'-30'43'0,"0"13"-10"0,0 17-16 0,0 0-9 0,0 64 3 0,-16 0-4 0,16 16-4 0,0-19-2 0,-17-11-2 0,17-20-8 0,0-14-118 0</inkml:trace>
  <inkml:trace contextRef="#ctx0" brushRef="#br0" timeOffset="171">20033 9318 17 0,'-15'-15'21'0,"-1"0"20"0,32-2-17 0,-1 1-7 0,18-1-5 0,-1 17-5 0,-1-15-1 0,17 30-1 0,-17 2-3 0,2 31 0 0,-33-2-2 0,-16-13 0 0,-16-1 1 0,-16 0 0 0,17-32-1 0,15 16 0 0,16-16 1 0,0 0 1 0,31-16-2 0,17-1 0 0,0 2 1 0,-17 30-2 0,-15 18 1 0,-1 15 0 0,-15-1 1 0,-15-14 1 0,-16-3 1 0,-17-14 0 0,0-16-1 0,17 0-2 0,-17-16-1 0,32-14-14 0,-1-3-68 0,17 33 31 0</inkml:trace>
  <inkml:trace contextRef="#ctx0" brushRef="#br0" timeOffset="172">20622 9462 42 0,'0'-33'17'0,"0"-14"17"0,0 14-15 0,0 19-6 0,-33-18-5 0,2 32-3 0,-1 0-1 0,1 0 0 0,15 32-1 0,-1 15 0 0,17 33 0 0,0-32-3 0,17 15 2 0,14-46 0 0,17-3-1 0,-17-14 0 0,2-14 0 0,-18-19 1 0,1-14 0 0,-16-34-2 0,0 18 1 0,0 46 0 0,0 3 2 0,0 28-2 0,0 36 0 0,0 13-1 0,0-15 1 0,32-18-3 0,-1-13-1 0,17-1-44 0,-32-16-47 0</inkml:trace>
  <inkml:trace contextRef="#ctx0" brushRef="#br0" timeOffset="173">20828 9112 48 0,'0'0'0'0,"0"-46"41"0,15 13-19 0,33 16-9 0,0 2-5 0,-17 30-7 0,-31 35-1 0,-15 28 0 0,-33-15 0 0,17-32 0 0,15-14 2 0,16-1-1 0,16-16 0 0,47-16 2 0,1-1-2 0,-18 17-1 0,-29 17-77 0,-1-17 28 0</inkml:trace>
  <inkml:trace contextRef="#ctx0" brushRef="#br0" timeOffset="174">20066 9842 6 0,'-16'0'17'0,"-1"0"15"0,2 0-21 0,15 0 30 0,15 0-19 0,50 0-8 0,78-15 0 0,15 0-5 0,-31-2-5 0,-64 17-4 0,-46 0-3 0,-17 17-16 0,0-2-100 0</inkml:trace>
  <inkml:trace contextRef="#ctx0" brushRef="#br0" timeOffset="175">20335 10001 13 0,'-15'0'26'0,"15"0"31"0,-16 16-27 0,16-16-11 0,0 17-4 0,0 13-5 0,0 18-4 0,0 0-2 0,0 0-2 0,0-17-1 0,0 1 0 0,0 0-1 0,0-32 1 0,31 0 0 0,17 0-1 0,16-17 0 0,-1 2-2 0,1 15 0 0,-16 0-16 0,-33-16-33 0,-15 0-49 0</inkml:trace>
  <inkml:trace contextRef="#ctx0" brushRef="#br0" timeOffset="176">20558 10112 13 0,'0'0'0'0,"-17"-31"71"0,17 14-32 0,-15 17-15 0,15 0-8 0,0 17-7 0,-16 30-1 0,16 17-4 0,0 15-2 0,0-14-2 0,16-35-3 0,-32 1-36 0,1-14-69 0</inkml:trace>
  <inkml:trace contextRef="#ctx0" brushRef="#br0" timeOffset="177">19352 8842 4 0,'0'0'16'0,"15"-15"4"0,1-1 1 0,-16 16 1 0,0-17-6 0,-16 17 2 0,16 0-4 0,0 0-3 0,0 0-4 0,31 0 0 0,34 0 2 0,30 0-3 0,47 0 1 0,33 0-3 0,-48 0-2 0,-63 0-1 0,-49 0-1 0,-15 17-4 0,0-17-25 0,0 0-64 0</inkml:trace>
  <inkml:trace contextRef="#ctx0" brushRef="#br0" timeOffset="178">21415 8065 4 0,'0'0'0'0,"-16"-32"44"0,16 0-2 0,16-1-16 0,16 2-8 0,16 16-9 0,-1 15-6 0,1 15 0 0,-33 49 0 0,2 0 0 0,-17 0 2 0,-17-1-1 0,2-15 1 0,-1 15 0 0,16-15-1 0,0 15-2 0,0 0 0 0,0 2 0 0,0-4 0 0,0 4 0 0,16-19-1 0,16 4 0 0,30-3 0 0,-14-16-2 0,0-15 2 0,-17 1-1 0,17-17 0 0,-31 0 0 0,-17 0 0 0,-17-17-2 0,-14 17 2 0,-1 0 0 0,-15 17 0 0,15 13 0 0,16 20 1 0,-16-4 0 0,16 19-1 0,1-4 2 0,-1 4-2 0,-1-2 2 0,2 0 0 0,15-15-1 0,0 32 1 0,15-16-2 0,-15-1 1 0,0 0-1 0,-15 17 1 0,15-17 0 0,-16 31-1 0,32-14 2 0,-16-16 1 0,0 0-2 0,0 0 1 0,-33-34-1 0,2-13-1 0,-17-1-3 0,-31-16-179 0</inkml:trace>
  <inkml:trace contextRef="#ctx0" brushRef="#br0" timeOffset="179">18097 8320 2 0,'0'0'4'0,"0"0"25"0,0 0 0 0,0 0-7 0,0 0 25 0,-15 0-40 0,15 14 0 0,15-14 1 0,33 0-2 0,31 0-3 0,17 0-1 0,-49 0-2 0,-15 17-2 0,-32-17-13 0,0 15-33 0,0-15-20 0</inkml:trace>
  <inkml:trace contextRef="#ctx0" brushRef="#br0" timeOffset="180">18272 8223 5 0,'0'0'19'0,"0"-16"12"0,-17 1-6 0,17 30 12 0,17 1-25 0,-17 31-1 0,0 3-2 0,-17 11-4 0,17 4-3 0,0-19-1 0,0 4-1 0,0-35-2 0,0 0-29 0,0-15-83 0</inkml:trace>
  <inkml:trace contextRef="#ctx0" brushRef="#br0" timeOffset="181">18890 8270 2 0,'0'-30'13'0,"0"13"11"0,0 1 6 0,0-15-9 0,0-1-7 0,0 17-1 0,0-2-9 0,-31 17-1 0,16 0 2 0,-18 0 0 0,18 17 0 0,-18 13 0 0,18 18-1 0,15 15 0 0,15-30 0 0,18-2-2 0,-1-14-1 0,-16-17-1 0,15-17 0 0,-31-14 1 0,15-17 0 0,-15 0 0 0,17 0-2 0,-17 33 0 0,0 0 2 0,0 30-1 0,0 17 1 0,16 15-1 0,-16 0 0 0,15 3-1 0,18-4-9 0,-2-14-117 0</inkml:trace>
  <inkml:trace contextRef="#ctx0" brushRef="#br0" timeOffset="182">18701 8446 57 0,'0'0'23'0,"-17"0"13"0,17 0-19 0,48 0-6 0,0 0-5 0,31 0-2 0,17-15-2 0,-34-2-4 0,-29 17-9 0,-33 17-110 0</inkml:trace>
  <inkml:trace contextRef="#ctx0" brushRef="#br0" timeOffset="183">18796 8636 48 0,'0'-16'13'0,"-16"-1"25"0,16 2-22 0,16-1-5 0,16 1-3 0,-1 15-5 0,-15 0 0 0,-16 31-2 0,0 1 0 0,-31 1 0 0,-17-3-1 0,15 1 2 0,18-31 1 0,15 17 2 0,15-17 1 0,50 0-2 0,14 0-1 0,-15-17-3 0,-1 3-12 0,-32-3-117 0</inkml:trace>
  <inkml:trace contextRef="#ctx0" brushRef="#br0" timeOffset="184">19034 8033 41 0,'0'-15'13'0,"-32"-18"32"0,47 16-19 0,2 17-12 0,47 65 9 0,-18-19-14 0,-13 19 0 0,15 14-3 0,-17 32-2 0,-31 16-4 0,-31 0-1 0,-50-47-5 0,-13-1-58 0,61-62-13 0</inkml:trace>
  <inkml:trace contextRef="#ctx0" brushRef="#br0" timeOffset="185">17414 8018 32 0,'0'-17'25'0,"0"1"8"0,-15 32-15 0,-18 31 3 0,18 17-4 0,-1 47-1 0,-15 32-5 0,31 0-7 0,47-16-3 0,16-32-1 0,33-15-14 0,31-49-108 0</inkml:trace>
  <inkml:trace contextRef="#ctx0" brushRef="#br0" timeOffset="186">19542 8320 13 0,'0'0'0'0,"0"-17"48"0,0 1-8 0,31 16-17 0,2 0-5 0,-2-17-9 0,1 2-4 0,-1 15-3 0,-31 0-1 0,-48 15-1 0,-31 2 0 0,16-17 0 0,32 16 0 0,31-16-1 0,15 0 0 0,143 0-130 0</inkml:trace>
  <inkml:trace contextRef="#ctx0" brushRef="#br0" timeOffset="187">20208 8079 22 0,'0'0'0'0,"-15"-14"43"0,-1-3-11 0,16-13-18 0,-17 13-1 0,2 17-6 0,-16-16-5 0,-17 16-1 0,15 16 3 0,2 1 1 0,16 13 0 0,-1 34-2 0,16-17-1 0,0-14-1 0,16-2 2 0,30-31 0 0,2 0-2 0,0-16-1 0,-32-15 0 0,-1-16 0 0,-15-3 0 0,0 19 0 0,-15 1 2 0,15 30-2 0,0 15-1 0,15 31 2 0,-15-13 1 0,17 14 0 0,-17-30-2 0,31 14-2 0,2-15-22 0,-18-16-85 0</inkml:trace>
  <inkml:trace contextRef="#ctx0" brushRef="#br0" timeOffset="188">19954 8334 63 0,'0'0'26'0,"17"-14"12"0,45-19-19 0,19 33-9 0,-2 0-6 0,-31 0-4 0,15 0-2 0,-47 16-28 0,-16-16-88 0</inkml:trace>
  <inkml:trace contextRef="#ctx0" brushRef="#br0" timeOffset="189">20066 8492 5 0,'0'0'5'0,"0"-15"25"0,15-1 7 0,-15-14-8 0,0 13-12 0,-15 17-3 0,30-16-5 0,18 16-2 0,13 0-4 0,-29 0 0 0,-49 111-3 0,-15-63 1 0,30-33-1 0,2 1 1 0,15-16 1 0,0 15 6 0,15-15-1 0,18 0-1 0,13 0-2 0,-13 0-2 0,-1-15-1 0,-1 15-8 0,0 0-130 0</inkml:trace>
  <inkml:trace contextRef="#ctx0" brushRef="#br0" timeOffset="190">11191 11525 4 0,'0'0'5'0,"-15"-30"38"0,15 30-5 0,-16 0-6 0,16 0-13 0,31 0 7 0,33 0-19 0,32-17 0 0,15-16-3 0,-64 33-3 0,-15 0-2 0,-32 0-1 0,16 17-17 0,-16-1-113 0</inkml:trace>
  <inkml:trace contextRef="#ctx0" brushRef="#br0" timeOffset="191">12763 11495 21 0,'0'-33'23'0,"-15"1"13"0,-1-16-6 0,16 17-10 0,16 14-1 0,31 2-8 0,17 15-5 0,-17 15-3 0,-15 33-3 0,-32 0 0 0,-17 0 0 0,-29-1 0 0,-2 1 1 0,0 0-1 0,17-33 1 0,15 16-2 0,-1-31 1 0,17 0 2 0,17 17-1 0,14-17 1 0,33-17 0 0,47 2-1 0,-16-1-2 0,-15 1-14 0,-49 15-119 0</inkml:trace>
  <inkml:trace contextRef="#ctx0" brushRef="#br0" timeOffset="192">12414 11922 60 0,'0'0'28'0,"16"-16"1"0,48 16-6 0,15 0-9 0,32 16 0 0,32-16-8 0,-1 0-2 0,-30-16-2 0,-49-1-3 0,-47 17-4 0,-16 0-18 0,0 17-112 0</inkml:trace>
  <inkml:trace contextRef="#ctx0" brushRef="#br0" timeOffset="193">12494 12319 19 0,'-16'0'34'0,"-1"-32"12"0,17 1-23 0,33-1-7 0,14-1 1 0,0 18-7 0,1 15-6 0,-16 32-4 0,-16 16 1 0,-16-2-1 0,-16-13 0 0,-16-16 0 0,17 13 0 0,-18-30 0 0,33 16 1 0,-15-16-1 0,15-16 0 0,32 16 0 0,15-15 1 0,16 15 0 0,-15 15-1 0,-16 16 0 0,-16 19 2 0,-16-3 1 0,-32 0-1 0,1-15 1 0,-2-17-1 0,2-15 0 0,-32-15-1 0,-1 0-1 0,1-2 1 0,15 1-5 0,16-1-10 0,48 17-52 0,0 0-1 0</inkml:trace>
  <inkml:trace contextRef="#ctx0" brushRef="#br0" timeOffset="194">13302 12287 42 0,'0'0'0'0,"0"-16"60"0,0-14-41 0,0 30-16 0,0-33 12 0,-31 1-3 0,-17 32-5 0,-15 0-2 0,16 0 0 0,15 48-1 0,16 15-1 0,16 17 0 0,16-17-1 0,16-15-1 0,15-33 1 0,16-15-2 0,16-30 1 0,-31-3 0 0,-15-15-2 0,-33-47 3 0,-48 79 8 0,48 64-4 0,15 31-1 0,18-14-2 0,-18-4-2 0,33-44-8 0,31-1-96 0,-63-16 32 0</inkml:trace>
  <inkml:trace contextRef="#ctx0" brushRef="#br0" timeOffset="195">14399 11525 6 0,'0'0'8'0,"0"-47"28"0,0 31 3 0,0-1-10 0,0 17-11 0,0 0-7 0,0 161 12 0,15-67-19 0,-15-16-1 0,-15-28-1 0,15-3 1 0,-16-33 0 0,47-14 0 0,33 0-2 0,-1 0 0 0,16 0-4 0,17 0-18 0,-17 0-118 0</inkml:trace>
  <inkml:trace contextRef="#ctx0" brushRef="#br0" timeOffset="196">14589 11304 62 0,'0'0'7'0,"0"-33"21"0,48 16-21 0,14 17-10 0,19 0-71 0</inkml:trace>
  <inkml:trace contextRef="#ctx0" brushRef="#br0" timeOffset="197">14907 11065 19 0,'-48'-64'53'0,"32"34"-6"0,-1 30-28 0,2 46-14 0,30 177-7 0,2-112-98 0</inkml:trace>
  <inkml:trace contextRef="#ctx0" brushRef="#br0" timeOffset="198">15700 11334 32 0,'63'-111'58'0,"-46"31"-23"0,-82 49-27 0,3 31-1 0,30 0-4 0,-47 81 0 0,46-3-2 0,33-15 2 0,33 1-1 0,30-17 1 0,-32 17-1 0,2 16 0 0,-49-2-2 0,-32-28 1 0,-15-20 0 0,-1-14 1 0,47-32 0 0,2 1-1 0,30-17 0 0,81 16 2 0,-65 79-1 0,-14 18 0 0,-1 13 2 0,-16 17 0 0,-16 16 0 0,16-46 0 0,-17-51-3 0,17 66 2 0,0-33 0 0,0-15 0 0,33-16-3 0,15-18-5 0,46-14-135 0</inkml:trace>
  <inkml:trace contextRef="#ctx0" brushRef="#br0" timeOffset="199">17574 11065 51 0,'-16'0'13'0,"-16"0"32"0,32-16-24 0,0 16-12 0,-16 33 3 0,16 13-2 0,0 34-3 0,16-1-6 0,-1 1-1 0,2-32-2 0,-17-1-31 0,0-31-65 0</inkml:trace>
  <inkml:trace contextRef="#ctx0" brushRef="#br0" timeOffset="200">16335 11763 51 0,'-31'-31'57'0,"46"16"-37"0,49 15-6 0,15 0-2 0,1 15-1 0,47-15-4 0,31 0 2 0,33 15-1 0,47-15-2 0,32 0-1 0,16 0-2 0,-32 0-1 0,-17 16-1 0,-14-1 3 0,31 2 0 0,-17-34-2 0,256 2 0 0,-430 15-1 0,-46-16-1 0,-1 1-5 0,-49 15-29 0,-46 0-106 0</inkml:trace>
  <inkml:trace contextRef="#ctx0" brushRef="#br0" timeOffset="201">16589 12113 11 0,'0'-80'105'0,"15"49"-56"0,-15 31-41 0,0 63 1 0,0 48 0 0,-15 0-3 0,30-16-2 0,-15 16-1 0,17-30-3 0,-1-34 0 0,-32 17-35 0,-1-64-70 0,17 0 56 0</inkml:trace>
  <inkml:trace contextRef="#ctx0" brushRef="#br0" timeOffset="202">16637 12367 28 0,'0'-32'28'0,"0"-16"21"0,-16 32-33 0,32-14 7 0,-16 13-19 0,15 1 10 0,33-1-3 0,16 17-6 0,-16 65-2 0,-17-2-2 0,-31 0-1 0,-16-32 1 0,-32 2 1 0,-31-16-2 0,16 13 0 0,-1-30-4 0,64 31-139 0</inkml:trace>
  <inkml:trace contextRef="#ctx0" brushRef="#br0" timeOffset="203">17081 12413 73 0,'0'0'0'0,"-15"-15"47"0,15-1-28 0,46 1-5 0,19 0-2 0,14-2-8 0,0 17-4 0,-48 0-12 0,-14 0-39 0</inkml:trace>
  <inkml:trace contextRef="#ctx0" brushRef="#br0" timeOffset="204">17208 12241 15 0,'0'-17'50'0,"0"1"-1"0,-15 16-26 0,15 16-14 0,0 31 3 0,0 64-3 0,-16-47-9 0,16-17-1 0,0-16-6 0,16-14-69 0,-16-17 18 0</inkml:trace>
  <inkml:trace contextRef="#ctx0" brushRef="#br0" timeOffset="205">17843 12256 45 0,'0'0'0'0,"64"-48"52"0,-49 16-31 0,-15-14-11 0,-15 13 0 0,-33 1-3 0,1 32-1 0,-1 0-2 0,16 48-2 0,16 30-1 0,1 2 4 0,15-16-2 0,31-17-4 0,32-31 3 0,-15-16-2 0,0-31 1 0,0-1-1 0,-48-32 1 0,0 1-1 0,-17 31 1 0,2 32 1 0,15 48-1 0,0-1 2 0,0 17-2 0,32-17 0 0,-1-16-3 0,17 2-17 0,-17-16-100 0</inkml:trace>
  <inkml:trace contextRef="#ctx0" brushRef="#br0" timeOffset="206">17668 12574 78 0,'-15'0'30'0,"-1"0"2"0,80 0-3 0,47 0-18 0,32-17-6 0,-32 1-4 0,-64 16-7 0,-32 0-19 0,-30 33-99 0</inkml:trace>
  <inkml:trace contextRef="#ctx0" brushRef="#br0" timeOffset="207">17747 12859 72 0,'0'-16'38'0,"17"-16"-11"0,14 0-13 0,-14 18-6 0,14-3-4 0,0 34-2 0,-14 29 1 0,-17 2-3 0,0-1 0 0,-48-16 1 0,0 2 2 0,17-1 1 0,14-32 3 0,34 0 1 0,31 0-2 0,14-32-2 0,34 32-4 0,-17-33-13 0,-15 2-91 0,-49 16 43 0</inkml:trace>
  <inkml:trace contextRef="#ctx0" brushRef="#br0" timeOffset="208">18193 12050 44 0,'0'-33'19'0,"16"-15"34"0,-1 33-23 0,1 15-12 0,-1 32-4 0,33 62 0 0,16 17-5 0,16 17-3 0,-33 16-2 0,-47-3-1 0,-31 20-2 0,-33-35-4 0,-32-30-12 0,-14-18-50 0,62-62-16 0</inkml:trace>
  <inkml:trace contextRef="#ctx0" brushRef="#br0" timeOffset="209">16350 11889 32 0,'0'-14'21'0,"0"14"28"0,-15 0-21 0,-1 31-3 0,-32 49-3 0,17 31-6 0,-1 33-3 0,32 28-4 0,15 19-3 0,81-16-6 0,62-32-1 0,17-17-20 0,-79-46-120 0</inkml:trace>
  <inkml:trace contextRef="#ctx0" brushRef="#br0" timeOffset="210">18542 12065 18 0,'0'0'0'0,"15"-79"44"0,2 47-8 0,-1 0-10 0,-1 32-10 0,1 0-8 0,-1 17-6 0,-15 46 0 0,0 0-1 0,-31 2 0 0,0-19 0 0,-1-31-1 0,32 2 2 0,48-17 0 0,15-17-1 0,16 2-3 0,-15 15-18 0,-49 0-73 0</inkml:trace>
  <inkml:trace contextRef="#ctx0" brushRef="#br0" timeOffset="211">18763 12446 63 0,'0'0'0'0,"-15"-16"73"0,78-1-65 0,33 17-2 0,14 0-6 0,-45-15-11 0,-34 15-107 0</inkml:trace>
  <inkml:trace contextRef="#ctx0" brushRef="#br0" timeOffset="212">18955 12271 56 0,'0'-15'18'0,"-32"15"31"0,32-15-30 0,15 45-7 0,-15 18-3 0,0 31-4 0,0-14-6 0,0 13 1 0,17-45-9 0,14-18-66 0,-31-15 17 0</inkml:trace>
  <inkml:trace contextRef="#ctx0" brushRef="#br0" timeOffset="213">19446 12113 51 0,'0'-16'22'0,"33"-16"11"0,-2 0-12 0,1 16-13 0,-32 16-6 0,48 0 7 0,-1 33-6 0,-32 14-1 0,-15 0-3 0,-31 0 2 0,0-14-1 0,-1-16 1 0,16-2-2 0,16-15 2 0,16 0-1 0,32 0 1 0,-2-15 1 0,-29 15-1 0,-17 15 1 0,0 16-1 0,0 17 2 0,0-16-1 0,-17-1 0 0,-14-16 1 0,0-15-3 0,-17 0-1 0,16-15 1 0,1-1-14 0,31 1-108 0</inkml:trace>
  <inkml:trace contextRef="#ctx0" brushRef="#br0" timeOffset="214">20002 12176 59 0,'0'-16'28'0,"0"-14"2"0,0-3-21 0,-15 16-6 0,-49 17 4 0,16 0 3 0,0 33-6 0,33 30-2 0,15 2 1 0,15-19-1 0,18 2 0 0,-18-31 0 0,16-2-2 0,2-30-1 0,-18-18 3 0,18-15-2 0,-18-15 1 0,1 15-1 0,-1 18 2 0,-15 30 0 0,0 61 1 0,0 4-1 0,17-2-2 0,-1-30 0 0,-16-33-2 0,32 15-23 0,-16 0-99 0</inkml:trace>
  <inkml:trace contextRef="#ctx0" brushRef="#br0" timeOffset="215">20145 11986 68 0,'15'-17'27'0,"18"-30"2"0,15 14-15 0,-2 19-9 0,-29 14-4 0,-34 64 0 0,-14-1-2 0,-17 0 1 0,33-48 0 0,15-15 3 0,48 0 1 0,15-15-2 0,-15 0-3 0,-17 15-8 0,-15 30-106 0</inkml:trace>
  <inkml:trace contextRef="#ctx0" brushRef="#br0" timeOffset="216">19606 12557 69 0,'0'0'0'0,"31"-33"54"0,1 33-30 0,32 0-10 0,15 0-9 0,-16 0-4 0,-32 0-1 0,65 0 0 0,-17 0-8 0,-31 0-66 0,-48 0 15 0</inkml:trace>
  <inkml:trace contextRef="#ctx0" brushRef="#br0" timeOffset="217">19812 12668 75 0,'0'0'15'0,"-16"0"24"0,16 0-23 0,0 32-4 0,0 0-1 0,0 31-4 0,0-15-2 0,-17 0-3 0,34-17 1 0,-1 1 1 0,32-32-2 0,-2 0-4 0,19-17-2 0,-3 2-18 0,-14-16-106 0</inkml:trace>
  <inkml:trace contextRef="#ctx0" brushRef="#br0" timeOffset="218">20002 12779 58 0,'0'0'20'0,"-15"0"35"0,15 0-30 0,0 32-11 0,0 16-1 0,0 15-7 0,0 17-5 0,15-17-4 0,-15-15-16 0,-15-33-121 0</inkml:trace>
  <inkml:trace contextRef="#ctx0" brushRef="#br0" timeOffset="219">20716 11240 36 0,'0'-32'28'0,"17"-33"13"0,14 4-19 0,0 11-12 0,34 35-2 0,-18 15-4 0,1 32-3 0,-16 1-2 0,-16 28 1 0,-16 19 1 0,-16 16 2 0,-1-17 1 0,2 1 3 0,15-2-3 0,15 18-1 0,33-16 0 0,16-17-4 0,-16-30 4 0,-17-18-3 0,-16-15 0 0,2-15 1 0,-34 15 0 0,2 0-2 0,-32 15 1 0,-1 31 1 0,-15 34 2 0,30 16 0 0,18-1 1 0,15 1 1 0,32 0-1 0,-1-18-1 0,-15 16 0 0,-16 3-1 0,0-18 0 0,-16 0 0 0,-15 1-1 0,14-17 0 0,-46-15-1 0,-1-16-3 0,-15 14-139 0</inkml:trace>
  <inkml:trace contextRef="#ctx0" brushRef="#br0" timeOffset="220">3905 14351 3 0,'0'-16'16'0,"-16"16"25"0,0 0-10 0,1 0 3 0,30 0 0 0,33 0-27 0,0 16-2 0,15 1-1 0,1-17-1 0,-1 0-1 0,1-17-3 0,-17 1-1 0,-15 16-17 0,-16 0-106 0</inkml:trace>
  <inkml:trace contextRef="#ctx0" brushRef="#br0" timeOffset="221">4080 14542 12 0,'-16'0'23'0,"0"-16"26"0,16 16-21 0,-16-17-14 0,16 34-2 0,16-17-2 0,16 0-1 0,15 16-4 0,33-32-4 0,-1 16-27 0,-31 0-87 0</inkml:trace>
  <inkml:trace contextRef="#ctx0" brushRef="#br0" timeOffset="222">5874 14018 8 0,'0'-16'11'0,"-16"-1"42"0,0-14-10 0,0 15-16 0,16 16-11 0,0 16 2 0,16 15-11 0,-16 2-4 0,63 189 2 0,-63-190-20 0,0-17-53 0,0-15 0 0</inkml:trace>
  <inkml:trace contextRef="#ctx0" brushRef="#br0" timeOffset="223">5524 14462 57 0,'0'0'0'0,"-15"0"45"0,46 0-19 0,65 0-13 0,46 0-1 0,17-16-3 0,16-1-5 0,-32 3-2 0,-32-3-2 0,-64 2-1 0,-31 15-13 0,-32 15-70 0,1 2 34 0</inkml:trace>
  <inkml:trace contextRef="#ctx0" brushRef="#br0" timeOffset="224">5667 14811 5 0,'0'0'0'0,"-16"0"39"0,16-30-1 0,-15 13-4 0,-1 1-14 0,32 16-5 0,31-32-6 0,17 32-6 0,15 15 1 0,-31 18-3 0,-32 14 0 0,-16 1-1 0,-32-15 0 0,0-3 0 0,0-14 0 0,1-1 0 0,15-15 0 0,16 0 0 0,16 0 1 0,15-31 0 0,17 16 1 0,-16 30-1 0,-1 1-1 0,-15 32 2 0,0-1-1 0,-16-16 0 0,0 2 0 0,-16-16 1 0,-15-2 0 0,-17-15 0 0,0 0-1 0,-31 0-1 0,0-15 0 0,31-2-1 0,16 1-7 0,64-15-41 0,16-1-70 0</inkml:trace>
  <inkml:trace contextRef="#ctx0" brushRef="#br0" timeOffset="225">6429 14892 36 0,'16'-17'21'0,"16"-16"24"0,0 2-23 0,-32 1-2 0,0-3-6 0,-48 16-7 0,0 2-5 0,-15 15-1 0,31 15 2 0,0 18-1 0,17-1 0 0,-1 31-1 0,0 0 3 0,32 1-2 0,-16-17-1 0,47-16-1 0,1-31 1 0,15-14 0 0,-31-18 2 0,-16 0-3 0,0-16 2 0,-16-15 0 0,-16 47-2 0,16-16 2 0,0 32 0 0,-16 15-1 0,16 18 1 0,16 14 0 0,0 17-1 0,16-32 0 0,15 0-2 0,16-32-8 0,17-32-45 0,-48 0-50 0</inkml:trace>
  <inkml:trace contextRef="#ctx0" brushRef="#br0" timeOffset="226">6779 14637 63 0,'-16'-17'15'0,"-16"-46"35"0,32 0-26 0,48 15-13 0,15 31-5 0,-32 50-7 0,-14 31 0 0,-17-1 2 0,-48 18-1 0,16-35 1 0,16-31 2 0,16 2 4 0,16-17 2 0,47 0-4 0,1-32-5 0,32-14-6 0,-49 13-121 0</inkml:trace>
  <inkml:trace contextRef="#ctx0" brushRef="#br0" timeOffset="227">7779 14018 3 0,'0'0'9'0,"0"0"15"0,0 0 11 0,0-16-7 0,0 16-3 0,0 0-6 0,0 0-4 0,0 16-6 0,0 1-5 0,16 13 0 0,31-14-1 0,17-1-3 0,-17-15 1 0,-15-15-2 0,-16-1 2 0,-16-14-1 0,0-20 1 0,0 19 0 0,-16-16-1 0,-32 47 0 0,17 0-1 0,-17 15 2 0,16 1-1 0,16 0 0 0,-15 15 1 0,31-31-1 0,-48 33 2 0,32 30 1 0,0 2 0 0,16-4 1 0,16 4 0 0,31-19 0 0,17-13 0 0,-1-16-2 0,33-34-1 0,-17-16-3 0,0-13-17 0,-62-2-123 0</inkml:trace>
  <inkml:trace contextRef="#ctx0" brushRef="#br0" timeOffset="228">7874 13478 44 0,'-32'0'48'0,"32"-17"-9"0,0 17-24 0,16 17-6 0,32-1-1 0,31-16-3 0,-15 0-5 0,-1 0-15 0,-15 0-119 0</inkml:trace>
  <inkml:trace contextRef="#ctx0" brushRef="#br0" timeOffset="229">8620 13478 23 0,'0'-17'35'0,"16"-14"-1"0,-16 15-7 0,-16 2-10 0,-32-3-2 0,17 1-4 0,-1 16-5 0,0 0-4 0,0 0 0 0,1 16 0 0,14 15-1 0,2 16 2 0,-1 3-1 0,32 11-2 0,-1 4 0 0,18-34 0 0,-2-16 0 0,1 2 1 0,-1-34 0 0,2-14 0 0,-18 1 0 0,1-35 0 0,-16-14 0 0,0 1 0 0,0 28 1 0,0 35-1 0,0 15 0 0,-16 48 0 0,16-1 2 0,0 17-2 0,16 14-2 0,-16-13 0 0,48-34 0 0,15-16-9 0,1-15-75 0,-49 0 19 0</inkml:trace>
  <inkml:trace contextRef="#ctx0" brushRef="#br0" timeOffset="230">8858 13383 50 0,'16'-33'38'0,"0"3"-7"0,-1 13-13 0,2 1-4 0,-1 16-6 0,15 16-4 0,17 31-2 0,-33 17-1 0,2 0 0 0,-34-1-1 0,2-15 0 0,-1-15 1 0,0-33 0 0,16 15 2 0,0-47-2 0,16-16 1 0,15-15-1 0,2 15-1 0,-2 2 0 0,1-4 0 0,-32 20 0 0,0 13 1 0,0 1-1 0,0 32 1 0,-32 31 1 0,1 3 3 0,15 11 0 0,-1 4-1 0,17-2 0 0,64-15-1 0,-1-17-2 0,17 1-12 0,-33-16-152 0</inkml:trace>
  <inkml:trace contextRef="#ctx0" brushRef="#br0" timeOffset="231">9557 14557 33 0,'-32'-31'27'0,"16"31"17"0,16 0-21 0,0 0-3 0,0 0 0 0,48 0-7 0,15 16-5 0,1-16-5 0,-1 15-2 0,1-15 0 0,-17 0-3 0,-15 0-9 0,-1 0-87 0,-14 0 38 0</inkml:trace>
  <inkml:trace contextRef="#ctx0" brushRef="#br0" timeOffset="232">10954 14224 48 0,'-17'0'15'0,"-14"-32"34"0,15 16-20 0,16 16-11 0,0 0-8 0,0 48 0 0,16 15-4 0,0 18-2 0,-16-34-3 0,0 17-2 0,0-34-3 0,-16-13-30 0,16 14-95 0</inkml:trace>
  <inkml:trace contextRef="#ctx0" brushRef="#br0" timeOffset="233">10525 14827 87 0,'0'0'0'0,"0"-16"34"0,0 1-10 0,31 15-8 0,65-15-2 0,31-2-1 0,31 17-5 0,2-16-3 0,-18-1-4 0,-15 2 0 0,-48-1-2 0,-15 16-6 0,-48 0-26 0,-32 0-85 0</inkml:trace>
  <inkml:trace contextRef="#ctx0" brushRef="#br0" timeOffset="234">10636 15208 32 0,'0'0'47'0,"-16"-16"-7"0,16-15-16 0,16-1-8 0,48 17-5 0,-17-2-4 0,1 34-5 0,-33 13-1 0,2 18-1 0,-34 0 0 0,-14-16 1 0,-17 1 0 0,17-19-1 0,14 2-1 0,17-16 2 0,0 0 0 0,33-16 0 0,30 2 0 0,-32 14 1 0,2 0-1 0,-2 46-2 0,-31 2 1 0,0-1 1 0,-16-16 2 0,-15-14-3 0,-1 16 1 0,-16-33-1 0,-16 0 1 0,-15-17-2 0,16 17-1 0,15-16-8 0,80 16-136 0</inkml:trace>
  <inkml:trace contextRef="#ctx0" brushRef="#br0" timeOffset="235">11208 15288 62 0,'0'0'0'0,"16"-16"48"0,15-16-32 0,-15 0-2 0,-16 1 1 0,-16 15-2 0,-31-1-5 0,15 2-3 0,0 15-3 0,0 15 0 0,1 33-1 0,-1 15 2 0,16 1-1 0,32 0 1 0,16-31-2 0,15-18 1 0,1 0 0 0,0-30-3 0,-33 0 2 0,1-18-1 0,-16-15 2 0,0 1-2 0,0-1 0 0,0 16 1 0,0 32 1 0,0 0 0 0,-16 16 0 0,16 32-1 0,0 15 0 0,16-32-1 0,16 19 0 0,16-35-12 0,15-15-46 0,-47 0-49 0</inkml:trace>
  <inkml:trace contextRef="#ctx0" brushRef="#br0" timeOffset="236">11462 15097 42 0,'47'-144'126'0,"-31"144"-122"0,0 33-3 0,-16 31-1 0,0-17 1 0,-32 0-1 0,1-14 1 0,15-18 1 0,79-15 18 0,1-48-15 0,15 18-3 0,-15-3-6 0,-49 33-37 0</inkml:trace>
  <inkml:trace contextRef="#ctx0" brushRef="#br0" timeOffset="237">12255 14429 16 0,'0'-14'44'0,"-15"-3"-2"0,-1 17-17 0,16 17-13 0,-17-3-3 0,17-14-8 0,33 33 7 0,157-80 0 0,-174 30-6 0,-16-13 0 0,0-3 1 0,-32 1-2 0,16 16 1 0,-31 16-2 0,15 0 1 0,-16 31 2 0,17 2 0 0,-2-1 0 0,2 31 2 0,15-15-1 0,16 0 1 0,0 15 0 0,32-15 0 0,16-17-3 0,15 1 1 0,1-32-4 0,-1 0 1 0,16-32-11 0,-15 1-32 0,-49-17-98 0</inkml:trace>
  <inkml:trace contextRef="#ctx0" brushRef="#br0" timeOffset="238">12255 13811 33 0,'-15'-17'47'0,"15"3"-5"0,31 28-7 0,32 3-20 0,17-17-8 0,-16-17-5 0,-33 17-4 0,-15 17-15 0,0-17-111 0</inkml:trace>
  <inkml:trace contextRef="#ctx0" brushRef="#br0" timeOffset="239">12986 13748 30 0,'-17'-15'43'0,"17"-18"-6"0,0 1-16 0,0 1-11 0,-15 16-2 0,-18-2-1 0,2 1-2 0,-17 16-2 0,17 16-1 0,-1 1 1 0,16 13 0 0,16 18 1 0,0 0-2 0,0-2 1 0,16-13-2 0,16-1-1 0,-1-17 1 0,2-15-1 0,-18 0 1 0,16-15-1 0,-14-17 1 0,-1-32 0 0,-1 17 0 0,-15-17 0 0,0 34 0 0,-15 30 0 0,-1 15 0 0,-1 31 1 0,17 19-1 0,17-2-1 0,14-30-1 0,2 14-5 0,13-47-32 0,2 16-95 0</inkml:trace>
  <inkml:trace contextRef="#ctx0" brushRef="#br0" timeOffset="240">13175 13652 1 0,'0'0'4'0,"-15"-15"19"0,15 15 15 0,0-15-12 0,0-2-6 0,0 17-6 0,0-16-4 0,0 16-7 0,15 0 3 0,-15-17-1 0,0 17 1 0,17-15-1 0,-1-1 0 0,16 16 0 0,-1 16-3 0,-31 32-2 0,16 15 1 0,-16 2-1 0,-16-18 0 0,-15 0-1 0,14-15 1 0,2-17 1 0,15-15-1 0,15-15 1 0,2-33-1 0,14-15 0 0,0-2 1 0,2 4-1 0,-18-20 1 0,2 51-2 0,-17 30 3 0,-17 0-3 0,2 15 1 0,-1 31 0 0,16 4 1 0,0 11-1 0,16 4 0 0,16-33 0 0,-1-1-6 0,0-15-27 0,2-16-53 0</inkml:trace>
  <inkml:trace contextRef="#ctx0" brushRef="#br0" timeOffset="241">13683 13478 49 0,'17'-64'96'0,"-34"64"-83"0,2 16-1 0,-16 48-3 0,-2 14 0 0,18 18-4 0,-1-1-2 0,16 1-1 0,-17-17-2 0,2-15 1 0,-16-17-2 0,15-31-4 0,16 0-30 0,0-16-103 0</inkml:trace>
  <inkml:trace contextRef="#ctx0" brushRef="#br0" timeOffset="242">13795 13938 18 0,'0'0'0'0,"-16"-16"43"0,16 1-15 0,-15-1-1 0,15-1-9 0,0 2-1 0,31-17-8 0,-16 16-2 0,18 16-5 0,-18 127 0 0,-30-63-2 0,-18-17 0 0,-13-15 1 0,13-17 1 0,18 2 0 0,15-1 3 0,15-16 2 0,33-16 0 0,0-1-3 0,16 17-2 0,-33-15-1 0,1 15-9 0,-32-16-128 0</inkml:trace>
  <inkml:trace contextRef="#ctx0" brushRef="#br0" timeOffset="243">14399 14462 18 0,'0'-16'34'0,"-16"-1"6"0,-1 17-4 0,17 0-19 0,0 0-3 0,17 33-4 0,-17 14-1 0,-17 1-3 0,2 15-1 0,-1-13-1 0,16 11-3 0,16-11 1 0,-16-20 0 0,15 18 1 0,2-32-3 0,14 1 1 0,0-17 0 0,50 0 0 0,157-81-95 0,-222 66 23 0</inkml:trace>
  <inkml:trace contextRef="#ctx0" brushRef="#br0" timeOffset="244">14589 14176 60 0,'-17'-15'16'0,"17"0"15"0,17-2-18 0,47 17-11 0,15-16-14 0,-16 16-86 0</inkml:trace>
  <inkml:trace contextRef="#ctx0" brushRef="#br0" timeOffset="245">14986 13938 49 0,'0'-16'38'0,"-64"96"20"0,64-1-60 0,0 1-33 0,16-65-23 0</inkml:trace>
  <inkml:trace contextRef="#ctx0" brushRef="#br0" timeOffset="246">15573 14176 71 0,'0'-30'15'0,"15"-3"14"0,2 1-17 0,-34 16-3 0,-29 16-2 0,-2 0-1 0,0 31-2 0,17 19-1 0,15 28 0 0,16-15-2 0,47 1 1 0,-15-17-1 0,-1 17 0 0,-14-17-1 0,-34 1 0 0,-31 0-1 0,2-16 2 0,13-16 0 0,18-16 2 0,15-33-1 0,32 2-1 0,-1-1 3 0,0 17-1 0,-14 30 0 0,-1 33 0 0,-1 47 0 0,-15 32 1 0,0 16 1 0,-15-16-1 0,15 0-2 0,-16-32 2 0,32-15-1 0,16-17 0 0,15-31-1 0,16-16-4 0,-30 1-10 0,-2-34-142 0</inkml:trace>
  <inkml:trace contextRef="#ctx0" brushRef="#br0" timeOffset="247">16558 14018 11 0,'-16'-16'34'0,"-1"-1"17"0,2 17-22 0,-1 17-9 0,16 30-4 0,0 17-4 0,16 30-4 0,-1 34-2 0,-15-17-3 0,17 0-3 0,-1-31 0 0,-16-33 1 0,0-15-2 0,0-17-3 0,0-15-2 0,-33-61-66 0,18 28-15 0</inkml:trace>
  <inkml:trace contextRef="#ctx0" brushRef="#br0" timeOffset="248">16510 14383 11 0,'0'-32'12'0,"-16"-32"45"0,16 34-20 0,16 13-23 0,32 1-2 0,15 16-4 0,1 16-5 0,-33 16 1 0,-16 14-1 0,2-13 0 0,-49 14-1 0,1-16 1 0,-17 2-1 0,15-16-2 0,-13-2 0 0,-2 0-4 0,48-15-17 0,32-30-110 0</inkml:trace>
  <inkml:trace contextRef="#ctx0" brushRef="#br0" timeOffset="249">17033 14429 32 0,'0'0'12'0,"-15"-14"43"0,15 14-23 0,0 0-12 0,48 0-6 0,-2-17-4 0,35 2-7 0,-35 15-5 0,-13 0-10 0,-1 0-117 0</inkml:trace>
  <inkml:trace contextRef="#ctx0" brushRef="#br0" timeOffset="250">17828 14272 8 0,'0'0'0'0,"15"-15"53"0,1-2-9 0,-16-16-24 0,-31 18-4 0,15-16-4 0,-16 16-7 0,32 15-4 0,-112 30 9 0,81 1-6 0,-1 34-1 0,32-2-1 0,0-30-1 0,32 14 0 0,16-33 0 0,-17 3 0 0,17-17-1 0,-17-17 0 0,2-14 0 0,-18-16 1 0,-15-17-1 0,0 34 0 0,0-3 1 0,-15 33-1 0,-1 16 1 0,16 31 0 0,0 17 0 0,0 0-1 0,31-17 0 0,17-30-6 0,0-2-42 0,-17-30-66 0</inkml:trace>
  <inkml:trace contextRef="#ctx0" brushRef="#br0" timeOffset="251">18176 14146 60 0,'0'0'0'0,"-15"-33"64"0,-1 16-39 0,16 2-12 0,-17 30-5 0,2 2 1 0,-1 46-1 0,1 18-2 0,-1-3-1 0,-1 33-3 0,2-15-1 0,-1-18-1 0,-1-14-1 0,-14-32-3 0,16-17-16 0,15-15-33 0,0 0-46 0</inkml:trace>
  <inkml:trace contextRef="#ctx0" brushRef="#br0" timeOffset="252">18272 14462 38 0,'0'0'0'0,"16"-16"63"0,-16-32-35 0,15 18-11 0,18 13-5 0,-2 1-5 0,49 96-2 0,-97-16-5 0,-46-1 0 0,16-32 0 0,-1 1 2 0,31 0 2 0,17-16 3 0,17 1 0 0,62-17-3 0,0-17-4 0,33-16 0 0,-64 18-11 0,-48 15-128 0</inkml:trace>
  <inkml:trace contextRef="#ctx0" brushRef="#br0" timeOffset="253">16017 15018 40 0,'0'0'0'0,"-15"-15"55"0,-1 15-22 0,16-17-10 0,64 17-7 0,30 0-6 0,50 0-1 0,-1 0-4 0,30 17 3 0,50-17-2 0,31-17-1 0,0 17-2 0,-48 17 0 0,17 13-1 0,-1 1 0 0,64-14 1 0,32-1 2 0,-128 1-4 0,-159-17-2 0,-94 15-6 0,-49-15-27 0,2 0-115 0</inkml:trace>
  <inkml:trace contextRef="#ctx0" brushRef="#br0" timeOffset="254">16319 15527 20 0,'-15'-17'10'0,"-18"-16"46"0,33 18-25 0,0-1-11 0,0 16-9 0,0 48 3 0,0 46-2 0,0 17-4 0,0 33-5 0,17-47-1 0,-17-19-1 0,16-15-1 0,-16-32 0 0,0-31 1 0,0 0 1 0,0-31-2 0,-16-16 1 0,-1-17 0 0,2-16 0 0,15 49-1 0,0-79 1 0,32 29-1 0,15 51-1 0,33-3 2 0,-1 16-1 0,-48 67 0 0,-14-3-1 0,-34 32 1 0,-31-31 0 0,2-17-1 0,-18-15-2 0,1 0-12 0,47-32-47 0,16 16-10 0</inkml:trace>
  <inkml:trace contextRef="#ctx0" brushRef="#br0" timeOffset="255">16589 15366 75 0,'-31'-47'32'0,"15"16"0"0,16 15-21 0,31 16-6 0,0 33-5 0,-14 13 2 0,-17 2-2 0,-17 15 0 0,-29-15 3 0,30-16 1 0,16-32-1 0,47 0-1 0,33-32-3 0,15-1-11 0,-16 33-113 0</inkml:trace>
  <inkml:trace contextRef="#ctx0" brushRef="#br0" timeOffset="256">16939 15907 33 0,'0'0'44'0,"0"-17"-2"0,15 17-17 0,33 0-8 0,16-15-9 0,30-1-5 0,-30 0-5 0,-16 16-9 0,-16 0-36 0,-32 0-41 0</inkml:trace>
  <inkml:trace contextRef="#ctx0" brushRef="#br0" timeOffset="257">17129 15749 48 0,'-17'-50'93'0,"17"67"-77"0,0 16-2 0,17 30-6 0,-1 0-4 0,-1 2-5 0,-15-4-7 0,-15 19-100 0</inkml:trace>
  <inkml:trace contextRef="#ctx0" brushRef="#br0" timeOffset="258">17747 15732 17 0,'0'0'0'0,"-15"-33"47"0,15 19-19 0,0 14-9 0,0 14-7 0,0 36 0 0,0-3-6 0,0 0-2 0,15-15-2 0,18 0-1 0,-18-16 0 0,-15 1-1 0,17-17 2 0,-17 0 0 0,0-17 2 0,16-47 2 0,-16 1-4 0,-16-34-1 0,-1 3 0 0,17 46-1 0,0 1 2 0,48 14-3 0,-48 33 1 0,79-31-3 0,-62 16 1 0,30 30-22 0,-32 1-87 0</inkml:trace>
  <inkml:trace contextRef="#ctx0" brushRef="#br0" timeOffset="259">17970 15685 24 0,'0'-17'31'0,"0"2"6"0,16 0-18 0,-1-2-5 0,33 1-7 0,0 16-2 0,-17 33-5 0,-14-18 0 0,-17 17 0 0,-32-1 2 0,1 2-2 0,-2-18 2 0,18 0-3 0,15-15 1 0,15 0 1 0,33-15 1 0,0 15 2 0,-17 0-1 0,2 15-1 0,-33 18-1 0,0 14-1 0,0 1 0 0,-16-32 2 0,-16 1 0 0,-1-3-1 0,2-14 0 0,0-14-1 0,-1-3-2 0,16-16-13 0,16 2-95 0</inkml:trace>
  <inkml:trace contextRef="#ctx0" brushRef="#br0" timeOffset="260">18590 15732 27 0,'0'0'15'0,"0"-33"38"0,-16 2-32 0,-16 16-5 0,16-17-10 0,-16 16-2 0,1-1-2 0,-17 50 2 0,15 14 0 0,33 17 1 0,-15-17-3 0,30 1 2 0,18-16-2 0,-1-1-2 0,-1-31 0 0,0 0 1 0,2 0 0 0,-18-47-1 0,2 16 2 0,-17-17-1 0,-17 0 0 0,17 17 0 0,-15 45 0 0,-1 36 2 0,32 13 0 0,-1-16 0 0,33 1-4 0,0-15-1 0,0-19-13 0,-17-14-48 0,-31 0-3 0</inkml:trace>
  <inkml:trace contextRef="#ctx0" brushRef="#br0" timeOffset="261">17970 16066 30 0,'-31'0'32'0,"-1"0"3"0,16 15-14 0,47 1 35 0,48-16-44 0,65-16 0 0,-1-14-7 0,-49 30-4 0,-13 0-1 0,-35 0-1 0,-13 0-7 0,-18 0-21 0,-30-17-54 0,-1 34 25 0</inkml:trace>
  <inkml:trace contextRef="#ctx0" brushRef="#br0" timeOffset="262">18176 16351 48 0,'-15'0'18'0,"-18"-17"3"0,18 3 2 0,-1-3-2 0,1 2-1 0,30-17-10 0,33 32-4 0,31 32 4 0,-63 14-10 0,-32 4-1 0,-15-20 2 0,-65 34 12 0,112-64-7 0,32 0-1 0,0-31-3 0,31 15-4 0,-16-16-9 0,1 17-34 0,-49-2-47 0</inkml:trace>
  <inkml:trace contextRef="#ctx0" brushRef="#br0" timeOffset="263">18701 15477 23 0,'0'0'0'0,"16"-15"54"0,-16 15 0 0,0 15-32 0,63 18-5 0,1-1-6 0,-18 31-5 0,2 31-4 0,-31 34 2 0,-17-15-3 0,-17 28-1 0,-31-30-1 0,2-47 4 0,-2 14-9 0,-16-13-22 0,-15-33-104 0</inkml:trace>
  <inkml:trace contextRef="#ctx0" brushRef="#br0" timeOffset="264">17589 15510 22 0,'16'0'16'0,"-1"-16"32"0,-15 16-19 0,-15 0-14 0,-16 0-1 0,-2 33 0 0,-15 28-2 0,33 19-1 0,15 31-4 0,0 33-1 0,15-16-1 0,33 13-4 0,-15-77 0 0,13 0-1 0,35 0-18 0,13-49-120 0</inkml:trace>
  <inkml:trace contextRef="#ctx0" brushRef="#br0" timeOffset="265">19113 15366 15 0,'0'0'0'0,"-31"-15"52"0,31-17-10 0,16 18-23 0,15-3-5 0,1 1-7 0,-1 16-5 0,-14 47-2 0,-17 0 2 0,-32 18-2 0,-16-2 2 0,32-15 1 0,1-33 3 0,46 1 1 0,17-16 0 0,-16-16-6 0,47 1-2 0,-31 0-19 0,-32-2-103 0</inkml:trace>
  <inkml:trace contextRef="#ctx0" brushRef="#br0" timeOffset="266">19240 14398 49 0,'0'-30'14'0,"-15"-51"16"0,15 34-4 0,15 14-10 0,16 2-4 0,17 16-5 0,-15 0-3 0,-2 30-3 0,1 16 0 0,-32 34 0 0,16-4 2 0,-32 19 1 0,-1 1-3 0,2-3 1 0,-1 18 1 0,16-33 1 0,16 17 0 0,16-17-2 0,16-30 0 0,-17-3 0 0,17-14-1 0,0-16 0 0,-17 0-1 0,-31-16 1 0,16 16-1 0,-32 0-2 0,1 31 2 0,-18 2 1 0,2 14-2 0,14 1 2 0,17 15-1 0,0 1 2 0,17-17 0 0,-17 3 0 0,16 11 0 0,-16 4 0 0,0 14 1 0,-16-1-1 0,16 2 0 0,0 1 1 0,0-18-1 0,-17-32 0 0,-14-15-12 0,-32 0-137 0</inkml:trace>
  <inkml:trace contextRef="#ctx0" brushRef="#br0" timeOffset="267">20050 14842 50 0,'0'0'0'0,"-32"-15"47"0,16 15-23 0,1 15-6 0,15 2-5 0,63-1-3 0,1-16-1 0,15 0-2 0,-47 0-3 0,47 0-27 0,-48 17-109 0</inkml:trace>
  <inkml:trace contextRef="#ctx0" brushRef="#br0" timeOffset="268">20876 14748 25 0,'0'0'12'0,"0"-32"35"0,0 0-28 0,0 1 1 0,0 15-3 0,31-1-6 0,-16 2-9 0,66 15 4 0,-18 32-5 0,-47 31-1 0,-32-15 1 0,-32 15-1 0,-15-15 0 0,15 0 1 0,1-33 0 0,30 16-1 0,17-14 1 0,0-17 0 0,33 16 1 0,-2-16 0 0,32-16 0 0,1-1-3 0,-1 2-4 0,1 15-18 0,-32 0-84 0</inkml:trace>
  <inkml:trace contextRef="#ctx0" brushRef="#br0" timeOffset="269">20637 15161 54 0,'-15'0'28'0,"-1"0"6"0,63-17-10 0,16 17-11 0,16 0-2 0,48 0-1 0,0-15-4 0,-15 0-5 0,-49 15-2 0,-46 0-4 0,-1 0-30 0,-16 0-75 0</inkml:trace>
  <inkml:trace contextRef="#ctx0" brushRef="#br0" timeOffset="270">20653 15462 10 0,'0'0'13'0,"-31"-16"38"0,15 1-19 0,16 0-6 0,31-2-5 0,0 1-10 0,34 16-4 0,-18 0-6 0,-15 33-2 0,-16 13 1 0,-1-14 1 0,-46 1 0 0,-1-3 0 0,1-14-1 0,-2-16 0 0,18 0 0 0,47 0-1 0,30 0 1 0,-14 0-1 0,0 15 1 0,-32 35 1 0,-16-3-1 0,-16 17 1 0,-32-34 1 0,0-13 0 0,2-17 0 0,-18 0-1 0,32-32-2 0,-47-64-21 0,94 66-123 0</inkml:trace>
  <inkml:trace contextRef="#ctx0" brushRef="#br0" timeOffset="271">21288 15462 64 0,'-16'-31'37'0,"16"-1"-15"0,0-16-12 0,-31 32-1 0,-128 80 14 0,126-17-18 0,33 34 0 0,0-20-2 0,33 4 1 0,-1-19-3 0,15-29 1 0,1-34-1 0,15 3 0 0,-32-50-1 0,-14 16 1 0,-17-31 0 0,0 47-1 0,0 16 0 0,-17 32 3 0,2 49 0 0,-1-4-1 0,16-11 0 0,64-20-3 0,15-13-23 0,-31-34-119 0</inkml:trace>
  <inkml:trace contextRef="#ctx0" brushRef="#br0" timeOffset="272">21765 14684 5 0,'0'0'26'0,"15"-14"11"0,1 14-10 0,-16 0 9 0,15 14-27 0,33 2-4 0,-15-16-3 0,30-30 0 0,-47 13 0 0,-16-31-2 0,-16 32 0 0,-16 0 1 0,-15 0-1 0,-1 1 1 0,16 30-1 0,1-15 5 0,15 48 1 0,-1 0-1 0,17-1 1 0,0 17 0 0,0-1-3 0,17 2-1 0,30-50 2 0,16 0-3 0,33-15-2 0,-1-30-17 0,-32-20-62 0,-63 35 16 0</inkml:trace>
  <inkml:trace contextRef="#ctx0" brushRef="#br0" timeOffset="273">21684 13970 35 0,'-15'-16'46'0,"15"0"-13"0,15 16-12 0,33 16-9 0,0 0-4 0,16-16-4 0,-16 0-4 0,-33-16-18 0,1 16-100 0</inkml:trace>
  <inkml:trace contextRef="#ctx0" brushRef="#br0" timeOffset="274">22352 13780 26 0,'0'-17'18'0,"0"-13"17"0,-16-20-15 0,-16 35-6 0,-15 15-6 0,-18 0 2 0,3 15-1 0,45 50-3 0,17-2-2 0,17 0-1 0,14 1-1 0,17-17-2 0,-17-47 2 0,2 0-2 0,-2-15 1 0,-16-17-1 0,2-15 1 0,-17-17-2 0,-17-15 2 0,17 47-1 0,-15 32 0 0,15 32 1 0,0 31 2 0,15 17-3 0,2-17 0 0,14-32-5 0,2-14-40 0,-2-17-47 0</inkml:trace>
  <inkml:trace contextRef="#ctx0" brushRef="#br0" timeOffset="275">22494 13733 65 0,'-15'-17'24'0,"15"-16"4"0,32 18-15 0,15 15-5 0,-15 48-7 0,-16 30-2 0,-32-13 4 0,-16-2-2 0,-15-31 0 0,30-16 0 0,34-32 0 0,30-16 0 0,1-46-2 0,-33-3 0 0,-15 18 2 0,0 15-1 0,-48 48 4 0,33 64-2 0,15 14 0 0,0 2-1 0,32-16-1 0,32-32-6 0,-18-17-28 0,-13-15-52 0</inkml:trace>
  <inkml:trace contextRef="#ctx0" brushRef="#br0" timeOffset="276">22065 14113 45 0,'-15'0'37'0,"-1"-17"-2"0,64 17-14 0,47-15-6 0,47 15-4 0,18-16-5 0,-33 16-6 0,-64 0-2 0,-47 0-12 0,-16 16-47 0,0-16 13 0</inkml:trace>
  <inkml:trace contextRef="#ctx0" brushRef="#br0" timeOffset="277">22352 14303 54 0,'0'0'15'0,"15"-31"15"0,-15 16-15 0,17-18-2 0,14 16-2 0,-15 2-2 0,16 15-5 0,-16 32-3 0,-16 31-1 0,-16-15 0 0,-32 0 1 0,17-16 0 0,-17-1 2 0,31-15 2 0,34-16 5 0,31 0-4 0,62-16-3 0,-14-15-7 0,-48 31-37 0,-32 0-69 0</inkml:trace>
  <inkml:trace contextRef="#ctx0" brushRef="#br0" timeOffset="278">22638 14653 24 0,'0'0'0'0,"-48"-33"62"0,48 18-32 0,0 15-10 0,0 0-7 0,16 48-7 0,-16 15 2 0,0 2-3 0,0-4-1 0,0-11-1 0,0-20-1 0,0-14-2 0,15 16 1 0,33-32 1 0,16 0-1 0,-1 0-2 0,1-17-8 0,-16 17-33 0,-33-15-74 0</inkml:trace>
  <inkml:trace contextRef="#ctx0" brushRef="#br0" timeOffset="279">22827 14526 65 0,'-15'-17'25'0,"15"2"-12"0,48 0-12 0,0 15-3 0,-2 0-89 0</inkml:trace>
  <inkml:trace contextRef="#ctx0" brushRef="#br0" timeOffset="280">23066 14368 22 0,'0'0'0'0,"0"-17"64"0,0 17-41 0,0 17-15 0,0 44-6 0,0 19-8 0,0-16-81 0</inkml:trace>
  <inkml:trace contextRef="#ctx0" brushRef="#br0" timeOffset="281">23479 14398 50 0,'-17'-15'32'0,"2"-17"-5"0,-32 16-20 0,15 16-5 0,-16 16 3 0,1 1 0 0,30 44 0 0,17-28-3 0,33 14 0 0,30 17 0 0,-32-17-1 0,-14 17 0 0,-17-17-2 0,-32 3 1 0,-32-20 1 0,16-14 0 0,17-16 0 0,14 0 0 0,17-31 0 0,33 16 0 0,-1-2 0 0,-1 17 2 0,0 47-1 0,-14 34 1 0,-1-3 1 0,-16 16 0 0,0 19 1 0,-16-18 1 0,-1-16 2 0,17-14-3 0,17-19-2 0,14-46-2 0,33 0-8 0,-1-46-76 0,-46 46 13 0</inkml:trace>
  <inkml:trace contextRef="#ctx0" brushRef="#br0" timeOffset="282">24066 14287 51 0,'0'-15'18'0,"-15"0"17"0,15 15-17 0,0 30-8 0,15 34-4 0,-15 0-4 0,0 0-2 0,0-1-25 0,-15-16-80 0</inkml:trace>
  <inkml:trace contextRef="#ctx0" brushRef="#br0" timeOffset="283">23749 14764 67 0,'-16'0'14'0,"-32"0"24"0,79-16-17 0,34 16-3 0,93 0-5 0,65-17-4 0,253-14-10 0,-476 31-24 0,-16 16-94 0</inkml:trace>
  <inkml:trace contextRef="#ctx0" brushRef="#br0" timeOffset="284">23716 15064 33 0,'-15'-14'15'0,"-16"14"37"0,31-17-25 0,0 34-6 0,31 30-4 0,-16 33-5 0,2 15-5 0,-17-1-2 0,0 17-3 0,31-15-1 0,-14-48-2 0,-17-16-8 0,0-17-27 0,0-45-64 0,0 13 62 0</inkml:trace>
  <inkml:trace contextRef="#ctx0" brushRef="#br0" timeOffset="285">23701 15192 59 0,'-16'-31'37'0,"16"-1"-7"0,31 32-13 0,17-15-7 0,0 45-3 0,0 18-5 0,-48 0-1 0,-17 17-1 0,-29-35 1 0,-2-14-2 0,0-16-11 0,48-16-84 0,0 0 52 0</inkml:trace>
  <inkml:trace contextRef="#ctx0" brushRef="#br0" timeOffset="286">23908 15003 68 0,'0'0'12'0,"-17"-17"24"0,17 17-21 0,33 0-11 0,13 17-2 0,-29 13-3 0,-17 1 1 0,-32 19 0 0,1-35 2 0,15 0 1 0,63-30 0 0,33-17-3 0,15-1-10 0,-32 19-106 0</inkml:trace>
  <inkml:trace contextRef="#ctx0" brushRef="#br0" timeOffset="287">24082 15335 53 0,'0'0'14'0,"-16"0"23"0,32 0-17 0,47-16-7 0,33 2-8 0,-17-3-7 0,-31 1-24 0,-32 16-66 0</inkml:trace>
  <inkml:trace contextRef="#ctx0" brushRef="#br0" timeOffset="288">24224 15208 40 0,'0'0'0'0,"0"-16"54"0,0 16-29 0,17 0-8 0,-1 48-9 0,-16 17-2 0,0 13-3 0,-16 1-5 0,-1-47-67 0,17-16 10 0</inkml:trace>
  <inkml:trace contextRef="#ctx0" brushRef="#br0" timeOffset="289">24351 15144 19 0,'0'-15'30'0,"17"-17"7"0,-1 32-18 0,-1 0-5 0,2 0-4 0,-17 32-2 0,16 16-3 0,-1-1-2 0,16-16-2 0,2 2-1 0,-18-16 0 0,2-17 1 0,-17-17-1 0,0 1 1 0,-17-32 0 0,2 1 0 0,15-33 0 0,0 1-1 0,32 47-1 0,15-1-15 0,-15 18-95 0</inkml:trace>
  <inkml:trace contextRef="#ctx0" brushRef="#br0" timeOffset="290">24670 15018 49 0,'0'0'14'0,"-17"-15"25"0,34 15-25 0,14 0-9 0,0 15-5 0,-14 17-2 0,-34 15 1 0,-29-30 0 0,13-2 2 0,18 0-2 0,15-15 2 0,15-15 0 0,49 15-1 0,-16 0 2 0,-16 15-2 0,-16 65 0 0,-49-49 0 0,2-14 2 0,-32-1-1 0,30-16 0 0,18 0-1 0,-1-33-14 0,32 18-72 0</inkml:trace>
  <inkml:trace contextRef="#ctx0" brushRef="#br0" timeOffset="291">25113 15064 57 0,'0'0'0'0,"-15"-31"27"0,-1 16-22 0,1 15-3 0,-33 0 5 0,15 15 5 0,-13 2-4 0,30 30-3 0,16 0-2 0,16 1-2 0,30-16 1 0,-13-32-2 0,-1 0 0 0,-16-16 1 0,-1 0-2 0,-15-15 2 0,0-16 0 0,0 30-1 0,0 1 3 0,0 49 2 0,0 14-3 0,0 0-2 0,31-15-2 0,17-17-30 0,-31-15-52 0</inkml:trace>
  <inkml:trace contextRef="#ctx0" brushRef="#br0" timeOffset="292">24511 15431 56 0,'0'0'15'0,"-33"-15"24"0,50-2-21 0,-1 17-9 0,16 0-3 0,30 0 0 0,3 0 0 0,45 0-3 0,17-33-2 0,-15 2-8 0,-64 31-22 0,-48 0-64 0</inkml:trace>
  <inkml:trace contextRef="#ctx0" brushRef="#br0" timeOffset="293">24717 15605 42 0,'0'0'0'0,"-47"-17"47"0,30 2-23 0,17-1-11 0,96 1 0 0,-80 46-15 0,-16-16 2 0,0 2-1 0,-79 46 1 0,46-46 0 0,2-3 3 0,31 3 4 0,48-17 2 0,31-31-6 0,16-1-5 0,-15 17-20 0,-64-18-97 0</inkml:trace>
  <inkml:trace contextRef="#ctx0" brushRef="#br0" timeOffset="294">24416 15003 10 0,'0'-17'40'0,"16"17"-3"0,-1 0-12 0,-15 0-8 0,-15 32-7 0,-18 31-1 0,-15 48 0 0,33 32 0 0,47-1-5 0,32-14-4 0,30-17-6 0,-30-31-29 0,-32-49-74 0</inkml:trace>
  <inkml:trace contextRef="#ctx0" brushRef="#br0" timeOffset="295">25098 14938 18 0,'0'-16'16'0,"0"1"32"0,32 0-25 0,-16 15-5 0,-1 30-4 0,18 66-6 0,-18 15-1 0,-15 0-5 0,16 15 1 0,-16-15-4 0,-31-15-1 0,-17-31-3 0,-16-35-25 0,1-13-71 0</inkml:trace>
  <inkml:trace contextRef="#ctx0" brushRef="#br0" timeOffset="296">25051 14684 40 0,'0'-14'11'0,"16"-19"28"0,15 1-20 0,1 32-11 0,-32 48-9 0,-17 15 0 0,2 2 1 0,-1-19 2 0,32-46 1 0,16 15-1 0,32-30-16 0,-18-16-79 0</inkml:trace>
  <inkml:trace contextRef="#ctx0" brushRef="#br0" timeOffset="297">25098 14065 23 0,'0'0'0'0,"0"-30"35"0,15 13-21 0,18 17-8 0,-1 0 4 0,-1 0-5 0,0 31-1 0,-14 16-2 0,-34 3 1 0,17 28-1 0,-15-15 0 0,30 1 1 0,33 0-3 0,-15-33 4 0,-2 2-3 0,-16-18-1 0,-15-15 0 0,0 15 0 0,0-15 0 0,0 17 0 0,0 14 0 0,-46 1 0 0,13-1-3 0,18 2 3 0,15-16 3 0,0 29 1 0,0 2 1 0,15 80 9 0,2-82-6 0,-1-14-4 0,-1 16-2 0,-15 15-2 0,0 0 0 0,-31 17-1 0,-1-32 1 0,-32-1-3 0,1-15-128 0</inkml:trace>
  <inkml:trace contextRef="#ctx0" brushRef="#br0" timeOffset="298">1508 16875 24 0,'0'0'0'0,"-16"0"18"0,32 16 68 0,32-16-76 0,15 17-9 0,1-17 0 0,-1 0-7 0,-31-33-77 0,-16 33 42 0</inkml:trace>
  <inkml:trace contextRef="#ctx0" brushRef="#br0" timeOffset="299">1556 17097 41 0,'0'0'21'0,"-16"0"8"0,32 16-11 0,15-16-7 0,17 16-7 0,31-16-17 0,-47 0-69 0</inkml:trace>
  <inkml:trace contextRef="#ctx0" brushRef="#br0" timeOffset="300">3413 16351 8 0,'-16'0'16'0,"16"-17"26"0,0 17-13 0,0 0-12 0,-16 0 2 0,0 33-7 0,16 14-2 0,0 1-5 0,16 0-4 0,0 17-2 0,0-4-8 0,-16 4-33 0,0-34-41 0</inkml:trace>
  <inkml:trace contextRef="#ctx0" brushRef="#br0" timeOffset="301">3048 16858 34 0,'0'0'9'0,"-32"0"29"0,32-15-16 0,111 15 8 0,143 15-19 0,-111 2-9 0,-16-17 1 0,-32 0-2 0,-31 0-5 0,-32-17-41 0</inkml:trace>
  <inkml:trace contextRef="#ctx0" brushRef="#br0" timeOffset="302">3175 17210 6 0,'0'0'13'0,"-16"0"14"0,0-17 3 0,0 1-10 0,0-1-5 0,16 2-2 0,16-1-3 0,16 0-5 0,32 16-4 0,-33 32-1 0,1 0-2 0,-16 15 1 0,-32-15 6 0,0-17-1 0,0 18-7 0,-15-16 4 0,15-2 0 0,0-15-3 0,16 0 4 0,0 0-2 0,16 0-1 0,15 0 2 0,17 15-5 0,-16 16 5 0,-16 19-3 0,-16-20 1 0,-16 1 3 0,-16 2 0 0,-16-16 0 0,48-17-1 0,-127-50-4 0,112 35-22 0,-1-1-81 0</inkml:trace>
  <inkml:trace contextRef="#ctx0" brushRef="#br0" timeOffset="303">3794 17399 40 0,'0'0'0'0,"0"-17"32"0,0 2-16 0,16-16-4 0,-16-34-6 0,-32 18 5 0,0 33-4 0,-15-19-3 0,-1 16-1 0,1 17-1 0,-1 33 1 0,32-2 6 0,16 16-2 0,0 3-6 0,0 11 0 0,32 4-1 0,15-34 2 0,1-16 0 0,-16 2 0 0,0-34 0 0,-17-29 1 0,1 14-1 0,-16-16-1 0,-16 17 0 0,16 16-1 0,0 15 2 0,0 46 1 0,16 2-4 0,0-1 0 0,32 1-16 0,-1-32-57 0,-31-16 17 0</inkml:trace>
  <inkml:trace contextRef="#ctx0" brushRef="#br0" timeOffset="304">3921 17129 62 0,'0'0'26'0,"-16"-16"14"0,48 0-22 0,0 1-12 0,-16 46-4 0,-1 16-3 0,-15-14 5 0,-15 14 1 0,-1-16-1 0,-16 2-3 0,32-1 2 0,32-47-11 0,95-66-136 0</inkml:trace>
  <inkml:trace contextRef="#ctx0" brushRef="#br0" timeOffset="305">4508 16686 47 0,'0'0'27'0,"0"0"6"0,0 0-17 0,48 15-7 0,0 16-2 0,-1-16-4 0,1 2-2 0,-16-17 2 0,-1-32-2 0,-15-31 0 0,-16 15 1 0,-31 16-1 0,-1 18-1 0,-16 14 3 0,16 14-1 0,-15 18 3 0,31 0 0 0,0 31 0 0,16-15 2 0,16 0-3 0,0 15-1 0,31-15-2 0,1-2-2 0,16-29 2 0,-1-34-14 0,16-29-61 0,-63 46 7 0</inkml:trace>
  <inkml:trace contextRef="#ctx0" brushRef="#br0" timeOffset="306">4715 16384 48 0,'-16'-17'22'0,"16"1"10"0,32-1-21 0,15 3-3 0,17 14-7 0,15 0-18 0,-15 14-78 0</inkml:trace>
  <inkml:trace contextRef="#ctx0" brushRef="#br0" timeOffset="307">5350 16240 53 0,'0'0'13'0,"0"-32"22"0,0 1-22 0,-16-1-3 0,-16-1 0 0,0 18-2 0,1 15-2 0,-1 15 1 0,0 18 0 0,16-1-1 0,0 14-1 0,32-13-2 0,-16 31 0 0,32-17-2 0,0 0-1 0,0-30 3 0,-1-17-4 0,1-32 1 0,-16 0 1 0,0-32-1 0,-16-16 1 0,-16 34-1 0,16 31 1 0,0 30-2 0,-16 16 1 0,32 17 0 0,0-1 2 0,-16 17-4 0,32-17-1 0,-17-14-32 0,1-18-92 0</inkml:trace>
  <inkml:trace contextRef="#ctx0" brushRef="#br0" timeOffset="308">5540 16145 73 0,'0'0'0'0,"-63"0"47"0,63-16-20 0,16-1-12 0,31 17-6 0,1 33-7 0,-32 45-2 0,-16-28 0 0,0 11 0 0,-32-11-1 0,32-20 2 0,16-45 1 0,16-33-2 0,31-95 0 0,-47 64 1 0,0 16 2 0,-16 48 0 0,0 15-1 0,-32 46 1 0,0 34-1 0,17-1 0 0,15-1-1 0,0 35-3 0,47-50-6 0,33-48-130 0</inkml:trace>
  <inkml:trace contextRef="#ctx0" brushRef="#br0" timeOffset="309">6144 16843 6 0,'0'0'8'0,"-16"0"27"0,-16-16-4 0,16-14-10 0,-16 13-4 0,16 17-1 0,16 0-2 0,0 0-3 0,48 0-3 0,31 0-4 0,33-16-3 0,15 16-6 0,-32-17-26 0,-48 17-69 0</inkml:trace>
  <inkml:trace contextRef="#ctx0" brushRef="#br0" timeOffset="310">7033 16494 65 0,'0'0'9'0,"0"-16"19"0,-16 0-15 0,16 16-8 0,-17 0 12 0,2 16-4 0,-1 16-5 0,16 16-5 0,0 47-3 0,16-32-3 0,-1-15-23 0,2-15-84 0</inkml:trace>
  <inkml:trace contextRef="#ctx0" brushRef="#br0" timeOffset="311">6699 16969 99 0,'0'0'17'0,"64"0"6"0,31 0-18 0,32-14 0 0,0 14-3 0,-32-17-1 0,-31 2-1 0,-48 15-3 0,15 0-116 0</inkml:trace>
  <inkml:trace contextRef="#ctx0" brushRef="#br0" timeOffset="312">6810 17256 35 0,'-16'0'3'0,"1"0"17"0,-1-16 6 0,16-14-7 0,16 30 0 0,15-17-5 0,17 17-8 0,0 0-5 0,-17 31 0 0,-31-15 5 0,16 0-5 0,-32 16-2 0,0 1 1 0,-15-18-1 0,14 0 1 0,2-15 3 0,15 16-3 0,32-16 3 0,-1-16-1 0,17 16-1 0,-32 16 3 0,-1 16-6 0,-15 1 2 0,0-3 2 0,0 1-1 0,-31-14 2 0,-1-1 0 0,-15-16-4 0,-1-16 3 0,-15-16-7 0,30 32-22 0,2-16-79 0</inkml:trace>
  <inkml:trace contextRef="#ctx0" brushRef="#br0" timeOffset="313">7429 17304 72 0,'16'-80'29'0,"-32"49"-17"0,-15-2 3 0,-33 18-6 0,17 30-5 0,14 18-2 0,18-2 6 0,-1 16-6 0,16 3 0 0,0-4-2 0,31 2 1 0,2-1 0 0,14-31 2 0,0-16-1 0,-14-31 1 0,-2-1 1 0,-31-32-3 0,16-31-7 0,-16 79 6 0,-16 16 8 0,16 31-8 0,0 19-2 0,0-4 0 0,0 19-1 0,16-19-28 0,16-31-80 0</inkml:trace>
  <inkml:trace contextRef="#ctx0" brushRef="#br0" timeOffset="314">7588 17082 96 0,'0'-16'14'0,"16"-1"4"0,32-13-9 0,-17 13-6 0,-15 34-3 0,-32 13 0 0,-15 34 2 0,-1 0 2 0,32-64-3 0,15 47 4 0,49-61-10 0,32-36-108 0</inkml:trace>
  <inkml:trace contextRef="#ctx0" brushRef="#br0" timeOffset="315">8191 16653 44 0,'0'0'15'0,"-15"0"28"0,15 0-21 0,0 0-7 0,15 33-7 0,33-33-4 0,0 0-2 0,-17-33 0 0,-15 1 0 0,-16-14-2 0,-31 29 1 0,-2 1 0 0,2 16 2 0,-1 33 1 0,1 28-2 0,15 19 2 0,16 1 1 0,16-20 0 0,-1-11-1 0,33-35-4 0,16 0-5 0,15-30-32 0,-47-17-84 0</inkml:trace>
  <inkml:trace contextRef="#ctx0" brushRef="#br0" timeOffset="316">8255 16097 57 0,'0'0'0'0,"-16"-16"37"0,16 16-17 0,31 0-1 0,33 0-3 0,32 0-12 0,-17 0-6 0,-16 0-66 0,-47 0 11 0</inkml:trace>
  <inkml:trace contextRef="#ctx0" brushRef="#br0" timeOffset="317">8890 15970 13 0,'0'0'0'0,"15"-16"41"0,-15 2-17 0,-31-3-1 0,-17-16-9 0,33 2-3 0,-18 15-3 0,18 0-3 0,-17 48-1 0,16 16-2 0,16 31 1 0,0-14 1 0,0-4-2 0,48-28 0 0,-16-33-1 0,-1 0 1 0,17-33-1 0,-32 2-1 0,-16-32 1 0,0-1 1 0,-16 0-2 0,16 49 1 0,0 15 1 0,16 48-1 0,-16 15 1 0,15 2-2 0,2-19 0 0,14-14-9 0,-15-16-66 0,0 1 17 0</inkml:trace>
  <inkml:trace contextRef="#ctx0" brushRef="#br0" timeOffset="318">9080 15907 76 0,'0'0'0'0,"64"-32"58"0,-32 32-51 0,-16 15-5 0,-1 35-1 0,-15-4-1 0,-15 2-1 0,-1-1 2 0,-1-31-1 0,17-32 1 0,0 1 0 0,33-33 0 0,30-111 2 0,-63 112-3 0,0 31 0 0,-32 16 0 0,1 31 3 0,31 32 1 0,0 17-1 0,15-16 0 0,33-17-2 0,0 1-2 0,-1-32-17 0,-15-16-106 0</inkml:trace>
  <inkml:trace contextRef="#ctx0" brushRef="#br0" timeOffset="319">8811 16192 47 0,'0'0'11'0,"-16"-15"33"0,16 15-22 0,16 0-3 0,15 0-9 0,80 15 3 0,16-15-8 0,0 0-2 0,-48 16-5 0,-62-16-18 0,-17 0-61 0,-17 0 31 0</inkml:trace>
  <inkml:trace contextRef="#ctx0" brushRef="#br0" timeOffset="320">8969 16384 89 0,'0'0'0'0,"0"0"29"0,0-17-10 0,0-16-5 0,16 19-7 0,16-3-4 0,16 17-1 0,-33 31-3 0,-15 34 2 0,-15-17-2 0,-49-1 2 0,16-16 2 0,33-14 6 0,15-17 2 0,63 0-5 0,16 0-5 0,0-17-14 0,-15 17-118 0</inkml:trace>
  <inkml:trace contextRef="#ctx0" brushRef="#br0" timeOffset="321">9906 16145 2 0,'0'0'6'0,"-16"0"-2"0,16 17-1 0,0-17-2 0,0 0 12 0,0 15 8 0,0-15 3 0,-16 0-5 0,0 0-2 0,0-15-4 0,1 15-1 0,-18 0 0 0,18 0-4 0,-17 15-4 0,0-15-1 0,1 15-1 0,-1-15 0 0,0 16 1 0,16-1 1 0,16 18-1 0,16-33 4 0,-16 47-6 0,0 1 0 0,16 15-1 0,-16 17 1 0,0 15-1 0,0 17 0 0,0-16-1 0,0-18 2 0,0-30 1 0,16-2-2 0,-1-13 1 0,-15-16-1 0,0-17 1 0,0 0-1 0,-15 0 0 0,15-17 1 0,0 1 0 0,0-1-3 0,-16 3-4 0,16-18-42 0,-16 32-51 0</inkml:trace>
  <inkml:trace contextRef="#ctx0" brushRef="#br0" timeOffset="322">9794 16240 7 0,'0'0'0'0,"0"-32"32"0,-15 32-7 0,15-31-8 0,0 16-2 0,0-2-1 0,0 1-2 0,-16 16-5 0,-16 16 0 0,16 31-1 0,-15 1-1 0,-1-15 3 0,0 14-3 0,16 17 0 0,16-1-3 0,16-16-1 0,0 17 0 0,-16 14-1 0,16-13 1 0,-16-2-1 0,-16-15-3 0,0-2 2 0,-16 4 1 0,-16-20 0 0,17 1-1 0,15-31 1 0,16 0 1 0,0 0 1 0,16-14-2 0,15-3 1 0,2 17-1 0,-2 31 1 0,1-14 0 0,-1 46-1 0,-31 1 1 0,17 0-2 0,-34-17 9 0,17 17-5 0,-15-16-3 0,15 31-2 0,0-1 3 0,0-13-1 0,0-2 2 0,15-15-1 0,18 0-3 0,-33 15 3 0,31-31 0 0,-15 1 0 0,0-19 2 0,15-14-6 0,2-31-98 0,-18 15 38 0</inkml:trace>
  <inkml:trace contextRef="#ctx0" brushRef="#br0" timeOffset="323">16542 14096 1 0,'0'0'3'0,"0"0"12"0,0-15 0 0,0-17-7 0,0 32-1 0,16 0 9 0,-16 0-9 0,0-14 8 0,0-3-4 0,0 1 0 0,-16-1-3 0,-1 17-2 0,17 0 1 0,-15 0 0 0,15 0 0 0,-16 17 2 0,-1-1-4 0,-14 1-1 0,16-3 0 0,15 2 0 0,0 0 1 0,0 16 0 0,0 1-2 0,0 13-1 0,15 2 0 0,-15-16 1 0,0 14 0 0,0 65 1 0,16-61-3 0,-1 91 1 0,-15-108-2 0,-15-2 0 0,-1 1 1 0,16-17-1 0,0 2 0 0,0-17 1 0,0 0 0 0,0-32 0 0,0-14-1 0,16-4 2 0,-16-13-2 0,0 15 0 0,0 18 0 0,-16-34 1 0,16 17-1 0,0-3 0 0,16 4 0 0,-1 14-1 0,33 16 2 0,-15-1-2 0,-2 17 1 0,-16 0 0 0,-15 0 0 0,17 0 1 0,14 0-2 0,2 33 1 0,-2 14 0 0,-16 1 0 0,-15 15 0 0,-31-32 1 0,-17 2-2 0,0-16 3 0,17-2-2 0,-17-15 0 0,0 15-2 0,33-15-6 0,-1 33-149 0</inkml:trace>
  <inkml:trace contextRef="#ctx0" brushRef="#br0" timeOffset="324">10573 16653 7 0,'0'-17'8'0,"-17"2"28"0,17-17-7 0,0 18-9 0,-15-3-7 0,15 17-4 0,-16 17-2 0,16 13-2 0,0 1-2 0,16-14-2 0,-16-1 1 0,0-16 0 0,0-16 0 0,0-16-1 0,-16 0 0 0,-32 1-1 0,17 31 0 0,-17 17 1 0,16 44-1 0,16 19 2 0,32 16-2 0,32-17 0 0,31-15 1 0,144-50 1 0,-192-60-1 0,-15-2 1 0,0 0-1 0,-32 1 0 0,16 14 0 0,-16 33-1 0,16 17-1 0,0 31 1 0,16 15 1 0,16-15 0 0,16-2 0 0,-1-29 1 0,17-17 0 0,-17-31 0 0,-15-16 1 0,-16-3 0 0,-16-11-1 0,-32-20 0 0,-15 18-3 0,-1 31 0 0,0 32 1 0,-16 15-2 0,49 35 1 0,30-4 0 0,33 2 0 0,31-31 2 0,33-17-1 0,-17-33 1 0,-31-15 0 0,-17-15 0 0,-31-15-1 0,-32 45-2 0,-15 49 0 0,15 47 1 0,16 17 0 0,63-1 0 0,17-1-1 0,-17-13 1 0,-32-2 1 0,-31-15 0 0,-31-16 0 0,-32-32 0 0,-1 0-4 0,16-32-57 0,48 17-4 0</inkml:trace>
  <inkml:trace contextRef="#ctx0" brushRef="#br0" timeOffset="325">11684 16780 62 0,'0'0'17'0,"0"-33"10"0,0 2-9 0,15 16-6 0,-15 15-5 0,17 31-2 0,14 34-1 0,-15 13-3 0,16-15-4 0,-1-15 4 0,2-32 2 0,-18-16 0 0,1-33 2 0,0-45-2 0,-16-1 2 0,-16-32-3 0,16 15-2 0,16 66-2 0,16 13-23 0,0 48-90 0</inkml:trace>
  <inkml:trace contextRef="#ctx0" brushRef="#br0" timeOffset="326">12065 16780 79 0,'-16'-16'29'0,"-16"-1"-13"0,32 2-3 0,48-1-5 0,0 1-4 0,-1 46-3 0,-31 1-1 0,0 16-1 0,-48-2 1 0,-15-29 0 0,14-1 0 0,18-16 2 0,15 0-1 0,32-16 0 0,-1 16-1 0,1 0 0 0,0 16 0 0,-17 31 0 0,2 17-1 0,-17-32 5 0,-32 0-1 0,-16-16 0 0,1-16-2 0,15-33-12 0,0-14-108 0</inkml:trace>
  <inkml:trace contextRef="#ctx0" brushRef="#br0" timeOffset="327">12588 16858 29 0,'0'0'0'0,"80"-46"69"0,-64 46-53 0,-16 0 0 0,0-15-6 0,-16-2-9 0,-16 1 12 0,-16 16-8 0,17 0 0 0,-17 33-2 0,33 13-2 0,15 19 0 0,15-4-1 0,17-11 1 0,15-20 0 0,1-30 0 0,-16-30-1 0,0-3 2 0,-32-30 0 0,0-2 0 0,0 19 0 0,0 31-2 0,-16 30 1 0,16 31-2 0,16 34 0 0,16-16 0 0,15-17-2 0,16-30-34 0,-15-17-90 0</inkml:trace>
  <inkml:trace contextRef="#ctx0" brushRef="#br0" timeOffset="328">11859 17160 51 0,'0'0'33'0,"-16"-15"1"0,16 15-13 0,47 0-4 0,33 0-2 0,30 15-8 0,50 2-2 0,-2-17-3 0,-31 0-3 0,-47 16-1 0,-64-16-14 0,-16 0-36 0,-16 0-21 0</inkml:trace>
  <inkml:trace contextRef="#ctx0" brushRef="#br0" timeOffset="329">12128 17510 67 0,'0'0'17'0,"0"0"-5"0,0-17 6 0,-15-14 1 0,-1 16-2 0,16-17-7 0,16 16-3 0,31-1-6 0,-15 17-3 0,16 17 2 0,-33 31-4 0,-15-2 4 0,-48-13 0 0,1-1 0 0,0 0 7 0,31-18-2 0,-1 3 0 0,50-1 0 0,30-16-7 0,16 0-7 0,0-33-132 0</inkml:trace>
  <inkml:trace contextRef="#ctx0" brushRef="#br0" timeOffset="330">13033 16858 35 0,'0'0'36'0,"-16"-15"4"0,32-1-18 0,-1 16-7 0,18 0-8 0,-1 31-1 0,15 2-4 0,-32 31-3 0,2 0 1 0,-34-34 0 0,2 3 1 0,-16-18 1 0,15-15 0 0,32 0 0 0,15-48 0 0,1 18-2 0,16-34 2 0,-32 17-1 0,-1-3-1 0,-15 19 1 0,16 16-1 0,-16 0 1 0,-16 30-1 0,1 16 4 0,-1 34 2 0,-1-4 1 0,34 4-3 0,30-17-4 0,33-33-141 0</inkml:trace>
  <inkml:trace contextRef="#ctx0" brushRef="#br0" timeOffset="331">13937 16969 3 0,'0'0'0'0,"0"0"17"0,-15 0 8 0,15 0-2 0,0 0 0 0,0-14-3 0,0 14-4 0,-16 0 4 0,1 0-3 0,15-17-2 0,0 2-4 0,31 15-4 0,17 0-5 0,15 0 1 0,1 0-3 0,-16 0 0 0,-17 0-3 0,-16 0-17 0,-15 0-39 0,0 0-37 0</inkml:trace>
  <inkml:trace contextRef="#ctx0" brushRef="#br0" timeOffset="332">14747 16908 30 0,'0'0'10'0,"0"-17"25"0,17 1-19 0,-1-1 1 0,-1 2 3 0,-15-1-9 0,0-14-1 0,-31 13-4 0,-1 1-2 0,-32-1-2 0,16 17 0 0,0 33 0 0,17 14 1 0,16 1 0 0,30 0-2 0,16 15 0 0,2-47-1 0,-1 16-1 0,-1-32 2 0,0 0 0 0,2-32 0 0,-1-15 0 0,-16 0 1 0,-16-3 0 0,0 19-1 0,0 16 0 0,-16 15-1 0,16 15 2 0,0 16-1 0,16 19 0 0,-1-3 0 0,16-16-4 0,17-15-5 0,16 1-136 0</inkml:trace>
  <inkml:trace contextRef="#ctx0" brushRef="#br0" timeOffset="333">14462 17224 66 0,'0'0'0'0,"-17"-14"38"0,2 14-8 0,-1-17-10 0,32 1-8 0,47 16-1 0,49 0-4 0,15-17-5 0,0 17-1 0,-48-15-2 0,-31 15-3 0,-33 0-18 0,-46 0-123 0</inkml:trace>
  <inkml:trace contextRef="#ctx0" brushRef="#br0" timeOffset="334">14716 17462 50 0,'-17'0'22'0,"2"-15"3"0,-1 0-5 0,1-2-3 0,-1 1-2 0,-1-16-2 0,50 16-5 0,-2 1-5 0,1 15-2 0,16 0-3 0,-32 31 1 0,-1 1 1 0,-30 1-2 0,-1 13 2 0,-16-14-1 0,-16 1 3 0,17-3 0 0,15-13 1 0,-1-3 2 0,2-14 0 0,15 17-2 0,0-17 5 0,32 0-3 0,63 0 1 0,-47-17-8 0,-2 17-14 0,-13-14-71 0,-18 14 17 0</inkml:trace>
  <inkml:trace contextRef="#ctx0" brushRef="#br0" timeOffset="335">15732 16797 7 0,'0'0'20'0,"0"-17"23"0,0 1-16 0,0-1-7 0,0-14-9 0,-17 16-4 0,-14 0-2 0,0 15-3 0,-17 15 1 0,16 16-1 0,16 34-1 0,1-19 1 0,30-14 0 0,16-16 1 0,17 1 2 0,0-2-3 0,-17 0 0 0,2 16-3 0,-18 19 1 0,-15-20 0 0,-31-13-1 0,-1 14 2 0,-32-15-1 0,1-16 0 0,-1 0-4 0,49 0-17 0,15-16-50 0,15 1 22 0</inkml:trace>
  <inkml:trace contextRef="#ctx0" brushRef="#br0" timeOffset="336">15969 16875 46 0,'0'0'37'0,"0"-17"-3"0,0 2-17 0,-15 15-6 0,15 15-4 0,15 35-2 0,2 11-5 0,-1 4 0 0,16-33-1 0,-32-1 0 0,16-15 1 0,-1-16 0 0,1-31 2 0,-16-2 0 0,0-30-1 0,0 15 1 0,32 1 0 0,-1 31-2 0,2 16 1 0,13 16-3 0,-13 31 0 0,-1 34 1 0,-32-34-1 0,0-16 2 0,0-31 2 0,0 0-1 0,16-15 1 0,-16-48 1 0,31-18-1 0,17 18-1 0,0 46 0 0,-2 2-1 0,-13 30-1 0,-18 35 0 0,2-3-1 0,-17 17-2 0,0-17-27 0,0-16-81 0</inkml:trace>
  <inkml:trace contextRef="#ctx0" brushRef="#br0" timeOffset="337">16796 17034 68 0,'0'0'0'0,"0"-15"36"0,-17-2-11 0,17 17-10 0,17 32-11 0,14 31-3 0,0 17-1 0,-14-17 3 0,-1-32 2 0,-16-14-5 0,0-1 2 0,0-32-4 0,0-48 1 0,0-31 6 0,-16-15-1 0,-1-1-1 0,2 15 0 0,15 31-1 0,15 4-1 0,33-4 0 0,16 33-1 0,-16 18 0 0,0 14-3 0,-33 0-15 0,1 30-57 0,-16-14 20 0</inkml:trace>
  <inkml:trace contextRef="#ctx0" brushRef="#br0" timeOffset="338">17081 16827 57 0,'-15'0'13'0,"-1"-15"25"0,-1-17-13 0,34 16-14 0,14-1-6 0,17 17-4 0,-17 33-2 0,2-1 0 0,-33-1-1 0,-33 1 2 0,2-16-1 0,-1-16 0 0,16 17 2 0,1-17-2 0,30 0 2 0,16 0 0 0,2 0-1 0,-1 0 1 0,-1 15-1 0,-15 31 0 0,-32-13 2 0,1-1-1 0,-33-17 1 0,0 2-1 0,17-17 0 0,-2-17-12 0,18-13-108 0</inkml:trace>
  <inkml:trace contextRef="#ctx0" brushRef="#br0" timeOffset="339">17574 16938 19 0,'0'-15'26'0,"15"15"0"0,-15-15-14 0,16-2 5 0,-16-16-7 0,-31 18 0 0,-2-1-1 0,2 1-2 0,-1 15-2 0,1 0-1 0,15 15 0 0,-16 16 0 0,32 19-4 0,-16 11 0 0,16-11 1 0,31-35 0 0,2 0-1 0,-2-15 1 0,-16 0-1 0,2 0 0 0,14-15 2 0,-14-17 1 0,-17-15 0 0,16-17 0 0,-16 16-1 0,0 48 1 0,0 0-2 0,0 32-2 0,0 31-1 0,0-15-5 0,31-15-40 0,-16-33-44 0</inkml:trace>
  <inkml:trace contextRef="#ctx0" brushRef="#br0" timeOffset="340">17764 16891 82 0,'0'0'16'0,"-17"-33"6"0,50 18-8 0,-1-1-9 0,-1 32-5 0,-15 16-1 0,-16 31-1 0,-16 1 1 0,1-32 1 0,-18-17 1 0,33-15 2 0,79-141 5 0,-62 76-5 0,-17 34-1 0,0 16 0 0,-48 15-2 0,33 46 2 0,-1 19-2 0,16-4 0 0,95 4-18 0,-47-50-85 0</inkml:trace>
  <inkml:trace contextRef="#ctx0" brushRef="#br0" timeOffset="341">16700 17256 8 0,'0'0'6'0,"0"-16"20"0,0 16 7 0,0-16-10 0,0 16-2 0,16 0-4 0,16 0-3 0,16 0-2 0,47-14-2 0,32-3-1 0,32-16-4 0,-16 33-3 0,-49-15-2 0,-61 15 0 0,-33 0-4 0,0 0-15 0,-33 15-29 0,18 2-58 0</inkml:trace>
  <inkml:trace contextRef="#ctx0" brushRef="#br0" timeOffset="342">16923 17367 1 0,'0'0'3'0,"0"0"19"0,-17 0 7 0,17-16 1 0,0 16-8 0,0-15 0 0,17 0-6 0,-1 15-6 0,30-17-4 0,-13 17-6 0,-1 0 0 0,-16 0-2 0,-16 17 0 0,0 13 3 0,-33 1-3 0,2-14 2 0,-1-1 2 0,16 1-4 0,1-2 8 0,15-15 0 0,31 0 0 0,1 0-2 0,32 0-2 0,-1-15-12 0,1-2-82 0,-49 17 35 0</inkml:trace>
  <inkml:trace contextRef="#ctx0" brushRef="#br0" timeOffset="343">15494 17462 1 0,'0'0'4'0,"0"0"62"0,0 0-34 0,15 0-18 0,2 0-6 0,-1 0-2 0,30 0 1 0,2 16-2 0,31-16-2 0,17 15 4 0,31-15-6 0,16 0 5 0,16 0-3 0,-1 0-1 0,2 0 2 0,-18 0-5 0,-15 0 1 0,16 0 3 0,-16 0-3 0,32-15 4 0,-1-1-4 0,-14 16-1 0,-34 0 3 0,-62 0-6 0,-17-15-3 0,-46 15-31 0,-16-15-41 0</inkml:trace>
  <inkml:trace contextRef="#ctx0" brushRef="#br0" timeOffset="344">18224 16764 11 0,'0'-32'28'0,"-15"1"7"0,15 16-12 0,0 15-7 0,0 0-1 0,-16 30-1 0,-16 18-2 0,-1 15-4 0,2 48-2 0,0 33-2 0,-65 78-3 0,48-94-7 0,-15 13 2 0,-1-30 1 0,16-31-4 0,33-32-18 0,15-32-32 0,0 1-8 0</inkml:trace>
  <inkml:trace contextRef="#ctx0" brushRef="#br0" timeOffset="345">18209 17256 21 0,'0'0'7'0,"-16"-16"23"0,-1 0-3 0,17 16-9 0,17 16-4 0,-1 0 2 0,-16 16-12 0,15 1-5 0,1-3 4 0,-1 1-4 0,2-14 3 0,-1-1 1 0,-16-32 0 0,0-16 1 0,0-47-10 0,15-16 9 0,2 31 0 0,14 17-2 0,17 14-2 0,0 33-9 0,-17 0-49 0,-31 0 13 0</inkml:trace>
  <inkml:trace contextRef="#ctx0" brushRef="#br0" timeOffset="346">18542 17177 39 0,'0'0'0'0,"0"0"40"0,-16-17-17 0,47 2-12 0,2-1-6 0,-2 16-5 0,-16 31-1 0,-15 2 0 0,-31-2 1 0,0-15-1 0,-1 0 8 0,16-16-8 0,16 15 2 0,16-15-1 0,47 0-5 0,-32 0 15 0,-14 0-4 0,-1 0-3 0,-16 17-3 0,0 16 0 0,0-3 2 0,-16-14-1 0,-32 16 0 0,0-32 0 0,0 0-5 0,17 0-27 0,16-17-37 0</inkml:trace>
  <inkml:trace contextRef="#ctx0" brushRef="#br0" timeOffset="347">18971 17271 29 0,'0'0'0'0,"15"-15"39"0,-15-1-12 0,0-14-15 0,0 13-1 0,-15-16-4 0,-18 2-2 0,2 31-2 0,-1 0-2 0,1 16 0 0,-2 16 1 0,33 15 1 0,-15-31 7 0,30 32-11 0,-15-15 1 0,33-18 1 0,-18 0-1 0,1 1 3 0,-1-16-1 0,2-31 0 0,14-34-8 0,-14 18 8 0,-1 33 0 0,-16-3-1 0,0 48 1 0,0-15 5 0,15 15-4 0,-15 2-8 0,16-1 2 0,16-1-34 0,-1-16-63 0</inkml:trace>
  <inkml:trace contextRef="#ctx0" brushRef="#br0" timeOffset="348">18367 17543 26 0,'0'0'11'0,"-16"0"18"0,1 0-4 0,-1 0-4 0,-1 0 1 0,34 15-10 0,45-15 6 0,34 0-6 0,47 0-4 0,-16-15-8 0,-16 15-4 0,-63-17-5 0,-48 34-27 0,-17-17-54 0,17 15 53 0</inkml:trace>
  <inkml:trace contextRef="#ctx0" brushRef="#br0" timeOffset="349">18636 17717 12 0,'-46'0'49'0,"13"-16"-27"0,18 16-1 0,15-17-4 0,0 2-4 0,32 0-2 0,-1 15-5 0,0-17-4 0,2 17-2 0,-18 17-1 0,2-2-1 0,-17 17 1 0,-17-1-1 0,-14 1 3 0,-1-1 0 0,1-14 1 0,31-1 7 0,15 1-4 0,16-17-1 0,2-17-3 0,-1 17-7 0,15-16-36 0,-15-1-68 0</inkml:trace>
  <inkml:trace contextRef="#ctx0" brushRef="#br0" timeOffset="350">19129 16431 4 0,'0'0'16'0,"-16"0"22"0,1-32-6 0,15 17-12 0,0-2-9 0,15 17-3 0,16-16-3 0,2 16-3 0,-1-17 0 0,-16 17 0 0,-1 17-1 0,1-1 1 0,-16 16 0 0,15 16 1 0,18-1 0 0,-33 17-3 0,15-1 2 0,2-15 0 0,-17 15-1 0,0 2 0 0,0-19-1 0,0-14 1 0,0 31 1 0,0-15-3 0,0 0 2 0,0 0 0 0,0-1-2 0,0-16 2 0,0 2 0 0,0-2-1 0,0-15 9 0,0 15-10 0,0-14 2 0,0 16 0 0,0-3-1 0,0 1 4 0,0 2-2 0,-17 45 2 0,17-61-2 0,0 16 4 0,-15-18-5 0,-1 0 0 0,-16 2 0 0,-32-3-37 0,16-14-84 0</inkml:trace>
  <inkml:trace contextRef="#ctx0" brushRef="#br0" timeOffset="351">19764 16827 6 0,'-16'0'27'0,"1"0"4"0,-1 0-5 0,-1 0-1 0,17 0-4 0,0 0-2 0,17-15-4 0,14 15-8 0,17 0-4 0,0 0-4 0,-1 0-15 0,16 0-66 0,-46 0 24 0</inkml:trace>
  <inkml:trace contextRef="#ctx0" brushRef="#br0" timeOffset="352">20287 16701 9 0,'-15'0'21'0,"15"-32"27"0,-16 16-20 0,32-1-7 0,16-14-5 0,-1 15-6 0,2 16-6 0,-18 32-2 0,1 16-1 0,-16 15 0 0,-16-15 0 0,-32-1 0 0,17-16 0 0,-1 2-1 0,16-16 0 0,16-2 1 0,0-15 3 0,31-15-2 0,17 15 0 0,0-17-3 0,0 1-5 0,0 16-34 0,-32 0-62 0</inkml:trace>
  <inkml:trace contextRef="#ctx0" brushRef="#br0" timeOffset="353">20145 17082 42 0,'-79'-16'94'0,"79"-1"-77"0,48 17-4 0,15 0-3 0,47 0-4 0,17-30-4 0,-31 13-1 0,-48 17-13 0,-17 0-31 0,-31 0-45 0</inkml:trace>
  <inkml:trace contextRef="#ctx0" brushRef="#br0" timeOffset="354">20177 17304 19 0,'0'0'0'0,"-17"0"42"0,2 0-8 0,-16-33-16 0,15 18-3 0,32-1-1 0,15 0-5 0,1 2-5 0,-1 14-2 0,-14 30-1 0,-1-14 5 0,-16-1-5 0,0 2 0 0,-16 16-4 0,-1-18 3 0,2 16 1 0,-1-31-3 0,16 15 3 0,-17-15-2 0,17 0 2 0,-15 0 0 0,15 0 0 0,15 0 0 0,2-15 0 0,-1-1 0 0,-1 16 2 0,18 0-2 0,-2 16-2 0,-16-1 2 0,-15 35-3 0,0-20 2 0,0 1 3 0,-46 2-4 0,13-16 3 0,-15-2-1 0,17-15-1 0,-17-15-14 0,33-2-45 0,-1 1-28 0</inkml:trace>
  <inkml:trace contextRef="#ctx0" brushRef="#br0" timeOffset="355">20780 17415 46 0,'0'0'0'0,"-16"-16"30"0,16 16-7 0,-15-32-8 0,-1 1-2 0,16 16-3 0,-32-50-9 0,-16 49 3 0,1 0-1 0,15 2 0 0,-1 14 0 0,18 30 3 0,-1-14 0 0,1 32-5 0,15-1-2 0,-16 1 3 0,32 0-5 0,15-2 3 0,17-29 4 0,0-17-5 0,-17 0 4 0,1-32-1 0,-16 1 0 0,-1-1 3 0,-15-16-3 0,17 32 0 0,-17 1 0 0,-17 0 0 0,17 45 0 0,0 1-4 0,17 2-2 0,-1-16-29 0,15-2-102 0</inkml:trace>
  <inkml:trace contextRef="#ctx0" brushRef="#br0" timeOffset="356">21082 16812 14 0,'-16'0'21'0,"-1"-15"25"0,2 15-23 0,15 15-9 0,0 16-3 0,0-16-3 0,32-15-2 0,-1 0 0 0,2 0-4 0,-2-31 0 0,-31 16-1 0,0-17 0 0,-31 16-1 0,15 16 0 0,-16 0 1 0,-16 16 0 0,32 1 1 0,-15 13 2 0,14 1 0 0,17 2 0 0,0 14 2 0,0 1-3 0,17-15 0 0,14-3-1 0,0-30-2 0,34 17 0 0,-18-34-17 0,-15 17-44 0,-16-15-33 0</inkml:trace>
  <inkml:trace contextRef="#ctx0" brushRef="#br0" timeOffset="357">20828 16367 54 0,'0'0'38'0,"-16"0"-7"0,32-16-9 0,47 16-11 0,-15-17-8 0,0 17-6 0,-17-14-45 0,-15 14-49 0</inkml:trace>
  <inkml:trace contextRef="#ctx0" brushRef="#br0" timeOffset="358">21415 16223 11 0,'0'-15'32'0,"-16"-1"-1"0,1 1-12 0,-18 0-8 0,2-18-2 0,-1 33-2 0,-15 16-1 0,30 1 1 0,2 44-2 0,15-11 1 0,0-3-1 0,32 0-4 0,-1-15 0 0,-15-32 1 0,16 0-1 0,-16-15-1 0,-1-35 1 0,2-28-3 0,-17 14 3 0,0 64 0 0,0 0 0 0,16 31 2 0,-16 19 3 0,15-20-4 0,1 1-3 0,-1 19-10 0,2-35-84 0,-1-15 49 0</inkml:trace>
  <inkml:trace contextRef="#ctx0" brushRef="#br0" timeOffset="359">21511 16192 24 0,'-16'0'27'0,"-1"-30"17"0,34-3-27 0,14 33-6 0,0 0-3 0,17 48-5 0,-31-2-2 0,-17 4 2 0,0-3-1 0,-32 0-2 0,16-30 0 0,-1-17 1 0,17-17-1 0,17-30-1 0,-1-33 0 0,-16 17 1 0,15 31 0 0,-15 16 3 0,0 32-3 0,-15 1 1 0,15 13-1 0,0 18 4 0,0 0 0 0,32 15-4 0,-1-30-1 0,0-18-6 0,17-15-32 0,-31 0-41 0</inkml:trace>
  <inkml:trace contextRef="#ctx0" brushRef="#br0" timeOffset="360">21161 16494 20 0,'0'0'0'0,"-31"0"63"0,-17-16-29 0,63 16-16 0,18-16-2 0,46 16-3 0,32 0-2 0,32-15-4 0,-32-1-5 0,-32-1-2 0,-48 2-9 0,-31 30-24 0,-15 18-82 0</inkml:trace>
  <inkml:trace contextRef="#ctx0" brushRef="#br0" timeOffset="361">21415 16669 30 0,'0'0'12'0,"0"0"26"0,-16-33-8 0,16 2-7 0,16 1-11 0,16-3-4 0,-1 33-4 0,2 0-3 0,-18 16-1 0,-15 31 0 0,0-16 1 0,-31 2 0 0,-1-16-2 0,-1 13 3 0,18-14 3 0,15-16 0 0,15 15 1 0,66-30-2 0,-2-1-4 0,0-14-21 0,-47 30-123 0</inkml:trace>
  <inkml:trace contextRef="#ctx0" brushRef="#br0" timeOffset="362">22415 16716 6 0,'-15'0'20'0,"15"-15"10"0,0 0 2 0,15-2-11 0,-15 1-7 0,0 16-2 0,-15-17-6 0,-1 2 0 0,-1-1-2 0,-14 0-3 0,-17 16 2 0,17 32-2 0,-17 16 0 0,31-1-1 0,2-16 1 0,47 19 1 0,-1-35-2 0,17 0 0 0,-17 1 1 0,17-1-2 0,-31 2 0 0,-1 16 1 0,-1-3 0 0,-30 18-1 0,-18-32 1 0,-15 1-1 0,2-17 0 0,13 0-15 0,18-33-39 0,15 16-21 0</inkml:trace>
  <inkml:trace contextRef="#ctx0" brushRef="#br0" timeOffset="363">22638 16732 41 0,'-32'0'39'0,"-1"-16"-1"0,18 1-20 0,15 30-10 0,15 16 0 0,18 19-7 0,-18-4 0 0,2 19-2 0,14 13 1 0,-31-78 0 0,16 0 0 0,-16-17 1 0,0-44-1 0,15-4 3 0,2 19-3 0,14 13 0 0,17 16 1 0,0 17-2 0,16 33 1 0,-33 14-1 0,-16 17 0 0,-15-17 1 0,-15-30 2 0,15-3-2 0,0-140 7 0,32 47-5 0,-1 31-4 0,17 33 4 0,0 15-2 0,-17 63 1 0,-14-15 0 0,-1-2-2 0,-16 4-1 0,0-50 2 0,-16 61-142 0</inkml:trace>
  <inkml:trace contextRef="#ctx0" brushRef="#br0" timeOffset="364">23383 16764 10 0,'0'0'32'0,"0"-17"4"0,0 2-10 0,0 30 2 0,17 2-19 0,-1 31-4 0,15-2-2 0,17 19-4 0,-16-33 2 0,-32-32-1 0,31-143 9 0,-31 63-6 0,-15-16-2 0,15 35 0 0,31 11-1 0,17 35-2 0,15-1-2 0,-15 16-24 0,-17 16-93 0</inkml:trace>
  <inkml:trace contextRef="#ctx0" brushRef="#br0" timeOffset="365">23716 16732 40 0,'0'0'0'0,"-31"-16"51"0,31 1-32 0,16-17-8 0,16 16-3 0,16 16-5 0,-17 0-2 0,-15 48-1 0,-16-17 0 0,-16 1 0 0,-15-16-1 0,-1 1 1 0,16-2 0 0,-1-15 0 0,34-15 0 0,-1 15 0 0,16 0 1 0,-1 0 1 0,-15 15 0 0,-1 0 2 0,-15 16-2 0,-15 19 0 0,-16-3 1 0,-2-33-1 0,-15 3-1 0,17-34-1 0,-17 3-17 0,33-33-78 0</inkml:trace>
  <inkml:trace contextRef="#ctx0" brushRef="#br0" timeOffset="366">24162 16780 9 0,'16'0'28'0,"15"-16"-1"0,-31 16-4 0,15-17-4 0,-15 2-4 0,0-16-7 0,-15 16-3 0,-16-2-3 0,15 17-1 0,-16 0 2 0,-1 17-1 0,2 13 0 0,16 1-1 0,-1 19 0 0,16-4-1 0,0 2 0 0,16-16 0 0,30-17 0 0,-13 2 0 0,-1-17 0 0,-16-32 1 0,-1 0 0 0,1-1 0 0,-1-28 1 0,2 11-2 0,-17 19 2 0,0 16-2 0,-17 30 1 0,17 1 1 0,0 32-2 0,0-1 1 0,33-16-2 0,-18 2-6 0,18-16-37 0,-18-2-30 0</inkml:trace>
  <inkml:trace contextRef="#ctx0" brushRef="#br0" timeOffset="367">24384 16732 24 0,'0'-16'27'0,"0"1"25"0,0 0-31 0,15-18-7 0,33 33-6 0,-17 33-7 0,-14 13-1 0,-17 2 0 0,-17-1-1 0,-14-31 2 0,0-1-2 0,31-15 1 0,0-15 1 0,31-16-1 0,17-17 2 0,-17-15-1 0,2 15-1 0,-33 16 0 0,0 16 0 0,0 16 1 0,-16 0-1 0,-1 16 0 0,17 49 2 0,0-4-2 0,17 4-1 0,-1-34 1 0,15-16-8 0,17 2-35 0,-48-17-36 0</inkml:trace>
  <inkml:trace contextRef="#ctx0" brushRef="#br0" timeOffset="368">23416 17002 37 0,'0'0'0'0,"-16"-16"37"0,-1 16-17 0,17 0 7 0,17 0-10 0,45 0-6 0,65 16 0 0,65-16 0 0,45 0-5 0,-14-16-3 0,-80-1-1 0,-64 17-1 0,-47-14-3 0,-32 14-13 0,-17 14-28 0,-14-14-63 0</inkml:trace>
  <inkml:trace contextRef="#ctx0" brushRef="#br0" timeOffset="369">23843 17177 38 0,'0'0'14'0,"-15"-17"19"0,15-14-7 0,32 15-8 0,16 0-9 0,-1 1-4 0,1 30-5 0,-33 17-1 0,-30-1 1 0,-18 2 1 0,-13-16-2 0,-2 13 5 0,32-30 5 0,16 16-2 0,16-16-3 0,78 0-10 0,33-16 3 0,-46 0-39 0,-66 2-52 0</inkml:trace>
  <inkml:trace contextRef="#ctx0" brushRef="#br0" timeOffset="370">21732 17351 44 0,'-15'0'18'0,"-1"-15"-2"0,-1 15 2 0,2-15-5 0,78 15 8 0,-46 0-19 0,45 0 3 0,19 15 2 0,30-15 1 0,32 15 0 0,30-15-3 0,19 0-2 0,14 0-1 0,0 0-1 0,17 0 3 0,-1-15 2 0,16 15-4 0,16-15 1 0,-32-18-4 0,-15 16-3 0,-33 2 0 0,-142-1 2 0,-49 16-8 0,-45-16-36 0,-3 16-57 0</inkml:trace>
  <inkml:trace contextRef="#ctx0" brushRef="#br0" timeOffset="371">22511 17510 20 0,'0'0'10'0,"0"0"31"0,0 0-15 0,0 16-8 0,0-16-7 0,16 17-7 0,15 13-3 0,1 1-2 0,-16 2 0 0,-1-1 1 0,2-17 1 0,-17 2 1 0,16-17 3 0,-16-32 0 0,0-16 3 0,0 0-4 0,15-15-3 0,-15 15 1 0,16 18-4 0,16-3-4 0,16 16-29 0,-1 17-60 0</inkml:trace>
  <inkml:trace contextRef="#ctx0" brushRef="#br0" timeOffset="372">22860 17493 41 0,'0'0'31'0,"-16"0"2"0,16-15-12 0,0-1-14 0,16 16-3 0,16 0-3 0,-1 0-4 0,-15 16 4 0,-16-1-3 0,-16 18 1 0,-15-16 1 0,14-2-3 0,2 0 3 0,-1 2 0 0,32-3 0 0,16-14 3 0,-1 17-2 0,0-17-1 0,-14 16 2 0,-17 1-3 0,0-2 3 0,-17-15 0 0,-14 15-3 0,0-15 4 0,-17 0-8 0,16 0-13 0,1-15-25 0,31 0-28 0</inkml:trace>
  <inkml:trace contextRef="#ctx0" brushRef="#br0" timeOffset="373">23320 17573 19 0,'0'0'0'0,"0"0"36"0,0-15-4 0,0 0-13 0,0-2-6 0,-16-16-2 0,1 18-9 0,-18-16 3 0,2 31-2 0,-1 0-1 0,16 15-1 0,-15 1-3 0,14 16 0 0,2 16 3 0,30-16-3 0,2-18 2 0,14 3 1 0,0-1-2 0,2-16 4 0,-18-16-2 0,2-1 1 0,-1-14 0 0,-16 16-3 0,0 0 3 0,0-2-1 0,0 17 0 0,0-16 3 0,0 16-2 0,0 0-1 0,15 16 4 0,-15 1-4 0,16 13 0 0,-1 1-2 0,18-14-23 0,-1-1-51 0,-32-16 28 0</inkml:trace>
  <inkml:trace contextRef="#ctx0" brushRef="#br0" timeOffset="374">23654 17478 10 0,'0'0'7'0,"0"0"47"0,0 0-27 0,0-16-5 0,16 16-12 0,-16 0-1 0,-16 0-7 0,-16 31 0 0,-1 19-2 0,-13 11-2 0,-2 4 2 0,-16-2-3 0,33-15-2 0,-1 0-13 0,16-31-45 0,16-17 28 0</inkml:trace>
  <inkml:trace contextRef="#ctx0" brushRef="#br0" timeOffset="375">23733 17669 19 0,'-17'0'17'0,"17"-15"10"0,-15-2-1 0,15 1-9 0,0-1 0 0,15 3-7 0,2 14-6 0,14-17 2 0,2 17-7 0,-18 0 0 0,1 17 2 0,-16 14-6 0,0 2 5 0,-31-3-2 0,-2 18 2 0,18-32 2 0,-1 0 1 0,16 0 6 0,0-1 2 0,0-15-4 0,31-15-1 0,2-1-7 0,30 0-42 0,-47 0-66 0</inkml:trace>
  <inkml:trace contextRef="#ctx0" brushRef="#br0" timeOffset="376">16558 14335 2 0,'0'0'3'0,"-16"16"-1"0,16-16-8 0</inkml:trace>
  <inkml:trace contextRef="#ctx0" brushRef="#br0" timeOffset="377">15890 15003 0 0,'0'-17'4'0,"-15"17"12"0,-1-16-4 0,-1 16 1 0,2 0 0 0,15 0 5 0,15 0 9 0,33 0-18 0,16 0 0 0,16 0-4 0,47 16 1 0,31-16-2 0,33 17-1 0,-16-2-2 0,15 0 0 0,-32-15 0 0,33 17-1 0,-16-17 2 0,0 0-2 0,-17 14 1 0,17 3-1 0,-81-17 0 0,66 0 1 0,-18 0 1 0,18-17-2 0,-2 17 2 0,-47 0-1 0,-15 17 0 0,-1-17 1 0,32 0-1 0,0 0 3 0,-33 16-5 0,-94-16 1 0,0 0 0 0,-31 32-26 0,-32-17-66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000" max="10000" units="dev"/>
          <inkml:channel name="Y" type="integer" min="-10000" max="10000" units="dev"/>
          <inkml:channel name="F" type="integer" max="255" units="dev"/>
          <inkml:channel name="T" type="integer" units="dev"/>
        </inkml:traceFormat>
        <inkml:channelProperties>
          <inkml:channelProperty channel="X" name="resolution" value="1" units="1/dev"/>
          <inkml:channelProperty channel="Y" name="resolution" value="1" units="1/dev"/>
          <inkml:channelProperty channel="F" name="resolution" value="1" units="1/dev"/>
          <inkml:channelProperty channel="T" name="resolution" value="0" units="1/dev"/>
        </inkml:channelProperties>
      </inkml:inkSource>
      <inkml:timestamp xml:id="ts0" timeString="2022-11-24T12:33:05.8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antiAliased" value="0"/>
    </inkml:brush>
  </inkml:definitions>
  <inkml:trace contextRef="#ctx0" brushRef="#br0">4032 1174 9 0,'0'0'20'0,"0"-15"24"0,0-33-21 0,0 17-4 0,-16 14-5 0,16 2 1 0,0 30-2 0,0 2-3 0,0 30 0 0,0 17-6 0,0-48-2 0,0 95 7 0,0-63-7 0,0 15 4 0,0-31-5 0,-16-16 0 0,32-1 5 0,16 0-9 0,32-15 5 0,-1 0-2 0,16-15-2 0,-15 0-2 0,-1 15-42 0,-15-16-86 0</inkml:trace>
  <inkml:trace contextRef="#ctx0" brushRef="#br0" timeOffset="1">4302 937 26 0,'0'-15'35'0,"-16"-2"2"0,0-16-17 0,16 18-12 0,16 15-5 0,32 0-7 0,-1 0-42 0,-15 0-19 0</inkml:trace>
  <inkml:trace contextRef="#ctx0" brushRef="#br0" timeOffset="2">4556 620 6 0,'16'-17'80'0,"-16"17"-63"0,16-16-5 0,-16 49-7 0,0 47-11 0,0-19-91 0</inkml:trace>
  <inkml:trace contextRef="#ctx0" brushRef="#br0" timeOffset="3">5302 983 26 0,'0'-15'23'0,"16"-1"21"0,0 1-25 0,0-33-7 0,0 16-7 0,-32 1 2 0,-16 31-1 0,0 0-6 0,-15 31 5 0,15 17-34 0,16 15 30 0,16-48-1 0,32 113 9 0,-16-80-7 0,15-16-1 0,-31 15-1 0,0-15 2 0,-15 16-1 0,-33-48 1 0,16 0 1 0,0 0-2 0,32-16 1 0,0-1 0 0,16 2-2 0,0 15 4 0,16 32-2 0,-16 15 3 0,0 17 0 0,0 30-2 0,-16 50 3 0,0-1 0 0,0-47 1 0,0-16 1 0,15-19-2 0,17-11 1 0,0-19-3 0,0-1-1 0,-1-13-1 0,1-17-1 0,-16 0-11 0,0-47-123 0</inkml:trace>
  <inkml:trace contextRef="#ctx0" brushRef="#br0" timeOffset="4">6588 1094 21 0,'0'0'0'0,"0"0"40"0,0-14-4 0,0-3-17 0,0 2-4 0,-16 30-1 0,16 2 1 0,0 47-4 0,0 14-4 0,0 18-1 0,0-1-4 0,16-16 1 0,-16-14 0 0,0-19-4 0,-16-31 4 0,16 2-3 0,-16-34 0 0,0-44 1 0,1-4-3 0,-1-31 2 0,0 35 0 0,48-4-3 0,15 17 6 0,17 33-4 0,-1 15 1 0,-31 31 2 0,0 16-4 0,-49 3 4 0,2-19-2 0,-17-16-1 0,0-15 0 0,17 0-38 0,15 0-71 0</inkml:trace>
  <inkml:trace contextRef="#ctx0" brushRef="#br0" timeOffset="5">5985 1857 26 0,'0'0'0'0,"-32"0"49"0,0 16-15 0,64 1-9 0,47-34-4 0,96-14-3 0,-16 15-1 0,0-16-7 0,47 17-7 0,0-2-4 0,-16 1 5 0,-46-1-5 0,-34 17 0 0,-46-14-4 0,-32 14-34 0,-32 0-90 0</inkml:trace>
  <inkml:trace contextRef="#ctx0" brushRef="#br0" timeOffset="6">6080 2159 6 0,'0'0'9'0,"0"-17"29"0,16 2 1 0,-16 0-13 0,-16 15-5 0,16-16-5 0,0 47-3 0,16 17-3 0,0 15-2 0,0 32-3 0,15 1-2 0,-15 0-1 0,-16-16 0 0,0-2 0 0,0-14-3 0,0-34-1 0,0-30 0 0,0 0-23 0,-16-15-54 0,16 15 19 0</inkml:trace>
  <inkml:trace contextRef="#ctx0" brushRef="#br0" timeOffset="7">6207 2318 57 0,'0'0'21'0,"16"-48"13"0,16 16-18 0,15 1-4 0,17 31-5 0,-32 0-1 0,-1 31 0 0,-15 17-2 0,-16-1 2 0,-32 1-2 0,1-32-3 0,-1 16 0 0,0-17-3 0,0-15-14 0,1 0-71 0,31 0 35 0</inkml:trace>
  <inkml:trace contextRef="#ctx0" brushRef="#br0" timeOffset="8">6604 2016 77 0,'0'-15'6'0,"0"-16"27"0,0-2-19 0,15 33-4 0,2 33-5 0,-17 13-2 0,-17 19 1 0,2-34-3 0,-1-16 1 0,16 0-2 0,16-15 0 0,16 17 0 0,-1-17 0 0,1 0 0 0,15-17 1 0,-14 2-1 0,-18-31 0 0,-15 13 1 0,0-14-2 0,-15 30 2 0,-1 17 0 0,16 17 1 0,0 46-1 0,0 15-2 0,0 2-17 0,0-16-107 0</inkml:trace>
  <inkml:trace contextRef="#ctx0" brushRef="#br0" timeOffset="9">6873 2444 71 0,'0'0'0'0,"0"0"45"0,0 0-22 0,33 0-13 0,46-15-6 0,16 0-3 0,-15-2-4 0,-17 17-27 0,-47 0-51 0</inkml:trace>
  <inkml:trace contextRef="#ctx0" brushRef="#br0" timeOffset="10">7048 2333 53 0,'0'-15'28'0,"-15"0"13"0,15 15-24 0,0 0-7 0,15 47 0 0,1 17-5 0,-16 14-5 0,0-15-1 0,0-13-19 0,0-36-103 0</inkml:trace>
  <inkml:trace contextRef="#ctx0" brushRef="#br0" timeOffset="11">7445 2238 50 0,'0'0'0'0,"0"-31"74"0,0 16-47 0,0-2-18 0,16 49-2 0,-16 31-3 0,0 0 0 0,0 1 0 0,0-32-3 0,-16 16 1 0,16-33-1 0,16-15 0 0,127-15-1 0,-79 15-10 0,-33-16-24 0,-15 16-58 0,-16-17 54 0</inkml:trace>
  <inkml:trace contextRef="#ctx0" brushRef="#br0" timeOffset="12">7572 2333 17 0,'0'-15'58'0,"-16"0"-13"0,16-2-20 0,16 17-10 0,-16 17-4 0,16 30-5 0,0 32-3 0,-16-16-2 0,0 17-1 0,0-47-5 0,0-2-31 0,0-16-74 0</inkml:trace>
  <inkml:trace contextRef="#ctx0" brushRef="#br0" timeOffset="13">8033 2397 36 0,'31'-16'36'0,"-15"-15"-11"0,16 14-13 0,-32-13 0 0,0 13-6 0,-48 1 1 0,0 16-2 0,1 0 2 0,15 16-3 0,17 31-1 0,-1 17 2 0,32-17 0 0,-1 1-2 0,17-15-1 0,15-33 0 0,-14 0-2 0,14-33 0 0,-31-15 1 0,0 1-1 0,-1 0 1 0,-30 30 0 0,15 17 3 0,-16 0 1 0,16 48-2 0,0 15-1 0,31-15-1 0,2-15-5 0,-2-18-28 0,1 0-105 0</inkml:trace>
  <inkml:trace contextRef="#ctx0" brushRef="#br0" timeOffset="14">8255 2048 63 0,'0'0'0'0,"-16"-32"42"0,16 0-18 0,-16 18-12 0,32 14-5 0,0 31-1 0,-1 32-1 0,-15 0 0 0,0-31-1 0,0 1-4 0,0-33 2 0,0 15-2 0,17-15 0 0,30 0 1 0,-15 0-1 0,16-15 0 0,-17 15 0 0,-31-17-1 0,0-31 3 0,-15 17-3 0,-1-1 2 0,-1 16 0 0,17 49 3 0,0 45-2 0,17 1-1 0,-17-14-7 0,16-18-49 0,-16-33-19 0</inkml:trace>
  <inkml:trace contextRef="#ctx0" brushRef="#br0" timeOffset="15">8811 1174 64 0,'0'0'0'0,"15"-15"42"0,17 0-17 0,0-18-11 0,31 16-7 0,1 17-4 0,-16 33-1 0,-17 47 5 0,-15 15 3 0,0 16-3 0,-16-17-3 0,0 2-1 0,48-16 0 0,-1-34-4 0,1-29 3 0,0-17-2 0,-48 0 0 0,-33 0 2 0,-61 48-2 0,30 63 5 0,32 32 1 0,16-16-1 0,16 1-1 0,0-34-4 0,-15-14 1 0,-18-32-1 0,-46-33-33 0,31-15-91 0</inkml:trace>
  <inkml:trace contextRef="#ctx0" brushRef="#br0" timeOffset="16">4143 1000 13 0,'0'0'31'0,"0"0"1"0,0-17-4 0,0 2-8 0,16-1 4 0,0 16-7 0,0-15-6 0,16 15 3 0,-1 0-9 0,17 0-6 0,0 0 2 0,-1-15-27 0,-15 15-100 0</inkml:trace>
  <inkml:trace contextRef="#ctx0" brushRef="#br0" timeOffset="17">4572 683 10 0,'0'0'30'0,"-16"-16"15"0,16-1-16 0,0-13-8 0,0 30-8 0,16 0 8 0,-16 30-6 0,0 20-2 0,0-4-1 0,-16 19-4 0,0-4-49 0,16 4 43 0,-16-19 1 0,16 4-4 0,0-20-1 0,0-13-50 0,16-17-57 0</inkml:trace>
  <inkml:trace contextRef="#ctx0" brushRef="#br0" timeOffset="18">5302 1033 9 0,'0'-17'13'0,"0"1"13"0,16-1 5 0,0-14-5 0,0 1-6 0,-16 13-2 0,-16 1-9 0,-16 16 1 0,-15 0-1 0,15 33-40 0,0 13 34 0,0 2 4 0,16-1-2 0,1 1 1 0,-1 0-1 0,16 15-1 0,16-15-1 0,15 0-2 0,-15 0 1 0,0-1 1 0,16 17-4 0,-16-1 3 0,-16 0-2 0,0-15 1 0,-32-16 0 0,0-17-2 0,16 2 2 0,-15-3 0 0,15-14-2 0,0 0 3 0,16 0-2 0,32 0 0 0,-1 0 1 0,17 0-3 0,15 65 0 0,-31 14 4 0,-32-15-2 0,16-17 3 0,-16 0-1 0,16 3-1 0,0 11 2 0,0 4-1 0,-16-2 3 0,0 0 0 0,0 1-2 0,-16 16 2 0,0-2-1 0,16-14 0 0,-16-17 1 0,16 34-4 0,0-18 0 0,0-16 1 0,0-16 0 0,32 2 2 0,31-16-2 0,33-17-1 0,-1-33 1 0,-48 16-2 0,-31 2-15 0,-16-16-141 0</inkml:trace>
  <inkml:trace contextRef="#ctx0" brushRef="#br0" timeOffset="19">3350 4382 10 0,'-16'0'23'0,"0"0"19"0,16 0-16 0,0 0-8 0,63 0-5 0,1 0-4 0,15 0-3 0,-15 0-3 0,-17 0-1 0,49 15-37 0,-96 1-55 0</inkml:trace>
  <inkml:trace contextRef="#ctx0" brushRef="#br0" timeOffset="20">3508 4604 14 0,'-31'0'43'0,"15"0"-5"0,0 0-12 0,32 0-10 0,31 0-1 0,1 0-5 0,15 0-4 0,1 0-4 0,-32 0 0 0,15 0-14 0,-15 0-125 0</inkml:trace>
  <inkml:trace contextRef="#ctx0" brushRef="#br0" timeOffset="21">10874 17812 19 0</inkml:trace>
  <inkml:trace contextRef="#ctx0" brushRef="#br0" timeOffset="22">190 7222 7 0,'-31'17'17'0,"31"-17"-2"0,0 0 3 0,47 0-5 0,49 0-3 0,46 0-5 0,17-17-3 0,32 17 3 0,47 0-1 0,16 0 2 0,47 0-3 0,1 0-3 0,16 0 1 0,-1 0 1 0,1 0 1 0,15 0 2 0,-16 0 0 0,17-15 0 0,-1 15-4 0,-15 0 1 0,-1 15 1 0,17 18-3 0,-49-16 0 0,17-2 0 0,0-15 1 0,-17 0-2 0,17 0 2 0,15-15-1 0,-15 15 0 0,16 0 0 0,15-17 1 0,-16 17-2 0,16 0 2 0,-15-16-1 0,-32 16 0 0,-16 0 0 0,-16 0 0 0,-16 0 1 0,16 0-1 0,0 0 0 0,0 0 0 0,0 0 1 0,16 0-1 0,-1 0 0 0,18 0 0 0,-2 0 0 0,32 0 0 0,1 0 0 0,16 0 0 0,-1-17 0 0,16 17 0 0,16 0 1 0,16 0-1 0,0 0 2 0,16 0-3 0,-1-15 2 0,2 15 3 0,31 0-1 0,14 0 0 0,65 15-2 0,-15 2 0 0,15 16-1 0,-16-18 0 0,-15 0 0 0,14 1-1 0,-31-16 1 0,2 0-1 0,-18 0 0 0,16 0 0 0,-31 0 1 0,-17 0 2 0,17 0 0 0,-17 0-1 0,34 32 0 0,-34 1-1 0,-79-18-3 0,-110 0 3 0,-80-62-2 0,-111-1 2 0,-64-31-59 0,-16 62-2 0</inkml:trace>
  <inkml:trace contextRef="#ctx0" brushRef="#br0" timeOffset="23">9065 18574 19 0,'0'0'16'0</inkml:trace>
  <inkml:trace contextRef="#ctx0" brushRef="#br0" timeOffset="24">1651 7907 5 0,'-16'-33'56'0,"16"1"-24"0,0 16-6 0,0 16-13 0,0 0-3 0,0 31 2 0,0 34-5 0,0-2-3 0,0 0 0 0,16 18-1 0,0-18-2 0,0-32 0 0,-16 1-1 0,0 0 0 0,0-32-2 0,0 0-4 0,0 0-12 0,0-32-35 0,0 17-30 0</inkml:trace>
  <inkml:trace contextRef="#ctx0" brushRef="#br0" timeOffset="25">1810 7842 24 0,'0'-16'25'0,"16"-14"28"0,-16 13-28 0,15 17-9 0,1 32-5 0,0 14-4 0,0 4 0 0,-16 28-5 0,16 2 1 0,-32-1 0 0,16-31 0 0,0 0-4 0,0-33-3 0,0-15-14 0,0-15-50 0,0-2 8 0</inkml:trace>
  <inkml:trace contextRef="#ctx0" brushRef="#br0" timeOffset="26">1381 7731 5 0,'0'0'19'0,"0"-15"15"0,32-2-2 0,15 17-7 0,17-14-8 0,15-3-4 0,17 17-5 0,15-16-4 0,-32-1-4 0,-15 17-3 0,-17 0-11 0,-31 0-68 0,-16 0 38 0</inkml:trace>
  <inkml:trace contextRef="#ctx0" brushRef="#br0" timeOffset="27">1492 8431 49 0,'0'0'0'0,"-32"0"57"0,32 0-21 0,0 0-12 0,48-17-7 0,31 1-5 0,33-1-6 0,-1 17-3 0,-16 0-4 0,-16 17 0 0,-15-17-3 0,-32 0-26 0,-17 0-112 0</inkml:trace>
  <inkml:trace contextRef="#ctx0" brushRef="#br0" timeOffset="28">3064 7922 16 0,'0'-32'37'0,"0"-16"9"0,0 2-24 0,-48-4-9 0,1 35-4 0,-17 0-1 0,16 45-3 0,1 3 0 0,47 14-4 0,16 17 2 0,15-1-2 0,33-15 0 0,-1-16-1 0,1 0-1 0,-16 15 2 0,-33-15-2 0,-15 0 1 0,0-16 0 0,-63-1 1 0,-16-15 0 0,15 0-1 0,1-31-2 0,31-1-6 0,32 17-53 0,16 15-2 0</inkml:trace>
  <inkml:trace contextRef="#ctx0" brushRef="#br0" timeOffset="29">3111 8223 71 0,'-31'-16'34'0,"15"1"-3"0,32 15-19 0,31 0-8 0,17 0-3 0,-1-33 1 0,1-14-1 0,-32-17 0 0,-1-31-1 0,-31-16 1 0,-16 0-1 0,1 48 0 0,-1 47 1 0,0 32-1 0,16 62 2 0,32 18 2 0,-17-1-1 0,-15 1-1 0,0-17-1 0,0-32-1 0,0-14 1 0,0-33 0 0,16-16 0 0,-16-31 0 0,0-17 0 0,32 0-1 0,16 31 0 0,-1 18 0 0,-15 15 0 0,-16 32 1 0,0 31-1 0,0 1 0 0,15 0 1 0,17-33-1 0,0-15 2 0,15-47-1 0,1-32-2 0,-48-1 1 0,-1-33 0 0,-15 66 1 0,0 16-1 0,-15 15 1 0,15 63 3 0,15 17 0 0,1-1-1 0,32-16-1 0,15-30-2 0,17-18-1 0,-17-63-1 0,-15-15 1 0,-16-16 0 0,-32-33 1 0,-16 1 0 0,0 48 1 0,0 47 0 0,0-1 0 0,16 50 1 0,0 30 0 0,0 32 3 0,0 47 1 0,0 19 1 0,0-3-4 0,0-31-2 0,32-49 0 0,16-45 0 0,-1-16-1 0,-15-50 0 0,0-30-3 0,-32-48-3 0,-32-1 0 0,-16 33 2 0,-15 31 1 0,-17 33 2 0,49 15 1 0,31 0-2 0,63-16-3 0,48-16-5 0,0-16 2 0,1 0 6 0,-49-15 2 0,-47 0 1 0,-16-2 0 0,0-13 0 0,16-2 0 0,0 33 0 0,-16 30 1 0,0 17 0 0,0 50 1 0,-32 28 2 0,16 16 0 0,16 17-1 0,16 0-2 0,47-46 0 0,1-17-1 0,-1-48-2 0,1-16 0 0,-1-31 0 0,-47-17 1 0,0-16-1 0,-16 48 2 0,0 16 0 0,0 80 1 0,0 31 1 0,48-32 1 0,15-15-3 0,17-48-3 0,-17 0-14 0,-31-15-66 0,-32-1 10 0</inkml:trace>
  <inkml:trace contextRef="#ctx0" brushRef="#br0" timeOffset="30">4413 7922 58 0,'-16'-15'28'0,"0"15"15"0,96-17-28 0,63 1-10 0,47-1-11 0,-79 2-118 0</inkml:trace>
  <inkml:trace contextRef="#ctx0" brushRef="#br0" timeOffset="31">5239 8033 32 0,'0'0'0'0,"0"-32"71"0,-16-1-45 0,32 2-8 0,0 16-9 0,15 15-4 0,-15 15-5 0,0 66 0 0,16-20 0 0,-32-11 0 0,16-20 1 0,-16-30-1 0,16 0 0 0,-16-30 0 0,0-20 0 0,31 4 1 0,1-2 0 0,0 16 0 0,15 16 0 0,-31 16 0 0,0 0 0 0,0 31 1 0,-16 19 1 0,16-3 0 0,16 0-2 0,15-15-2 0,17 0-4 0,15-32-21 0,1 0-58 0,-65 0 47 0</inkml:trace>
  <inkml:trace contextRef="#ctx0" brushRef="#br0" timeOffset="32">6017 8079 23 0,'15'-14'15'0,"33"-33"39"0,-32-18-17 0,0 19-17 0,-48 13-4 0,-16 16-8 0,-31 2-3 0,16 15-1 0,31 15 0 0,16 35-1 0,16 11-1 0,32 19-2 0,-1-16 0 0,17-32-1 0,0-32 1 0,15-15 0 0,-31-35 0 0,-16 4 1 0,0-19-1 0,-16 19 1 0,-16 46 0 0,16 15 3 0,0 66 2 0,0 30-1 0,16 0-2 0,0 30-1 0,-16-30-2 0,0-31 1 0,-16-32 0 0,16-32 2 0,-32-16 2 0,16-33-1 0,0-45-3 0,16-49 0 0,32 16-3 0,16 16-14 0,15 15-128 0</inkml:trace>
  <inkml:trace contextRef="#ctx0" brushRef="#br0" timeOffset="33">7127 7796 37 0,'-15'-17'22'0,"15"17"26"0,0 0-31 0,15 0-3 0,33 0-4 0,0-16-4 0,-17-1-2 0,2-13 2 0,-18 13-1 0,1 3-2 0,0 45 1 0,16 49-2 0,-17 31-1 0,2 30-1 0,-17-45 0 0,-17 0 1 0,-14-49 0 0,-17-31 0 0,-15-16 1 0,-1-48-1 0,1 0-2 0,31 0-1 0,0 1 2 0,32 31 0 0,16-1 0 0,32 17 0 0,0 0 1 0,-1 17-2 0,17-1 1 0,15-16 0 0,32-16 1 0,-16-15 0 0,-31-33-1 0,-32 0 1 0,-32-31 0 0,0 16-1 0,-17 32 3 0,2 30-1 0,-1 17 0 0,0 47 1 0,32 33-1 0,0 47 0 0,-1-15-1 0,2-1 0 0,-17-32-2 0,0-31 1 0,0-31-1 0,-17-17 2 0,17-50-1 0,0-28 1 0,0-2-2 0,17 16 2 0,30 34 0 0,16-3-1 0,1 16 0 0,-16 17 0 0,-16 50 0 0,-16 28 0 0,-16-15 1 0,0 1-2 0,0-17-6 0,15-30-51 0,-15-17-26 0</inkml:trace>
  <inkml:trace contextRef="#ctx0" brushRef="#br0" timeOffset="34">8366 8192 105 0,'0'0'25'0,"-16"31"-1"0,0-31-24 0,16 0-16 0,0 0-80 0</inkml:trace>
  <inkml:trace contextRef="#ctx0" brushRef="#br0" timeOffset="35">8350 8018 89 0,'0'-17'27'0,"0"-16"18"0,-16 18-21 0,0 15-11 0,16 0-10 0,0 0-8 0,0 15-85 0,0-15 17 0</inkml:trace>
  <inkml:trace contextRef="#ctx0" brushRef="#br0" timeOffset="36">11081 7953 44 0,'-17'0'26'0,"2"0"7"0,-17 0-16 0,0-16-7 0,-16 16 0 0,1-15-3 0,15-17-4 0,17 16-1 0,30-16 0 0,33-14 0 0,-17 29-1 0,2 1-1 0,-18-1 1 0,-15 17 0 0,0 33 1 0,16 14 0 0,0 34-1 0,0 30 0 0,0-17-1 0,-1-30 1 0,-30-17 0 0,-1 0-1 0,-16-47 0 0,-15 0 1 0,-17-30 0 0,1-34 1 0,15 17-2 0,79-3 1 0,2 50 0 0,-2 33-2 0,17 14 1 0,15-14 0 0,16-2 0 0,17-31 1 0,-1-47 0 0,-15-17-2 0,-17 0 1 0,-31-47 1 0,-17-15 1 0,-15 31-1 0,-15 47 2 0,-1 32 3 0,0 16-1 0,0 47 1 0,16 50-1 0,0 29 1 0,0 17 0 0,16-1-1 0,-16 2-2 0,16-18-2 0,0-46-1 0,16-49 0 0,15-31 1 0,16-63-1 0,-46-16-2 0,-1-33-3 0,-64 1-2 0,-16 64 3 0,-15 30 4 0,0 34 0 0,62-1-1 0,65-1 2 0,64-30-5 0,30-33-20 0,-30 0-95 0</inkml:trace>
  <inkml:trace contextRef="#ctx0" brushRef="#br0" timeOffset="37">12684 7763 76 0,'-32'-32'32'0,"16"17"-4"0,32 15-15 0,0 15-1 0,0 50-1 0,0 29-5 0,-16 17-3 0,0-16 1 0,-16-32 2 0,16-30-2 0,16-33-1 0,32 0-1 0,15 0-3 0,16-16-1 0,-15-1-8 0,-1 17-35 0,-47 0-60 0</inkml:trace>
  <inkml:trace contextRef="#ctx0" brushRef="#br0" timeOffset="38">13383 7779 68 0,'0'-48'19'0,"0"-31"13"0,0 32-13 0,0 30-12 0,-33 17-5 0,-30 17 0 0,-1 30 2 0,49-14 0 0,15-2-2 0,63 32-1 0,-15 0-1 0,-17-15-1 0,-14-1 1 0,-49-31-1 0,-1-1 1 0,-13 2 1 0,30-34-1 0,-1-14 1 0,34 16-1 0,30 0 0 0,1 15 0 0,-33 46 0 0,-15 19 0 0,0 13 2 0,-15 18 5 0,-18-1 1 0,33-31-4 0,17-17-2 0,47-47-1 0,15-17-12 0,0-13-97 0</inkml:trace>
  <inkml:trace contextRef="#ctx0" brushRef="#br0" timeOffset="39">14018 7842 88 0,'0'-16'7'0,"-16"-31"30"0,-1-1-17 0,-14 33-6 0,-1 15-5 0,1 0-4 0,-2 15 1 0,18 50 0 0,15 29-4 0,48 128-1 0,-33-127 0 0,-15-47-4 0,-15-16-6 0,-1-32-22 0,-16-17-81 0</inkml:trace>
  <inkml:trace contextRef="#ctx0" brushRef="#br0" timeOffset="40">13700 8048 78 0,'0'0'14'0,"16"-30"29"0,32 30-31 0,46-17-12 0,2 17-2 0,14 0-71 0,-93 0 21 0</inkml:trace>
  <inkml:trace contextRef="#ctx0" brushRef="#br0" timeOffset="41">14303 7811 70 0,'0'-15'25'0,"-16"-18"17"0,1 16-26 0,-33 17-3 0,15 50-1 0,18 28-4 0,15 33-6 0,32-17-1 0,-1 3-4 0,2-18-16 0,-2-47-77 0,-16-32 43 0</inkml:trace>
  <inkml:trace contextRef="#ctx0" brushRef="#br0" timeOffset="42">14462 7985 75 0,'0'-17'16'0,"16"-29"28"0,32 14-27 0,-2 16-5 0,2 16-9 0,-15 63-3 0,-33 1 0 0,-33 14-1 0,2-13 0 0,-1-33 1 0,32-16 0 0,15-32 0 0,18-31 0 0,30-34 1 0,-32 18-1 0,2 0 1 0,-33 15 1 0,0 16 0 0,-16 16 1 0,-1 32 1 0,-14 32 1 0,16 30-1 0,15 2-1 0,31 1-3 0,1-18-4 0,16-32-16 0,14-31-69 0,-62 0 34 0</inkml:trace>
  <inkml:trace contextRef="#ctx0" brushRef="#br0" timeOffset="43">14970 7857 61 0,'0'-15'45'0,"0"-16"4"0,16 31-26 0,16 0-11 0,15 46-4 0,-47 19-5 0,15 31-2 0,-30-2-1 0,-1-14-2 0,1-32 0 0,-1-18-19 0,16-13-75 0,-17-17 38 0</inkml:trace>
  <inkml:trace contextRef="#ctx0" brushRef="#br0" timeOffset="44">15207 7620 66 0,'0'-15'30'0,"65"-96"9"0,-3 78-15 0,-14 2-15 0,-31 62-6 0,-1 49-3 0,-16 14 1 0,0 17-1 0,-16-31 3 0,16-16 0 0,16-1-1 0,47-31-1 0,1-16-1 0,-1-16 0 0,-47-33 1 0,-16-13 0 0,-33 31 0 0,18 15 2 0,-49 46 4 0,49 49-1 0,15 16-2 0,0 0-2 0,0-30 0 0,-33-18-2 0,2-31 0 0,0-17-2 0,-17-30-31 0,0-17-91 0</inkml:trace>
  <inkml:trace contextRef="#ctx0" brushRef="#br0" timeOffset="45">16113 8018 75 0,'0'-17'42'0,"0"1"-15"0,48-1-16 0,47 17-6 0,-16 0-6 0,1 17-5 0,-64-17-56 0,-16 0 1 0</inkml:trace>
  <inkml:trace contextRef="#ctx0" brushRef="#br0" timeOffset="46">16144 8159 71 0,'0'0'0'0,"-31"0"59"0,47 0-37 0,32-15-15 0,15 15-6 0,32 15-7 0,1-15-107 0</inkml:trace>
  <inkml:trace contextRef="#ctx0" brushRef="#br0" timeOffset="47">17050 7811 71 0,'-17'-15'32'0,"2"-2"10"0,15 17-21 0,0 17-9 0,0 29-1 0,15 65-4 0,-15 15-4 0,0-13-2 0,0-18-1 0,0-48-3 0,0-30-12 0,0-34-21 0,0-30-85 0</inkml:trace>
  <inkml:trace contextRef="#ctx0" brushRef="#br0" timeOffset="48">17002 7826 67 0,'0'-15'10'0,"31"-17"32"0,17 16-23 0,48 16-13 0,-1 0-7 0,-16 0-5 0,-47 33-33 0,-32-18-40 0</inkml:trace>
  <inkml:trace contextRef="#ctx0" brushRef="#br0" timeOffset="49">17033 7968 18 0,'-15'0'16'0,"-33"17"48"0,63-1-29 0,50-16-23 0,45 0-11 0,-31 0-6 0,17 0-65 0,-80 0 18 0</inkml:trace>
  <inkml:trace contextRef="#ctx0" brushRef="#br0" timeOffset="50">17812 7699 85 0,'0'0'0'0,"-17"-31"41"0,-14 15-18 0,-32 16-5 0,15 47-5 0,0 50-4 0,17 29-3 0,31 17-3 0,46-1-1 0,19-46-4 0,-3-33-14 0,-14-31-52 0,-31-32-5 0</inkml:trace>
  <inkml:trace contextRef="#ctx0" brushRef="#br0" timeOffset="51">18113 7811 92 0,'15'-32'24'0,"-15"16"14"0,-15 16-20 0,-1 63-2 0,16 64 0 0,0-32-14 0,16 33 0 0,-1-34-1 0,-15 17-2 0,-15-78-6 0,15-16-21 0,-31-17-62 0,31-17 31 0</inkml:trace>
  <inkml:trace contextRef="#ctx0" brushRef="#br0" timeOffset="52">18082 8001 63 0,'0'-33'27'0,"0"-13"18"0,46-2-24 0,19 48-8 0,-3 16-7 0,-14 31-4 0,-15 17-3 0,-49 14 1 0,-49-28 0 0,3-35 0 0,14 0-4 0,0-15-33 0,48 0-68 0</inkml:trace>
  <inkml:trace contextRef="#ctx0" brushRef="#br0" timeOffset="53">18447 7779 83 0,'16'-16'22'0,"15"-1"21"0,-16 17-20 0,2 50-9 0,14 11-2 0,2 19-4 0,-2 31-4 0,-16 0 0 0,2-15-2 0,-49 0-3 0,1-49-1 0,-50 1-15 0,19-33-142 0</inkml:trace>
  <inkml:trace contextRef="#ctx0" brushRef="#br0" timeOffset="54">19479 8192 26 0,'0'-16'29'0,"0"16"17"0,0 16-17 0,15 32-22 0,1-18-4 0,16-13-1 0,16-17 1 0,14-47-2 0,-29-1 1 0,-1-48-2 0,-16 1 0 0,-16 1 2 0,-33 13 1 0,18 51 7 0,-1 30-4 0,-1 46-3 0,34 19 3 0,-1 46-2 0,16-17-1 0,-1-14-1 0,0-2-2 0,2-45-1 0,30-16-4 0,-15-17-23 0,-17-50-103 0</inkml:trace>
  <inkml:trace contextRef="#ctx0" brushRef="#br0" timeOffset="55">19685 8033 70 0,'-33'-15'32'0,"50"15"-14"0,62 0-17 0,33 0-13 0,-18 0-83 0</inkml:trace>
  <inkml:trace contextRef="#ctx0" brushRef="#br0" timeOffset="56">20129 7857 13 0,'-15'-46'49'0,"15"14"14"0,0 16-40 0,0 64-11 0,0 48-1 0,0 45-6 0,15-30-3 0,-15-15-1 0,0-31-1 0,0-51 1 0,-15-14 0 0,15-47-1 0,0-17 2 0,15-15-3 0,16 31 1 0,34 17 0 0,-3 31 0 0,-14 0 0 0,-15 0 0 0,-18 47 0 0,-15 17 0 0,16 15 0 0,16-14 0 0,32-34 1 0,15-31-1 0,0-31 1 0,-16-19-1 0,-15-28 0 0,-48-18 0 0,0 33 0 0,-15 48 0 0,-33 15 1 0,0 61 0 0,48 19 0 0,32 1 0 0,32-18-5 0,-1-32-22 0,16-31-109 0</inkml:trace>
  <inkml:trace contextRef="#ctx0" brushRef="#br0" timeOffset="57">21082 8079 52 0,'0'0'0'0,"0"0"61"0,0 17-19 0,0 31-30 0,0 31-4 0,0-15-6 0,0 0-1 0,0-34-1 0,0-13 1 0,0-17 1 0,0-47 0 0,0-17 0 0,0-31 0 0,32 15-1 0,15 33 1 0,16 15 0 0,1 32 0 0,-16 15 1 0,-16 16 0 0,-32 34-1 0,0-2 4 0,-17 17-3 0,2 14 0 0,-1-29-2 0,16-19 0 0,16-46-7 0,-16 17-123 0</inkml:trace>
  <inkml:trace contextRef="#ctx0" brushRef="#br0" timeOffset="58">8334 9096 34 0,'-16'-15'28'0,"1"0"22"0,15-2-27 0,0 17-7 0,0 0-5 0,0 63-1 0,-16 32-1 0,16 1-3 0,0 15-3 0,-17-48-1 0,17-15 1 0,17-33-1 0,14 2 1 0,17-17-1 0,16 0-1 0,-17 0-2 0,0-17-3 0,1 17-14 0,0-15-71 0,-32 15 27 0</inkml:trace>
  <inkml:trace contextRef="#ctx0" brushRef="#br0" timeOffset="59">9239 8969 54 0,'0'-14'30'0,"0"-36"15"0,-16 20-27 0,-31 13-10 0,-17 34-3 0,17 13-2 0,-1 20-2 0,32-4 0 0,16 2 0 0,48-1-1 0,-1 17-1 0,1-17 1 0,-33 17-2 0,-15 0 1 0,-47-33 1 0,0-15 1 0,-1-16 0 0,32-16 0 0,16-15 0 0,48-1-1 0,-17 17 2 0,1 30-2 0,-16 48 1 0,0 33 2 0,-16-1 4 0,0 16 0 0,0 0-1 0,0-32 0 0,15-14 0 0,2-50 0 0,14-15-3 0,17-15-4 0,0-18-12 0,-17-15-138 0</inkml:trace>
  <inkml:trace contextRef="#ctx0" brushRef="#br0" timeOffset="60">10033 9192 49 0,'0'0'0'0,"-48"-48"60"0,17 16-35 0,15 16-11 0,-16 1 0 0,16 15-3 0,0 46-2 0,-16 19-2 0,32 61 0 0,32 2-4 0,0-34-1 0,0-14-3 0,-32-32-2 0,0-15-11 0,-48-18-33 0,32-15-55 0</inkml:trace>
  <inkml:trace contextRef="#ctx0" brushRef="#br0" timeOffset="61">9684 9446 87 0,'31'-32'33'0,"33"17"-10"0,31 15-20 0,32 0-8 0,-32 0-101 0</inkml:trace>
  <inkml:trace contextRef="#ctx0" brushRef="#br0" timeOffset="62">10509 9160 99 0,'-16'-33'28'0,"-48"33"-9"0,1 33-2 0,-16 30-5 0,63 32-1 0,16 33-6 0,48-17-4 0,-1-32-4 0,33-31-8 0,-33-31-30 0,-47-2-55 0</inkml:trace>
  <inkml:trace contextRef="#ctx0" brushRef="#br0" timeOffset="63">10573 9382 66 0,'16'-33'45'0,"-1"2"-13"0,33 16-17 0,16 15-10 0,-33 63-3 0,-31 33-1 0,0-18-1 0,-31 2 1 0,-2-49-2 0,18-14 2 0,30-49 1 0,18-14-1 0,14-34 0 0,-31-1-1 0,0 18 0 0,-16 32 1 0,-16-1 0 0,16 32 2 0,-16 0 1 0,0 46 1 0,16 34-1 0,0 16-1 0,16-17-1 0,16-15-4 0,16-48-7 0,31-16-48 0,-64-16-21 0</inkml:trace>
  <inkml:trace contextRef="#ctx0" brushRef="#br0" timeOffset="64">11001 9510 94 0,'0'0'23'0,"0"0"8"0,63 0-17 0,17 0-13 0,0 0-14 0,-17 0-97 0</inkml:trace>
  <inkml:trace contextRef="#ctx0" brushRef="#br0" timeOffset="65">11652 9429 56 0,'16'0'51'0,"0"-30"-12"0,-32-20-27 0,-16 19-5 0,-32 16 1 0,1 15-1 0,16 15-2 0,15 33 0 0,16 48-3 0,16-1-1 0,31-32 0 0,2-15 0 0,14-48-1 0,0 0 0 0,17-32 0 0,-32-31 0 0,-32-17 1 0,16 1-1 0,-16 14 1 0,-16 65 0 0,0 33 1 0,16 47 1 0,0-2-2 0,32-14 0 0,16-17-4 0,15-14-22 0,-15-33-124 0</inkml:trace>
  <inkml:trace contextRef="#ctx0" brushRef="#br0" timeOffset="66">11953 9177 119 0,'0'-17'25'0,"17"1"14"0,46 32-18 0,17 31-8 0,-17 49-6 0,-47 30-4 0,-32 2-3 0,-16-34 0 0,-32-14-2 0,1-16-24 0,32-32-114 0</inkml:trace>
  <inkml:trace contextRef="#ctx0" brushRef="#br0" timeOffset="67">12541 9271 52 0,'0'0'0'0,"0"-33"59"0,16 18-31 0,0-1-12 0,-1 47-5 0,2 49-1 0,-17 31-4 0,0-30-4 0,16-34-1 0,31-31 1 0,0-16-2 0,17-33-1 0,-32-14 0 0,-32-47 0 0,0-2 2 0,-32 48-1 0,16 31 2 0,16 17-1 0,0 65 0 0,16 14 0 0,-16 32-1 0,32-31 0 0,-1-33-5 0,33-31-26 0,-1-32-101 0</inkml:trace>
  <inkml:trace contextRef="#ctx0" brushRef="#br0" timeOffset="68">13302 9177 103 0,'0'-17'14'0,"0"-31"21"0,-15 32-23 0,-16 16-6 0,-2 48 2 0,2 46 1 0,14 17-3 0,17 2-4 0,17-18-3 0,31-32-3 0,-1-32-27 0,1-14-96 0</inkml:trace>
  <inkml:trace contextRef="#ctx0" brushRef="#br0" timeOffset="69">13477 9366 96 0,'0'0'0'0,"0"-31"41"0,48-1-17 0,0 32-18 0,0 32-4 0,-17 47-2 0,-31 17 0 0,-31-16 0 0,-1-50 0 0,16-14 1 0,16-16-1 0,31-46 0 0,17-19 0 0,-17-31 0 0,-14 2 1 0,-17 47 0 0,0 47-1 0,0 0 2 0,-17 30-1 0,17 34 3 0,0 31 0 0,0-15-3 0,17-17 0 0,14-15-5 0,33-32-24 0,-32-16-75 0</inkml:trace>
  <inkml:trace contextRef="#ctx0" brushRef="#br0" timeOffset="70">14002 9493 75 0,'0'0'39'0,"0"17"1"0,16-17-25 0,63-17-13 0,0 17-16 0,-16 0-104 0</inkml:trace>
  <inkml:trace contextRef="#ctx0" brushRef="#br0" timeOffset="71">14637 9429 78 0,'0'0'0'0,"47"-15"56"0,-47-17-31 0,0-1-16 0,-31 19-5 0,-17-3-1 0,-16 17 0 0,16 17 0 0,17 30 0 0,-1 33-1 0,32 15 0 0,0-32-2 0,32-32 1 0,16-14 0 0,14-17-1 0,-14-17 0 0,0-14 0 0,-32-16 0 0,-1-33 1 0,2 1 0 0,-17 31 1 0,0 48 2 0,0 16 0 0,0 64-1 0,0-17-2 0,0 2-2 0,16-19-6 0,-1-14-31 0,18-16-88 0</inkml:trace>
  <inkml:trace contextRef="#ctx0" brushRef="#br0" timeOffset="72">14970 9318 100 0,'0'-30'28'0,"0"13"15"0,-17 1-20 0,50 32-12 0,30 16-5 0,-32 47-4 0,-14 16-1 0,-17-15-3 0,-32-1-7 0,-15-31-22 0,30-31-113 0</inkml:trace>
  <inkml:trace contextRef="#ctx0" brushRef="#br0" timeOffset="73">15255 9033 92 0,'0'-32'20'0,"33"-31"13"0,30 30-14 0,-15 18-8 0,-1 15-8 0,-32 79-2 0,-15 18-2 0,0 14 0 0,-15-17 1 0,-1-16 1 0,32-13 2 0,32-33-1 0,15-32 0 0,1 0-1 0,-32-32-1 0,-32-16 1 0,-17 31 0 0,-14 17 4 0,-1 33 1 0,1 62-2 0,15 1 0 0,-1-18 0 0,17-13-1 0,17 14-1 0,-17-47-2 0,0 14-1 0,-48-29 1 0,-15-1-11 0,-33-49-148 0</inkml:trace>
  <inkml:trace contextRef="#ctx0" brushRef="#br0" timeOffset="74">16129 9429 97 0,'0'0'0'0,"-33"-30"41"0,33 13-19 0,33 1-12 0,46 16-8 0,1 0-4 0,15 0-23 0,-63 16-74 0</inkml:trace>
  <inkml:trace contextRef="#ctx0" brushRef="#br0" timeOffset="75">16192 9557 93 0,'-15'0'30'0,"15"0"8"0,15 0-27 0,33 0-8 0,16 16-5 0,15-16-47 0,-64 0-28 0</inkml:trace>
  <inkml:trace contextRef="#ctx0" brushRef="#br0" timeOffset="76">17558 9510 22 0,'-17'0'46'0,"2"-17"-13"0,15 17-1 0,0 0-15 0,-16 0-8 0,16 32-3 0,31 0-3 0,2-16-1 0,30-16-1 0,-15-16 0 0,-17-1-1 0,-15-13 1 0,-16-3 0 0,-16-30 0 0,-15 31-1 0,-34-1 2 0,3 33 1 0,14 0 4 0,0 65 0 0,33-2-3 0,15 17-1 0,31-17-1 0,1 1-1 0,-1-17-1 0,17-31 1 0,0-16-1 0,16 0-3 0,-18-31-12 0,-13-17-23 0,-18 0-79 0</inkml:trace>
  <inkml:trace contextRef="#ctx0" brushRef="#br0" timeOffset="77">17574 9016 49 0,'0'0'27'0,"-16"-15"21"0,-1 0-25 0,34 15-13 0,45 0-2 0,34 0-4 0,-32 0-2 0,-49 0-2 0,-15-17 0 0,-31 17 0 0,-48 0 0 0,-1 0 1 0,33 0-1 0,30 17 0 0,81-17-1 0,32 15-5 0,-2 0-108 0</inkml:trace>
  <inkml:trace contextRef="#ctx0" brushRef="#br0" timeOffset="78">18288 9033 59 0,'0'0'0'0,"15"-32"38"0,2 0-17 0,-17 1-5 0,-32-2-6 0,-1-14-4 0,-29 47-2 0,14-16 2 0,16 32-1 0,1 31-1 0,31 34 0 0,15 14-5 0,16-32 2 0,2-15-1 0,-1-48 1 0,-16 0 0 0,15-48-1 0,1-15 1 0,-1-2-2 0,-14-13 1 0,-17 15 1 0,-17 46-1 0,2 34 1 0,-1 30 0 0,16 32 1 0,0 1-1 0,31-17-2 0,17-30-5 0,16-18-40 0,-32-15-62 0</inkml:trace>
  <inkml:trace contextRef="#ctx0" brushRef="#br0" timeOffset="79">18605 8811 88 0,'0'-17'13'0,"-31"-30"51"0,31 47-55 0,0 80-2 0,16 15-3 0,-16 49-3 0,15-33 1 0,-15 0-1 0,-15-50-2 0,15-44 3 0,0-17-2 0,0-17 0 0,0-29 0 0,-16-19 1 0,-1-29-1 0,17 16 1 0,17 28-1 0,30 20 0 0,1 13 0 0,15 17 0 0,-32 17 0 0,-31 46 0 0,0 15-1 0,-46-28 1 0,-18-20 1 0,-15-14-4 0,-1-16-39 0,64 0-46 0</inkml:trace>
  <inkml:trace contextRef="#ctx0" brushRef="#br0" timeOffset="80">19177 9288 88 0,'0'0'23'0,"0"-17"9"0,0 17-18 0,0 32-3 0,15 31 0 0,-15 33-5 0,0-1-4 0,0-32-2 0,0-15-2 0,0-15-7 0,17-18-26 0,-17-15-59 0</inkml:trace>
  <inkml:trace contextRef="#ctx0" brushRef="#br0" timeOffset="81">19177 9318 62 0,'-16'-47'42'0,"16"31"-16"0,31-1-15 0,17 2-7 0,48 15-1 0,-34 0-5 0,-45 32-12 0,-17 1-68 0</inkml:trace>
  <inkml:trace contextRef="#ctx0" brushRef="#br0" timeOffset="82">19144 9446 20 0,'-15'0'32'0,"-1"0"26"0,47 16-29 0,34-16-23 0,-3 15-6 0,19-15-15 0,-50 0-77 0</inkml:trace>
  <inkml:trace contextRef="#ctx0" brushRef="#br0" timeOffset="83">19860 9238 68 0,'0'-46'36'0,"0"14"-4"0,-33 16-15 0,-15 16-4 0,2 63-3 0,13 33-1 0,18 30-5 0,15-15-3 0,32-15-1 0,-1-31-4 0,33-19-18 0,-16-14-104 0</inkml:trace>
  <inkml:trace contextRef="#ctx0" brushRef="#br0" timeOffset="84">20160 9303 80 0,'0'-15'27'0,"0"-35"14"0,0 50-19 0,0 33-9 0,0 62-3 0,0 32-5 0,0 0-3 0,-15-16-2 0,15-30 0 0,0-20-1 0,0-28-3 0,0-33-13 0,0 0-17 0,-16-48-88 0</inkml:trace>
  <inkml:trace contextRef="#ctx0" brushRef="#br0" timeOffset="85">20129 9590 18 0,'16'-50'50'0,"-1"3"-9"0,18 0-16 0,15 15-6 0,-2 32-6 0,2 15-7 0,-15 49-3 0,-18 0-3 0,-15-17 1 0,-15-15 0 0,-33 0 0 0,0-16-1 0,-16 1 0 0,33-17-9 0,31-17-37 0</inkml:trace>
  <inkml:trace contextRef="#ctx0" brushRef="#br0" timeOffset="86">20558 9238 39 0,'16'-46'40'0,"-1"14"5"0,-15 32-22 0,17 0-6 0,-1 32-1 0,15-1-3 0,17 34-2 0,0-4-1 0,15 36-6 0,-47-3-2 0,-32 2-1 0,-1-1 1 0,-14-14-1 0,0-20 0 0,14-28-1 0,-14-1 0 0,-1-17-14 0,1 2-155 0</inkml:trace>
  <inkml:trace contextRef="#ctx0" brushRef="#br0" timeOffset="87">1635 11176 14 0,'0'0'7'0,"-16"17"18"0,0-2-2 0,0 0-5 0,-15 2-1 0,-1-17-6 0,0-17-4 0,-15-13 1 0,47-20-2 0,0-11 1 0,15-20-1 0,17 1-2 0,0 19 2 0,-16 44 0 0,-16 1-5 0,16 63-4 0,15 33 5 0,1 15 1 0,32 32-2 0,-33-16 0 0,-15-16-1 0,-16-32 2 0,-31-30 1 0,-1-2-1 0,-16-31 1 0,-15 0-2 0,-33-14 0 0,1-3-2 0,16-16 0 0,47 18-9 0,64 0-36 0,31-2-66 0</inkml:trace>
  <inkml:trace contextRef="#ctx0" brushRef="#br0" timeOffset="88">1857 11334 57 0,'0'0'0'0,"-16"-47"39"0,1-17-20 0,15-16-6 0,15 49 1 0,33 16-3 0,0 46-9 0,-1 49-1 0,-15 31 0 0,-16-15 0 0,-16-33 0 0,-16-32 0 0,16-31 3 0,0-14 1 0,-16-66-2 0,32-31-2 0,16 15 0 0,31 31 2 0,-15 34-1 0,-16 47-1 0,-1 32-1 0,-15 47 0 0,0-15-1 0,0-16 0 0,-16-1-9 0,32-32-34 0,-16-31-63 0</inkml:trace>
  <inkml:trace contextRef="#ctx0" brushRef="#br0" timeOffset="89">2461 11254 20 0,'0'-14'19'0,"31"-50"43"0,-15 48-27 0,-16-1-16 0,16 82-9 0,16 31-5 0,0-18-1 0,-1 2-3 0,17-17-1 0,-16-32-1 0,-1-31 3 0,-15-15 0 0,0-81 3 0,0 2-4 0,-16-17-1 0,16 31 1 0,0 80-17 0,0 16-105 0</inkml:trace>
  <inkml:trace contextRef="#ctx0" brushRef="#br0" timeOffset="90">3143 11382 68 0,'0'0'0'0,"-16"0"64"0,16 16-34 0,0 1-26 0,0-17-11 0,16 15-124 0</inkml:trace>
  <inkml:trace contextRef="#ctx0" brushRef="#br0" timeOffset="91">5556 11367 8 0,'16'0'17'0,"32"0"31"0,-17 15-15 0,-15-15-14 0,-32 16-8 0,-31-16-6 0,-17 17 0 0,1-34 2 0,-1-14-2 0,33-49-2 0,31 16-1 0,47-16 1 0,17 34 0 0,-33 31-1 0,-15-2-1 0,0 17 0 0,-16 32 0 0,16 47 1 0,16 32 1 0,15 17-1 0,1 13-1 0,-16-13-1 0,-32-49 0 0,-32-31 0 0,0-16 2 0,-15-32-1 0,-17-65-1 0,1-13 1 0,15 14-1 0,32 34-1 0,0 30 1 0,16 0 0 0,16 0-1 0,32 46 0 0,15 2 2 0,33-16 1 0,15-17-3 0,0-15 1 0,0-15 0 0,-16-33 1 0,-47-30-1 0,-16-19 1 0,-32-45 1 0,0-2-2 0,-16 81 2 0,0 31 1 0,0 64-1 0,0 62 1 0,48 50 0 0,0 31 0 0,-17-16-1 0,1-2 1 0,0-44 0 0,-16-18-2 0,16-32-1 0,16-47 1 0,31-32 0 0,-15-64-1 0,-16-14-2 0,-48-34 1 0,-48 17-1 0,-15 64 1 0,-16 47 0 0,31 32 1 0,48-17-4 0,16-15 3 0,207-30-163 0</inkml:trace>
  <inkml:trace contextRef="#ctx0" brushRef="#br0" timeOffset="92">7398 11240 9 0,'0'-17'33'0,"0"-13"18"0,16 13-15 0,-16 1-11 0,0 49-2 0,-16 45-15 0,16 18-1 0,0-1-3 0,16-1-2 0,-1-29 0 0,-15-19 0 0,16-29-1 0,0-1 0 0,48 1-2 0,31-34-3 0,0 1-23 0,0-1-112 0</inkml:trace>
  <inkml:trace contextRef="#ctx0" brushRef="#br0" timeOffset="93">7635 11143 102 0,'-15'-46'17'0,"15"46"-2"0,48-15-15 0,46-2-10 0,33 1-106 0</inkml:trace>
  <inkml:trace contextRef="#ctx0" brushRef="#br0" timeOffset="94">8096 10843 42 0,'0'0'0'0,"-16"-33"56"0,-15 18-23 0,15 63-26 0,16 47-6 0,0 16-3 0,31 0-56 0,-15-78 2 0</inkml:trace>
  <inkml:trace contextRef="#ctx0" brushRef="#br0" timeOffset="95">8620 11065 86 0,'0'0'0'0,"31"-64"45"0,-14 17-24 0,-17 14-16 0,-48 33-3 0,-15 0-2 0,15 50 1 0,32 28-1 0,32 16 0 0,32-14-1 0,-1-16 1 0,-15-32-1 0,-32 0 0 0,-64-1 0 0,1-15 2 0,-1-16 0 0,33-31 0 0,31-2 0 0,47 18 0 0,1 15 1 0,0 0 0 0,-17 48 1 0,-15 30 1 0,-16 33 1 0,0-15-2 0,0 15 0 0,0-46-1 0,16-35-1 0,0-13-2 0,-1-17 1 0,2 0-1 0,-1 0-1 0,-16 0-2 0,15 0-2 0,1 0-3 0,47-47-115 0</inkml:trace>
  <inkml:trace contextRef="#ctx0" brushRef="#br0" timeOffset="96">9080 11382 61 0,'16'-48'37'0,"16"-15"5"0,-16 46-15 0,-16 17-15 0,0 50-4 0,0 44-1 0,0 33-4 0,15-31-2 0,-15-17-2 0,17-47-5 0,-17-17-22 0,16-30-50 0,-16 15 24 0</inkml:trace>
  <inkml:trace contextRef="#ctx0" brushRef="#br0" timeOffset="97">9065 11367 46 0,'0'-16'17'0,"31"-16"39"0,17 0-33 0,0 16-15 0,-1-1-9 0,17 17-8 0,-17 17-81 0,-47-1 49 0</inkml:trace>
  <inkml:trace contextRef="#ctx0" brushRef="#br0" timeOffset="98">9096 11478 49 0,'0'0'0'0,"16"0"62"0,16 0-33 0,31 0-23 0,16 0-14 0,17 0-117 0</inkml:trace>
  <inkml:trace contextRef="#ctx0" brushRef="#br0" timeOffset="99">9700 11271 50 0,'31'-17'33'0,"-15"-29"14"0,-16 31-27 0,0-2-7 0,-47 49-2 0,14 47 0 0,2 16-4 0,15 18-4 0,16-2-2 0,16-33-3 0,48-15-8 0,-49-63 2 0,64 16-143 0</inkml:trace>
  <inkml:trace contextRef="#ctx0" brushRef="#br0" timeOffset="100">10017 11304 89 0,'0'-17'28'0,"0"1"12"0,0-1-22 0,0 50-8 0,16 31-3 0,-16 47-2 0,0 0-3 0,0-17-2 0,0-29-1 0,0-34-7 0,-16-16-25 0,16-15-82 0</inkml:trace>
  <inkml:trace contextRef="#ctx0" brushRef="#br0" timeOffset="101">9938 11509 20 0,'0'0'0'0,"47"-64"72"0,1 34-35 0,-16-3-11 0,15 18-9 0,1 15-10 0,0 48-6 0,-17 15-1 0,-31 0 0 0,-16 2 0 0,-32-35-1 0,-15 1-2 0,-1-31-15 0,17-15-126 0</inkml:trace>
  <inkml:trace contextRef="#ctx0" brushRef="#br0" timeOffset="102">10319 11304 75 0,'0'0'0'0,"31"-50"54"0,-15 36-25 0,32 61-17 0,0 33-2 0,-17 15-4 0,-15-1-6 0,-16-14 0 0,-32-16-5 0,-16-17-18 0,1-31-104 0</inkml:trace>
  <inkml:trace contextRef="#ctx0" brushRef="#br0" timeOffset="103">10716 11082 94 0,'31'-81'34'0,"32"34"-5"0,-15 31-19 0,-16 49-6 0,-16 45-4 0,-32 33 1 0,16 16-1 0,0-47 0 0,47-17 0 0,1-31 1 0,0-32-1 0,-17-17 0 0,-14-13 1 0,-34-18 0 0,2 48 0 0,-17 31 3 0,0 49 3 0,17 31 1 0,15-16-2 0,-16 16-3 0,-1-48-2 0,-14-15-1 0,-17-15-6 0,0-33-74 0,33-17 0 0</inkml:trace>
  <inkml:trace contextRef="#ctx0" brushRef="#br0" timeOffset="104">11716 11415 88 0,'0'0'0'0,"0"-17"45"0,-17 1-23 0,81 1-14 0,32 15-11 0,-17-16-18 0,-31 16-93 0</inkml:trace>
  <inkml:trace contextRef="#ctx0" brushRef="#br0" timeOffset="105">11795 11462 40 0,'-48'33'45'0,"17"-3"-7"0,47-14-20 0,31-16-15 0,48 0-34 0,-63 0-26 0</inkml:trace>
  <inkml:trace contextRef="#ctx0" brushRef="#br0" timeOffset="106">12763 11223 73 0,'0'0'0'0,"-15"-63"41"0,-1 31-21 0,-16 16-7 0,0 1 1 0,-15 30-4 0,-1 33-4 0,32 32-1 0,32 14 0 0,16 34-3 0,-1-17-3 0,-15-17-2 0,-32-29-5 0,1-50-30 0,-1 1-54 0</inkml:trace>
  <inkml:trace contextRef="#ctx0" brushRef="#br0" timeOffset="107">12430 11495 77 0,'31'-33'37'0,"17"33"-22"0,48 0-18 0,14-17-92 0</inkml:trace>
  <inkml:trace contextRef="#ctx0" brushRef="#br0" timeOffset="108">13096 11223 66 0,'-31'-47'39'0,"14"31"-7"0,-14 16-15 0,-17 0-4 0,-15 63-2 0,32 48-5 0,31 0-3 0,15 17-4 0,49-34-6 0,-16-44-40 0,-17-35-53 0</inkml:trace>
  <inkml:trace contextRef="#ctx0" brushRef="#br0" timeOffset="109">13208 11382 73 0,'0'-15'26'0,"32"-33"13"0,15 33-20 0,1 15-12 0,0 30-5 0,-17 51-1 0,-16 13-2 0,-30-14 0 0,-16-33 1 0,15-31 0 0,16-16 1 0,16-31 0 0,30-49-1 0,2-16 1 0,-31 18-1 0,-17 45 1 0,-17 18 0 0,-14 15 0 0,14 48 3 0,2 30 2 0,15 18-4 0,15-16-2 0,50-34-1 0,14-13-17 0,16-49-127 0</inkml:trace>
  <inkml:trace contextRef="#ctx0" brushRef="#br0" timeOffset="110">13748 11223 92 0,'0'0'15'0,"0"-30"30"0,31 30-20 0,17 30-13 0,-17 66-3 0,17 15-4 0,-32 15-5 0,-32 2-1 0,-32-34-17 0,0-44-114 0</inkml:trace>
  <inkml:trace contextRef="#ctx0" brushRef="#br0" timeOffset="111">14699 11445 57 0,'0'0'17'0,"-46"-15"27"0,30 0-23 0,16 30-9 0,16 17-4 0,15 15-5 0,17 0-2 0,-16-47 1 0,-1-15-1 0,17-31 2 0,-17-51-1 0,-31-14 1 0,0-16 0 0,-15 32 3 0,15 79-1 0,0 32-4 0,-16 79 1 0,16 49-1 0,0-33-1 0,16-17 0 0,32-47 0 0,15-14-5 0,32-81-84 0,-80 16 5 0</inkml:trace>
  <inkml:trace contextRef="#ctx0" brushRef="#br0" timeOffset="112">14826 11287 36 0,'-79'0'80'0,"112"0"-66"0,61-16-14 0,2 16-9 0,-1-17-25 0,-47-14 14 0,-16-16 27 0,-32-47 22 0,-17 13-5 0,17 51-4 0,-15 30-7 0,15 61-6 0,0 67-3 0,0 16-3 0,15-33-1 0,-15-48 0 0,0-16 0 0,0-47 0 0,17 0 1 0,-17-47-1 0,-17-33 1 0,34 1-1 0,14 47 1 0,17-1-1 0,0 19 0 0,-17 14 1 0,-15 31-1 0,-16 32 0 0,0 1 0 0,15-17 1 0,33 3-1 0,16-36 0 0,16-28 0 0,-18-19 0 0,-29-14 1 0,-18-17-1 0,-15-16 2 0,0 32 0 0,0 48-2 0,-31 48 2 0,14 32-1 0,2 14-1 0,47-30-2 0,32-32-8 0,30-32-79 0,-61 0 29 0</inkml:trace>
  <inkml:trace contextRef="#ctx0" brushRef="#br0" timeOffset="113">15923 11254 40 0,'0'-14'39'0,"-16"-3"13"0,16 34-36 0,0 47-3 0,0 14-9 0,16-15-3 0,-16-13-1 0,0-36 0 0,0-14 2 0,0-31-1 0,-16-17 0 0,16-31 2 0,31-1-2 0,160 49 14 0,-159 78-12 0,-16 48 0 0,-16 1-2 0,0-33-2 0,-16 2-19 0,-1-50-95 0</inkml:trace>
  <inkml:trace contextRef="#ctx0" brushRef="#br0" timeOffset="114">7541 12779 32 0,'-16'-31'61'0,"16"15"-15"0,0-1-24 0,0 34-11 0,-17 30-3 0,34 65-2 0,-1 30-3 0,-16-47-1 0,-16-14-1 0,16-51 1 0,16-13-1 0,15-17 0 0,32-17-1 0,17 2-6 0,15 15-18 0,-31-32-80 0,-49 32 56 0</inkml:trace>
  <inkml:trace contextRef="#ctx0" brushRef="#br0" timeOffset="115">7747 12621 93 0,'-16'-17'20'0,"0"2"10"0,48 15-23 0,47 0-6 0,17-15-4 0,31-18-131 0</inkml:trace>
  <inkml:trace contextRef="#ctx0" brushRef="#br0" timeOffset="116">8160 12367 14 0,'0'0'0'0,"-17"-32"87"0,2 49-65 0,15 61-13 0,0 33-7 0,15-15-28 0,2-33-70 0</inkml:trace>
  <inkml:trace contextRef="#ctx0" brushRef="#br0" timeOffset="117">8731 12621 98 0,'0'-17'14'0,"0"-30"12"0,0 0-15 0,0 15-10 0,-16 32 1 0,-31 15 0 0,-1 16-2 0,32 49 1 0,32 1-1 0,48 13 0 0,-33-30 1 0,-15-1-1 0,-16-32 0 0,-47-14-1 0,-1-1 4 0,0-32 5 0,48-1-1 0,0 2-4 0,48 15 1 0,15 0 0 0,-31 48-3 0,-16 30 3 0,0 33 2 0,-48 17 1 0,16-1-3 0,16-47-2 0,48-33 0 0,0-31-9 0,15-32-62 0,-47 1-17 0</inkml:trace>
  <inkml:trace contextRef="#ctx0" brushRef="#br0" timeOffset="118">9540 13098 60 0,'-15'0'13'0,"-1"-17"34"0,0 1-23 0,16 16-11 0,16 0-6 0,32 16 0 0,-17-16-5 0,17 0 1 0,-32-33-3 0,16-28 0 0,-32 28 1 0,-17 1-1 0,-14 32 1 0,-17 0 0 0,-15 32 3 0,15 1 1 0,32 13 0 0,16 19 0 0,16-4-2 0,16 4-2 0,32-17-1 0,-1-48-2 0,16 0-17 0,0-33-77 0,-62 18 35 0</inkml:trace>
  <inkml:trace contextRef="#ctx0" brushRef="#br0" timeOffset="119">9493 12637 45 0,'0'0'0'0,"-32"-33"59"0,32 18-30 0,32 15-17 0,32 0-5 0,31 0-6 0,-16 0-13 0,17 0-97 0</inkml:trace>
  <inkml:trace contextRef="#ctx0" brushRef="#br0" timeOffset="120">10160 12557 18 0,'-16'-16'41'0,"16"-15"-10"0,0-16-12 0,-32 14-4 0,1 1-3 0,-17 16-3 0,0 16-4 0,17 16-1 0,15 32 1 0,-1 16-2 0,17 15 0 0,0 0-3 0,33-32 0 0,-2-14 1 0,1-33-2 0,16-33 2 0,-17-14 0 0,1-17 0 0,-16-16 0 0,-16 19 0 0,-16 44 1 0,0 17 1 0,0 64-1 0,16 15-1 0,16-16-1 0,32-15-1 0,0-16-5 0,15-32-42 0,-32-17-51 0</inkml:trace>
  <inkml:trace contextRef="#ctx0" brushRef="#br0" timeOffset="121">10446 12382 48 0,'0'-30'42'0,"0"-3"3"0,0 16-19 0,0 2-12 0,0 47-8 0,0 62 1 0,16 50-5 0,-16-1-2 0,0-17 0 0,0-46 0 0,15-32-1 0,-15-48 2 0,16-17 0 0,-16-29 0 0,-16-34 0 0,1-31-2 0,15 15 4 0,15 49-2 0,49 14-1 0,-16 19 0 0,-17 45-1 0,-15 17 3 0,0 15-4 0,-48 0 1 0,-15 1 1 0,-1-32-1 0,-31-17-28 0,47-15-87 0</inkml:trace>
  <inkml:trace contextRef="#ctx0" brushRef="#br0" timeOffset="122">11112 12859 75 0,'0'0'0'0,"0"-64"59"0,0 48-27 0,0 2-16 0,16 60-10 0,0 80 0 0,0 18-3 0,0-33-3 0,-16-31-1 0,0-32-2 0,0-48-15 0,-16-17-35 0,0-14-41 0</inkml:trace>
  <inkml:trace contextRef="#ctx0" brushRef="#br0" timeOffset="123">11144 12826 78 0,'0'0'16'0,"16"-31"23"0,15 15-20 0,33 16-13 0,16 0-8 0,-17 16-10 0,-31 0-49 0,-32-1 11 0</inkml:trace>
  <inkml:trace contextRef="#ctx0" brushRef="#br0" timeOffset="124">11176 13002 28 0,'0'15'21'0,"-48"33"39"0,48-32-34 0,63-16-20 0,33 0-14 0,-17-33-92 0</inkml:trace>
  <inkml:trace contextRef="#ctx0" brushRef="#br0" timeOffset="125">11843 12748 66 0,'16'-16'34'0,"-1"-31"7"0,-15 30-19 0,-15 17-9 0,-18 47-3 0,2 64-4 0,-1 50-2 0,32 11-4 0,0-44 0 0,48-48-5 0,31-33-21 0,-16-31-115 0</inkml:trace>
  <inkml:trace contextRef="#ctx0" brushRef="#br0" timeOffset="126">12224 12876 104 0,'0'-17'15'0,"-32"1"25"0,16-1-18 0,16 34-10 0,0 46-5 0,0 48 0 0,16 17-3 0,-1-17-5 0,-15-32 0 0,0-31-4 0,0-17-17 0,-15-31-41 0,-1 0-36 0</inkml:trace>
  <inkml:trace contextRef="#ctx0" brushRef="#br0" timeOffset="127">12128 13065 61 0,'16'-32'32'0,"0"-31"9"0,16 30-22 0,16 18-4 0,-1 15-7 0,33 48-1 0,-33 15-6 0,-31 17-1 0,-32-34 0 0,-47-13-2 0,-1-16 0 0,1-17-13 0,31-17-69 0,32 17 26 0</inkml:trace>
  <inkml:trace contextRef="#ctx0" brushRef="#br0" timeOffset="128">12541 12876 63 0,'0'-33'42'0,"16"1"-3"0,0 32-15 0,47 15-12 0,-31 65-4 0,15 31-5 0,-30 0-4 0,-17-15-2 0,-48-48-14 0,-15-17-113 0</inkml:trace>
  <inkml:trace contextRef="#ctx0" brushRef="#br0" timeOffset="129">12890 12668 100 0,'31'-64'33'0,"2"34"-8"0,15-3-14 0,-17 16-7 0,1 67-2 0,-16 13-1 0,-16 48-1 0,0 17 0 0,0-17-1 0,15-33 0 0,33-45 2 0,64-33 1 0,-97-33-1 0,-15-15 0 0,-31 18 5 0,-1 45 2 0,-1 48-2 0,18 48-2 0,-32 0-2 0,30 2-1 0,2-35 0 0,-1-45-1 0,-16-18-4 0,1-15-38 0,-2-32-78 0</inkml:trace>
  <inkml:trace contextRef="#ctx0" brushRef="#br0" timeOffset="130">13716 13033 103 0,'0'0'0'0,"-16"-16"29"0,16 16 0 0,79 0-23 0,33 0-5 0,-33 0-16 0,-31 16-95 0</inkml:trace>
  <inkml:trace contextRef="#ctx0" brushRef="#br0" timeOffset="131">13779 13145 69 0,'-31'14'44'0,"-17"19"1"0,64-16-19 0,47-17-17 0,49 0-14 0,-1-17-155 0</inkml:trace>
  <inkml:trace contextRef="#ctx0" brushRef="#br0" timeOffset="132">15399 12732 88 0,'-17'-47'35'0,"-31"-1"-13"0,17 15-8 0,0 33-4 0,-1 33-1 0,-1 30 1 0,18 32-1 0,30 16-3 0,18 16-4 0,-18-32-2 0,2-31-3 0,-17-17-13 0,0-47-26 0,0-15-93 0</inkml:trace>
  <inkml:trace contextRef="#ctx0" brushRef="#br0" timeOffset="133">15145 12970 35 0,'-17'0'37'0,"2"-16"16"0,15 16-29 0,79-17-17 0,80 2-10 0,-1-1-68 0,-141 16 13 0</inkml:trace>
  <inkml:trace contextRef="#ctx0" brushRef="#br0" timeOffset="134">15827 12732 68 0,'0'-17'16'0,"-16"-13"32"0,-15 13-25 0,-1 34-7 0,-16 46-3 0,1 32-3 0,47 32-5 0,0 1-5 0,31-34-2 0,17-30-16 0,16-33-92 0,-64-31 57 0</inkml:trace>
  <inkml:trace contextRef="#ctx0" brushRef="#br0" timeOffset="135">15986 12954 67 0,'-17'-48'58'0,"17"18"-33"0,65 13-11 0,-3 17-7 0,-14 47-6 0,-31 34-2 0,-17 13 1 0,-32-30 1 0,16-33-2 0,-1-15 2 0,34-63 1 0,14-17-1 0,2-30 0 0,-18 29-1 0,1 19 2 0,-1 29 0 0,-15 1 0 0,-31 16 0 0,0 48 2 0,14 31 0 0,2 32-1 0,30-33-3 0,33-28-6 0,31-20-29 0,-31-13-74 0</inkml:trace>
  <inkml:trace contextRef="#ctx0" brushRef="#br0" timeOffset="136">16558 13128 69 0,'0'0'0'0,"-16"17"62"0,16-17-39 0,31 0-19 0,65 0-15 0,14 0-117 0</inkml:trace>
  <inkml:trace contextRef="#ctx0" brushRef="#br0" timeOffset="137">17160 13048 64 0,'0'0'0'0,"17"-46"62"0,-17 14-36 0,0-1-11 0,-32 2-7 0,-32 16-2 0,1 30 1 0,15 33-3 0,17 31-2 0,15 16-1 0,32-14 0 0,30-34-1 0,2-31 0 0,16-16 1 0,-16-33-2 0,-16-14 1 0,-16-32 1 0,-16-1-1 0,0 17 1 0,0 47 0 0,0 32 3 0,0 62-3 0,15 19 0 0,16-18-1 0,17-16-5 0,-15-30-29 0,-2-33-93 0</inkml:trace>
  <inkml:trace contextRef="#ctx0" brushRef="#br0" timeOffset="138">17510 12859 94 0,'31'-48'47'0,"-31"32"-5"0,0 47-24 0,48 65-7 0,16 30-4 0,-32 2-5 0,-32-32-4 0,-65-18-28 0,3-28-121 0</inkml:trace>
  <inkml:trace contextRef="#ctx0" brushRef="#br0" timeOffset="139">18018 12987 30 0,'0'-50'52'0,"0"-11"-9"0,16 28-16 0,-1 33-8 0,-15 48-10 0,0 48 0 0,0 30-6 0,0-47-1 0,33-15-2 0,30-48 0 0,1-16-1 0,-1-48 0 0,-15-31 1 0,-48 47 0 0,31-159 1 0,-15 160 0 0,-32 62-1 0,16 64 0 0,-15 1 0 0,15-33-1 0,15 0-2 0,33-46-30 0,0-1-94 0</inkml:trace>
  <inkml:trace contextRef="#ctx0" brushRef="#br0" timeOffset="140">18796 12876 74 0,'0'0'0'0,"-16"-81"49"0,-1 51-21 0,2 13-13 0,-16 34-6 0,15 61-4 0,-1 49-1 0,34 16-4 0,14-47-6 0,0-49-25 0,17-31-92 0</inkml:trace>
  <inkml:trace contextRef="#ctx0" brushRef="#br0" timeOffset="141">19034 13002 98 0,'0'0'0'0,"16"-32"44"0,32-1-22 0,-2 18-13 0,2 63-7 0,-31 15-2 0,-17 17-1 0,-32-34 0 0,16-13 1 0,16-33-1 0,16-16 2 0,32-32-1 0,-2-32 0 0,-13-14 0 0,-18 46 1 0,-15 18 0 0,-15 30 0 0,-18 0 0 0,18 61-1 0,-1 35 2 0,1-16-2 0,61-1-6 0,19-47-61 0,-49-32-4 0</inkml:trace>
  <inkml:trace contextRef="#ctx0" brushRef="#br0" timeOffset="142">19558 13113 84 0,'0'0'0'0,"0"0"53"0,15 0-34 0,33-15-16 0,48-2-19 0,-49 17-101 0</inkml:trace>
  <inkml:trace contextRef="#ctx0" brushRef="#br0" timeOffset="143">20193 12970 101 0,'32'0'25'0,"-32"-16"-2"0,0-16-16 0,-32 16-4 0,-1 1 0 0,-13 15 1 0,-2 15 2 0,15 33-3 0,2 31-1 0,31 33-1 0,16-48-1 0,32-17 0 0,0-47-1 0,15 0 0 0,-32-47 3 0,2-17-2 0,-18-33 0 0,1 3 2 0,-16 62 0 0,0 32 3 0,-16 48-2 0,16 47-1 0,16-15-1 0,16-16-1 0,32-34-5 0,-1-13-46 0,-32-17-62 0</inkml:trace>
  <inkml:trace contextRef="#ctx0" brushRef="#br0" timeOffset="144">20622 12795 80 0,'15'-63'36'0,"1"16"7"0,16 14-18 0,16 33-10 0,-1 48-7 0,-15 47-2 0,-1 32-2 0,-14 16-3 0,-17-32-1 0,-32-31-9 0,-63-16-83 0,63-49 13 0</inkml:trace>
  <inkml:trace contextRef="#ctx0" brushRef="#br0" timeOffset="145">1143 15114 8 0,'0'0'0'0,"-16"0"38"0,16-17-13 0,16 17-6 0,-16-16 0 0,16 16-5 0,-16 16-4 0,-16 31-1 0,32 1-1 0,0 32-3 0,15-17-2 0,-15 18 3 0,0-35-4 0,0 19-1 0,0-19 0 0,0-31 0 0,31 2-1 0,1-17 0 0,16 0 0 0,-1 0-1 0,1-17-5 0,-33-14-29 0,-31 1-82 0</inkml:trace>
  <inkml:trace contextRef="#ctx0" brushRef="#br0" timeOffset="146">1302 15399 8 0,'0'0'0'0,"-64"17"45"0,48-2-8 0,32-15-16 0,48-32-14 0,31-1-8 0,-32 18-6 0,1-1-97 0</inkml:trace>
  <inkml:trace contextRef="#ctx0" brushRef="#br0" timeOffset="147">1286 15177 13 0,'0'0'0'0,"-48"0"51"0,32-16-18 0,32-1-20 0,48 2-11 0,15 0-9 0,16 15-80 0</inkml:trace>
  <inkml:trace contextRef="#ctx0" brushRef="#br0" timeOffset="148">1730 15351 13 0,'-16'-16'17'0,"1"0"21"0,-1-15-7 0,32 15-11 0,15-1-10 0,17 17-5 0,0 50-3 0,-17 11-2 0,-15 4 4 0,-32-2-4 0,-15 0 0 0,15-47 1 0,0-16 2 0,48-46-2 0,-1-19 0 0,17-14 0 0,-16 15 0 0,-16 33 1 0,-16-2 0 0,0 2-1 0,-16 15-1 0,-16 32-1 0,0 32-2 0,32 15 5 0,16 33 4 0,32-17-5 0,15-16-3 0,-15-15-10 0,15-31-103 0</inkml:trace>
  <inkml:trace contextRef="#ctx0" brushRef="#br0" timeOffset="149">2508 15573 50 0,'0'0'0'0,"0"0"57"0,-16 15-41 0,16-15-14 0,16-15-9 0,-16-16-87 0</inkml:trace>
  <inkml:trace contextRef="#ctx0" brushRef="#br0" timeOffset="150">2556 15305 75 0,'-16'0'31'0,"-32"-17"-1"0,17 17-14 0,15 0-16 0,16 0-37 0,16 0-36 0</inkml:trace>
  <inkml:trace contextRef="#ctx0" brushRef="#br0" timeOffset="151">4064 15050 3 0,'0'0'29'0,"-16"0"11"0,16 0 15 0,16 14-37 0,-16 3-4 0,16 31-5 0,0 31-3 0,0 1-1 0,-16-17-3 0,0 2-1 0,-16-35 1 0,16 1 1 0,16-31-2 0,15 17 0 0,17-17 2 0,31 16-1 0,-15-16-2 0,15 0 0 0,-15 0-1 0,-17-16-13 0,-15-16-63 0,-32 32 9 0</inkml:trace>
  <inkml:trace contextRef="#ctx0" brushRef="#br0" timeOffset="152">4350 14827 33 0,'-16'0'9'0,"0"-31"37"0,16 16-25 0,63 15-7 0,1 0-12 0,31 0-8 0,-15 0-99 0</inkml:trace>
  <inkml:trace contextRef="#ctx0" brushRef="#br0" timeOffset="153">4778 14589 45 0,'0'-47'53'0,"16"-1"-16"0,-16 48-14 0,-16 15-16 0,0 49-3 0,16 33-5 0,16-3-4 0,32 17-73 0,-32-94 18 0</inkml:trace>
  <inkml:trace contextRef="#ctx0" brushRef="#br0" timeOffset="154">5778 14922 40 0,'0'0'0'0,"-31"-30"50"0,15-20-29 0,0-11-4 0,-32 28-9 0,-15 16-3 0,-17 34 2 0,1 31 0 0,16 15-4 0,31 0 0 0,32 18 0 0,63-3 0 0,1-15-1 0,-1 17-1 0,-31 1 0 0,-16-20-1 0,-80 4 0 0,1-34-1 0,-16-16 2 0,31-15-1 0,16-15 1 0,48-16-1 0,32 16 0 0,-1 15 0 0,1 30 0 0,-16 34 0 0,-16 47 0 0,-16 47 1 0,0-14 2 0,-16 14 1 0,16-47 2 0,16-15 1 0,15 0-4 0,17-18 0 0,31-62-3 0,1-32-17 0,-1-32-111 0</inkml:trace>
  <inkml:trace contextRef="#ctx0" brushRef="#br0" timeOffset="155">6779 15305 34 0,'-33'0'27'0,"18"0"14"0,15 0-21 0,0 0-7 0,32 14-4 0,-1 2 0 0,1-16-5 0,0-16 0 0,0 2 0 0,-1-3-2 0,-15-16 0 0,-16 2 0 0,-31-16 0 0,-2 31 0 0,-14-1 1 0,15 17-1 0,-16 17 1 0,33 14 2 0,-17 1 1 0,32 16-1 0,0-1-1 0,0 0-1 0,16 18-1 0,0-19 1 0,16 4-2 0,-1-4-1 0,33-46 1 0,15 0-2 0,-16-16-5 0,1-14-24 0,-16-20-50 0,-48 35 16 0</inkml:trace>
  <inkml:trace contextRef="#ctx0" brushRef="#br0" timeOffset="156">6810 14796 17 0,'-47'-15'55'0,"30"-2"-17"0,17 17-19 0,33 0-1 0,30 17-6 0,16-2-8 0,-15-15-7 0,15 0-39 0,-16-15-61 0</inkml:trace>
  <inkml:trace contextRef="#ctx0" brushRef="#br0" timeOffset="157">7381 14605 16 0,'0'-16'10'0,"-15"0"31"0,15 0-14 0,15-15-2 0,-15 14-4 0,0 2-6 0,33 0-7 0,-2 30-6 0,17 33 0 0,0-1-1 0,-33 17-1 0,-30-17 0 0,-18-16 0 0,2 2 1 0,-1-33-2 0,1 0 1 0,31 0 1 0,0 0 0 0,31 0 0 0,1-16 1 0,-1 16-1 0,17 16 1 0,-32 31-1 0,-16 1 0 0,0 0 0 0,-31-17 0 0,-17 1 1 0,16-16-1 0,-15-16 0 0,-1-33-2 0,16 2-6 0,32 16-38 0,16 15-57 0</inkml:trace>
  <inkml:trace contextRef="#ctx0" brushRef="#br0" timeOffset="158">7810 14526 16 0,'0'0'15'0,"0"-32"44"0,0 17-24 0,0-2-11 0,0 17-7 0,0 0-7 0,16 47-1 0,-16 33 0 0,32 15-4 0,-32 32-3 0,-16-16-1 0,16-30-1 0,-16-20 0 0,16-28 0 0,0-16-2 0,0-17-7 0,-16 0-19 0,16-33-44 0,0 16 23 0</inkml:trace>
  <inkml:trace contextRef="#ctx0" brushRef="#br0" timeOffset="159">7842 14811 11 0,'0'0'0'0,"0"-63"55"0,-16 15-14 0,48 18-18 0,-16-3-10 0,-1 33 1 0,18-17-3 0,-18 17-6 0,1 0-2 0,16 17 1 0,-1 16 0 0,2 13-2 0,-18 19-1 0,1-19 0 0,-16 2 1 0,-31-16-2 0,-17-17 1 0,0 1-1 0,-16-1-2 0,33-15-13 0,15 0-107 0</inkml:trace>
  <inkml:trace contextRef="#ctx0" brushRef="#br0" timeOffset="160">9207 14986 50 0,'0'-33'32'0,"-15"18"13"0,15-1-20 0,0 16-12 0,0 64-2 0,31 47-1 0,1 32-1 0,-1 16-2 0,-31-48-4 0,17-33-2 0,-17-28 0 0,0-20-3 0,0-30-6 0,0-47-25 0,-17-32-48 0,2 31 4 0</inkml:trace>
  <inkml:trace contextRef="#ctx0" brushRef="#br0" timeOffset="161">9207 15305 19 0,'0'-17'31'0,"0"-47"23"0,0 32-27 0,32 1-6 0,0 14-7 0,16 17-5 0,-1 33-6 0,0 14 0 0,-14 17-1 0,-33-1-2 0,-16-31 2 0,-32 1-2 0,0-18 0 0,0 0-5 0,17-15-28 0,31 0-56 0</inkml:trace>
  <inkml:trace contextRef="#ctx0" brushRef="#br0" timeOffset="162">9747 15351 83 0,'0'0'0'0,"16"-32"53"0,15 32-29 0,2 0-11 0,30-14-5 0,16 14-2 0,0 0-4 0,-31-17-2 0,-16 17-3 0,-16-16-17 0,-32 16-50 0,-16 0-17 0</inkml:trace>
  <inkml:trace contextRef="#ctx0" brushRef="#br0" timeOffset="163">9921 15208 20 0,'-15'-16'15'0,"-1"1"46"0,16-1-32 0,0-1-12 0,0 17-3 0,16 17-7 0,-16 30 1 0,0 33-2 0,0-2-2 0,0 2-4 0,0-32 0 0,0 0-3 0,0-33-15 0,15-15-112 0</inkml:trace>
  <inkml:trace contextRef="#ctx0" brushRef="#br0" timeOffset="164">10398 15081 89 0,'0'0'0'0,"0"-48"44"0,-16 33-22 0,16 15-5 0,16 15 4 0,15 33-15 0,-31 32-2 0,0 14-3 0,0-14-2 0,0 1-1 0,0-20-6 0,-31-11-42 0,15-35-59 0</inkml:trace>
  <inkml:trace contextRef="#ctx0" brushRef="#br0" timeOffset="165">8763 15940 20 0,'0'0'21'0,"-32"0"39"0,0 0-27 0,1 0-13 0,14 0-5 0,17 0-8 0,64 0 0 0,63 14-2 0,63-14 1 0,97 0-2 0,-2 0 0 0,-15-14 1 0,-63 14-1 0,-49-17-2 0,-47 17-1 0,16 0 3 0,0 0-1 0,16 17 2 0,-16-3-5 0,-95 2 1 0,-32 0-3 0,-63-1-6 0,-33-30-45 0,17-1-81 0</inkml:trace>
  <inkml:trace contextRef="#ctx0" brushRef="#br0" timeOffset="166">8270 16494 23 0,'0'0'29'0,"0"-32"13"0,0 17-12 0,0-1-13 0,0 16-5 0,0 47-1 0,0 50-4 0,17 44-2 0,14-14-4 0,-15 16-1 0,0-47-1 0,0-18 0 0,-16-45 1 0,0-16 1 0,0-17 1 0,-16-17 0 0,-16-31 0 0,1-15 1 0,-1-33 0 0,16 1-2 0,0 16 2 0,32 14-2 0,48 19-1 0,15 14 1 0,0 32-2 0,-16 32 0 0,-30 31 0 0,-33-15 0 0,-33-2 1 0,-14-13-1 0,-16-16 0 0,31-17 0 0,0-17-14 0,16-16-37 0,16 2-38 0</inkml:trace>
  <inkml:trace contextRef="#ctx0" brushRef="#br0" timeOffset="167">8588 16367 85 0,'0'-33'37'0,"0"-13"-23"0,32 31-10 0,-1 30-1 0,17 31-2 0,-32 19-1 0,-16-2 3 0,-16-15 2 0,1-33 2 0,15 2-2 0,47-34-4 0,33-14-2 0,-1-1-11 0,16 17-121 0</inkml:trace>
  <inkml:trace contextRef="#ctx0" brushRef="#br0" timeOffset="168">9065 16891 81 0,'0'0'26'0,"-16"-16"-11"0,16 16-5 0,47-17-1 0,16-14-6 0,17 16-4 0,-16 15-1 0,-33-15-24 0,-15 15-71 0</inkml:trace>
  <inkml:trace contextRef="#ctx0" brushRef="#br0" timeOffset="169">9176 16669 64 0,'0'0'0'0,"0"0"53"0,0-16-34 0,0 16-6 0,0 33-5 0,16 28-4 0,-16 4-3 0,15 14-3 0,-15-1 0 0,16-13-5 0,-16-33-28 0,0-16-41 0</inkml:trace>
  <inkml:trace contextRef="#ctx0" brushRef="#br0" timeOffset="170">9652 16797 27 0,'0'0'12'0,"-48"-33"27"0,17 1-6 0,31 1-14 0,31-1-7 0,32 32-4 0,1 17-5 0,-32 29-3 0,-1 19 0 0,-62-19 0 0,-32 2 1 0,-1-1 2 0,16-16 2 0,33-14-1 0,30-17 2 0,49 0-3 0,15 0-3 0,1 0-3 0,-17-17-34 0,-31 3-65 0</inkml:trace>
  <inkml:trace contextRef="#ctx0" brushRef="#br0" timeOffset="171">10112 16589 89 0,'0'0'15'0,"0"-31"17"0,-16 15-15 0,16 16-5 0,0 47 1 0,0 33-3 0,0 31-6 0,16 0-1 0,0 0-3 0,0 16-2 0,-16-46 2 0,0-51 3 0,0 1-19 0,-16-31-29 0,-16-31-75 0</inkml:trace>
  <inkml:trace contextRef="#ctx0" brushRef="#br0" timeOffset="172">10096 16827 56 0,'0'0'26'0,"16"-30"9"0,16-3-10 0,-16 33-9 0,16 0-7 0,-1 16-7 0,1 47 0 0,-16-15 0 0,-16 16-1 0,-32-17 0 0,-15-30-3 0,-17-17-4 0,32 0-34 0,32-17-52 0</inkml:trace>
  <inkml:trace contextRef="#ctx0" brushRef="#br0" timeOffset="173">10509 16891 83 0,'0'-16'43'0,"0"-1"-29"0,47 2-5 0,17-1-4 0,16 16-2 0,-1-15-3 0,-48 0-8 0,-14 15-52 0,-17-17 1 0</inkml:trace>
  <inkml:trace contextRef="#ctx0" brushRef="#br0" timeOffset="174">10652 16669 70 0,'0'0'17'0,"0"-16"21"0,0 16-17 0,0-17-9 0,0 50-1 0,0 14-4 0,0 34-3 0,16-20-5 0,-1 19 0 0,2-16-2 0,-17-32-9 0,16-17-51 0,-16-15 5 0</inkml:trace>
  <inkml:trace contextRef="#ctx0" brushRef="#br0" timeOffset="175">11033 16747 57 0,'0'-15'13'0,"0"-16"24"0,0-1-9 0,16-1-8 0,-1 18-7 0,18-1-5 0,14 32-2 0,17 16-4 0,-17 16-1 0,-31 15-2 0,-32-15 0 0,-31-2 0 0,-17 4 1 0,17-35 0 0,31 17 0 0,16-1 4 0,31-31 1 0,17 16 0 0,0-16-3 0,-1-16-1 0,1-1-5 0,-16-14-29 0,-1 1-97 0</inkml:trace>
  <inkml:trace contextRef="#ctx0" brushRef="#br0" timeOffset="176">11732 14796 63 0,'-16'-80'31'0,"32"34"-8"0,63-35-5 0,-31 49-12 0,15 17 7 0,1 62-10 0,-17 17 0 0,-31 14-1 0,0 33 1 0,-32-15 0 0,-16-1 0 0,16 16-1 0,16 0-1 0,16 0 2 0,32-15 0 0,-16-16 0 0,15-17-2 0,16 0 0 0,1-46 0 0,-16-3 0 0,0-14 0 0,-33-31-1 0,-15 1 0 0,-15 13-1 0,-18 1 2 0,-14 32-2 0,0 16 2 0,-1 0-1 0,32 47-1 0,16-16 2 0,0 17 0 0,0-1 1 0,0 1 0 0,0-17 1 0,16 16-2 0,-16-31 2 0,0 47-3 0,0 1 1 0,15-1-1 0,-15 16-1 0,17-17 2 0,-34-14-3 0,2-16 5 0,-17-17-1 0,0-16-4 0,-31-31-25 0,15-14-93 0</inkml:trace>
  <inkml:trace contextRef="#ctx0" brushRef="#br0" timeOffset="177">9430 13683 8 0,'0'0'0'0,"-17"-31"32"0,17 16-2 0,0 15-10 0,0 0 0 0,33-15 0 0,-2 15-8 0,17 0-2 0,15 15-3 0,33-15-3 0,-1 0-4 0,0 0-1 0,0 15-7 0,-16 16-114 0</inkml:trace>
  <inkml:trace contextRef="#ctx0" brushRef="#br0" timeOffset="178">11699 13716 7 0,'0'0'0'0,"-63"-16"34"0,47-1-3 0,16 17-13 0,48 17-5 0,79-1-8 0,48 1-6 0,62-2-77 0</inkml:trace>
  <inkml:trace contextRef="#ctx0" brushRef="#br0" timeOffset="179">15542 15018 44 0,'0'0'0'0,"-16"-65"57"0,-1 34-32 0,17 31-13 0,0 0 1 0,0 64-2 0,17 31-3 0,-17 16-5 0,0 2-1 0,0-35-4 0,0-15-1 0,0-47-13 0,0-16-50 0,0-16 18 0</inkml:trace>
  <inkml:trace contextRef="#ctx0" brushRef="#br0" timeOffset="180">15557 15305 32 0,'0'0'41'0,"0"0"-11"0,64-17-21 0,15 17-7 0,-16 0-3 0,1-33 1 0,-16-14 1 0,0-17 3 0,-48 1-1 0,0 15 2 0,-16 18 7 0,-16 30-4 0,16 15-2 0,-1 64 0 0,17 32-2 0,17 0-2 0,-1-14-2 0,-16-19-2 0,0-45-5 0,0-18-35 0,15-30-43 0</inkml:trace>
  <inkml:trace contextRef="#ctx0" brushRef="#br0" timeOffset="181">16177 15288 34 0,'0'0'0'0,"0"-16"57"0,0 16-34 0,31-17-21 0,1 2-1 0,-1-17 1 0,-14-15 1 0,-17-17 1 0,-32 17-1 0,-1 30 2 0,-13 17-2 0,13 17-1 0,18 47 1 0,15 14 3 0,0 2 0 0,15-1-4 0,18-31 0 0,30-31-2 0,16-2 0 0,-15-47 0 0,-1-1 0 0,-15-14 0 0,-32-32 0 0,-1 0-1 0,-15-1 1 0,0 49 0 0,-31 14 0 0,-1 17 0 0,16 0 0 0,16 31-1 0,48 2 1 0,16-16 0 0,-1-17 0 0,-32-17-1 0,-14-16 2 0,-17 2 0 0,0 16-1 0,-17 15 0 0,2 46 1 0,-1 34-1 0,16 0 1 0,31 1 0 0,17-35-1 0,16 2 1 0,30-48-1 0,-13-16 1 0,-35-48 0 0,2 0-1 0,-15 1 0 0,-33 15 1 0,0 33 0 0,-48 30 0 0,15 33 1 0,2 15 2 0,47 17-3 0,47-49-2 0,16-31-8 0,17-15-136 0</inkml:trace>
  <inkml:trace contextRef="#ctx0" brushRef="#br0" timeOffset="182">18367 15192 21 0,'0'-15'17'0,"-31"-33"20"0,15 0-17 0,-64 0 8 0,33 33-19 0,-18 15-3 0,19 0 1 0,-2 15-2 0,15 33-1 0,33 15-1 0,17 1-1 0,31 16-1 0,-1-49 0 0,1-31 1 0,0 0 0 0,-17-31-2 0,1-33 0 0,-16 1 1 0,-16 16-1 0,0-3 1 0,0 19-1 0,0 31 1 0,-16 17-1 0,16 47 1 0,16-1-1 0,-1 0 0 0,18-15-2 0,13-17-5 0,19-31-43 0,-18 0-46 0</inkml:trace>
  <inkml:trace contextRef="#ctx0" brushRef="#br0" timeOffset="183">18890 15050 41 0,'0'-17'42'0,"33"-13"0"0,30 13-31 0,-15 17-9 0,0 0-3 0,-1 17-8 0,-15-2-89 0</inkml:trace>
  <inkml:trace contextRef="#ctx0" brushRef="#br0" timeOffset="184">18859 15208 71 0,'0'0'12'0,"0"0"29"0,31-16-30 0,50 16-11 0,-2 0-7 0,0 0-83 0</inkml:trace>
  <inkml:trace contextRef="#ctx0" brushRef="#br0" timeOffset="185">19542 14953 25 0,'0'0'0'0,"0"-31"41"0,0-16-1 0,31 31-17 0,-14-1-10 0,45 2-7 0,-14 30-3 0,-15 35-1 0,-2-4-1 0,-31 2 0 0,-16-16 1 0,-32 0-1 0,33-18-1 0,-1-14 0 0,-16 17 1 0,16-1-1 0,16-16 0 0,0 0 0 0,48-16 0 0,0-1 0 0,-1 17 2 0,-15 33 0 0,-16-1 0 0,-16 31 2 0,-33-15 2 0,-13 0-1 0,-18-31 1 0,1-3-5 0,15 2-1 0,15-46-8 0,2-3-121 0</inkml:trace>
  <inkml:trace contextRef="#ctx0" brushRef="#br0" timeOffset="186">14716 16367 43 0,'-17'-33'23'0,"2"-61"8"0,15 46-11 0,0 48-3 0,0 0-10 0,0 31 4 0,15 34-4 0,18 31-3 0,-18-2-2 0,18 17-1 0,-18-31-2 0,1-17 0 0,-16-31-2 0,-16-32-6 0,-15-17-16 0,-1-44-42 0,16 28 24 0</inkml:trace>
  <inkml:trace contextRef="#ctx0" brushRef="#br0" timeOffset="187">14589 16288 5 0,'0'-48'30'0,"-17"16"4"0,17 1 4 0,17 16-16 0,47-2-15 0,47 17-4 0,16 0-1 0,-17 0-3 0,-46 32-7 0,-32-1-12 0,-49 17-26 0,-14-16 5 0,-32 14 38 0,-16-13 10 0,-2 14 24 0,35-30 7 0,30-1-11 0,32-16-20 0,30 0-6 0,35 0-6 0,-2 0-52 0,-64 0 8 0</inkml:trace>
  <inkml:trace contextRef="#ctx0" brushRef="#br0" timeOffset="188">15588 16208 32 0,'-15'-16'8'0,"-1"-31"16"0,1 14-8 0,-18 18 4 0,2 15-4 0,-17 48-6 0,0 15 0 0,33 2-3 0,-1 29-4 0,-1 33-4 0,34-16-1 0,14-30-1 0,33-20-9 0,16-44-93 0</inkml:trace>
  <inkml:trace contextRef="#ctx0" brushRef="#br0" timeOffset="189">15859 16273 72 0,'0'-33'15'0,"-32"1"7"0,32 16-3 0,-16 16-10 0,1 48-1 0,15 32-1 0,15 31-3 0,-15 16-4 0,16 1 0 0,-16-50-1 0,0-30 2 0,0-33 0 0,0-15 1 0,0-30 0 0,-16-20-1 0,-15-28 1 0,14-2 0 0,2 1-1 0,15 0 2 0,32 15-2 0,30 17 1 0,34 30 0 0,-17 17-2 0,-46 48 0 0,-2 15 0 0,-47 1 0 0,-47-17 2 0,-16-14-1 0,46-16-2 0,2-17-4 0,14-33-24 0,17 1-98 0</inkml:trace>
  <inkml:trace contextRef="#ctx0" brushRef="#br0" timeOffset="190">16288 16208 81 0,'0'0'0'0,"-17"-46"39"0,17 46-21 0,33 15-7 0,-2 48-2 0,1 17-3 0,-1 47-6 0,-14-16-2 0,-65-16-5 0,-63-47-72 0,63-33 24 0</inkml:trace>
  <inkml:trace contextRef="#ctx0" brushRef="#br0" timeOffset="191">14699 16162 9 0,'0'0'24'0,"-15"-17"20"0,15 17-35 0,0-16 20 0,32 16-12 0,16 0-8 0,31 0-4 0,31 0-2 0,2 0-1 0,-32 0-2 0,-33 16-2 0,-47-16-7 0,-16 17-29 0,-15-17-39 0</inkml:trace>
  <inkml:trace contextRef="#ctx0" brushRef="#br0" timeOffset="192">14795 16431 10 0,'0'0'0'0,"-15"0"39"0,-1-17-4 0,-1 17-8 0,34 17-10 0,30-1-5 0,33-16-5 0,30 0-6 0,2-16-12 0,-49 16-72 0</inkml:trace>
  <inkml:trace contextRef="#ctx0" brushRef="#br0" timeOffset="193">16731 16447 51 0,'0'-16'27'0,"0"-1"9"0,0 2-16 0,33 15-11 0,30-15-5 0,16 15-4 0,0 0-4 0,-31 15-14 0,-31-15-71 0</inkml:trace>
  <inkml:trace contextRef="#ctx0" brushRef="#br0" timeOffset="194">16843 16558 63 0,'-16'0'30'0,"16"0"0"0,0 0-13 0,0 0-8 0,48 17-4 0,16-17-5 0,30 0-11 0,-30-17-111 0</inkml:trace>
  <inkml:trace contextRef="#ctx0" brushRef="#br0" timeOffset="195">18415 16066 15 0,'0'-15'23'0,"-16"-50"16"0,16 33-7 0,0 1-11 0,-17 31-6 0,17 17-6 0,0 77-1 0,17 17-2 0,-1 0-1 0,-1 0-4 0,18 16-2 0,-18-32 1 0,-15-31 0 0,0-48 0 0,-15-32 1 0,-1-32 1 0,-16-32-1 0,16-31 0 0,-16-15-1 0,32 15-1 0,15 31 1 0,33 34 1 0,48 13-1 0,-1 33-1 0,-47 48 1 0,-16 15 0 0,-49 16-1 0,-31-47 1 0,17 1 2 0,-17-18-2 0,0 0-2 0,33-15-11 0,-1 0-32 0,32 0-46 0</inkml:trace>
  <inkml:trace contextRef="#ctx0" brushRef="#br0" timeOffset="196">19034 16273 79 0,'0'0'19'0,"0"-17"6"0,16-16-12 0,47 33-8 0,33 0-1 0,-17-15-5 0,-31 15-2 0,-32-16-9 0,-16 16-60 0,0 0 29 0</inkml:trace>
  <inkml:trace contextRef="#ctx0" brushRef="#br0" timeOffset="197">19192 16081 35 0,'0'-15'35'0,"-15"15"2"0,-1 0-15 0,16 15-14 0,0 49-4 0,0-1-1 0,0 2 0 0,16-18-4 0,-16 17-3 0,0-17-12 0,0-31-66 0,0-16 47 0</inkml:trace>
  <inkml:trace contextRef="#ctx0" brushRef="#br0" timeOffset="198">19510 16081 58 0,'0'-15'13'0,"15"-33"27"0,-15 16-19 0,0 16-7 0,-15 32-9 0,15 64-3 0,0 16-1 0,15-18-1 0,-15 16-6 0,0 3-51 0,0-66-4 0</inkml:trace>
  <inkml:trace contextRef="#ctx0" brushRef="#br0" timeOffset="199">17828 16908 82 0,'0'0'8'0,"-16"-17"5"0,32 1 1 0,63-1-2 0,63 17-6 0,97 0 5 0,94-15 1 0,80-1-3 0,-1 1-2 0,-62 0-6 0,-113 15-1 0,-77 0 0 0,-81 0-9 0,-64-17-23 0,-46 17-72 0</inkml:trace>
  <inkml:trace contextRef="#ctx0" brushRef="#br0" timeOffset="200">18049 17210 44 0,'0'0'5'0,"0"-33"33"0,17 1-10 0,-17 32-8 0,0 15-12 0,16 35 2 0,-16 11-6 0,15 19-10 0,-15 16 4 0,16 0-3 0,-1-35 0 0,-15-28-5 0,0-16-21 0,0-34-38 0,0 1 47 0</inkml:trace>
  <inkml:trace contextRef="#ctx0" brushRef="#br0" timeOffset="201">18066 17399 6 0,'0'0'8'0,"0"-32"37"0,0-31-10 0,47-1-15 0,16 34-6 0,1 13-10 0,-1 48-1 0,-46 1 3 0,-1 0-7 0,-1 16 0 0,-30-17 2 0,-18 1-5 0,2-16-7 0,-17-16-42 0,48 0 3 0</inkml:trace>
  <inkml:trace contextRef="#ctx0" brushRef="#br0" timeOffset="202">18494 17113 53 0,'0'-16'28'0,"0"-15"-11"0,32-1-8 0,16 32-5 0,-32 32-5 0,-1 15 1 0,-46 17 1 0,-1-48 1 0,16 1 0 0,-1-17-1 0,50 0 2 0,30-33-2 0,16 1-9 0,-15 32-83 0</inkml:trace>
  <inkml:trace contextRef="#ctx0" brushRef="#br0" timeOffset="203">18844 17432 75 0,'0'0'7'0,"0"-17"13"0,-16 17-5 0,32-16-6 0,15-1-6 0,32 17-5 0,1-15-4 0,-1-1-26 0,-30 16-36 0</inkml:trace>
  <inkml:trace contextRef="#ctx0" brushRef="#br0" timeOffset="204">18955 17271 36 0,'0'0'0'0,"0"-15"40"0,-17-1-11 0,17 16-13 0,0 0-11 0,0 31 3 0,17 2-11 0,-17 30 0 0,16 2-3 0,-1-4-9 0,1-28-80 0</inkml:trace>
  <inkml:trace contextRef="#ctx0" brushRef="#br0" timeOffset="205">19431 17304 49 0,'0'-16'20'0,"0"-48"10"0,15 17-9 0,18 15-10 0,13 32-7 0,2 15-5 0,-31 35 2 0,-17-20 2 0,0 18-6 0,-48 0 4 0,0-2-2 0,-15 4 1 0,15-35 3 0,32 0 0 0,32 1-1 0,47-16 0 0,1 0-8 0,16-16-12 0,-1 1-88 0</inkml:trace>
  <inkml:trace contextRef="#ctx0" brushRef="#br0" timeOffset="206">19891 17097 69 0,'-16'0'26'0,"-15"-31"0"0,-1 14-10 0,16 17-9 0,16 48-1 0,16 15-1 0,-16-13 2 0,15 11-5 0,-15 19-6 0,17 1-1 0,-17-3 3 0,0-30-9 0,-17-2-12 0,17-29-23 0,-15-17-23 0</inkml:trace>
  <inkml:trace contextRef="#ctx0" brushRef="#br0" timeOffset="207">19779 17321 21 0,'0'0'0'0,"0"-17"29"0,0-31-1 0,0 2-4 0,33 13-11 0,-1 16-5 0,15 17-3 0,1 33-3 0,-33-2 4 0,-15 1-5 0,0 16-1 0,-15-16-1 0,-18-1 2 0,-13 1-3 0,-18-16-5 0,32 1-25 0,32-2-42 0</inkml:trace>
  <inkml:trace contextRef="#ctx0" brushRef="#br0" timeOffset="208">20193 17321 68 0,'0'0'9'0,"0"-17"20"0,0 17-8 0,0-33-14 0,79 18-6 0,-16 15-1 0,16-16 0 0,-46 0-8 0,-33 16-25 0,0-14-56 0</inkml:trace>
  <inkml:trace contextRef="#ctx0" brushRef="#br0" timeOffset="209">20320 17177 24 0,'0'0'9'0,"0"-17"32"0,0 17-4 0,0-15-21 0,0 30-9 0,0 18-1 0,0 14 4 0,0-16-4 0,0 19-10 0,0 11 2 0,0-11-1 0,0-20-20 0,0-14-82 0</inkml:trace>
  <inkml:trace contextRef="#ctx0" brushRef="#br0" timeOffset="210">20653 17177 21 0,'0'0'0'0,"0"0"33"0,0-32 2 0,0 16-11 0,0 0-9 0,15 0-4 0,2 1-2 0,93 30-5 0,-93 33-4 0,-17 0 1 0,-17-1 1 0,2-16-3 0,-32 19 0 0,-1-4 2 0,16 2-1 0,1-31 4 0,31 13 2 0,0-30 3 0,31 0 0 0,32 0-1 0,-15-15-2 0,16 15-3 0,-16-15-6 0,-17 15-26 0,-16-17-107 0</inkml:trace>
  <inkml:trace contextRef="#ctx0" brushRef="#br0" timeOffset="211">15018 16129 0 0,'0'0'0'0,"16"0"3"0,15 0 8 0,1-17-4 0,-1 17-5 0,-14-15 5 0,-17 15 23 0,0 15-2 0,-17 2-9 0,-14-17-2 0,14 0-6 0,2 0-2 0,-16 0-5 0,15 0-2 0,-32 0 0 0,0 16-1 0,-31 1 0 0,16-17-2 0,-1 0 2 0,32 15 0 0,16-30 0 0,16 15 0 0,0 15-1 0,0 0 0 0,-15 16 1 0,15 2-1 0,-16-16 1 0,16-2 1 0,0 0-1 0,0 16 3 0,16 34-1 0,-1-2 1 0,-15 0-1 0,16 17-1 0,-16-16 1 0,0-1-1 0,15 2-1 0,2-19 0 0,-1-14-1 0,-16-16 0 0,0-16 1 0,0 0-6 0,-16-16-15 0,-16-16-33 0,16 1-49 0</inkml:trace>
  <inkml:trace contextRef="#ctx0" brushRef="#br0" timeOffset="212">14699 16525 31 0,'0'-15'14'0,"0"-1"28"0,17 0-19 0,-1 0-9 0,16 16-3 0,15-15-2 0,33 15 1 0,30 0-5 0,-14 15-2 0,-17-15-2 0,-63 0 1 0,-47 0 0 0,-33 0-1 0,-47 0 0 0,-32 16-1 0,-47 31 1 0,253-47-4 0,64 0-25 0,-48-15-75 0</inkml:trace>
  <inkml:trace contextRef="#ctx0" brushRef="#br0" timeOffset="213">21049 16320 39 0,'0'0'0'0,"-15"0"31"0,15-17 0 0,0 2-14 0,0 15-4 0,15 32-2 0,2 15-3 0,-1 17-1 0,-1-17-5 0,-15-15 1 0,17-17 1 0,30-15 2 0,33-63 0 0,78-111-7 0,33 15-2 0,-80 64-3 0,-47 79-25 0,-64 49-79 0</inkml:trace>
  <inkml:trace contextRef="#ctx0" brushRef="#br0" timeOffset="214">21336 16780 75 0,'0'0'12'0,"0"-33"32"0,0 33-34 0,15 0-2 0,-15 33-2 0,17-16 0 0,30-2 1 0,1-15-1 0,63-65 0 0,16-46-5 0,0-47-8 0,-17-17-113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000" max="10000" units="dev"/>
          <inkml:channel name="Y" type="integer" min="-10000" max="10000" units="dev"/>
          <inkml:channel name="F" type="integer" max="255" units="dev"/>
          <inkml:channel name="T" type="integer" units="dev"/>
        </inkml:traceFormat>
        <inkml:channelProperties>
          <inkml:channelProperty channel="X" name="resolution" value="1" units="1/dev"/>
          <inkml:channelProperty channel="Y" name="resolution" value="1" units="1/dev"/>
          <inkml:channelProperty channel="F" name="resolution" value="1" units="1/dev"/>
          <inkml:channelProperty channel="T" name="resolution" value="0" units="1/dev"/>
        </inkml:channelProperties>
      </inkml:inkSource>
      <inkml:timestamp xml:id="ts0" timeString="2022-11-24T12:33:06.05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antiAliased" value="0"/>
    </inkml:brush>
  </inkml:definitions>
  <inkml:trace contextRef="#ctx0" brushRef="#br0">6350 1413 9 0,'0'0'15'0,"0"-17"8"0,0 2 0 0,0 0 1 0,0 15-9 0,16 0-2 0,-16 0 1 0,16 15-2 0,0 17-1 0,-16 32-5 0,15-1-1 0,1 32-1 0,0 16-8 0,-16-15 5 0,0-65-1 0,-16-14-4 0,16-17-16 0,0-33-40 0,0 33 12 0</inkml:trace>
  <inkml:trace contextRef="#ctx0" brushRef="#br0" timeOffset="1">6366 1461 13 0,'0'-15'25'0,"0"-2"16"0,0-16-24 0,0 3-3 0,47 13-7 0,17 17-3 0,15 0-4 0,17 0-6 0,-33 17-57 0,-47-17 23 0</inkml:trace>
  <inkml:trace contextRef="#ctx0" brushRef="#br0" timeOffset="2">6382 1603 16 0,'0'0'23'0,"0"15"17"0,0-15-16 0,31 0-14 0,17 0-8 0,31 0-7 0,-31 0-82 0</inkml:trace>
  <inkml:trace contextRef="#ctx0" brushRef="#br0" timeOffset="3">7207 1318 37 0,'0'0'23'0,"0"-16"13"0,0-1-20 0,0 2 0 0,-32 15-1 0,1 48-3 0,-1 15-1 0,16 17-5 0,16 31-2 0,16 79-9 0,32-79 4 0,-1-64-5 0,0-14-39 0,-30-33-42 0</inkml:trace>
  <inkml:trace contextRef="#ctx0" brushRef="#br0" timeOffset="4">7508 1461 53 0,'0'-15'38'0,"0"-18"-6"0,0 1-13 0,0 17-4 0,0 15-6 0,0 47 1 0,17 32-2 0,-17 64-8 0,16 79 1 0,-16-142-1 0,0-16 0 0,0-34-4 0,0 3-37 0,0-66-73 0</inkml:trace>
  <inkml:trace contextRef="#ctx0" brushRef="#br0" timeOffset="5">7493 1683 15 0,'0'0'43'0,"0"-32"-3"0,0-16-16 0,32 2-11 0,15 13-3 0,1 33-4 0,15 0-4 0,-15 48 1 0,-17 15 1 0,-31-15-2 0,-31-2 1 0,-32-13-5 0,-1-16-2 0,16-17-14 0,33 0-73 0</inkml:trace>
  <inkml:trace contextRef="#ctx0" brushRef="#br0" timeOffset="6">8080 1302 28 0,'0'0'11'0,"0"-17"39"0,16 2-29 0,0 0-7 0,15-2 0 0,2 34-2 0,-18 13-2 0,17 34-5 0,-16 16 0 0,0 15-2 0,-16-16-4 0,0 47 0 0,-16-61 0 0,0-17-3 0,0-48-26 0,0 15-75 0</inkml:trace>
  <inkml:trace contextRef="#ctx0" brushRef="#br0" timeOffset="7">8858 1540 73 0,'0'0'0'0,"0"-16"37"0,32 16-15 0,0 0-12 0,15-17-4 0,1 2-11 0,15 15-19 0,-31 0-82 0</inkml:trace>
  <inkml:trace contextRef="#ctx0" brushRef="#br0" timeOffset="8">9017 1651 46 0,'0'0'0'0,"-16"0"60"0,16 17-26 0,-16-17-12 0,16 0-9 0,32 15-5 0,0-15-7 0,15 0 0 0,1 0 0 0,-16 0-19 0,-1 0-89 0</inkml:trace>
  <inkml:trace contextRef="#ctx0" brushRef="#br0" timeOffset="9">11668 1381 4 0,'0'0'0'0,"0"0"40"0,0-32 1 0,-16 1-18 0,16 15-5 0,0 16-2 0,0 16-2 0,0 32 1 0,16 47-4 0,0 16-6 0,-1 96-1 0,-15-81-3 0,0-61-1 0,-15-34 0 0,-1-16-9 0,0-15-30 0,-16-46-78 0</inkml:trace>
  <inkml:trace contextRef="#ctx0" brushRef="#br0" timeOffset="10">11605 1635 17 0,'0'0'12'0,"0"-17"39"0,-16-14-22 0,16 1-14 0,31-3-6 0,17 33-2 0,16 0-2 0,15 48-1 0,-47-2 1 0,-1 4-1 0,-46-3 2 0,-18 0-5 0,-61 0-3 0,46-30 1 0,32-17-13 0,16 0-96 0</inkml:trace>
  <inkml:trace contextRef="#ctx0" brushRef="#br0" timeOffset="11">12176 1746 67 0,'0'0'33'0,"0"-17"-8"0,0 3-10 0,48-3-7 0,31 2-4 0,0 0-3 0,0 15-13 0,-31-17-73 0,-32 17 42 0</inkml:trace>
  <inkml:trace contextRef="#ctx0" brushRef="#br0" timeOffset="12">12351 1557 36 0,'0'-17'30'0,"0"17"8"0,-17-16-20 0,17 16-7 0,0 0 1 0,0 0-7 0,17 48 1 0,-17 15-4 0,0 48-5 0,0-31 3 0,0-1-131 0</inkml:trace>
  <inkml:trace contextRef="#ctx0" brushRef="#br0" timeOffset="13">12906 1446 65 0,'0'-17'35'0,"0"1"-12"0,0-1-10 0,0 2-2 0,15 47-1 0,-15 16-2 0,17 31-6 0,-1 32-4 0,-1 32-6 0,-15-64-49 0,0-79-7 0</inkml:trace>
  <inkml:trace contextRef="#ctx0" brushRef="#br0" timeOffset="14">10827 2350 51 0,'-17'0'27'0,"-46"0"4"0,47-17-13 0,1 2-8 0,62 15-3 0,33 0 1 0,31 0-2 0,47 0 0 0,65-15 2 0,31-35-2 0,16 19-1 0,31 16-1 0,-31 0-2 0,15 15 0 0,-14-17 2 0,-34 1 0 0,-31 16-2 0,-46 0 1 0,-33 0 1 0,-48 16-4 0,-16-16 0 0,-30 0 1 0,-18 0-3 0,-30 0-29 0,-18 0-100 0</inkml:trace>
  <inkml:trace contextRef="#ctx0" brushRef="#br0" timeOffset="15">11128 2699 32 0,'0'-16'43'0,"-16"-16"-6"0,16 17-15 0,16 30-2 0,16 65-4 0,-1 62-5 0,-31-30-4 0,17-1-2 0,-17-32-3 0,0-31-1 0,16 0-1 0,-16-33-4 0,0-15-18 0,0 0-38 0,-16-32-31 0</inkml:trace>
  <inkml:trace contextRef="#ctx0" brushRef="#br0" timeOffset="16">11176 2938 26 0,'0'-50'41'0,"15"4"1"0,18 14-20 0,14 16-12 0,17 16-4 0,-1 48-2 0,-31 15-2 0,-32-15 2 0,-48-16 0 0,-16 15-1 0,1-30-3 0,16 13 0 0,15-13-5 0,16-17-30 0,16 0-57 0</inkml:trace>
  <inkml:trace contextRef="#ctx0" brushRef="#br0" timeOffset="17">11699 2938 68 0,'0'0'14'0,"33"-17"18"0,14 1-17 0,33 16-5 0,14-17-5 0,-30 17-5 0,-32 0-7 0,-32 17-80 0</inkml:trace>
  <inkml:trace contextRef="#ctx0" brushRef="#br0" timeOffset="18">11906 2777 53 0,'-32'-15'39'0,"32"0"-7"0,0 15-17 0,0 30-10 0,0 35 3 0,0 31-3 0,16-18-3 0,-16 2-1 0,16-33-2 0,-16-15-12 0,32-32-90 0</inkml:trace>
  <inkml:trace contextRef="#ctx0" brushRef="#br0" timeOffset="19">12367 2762 59 0,'0'-15'42'0,"15"-16"-9"0,-15 31-17 0,0 46-7 0,0 34-3 0,16 16-2 0,-16-2-4 0,0-14 0 0,0-49-5 0,16 1-30 0,-16-32-76 0</inkml:trace>
  <inkml:trace contextRef="#ctx0" brushRef="#br0" timeOffset="20">12541 2683 64 0,'0'-17'28'0,"16"-30"7"0,0 16-16 0,16 31-8 0,15 31-2 0,16 66-2 0,-30 14-1 0,-2 0-2 0,-15 0-1 0,-16-17-2 0,-16 3-2 0,-48-36-4 0,-30 4-46 0,61-49-14 0</inkml:trace>
  <inkml:trace contextRef="#ctx0" brushRef="#br0" timeOffset="21">11064 2572 22 0,'-15'-17'10'0,"-17"2"43"0,-15 0-23 0,14-2-9 0,2 49-5 0,-17 16-3 0,-31 63-1 0,-17 32-3 0,49-17-3 0,47 18-2 0,32-16-3 0,16-67-1 0,142 115-5 0,-47-50-33 0,-16-109-69 0</inkml:trace>
  <inkml:trace contextRef="#ctx0" brushRef="#br0" timeOffset="22">13033 2525 35 0,'0'0'16'0,"-31"-33"33"0,15 2-24 0,16 14-15 0,31 2-6 0,0 30-3 0,2 33-1 0,-18 15 0 0,-46 1-1 0,-1-32 2 0,16 0 1 0,1-16 0 0,46-32 0 0,32-16-3 0,16-14-4 0,-31 29-107 0</inkml:trace>
  <inkml:trace contextRef="#ctx0" brushRef="#br0" timeOffset="23">13175 3032 43 0,'0'0'29'0,"0"-16"12"0,33 16-20 0,15-17-9 0,31 3-4 0,15-3-7 0,-29 17-3 0,-34 0-13 0,-15 0-106 0</inkml:trace>
  <inkml:trace contextRef="#ctx0" brushRef="#br0" timeOffset="24">13335 2857 45 0,'0'0'36'0,"0"-15"-8"0,15 0-9 0,2 30-14 0,-17 31 4 0,0 19-2 0,-17-2-2 0,17 17-2 0,17-33-3 0,-17-15 0 0,0 0-1 0,16-16-12 0,-16-16-74 0,0 0 44 0</inkml:trace>
  <inkml:trace contextRef="#ctx0" brushRef="#br0" timeOffset="25">13827 2716 27 0,'0'0'0'0,"-17"-17"53"0,17 1-20 0,-15-1-12 0,15 17-7 0,-16 17-2 0,16 62-3 0,16-14 0 0,-16-4-2 0,0 19-4 0,0 16 0 0,-16-33-1 0,16-30-2 0,0-3 0 0,0-30-23 0,-15 17-90 0</inkml:trace>
  <inkml:trace contextRef="#ctx0" brushRef="#br0" timeOffset="26">6144 4269 33 0,'-16'0'20'0,"0"0"8"0,16 0-23 0,0 0-14 0,16 17-55 0</inkml:trace>
  <inkml:trace contextRef="#ctx0" brushRef="#br0" timeOffset="27">6080 4477 55 0,'0'0'30'0,"-16"0"-13"0,32 0-16 0,16 0-14 0,-16 16-58 0</inkml:trace>
  <inkml:trace contextRef="#ctx0" brushRef="#br0" timeOffset="28">6429 4445 48 0,'0'0'0'0,"16"-48"48"0,-16 64-26 0,0 1-17 0,16-2-18 0,0-15-80 0</inkml:trace>
  <inkml:trace contextRef="#ctx0" brushRef="#br0" timeOffset="29">8509 4112 15 0,'0'0'0'0,"15"-48"65"0,-15 16-30 0,-15 17-19 0,-33-1-5 0,1 32-2 0,30 14-1 0,17 35 0 0,17 31 0 0,14 15-2 0,-15 15-3 0,-16-30-1 0,0-16-1 0,0-49-11 0,-16-16-47 0,1-15-41 0</inkml:trace>
  <inkml:trace contextRef="#ctx0" brushRef="#br0" timeOffset="30">8255 4445 56 0,'0'-15'14'0,"32"-18"19"0,47 18-25 0,32-1-8 0,-16 16-68 0</inkml:trace>
  <inkml:trace contextRef="#ctx0" brushRef="#br0" timeOffset="31">8874 4191 59 0,'0'-16'28'0,"-16"-1"0"0,-16 17-13 0,17 0-1 0,-18 50-1 0,18 28-4 0,-1 33-3 0,47 2-4 0,2-19 1 0,-2-46-3 0,17-18-16 0,-16 3-99 0</inkml:trace>
  <inkml:trace contextRef="#ctx0" brushRef="#br0" timeOffset="32">9080 4397 56 0,'0'-15'15'0,"48"-48"28"0,-32 46-25 0,32 1-7 0,-17 32-6 0,-15 48-3 0,-16 30-1 0,0-13 0 0,-16-18 2 0,0-46-2 0,16-2 0 0,16-30 0 0,16-35-2 0,-1-28-1 0,2-2 2 0,-18 1 0 0,1 31 1 0,-16 17 2 0,0 31 0 0,-16 0-2 0,1 14 3 0,15 19 1 0,0 47-1 0,15-2-1 0,1 3 0 0,16-18-1 0,16-46-5 0,15-2-32 0,-31-15-86 0</inkml:trace>
  <inkml:trace contextRef="#ctx0" brushRef="#br0" timeOffset="33">9620 4175 80 0,'0'0'0'0,"-16"-48"46"0,32 33-22 0,16 0-10 0,16 15-6 0,-17 46-4 0,1 34-1 0,-16 16 0 0,-16-2-2 0,0-14-1 0,0-17 2 0,-16-15-1 0,-16 0-10 0,16-48-29 0,16 15-69 0</inkml:trace>
  <inkml:trace contextRef="#ctx0" brushRef="#br0" timeOffset="34">10192 4366 77 0,'16'0'13'0,"63"-32"26"0,-16 17-22 0,1 15-13 0,-1 0-7 0,-31 15-30 0,-32 0-62 0</inkml:trace>
  <inkml:trace contextRef="#ctx0" brushRef="#br0" timeOffset="35">10350 4493 46 0,'-15'0'38'0,"-1"17"10"0,32-17-21 0,31 0-12 0,48 0-9 0,1-17-7 0,-33 17-53 0,-47 0-25 0</inkml:trace>
  <inkml:trace contextRef="#ctx0" brushRef="#br0" timeOffset="36">12287 4175 42 0,'0'-17'27'0,"0"17"17"0,0 0-25 0,0 33-5 0,0 31-1 0,0 30-3 0,32-13-3 0,0-1-3 0,-32-2 0 0,16-45 0 0,-16-2-1 0,0-16-2 0,0 0 0 0,0 2-1 0,47-34 1 0,17 17-1 0,31-15-3 0,-16 0-23 0,-16-1-102 0</inkml:trace>
  <inkml:trace contextRef="#ctx0" brushRef="#br0" timeOffset="37">12461 4143 72 0,'0'-16'8'0,"-15"1"12"0,47 15-15 0,47-15-6 0,16 15-88 0</inkml:trace>
  <inkml:trace contextRef="#ctx0" brushRef="#br0" timeOffset="38">12795 3906 54 0,'16'-31'44'0,"0"14"-14"0,-1 34-22 0,2 44-6 0,-17 35-1 0,-17 15-5 0,17 1-48 0,0-98-3 0</inkml:trace>
  <inkml:trace contextRef="#ctx0" brushRef="#br0" timeOffset="39">13637 4017 63 0,'0'-31'8'0,"31"-19"22"0,-16 3-13 0,-15 16-9 0,-46 31-4 0,-2 0-2 0,-16 17 0 0,16 44-1 0,33 20-1 0,15-18 0 0,48 0 1 0,-2-15-1 0,-13 16 0 0,-18 0-1 0,-30-17 2 0,-49-16 0 0,16-15-1 0,17-16 1 0,14-16 1 0,17-15-1 0,33-1-1 0,15 17 1 0,-2 15 0 0,-13 30-1 0,-18 51 3 0,-15-1 2 0,17 31 5 0,-17 0-4 0,0 30-1 0,0-30 1 0,0-15-2 0,0-17 0 0,0-15-1 0,16-16-1 0,15-33-1 0,17-15 1 0,15 0-3 0,1-30-13 0,-16-3-110 0</inkml:trace>
  <inkml:trace contextRef="#ctx0" brushRef="#br0" timeOffset="40">14922 3699 18 0,'-15'-15'33'0,"15"-18"17"0,0 16-24 0,0 34-9 0,15 63 1 0,-15 47-6 0,31 1-3 0,-31 13-4 0,17-45-3 0,-1-17-2 0,-16-32-1 0,0-14-2 0,-16-18-18 0,16-30-22 0,-17-33-52 0</inkml:trace>
  <inkml:trace contextRef="#ctx0" brushRef="#br0" timeOffset="41">14953 4064 11 0,'0'-47'45'0,"0"-17"-1"0,17 32-18 0,14 0-13 0,17 32-4 0,31 17-1 0,-31 30-3 0,-17 32-3 0,-31-31 1 0,-46-16-1 0,-18-1-1 0,-15-16 0 0,14 18-5 0,50-16-23 0,15-17-79 0</inkml:trace>
  <inkml:trace contextRef="#ctx0" brushRef="#br0" timeOffset="42">15399 4175 57 0,'0'-17'34'0,"16"-14"-2"0,47 16-18 0,32 0-9 0,-15 15-3 0,-33 0-6 0,-32 0-33 0,-15 0-49 0</inkml:trace>
  <inkml:trace contextRef="#ctx0" brushRef="#br0" timeOffset="43">15526 3969 29 0,'0'-16'30'0,"0"16"13"0,0 0-28 0,0 0-3 0,0 48-3 0,0 15-2 0,0 0-4 0,16 18-2 0,-16-20-1 0,0-11-2 0,15-20-126 0</inkml:trace>
  <inkml:trace contextRef="#ctx0" brushRef="#br0" timeOffset="44">16034 3778 69 0,'0'0'0'0,"0"-64"46"0,0 49-25 0,0 15-9 0,16 48-1 0,-1 30-2 0,16 18-5 0,2 15-4 0,-18-16-2 0,-46-14-22 0,-1-34-91 0</inkml:trace>
  <inkml:trace contextRef="#ctx0" brushRef="#br0" timeOffset="45">14430 4621 53 0,'-31'-17'30'0,"15"1"3"0,111-1-16 0,32 2-3 0,48 0 0 0,46 15-4 0,66-17-2 0,30 3-2 0,32-19 0 0,-15-14 2 0,-33 14-3 0,-78 18-2 0,-96 15-2 0,-64 0-2 0,-47 15 0 0,-16 1-14 0,-64 1-71 0,33-17 17 0</inkml:trace>
  <inkml:trace contextRef="#ctx0" brushRef="#br0" timeOffset="46">14510 4969 25 0,'0'-32'28'0,"0"-1"16"0,0 2-12 0,16 31-12 0,-16 31-6 0,31 66-1 0,17-3-2 0,-33 34-7 0,2-17-2 0,-17-32-1 0,0-14 1 0,0-50-2 0,-17 0-7 0,17-30-31 0,-15-33-94 0</inkml:trace>
  <inkml:trace contextRef="#ctx0" brushRef="#br0" timeOffset="47">14541 5191 36 0,'0'-15'16'0,"0"-49"35"0,31 32-27 0,17 0-11 0,16 32-3 0,-16 17-4 0,0 30-1 0,-17 17-3 0,-47-17 0 0,-32-14-1 0,0-3 0 0,2-30-2 0,13 16-8 0,2-16-36 0,31 0-40 0</inkml:trace>
  <inkml:trace contextRef="#ctx0" brushRef="#br0" timeOffset="48">15001 5223 54 0,'0'-17'16'0,"48"17"32"0,0-15-27 0,16 0-13 0,15 15-6 0,-16 0-4 0,-32 0-24 0,-31 0-75 0</inkml:trace>
  <inkml:trace contextRef="#ctx0" brushRef="#br0" timeOffset="49">15255 5017 39 0,'-15'-16'37'0,"-1"16"5"0,16 0-26 0,0 31-4 0,0 32-5 0,16 18-4 0,-16-1-2 0,15-19-3 0,-15-28-8 0,17-16-58 0,-17-17 15 0</inkml:trace>
  <inkml:trace contextRef="#ctx0" brushRef="#br0" timeOffset="50">15588 5017 74 0,'0'0'0'0,"-15"-33"48"0,15 18-25 0,0 15-13 0,0 48-5 0,15 15-1 0,2 16-3 0,-17 1-3 0,0-17-8 0,0-48-65 0,0 2 20 0</inkml:trace>
  <inkml:trace contextRef="#ctx0" brushRef="#br0" timeOffset="51">15636 4873 70 0,'17'-47'44'0,"-1"-1"-9"0,30 32-16 0,35 32-7 0,-18 64-3 0,-15 16-4 0,-32 15-2 0,-1 0-1 0,-46-1-2 0,-34-14-1 0,-29 0-3 0,-33-18-42 0,0-15-86 0</inkml:trace>
  <inkml:trace contextRef="#ctx0" brushRef="#br0" timeOffset="52">14335 4921 10 0,'-17'-48'40'0,"2"33"3"0,15 15-18 0,-16 15-6 0,-15 66-2 0,-1-3-4 0,-1 35-2 0,18-2-3 0,30 15-4 0,50-15-3 0,45 15-6 0,34-30-48 0,-65-48-51 0</inkml:trace>
  <inkml:trace contextRef="#ctx0" brushRef="#br0" timeOffset="53">16096 4810 27 0,'0'-48'47'0,"-15"18"-10"0,30 13-18 0,18 1-10 0,-1 16-4 0,-1 33-4 0,-31 28-1 0,-31-11 1 0,-17-3-1 0,31-33 0 0,2-14 2 0,47 0 0 0,32-31 0 0,-18 1-4 0,19 30-16 0,-34 0-76 0</inkml:trace>
  <inkml:trace contextRef="#ctx0" brushRef="#br0" timeOffset="54">16271 5191 68 0,'-15'0'44'0,"15"-15"-18"0,48-2-14 0,31 3-7 0,15 14-3 0,-29-17-5 0,-18 17-32 0,-47 0-60 0</inkml:trace>
  <inkml:trace contextRef="#ctx0" brushRef="#br0" timeOffset="55">16477 5032 20 0,'0'0'0'0,"-31"-31"73"0,16 14-36 0,15 17-19 0,0 0-10 0,15 48-1 0,-15 15-3 0,16 1-3 0,-16 16-1 0,0-33-1 0,0-16-9 0,0-14-58 0,15-17 9 0</inkml:trace>
  <inkml:trace contextRef="#ctx0" brushRef="#br0" timeOffset="56">16796 4954 59 0,'0'-33'37'0,"16"-15"5"0,-16 48-19 0,0 17-10 0,0 62-3 0,0-16-4 0,15 33-3 0,1-33-4 0,-16 2 1 0,15-35-17 0,-15 1-104 0</inkml:trace>
  <inkml:trace contextRef="#ctx0" brushRef="#br0" timeOffset="57">17335 3699 46 0,'0'-15'13'0,"-15"-49"35"0,15 47-43 0,46-30 20 0,35 31-16 0,-18 49-5 0,-32 45-1 0,-14 33 1 0,-34-15 0 0,-14 15 2 0,-1 0-2 0,16-16-1 0,64-15 0 0,31-1-1 0,33-47-2 0,-33-32 1 0,-47-17 0 0,-16 2 0 0,-16-17 0 0,-33 16-2 0,2 32 1 0,-1 16 0 0,1 31 1 0,15 33 2 0,16 15 4 0,0 0-1 0,16 0-3 0,-1 17 0 0,-15-34-1 0,0-14-1 0,-15-2-1 0,15-13 1 0,-33-34-1 0,18-16 0 0,-33-15-1 0,1-15-32 0,15-1-86 0</inkml:trace>
  <inkml:trace contextRef="#ctx0" brushRef="#br0" timeOffset="58">18636 4510 39 0,'-15'-17'42'0,"-1"17"-4"0,32-16-24 0,64-1-6 0,15 17-8 0,-1 17-6 0,-29-1-98 0</inkml:trace>
  <inkml:trace contextRef="#ctx0" brushRef="#br0" timeOffset="59">18684 4667 57 0,'0'0'17'0,"-15"0"28"0,15 0-27 0,48 0-13 0,31 0-6 0,15 0-32 0,-61-15-33 0</inkml:trace>
  <inkml:trace contextRef="#ctx0" brushRef="#br0" timeOffset="60">19637 4430 68 0,'0'-17'32'0,"15"17"-16"0,18 17-8 0,15-2 0 0,-2-15-3 0,19 0-1 0,-34-32-2 0,0-15 1 0,-31 0-1 0,-15 14-2 0,-16 16 1 0,-17 3 0 0,-16 28 3 0,33 19 3 0,-1-1 0 0,32 31 0 0,0-15 0 0,0 17-3 0,15-4 0 0,18-11-2 0,-2-19-1 0,32-31 0 0,16 0-1 0,-14-16-16 0,-3-32-62 0,-45 48 12 0</inkml:trace>
  <inkml:trace contextRef="#ctx0" brushRef="#br0" timeOffset="61">19764 4032 23 0,'-31'-31'45'0,"15"-1"-6"0,16 32-16 0,16-16-6 0,30 16-5 0,35-17-6 0,-2 2-3 0,-16 30-12 0,-15 2-101 0</inkml:trace>
  <inkml:trace contextRef="#ctx0" brushRef="#br0" timeOffset="62">20241 3875 49 0,'-16'-50'48'0,"-1"35"-20"0,50-17-12 0,13 32-7 0,19 32-3 0,-18 33-4 0,-32 13-3 0,-15 1 1 0,-46-31 0 0,-2-31 1 0,32-17 0 0,16 0 0 0,31-33-1 0,33-30 2 0,-32-17-3 0,-1 17 1 0,-31 0 1 0,17 30-1 0,-17 18 1 0,0 15-1 0,0 0 0 0,0 31 2 0,-17 49 1 0,2-2 2 0,15 3-3 0,0-18-1 0,159 15-126 0</inkml:trace>
  <inkml:trace contextRef="#ctx0" brushRef="#br0" timeOffset="63">21511 4158 38 0,'0'-15'43'0,"-16"-1"-12"0,16 32-16 0,79 160 16 0,-79-98-25 0,0-15-1 0,-17-30-1 0,2-2 0 0,15-14-1 0,15-2 0 0,33-15-1 0,31 0-2 0,-14 0 0 0,14-15-1 0,0 15-9 0,-31 0-32 0,-32-17-36 0</inkml:trace>
  <inkml:trace contextRef="#ctx0" brushRef="#br0" timeOffset="64">21684 4064 56 0,'0'-17'13'0,"-15"-29"26"0,47 31-29 0,47 15-7 0,79 15-113 0</inkml:trace>
  <inkml:trace contextRef="#ctx0" brushRef="#br0" timeOffset="65">22019 3747 36 0,'0'-33'51'0,"15"33"-22"0,1 64-19 0,-1 16-7 0,2 15-5 0,-1 16-90 0</inkml:trace>
  <inkml:trace contextRef="#ctx0" brushRef="#br0" timeOffset="66">22621 3936 69 0,'0'0'0'0,"0"-61"42"0,0 44-27 0,0-16-7 0,-48 33-4 0,2 0-2 0,-2 17 0 0,32 30-1 0,16 50-1 0,16-19 0 0,32 1 0 0,-17-31 0 0,-31 16 0 0,0 0 0 0,-31-34 1 0,-17 3-1 0,0-18 1 0,32-30 0 0,1 15 0 0,30-33 0 0,16 18-1 0,2 0 2 0,15 45 0 0,-17 51 1 0,-16-1 2 0,2 46 1 0,-34 0 1 0,2 2 0 0,-1-34-1 0,16-30-2 0,16-17-1 0,32-14-3 0,31-33-3 0,1 0-34 0,-18-16-82 0</inkml:trace>
  <inkml:trace contextRef="#ctx0" brushRef="#br0" timeOffset="67">23685 3842 56 0,'0'-32'28'0,"0"-16"7"0,16 17-11 0,-16 14-6 0,0 50-9 0,-16 45 0 0,1 66-3 0,30-16-3 0,1-34-3 0,-1-16-1 0,-15-28-4 0,-15-35-22 0,-1-30-39 0,1 15 7 0</inkml:trace>
  <inkml:trace contextRef="#ctx0" brushRef="#br0" timeOffset="68">23622 4017 41 0,'0'0'0'0,"15"-48"54"0,33 15-27 0,16 3-9 0,-16 30-7 0,-2 15-7 0,-13 33-2 0,-33 15-1 0,-16-31 0 0,-16 1 0 0,-32-18-2 0,-15 0-16 0,31 1-86 0</inkml:trace>
  <inkml:trace contextRef="#ctx0" brushRef="#br0" timeOffset="69">23129 4510 60 0,'-15'0'39'0,"15"0"-9"0,32 0-10 0,47 0-6 0,79-33-2 0,96 16-1 0,17-13-3 0,-34-3-4 0,-204 33-4 0,61 33-39 0,-142-18-76 0</inkml:trace>
  <inkml:trace contextRef="#ctx0" brushRef="#br0" timeOffset="70">23256 4810 66 0,'0'-17'14'0,"-15"2"33"0,15-16-21 0,15 31-10 0,2 31-6 0,-1 49-2 0,-16 16-3 0,15 15-1 0,1-31-3 0,-1-2 0 0,-15-45-1 0,0-18 0 0,-31 48-171 0</inkml:trace>
  <inkml:trace contextRef="#ctx0" brushRef="#br0" timeOffset="71">23273 4984 32 0,'0'-30'15'0,"0"-34"34"0,16 17-23 0,-1 14-11 0,33 16-3 0,0 34-6 0,-17 31-2 0,0 15-2 0,-31 0-2 0,-15-15 1 0,-32-32 0 0,-1 1 1 0,16-17-3 0,1 15-8 0,31-30-51 0,0 15-3 0</inkml:trace>
  <inkml:trace contextRef="#ctx0" brushRef="#br0" timeOffset="72">23574 4699 59 0,'32'-63'67'0,"16"48"-56"0,-17 46-8 0,-15 32-2 0,-32 0-1 0,-15-15 0 0,-1-48 2 0,16 17-1 0,16-34 1 0,64-31 0 0,-1 32-3 0,1 1-7 0,-18 15-102 0</inkml:trace>
  <inkml:trace contextRef="#ctx0" brushRef="#br0" timeOffset="73">23812 5080 73 0,'0'0'15'0,"-15"0"25"0,46-15-20 0,32 15-8 0,49-17-7 0,-18 17-5 0,-46 0-13 0,-31 17-84 0</inkml:trace>
  <inkml:trace contextRef="#ctx0" brushRef="#br0" timeOffset="74">23939 4954 49 0,'0'-17'33'0,"0"1"2"0,16-15-14 0,-1 31-7 0,2 14-7 0,-1 36-3 0,-16 13-2 0,0 0-2 0,15 2-1 0,-15-19-5 0,-15-31-16 0,30 2-101 0</inkml:trace>
  <inkml:trace contextRef="#ctx0" brushRef="#br0" timeOffset="75">24320 4904 58 0,'0'0'0'0,"0"-46"46"0,0 31-17 0,16-2-7 0,-1 17-12 0,-15 47-5 0,0 34-1 0,0-3-2 0,0-15-2 0,17 1 0 0,-17-47-5 0,-17-2-29 0,17-15-73 0</inkml:trace>
  <inkml:trace contextRef="#ctx0" brushRef="#br0" timeOffset="76">24526 3810 33 0,'0'0'0'0,"0"-63"62"0,0 15-38 0,64 33-9 0,-1-2-6 0,-15 17-6 0,-17 32-1 0,-14 16-1 0,-17 30 1 0,-17 3 1 0,2 14 1 0,15 1 1 0,0-18 0 0,32 2-2 0,16-16-1 0,14-34 1 0,3-13-3 0,-34-17 1 0,-15-17-1 0,-16 2 0 0,-31 0 1 0,-2 15-2 0,-15 47 2 0,2 47-1 0,30 17 3 0,-1 0 2 0,34 0-2 0,-1 0 0 0,-1 50 0 0,-111-114 2 0,17-14-9 0,-63-33-134 0</inkml:trace>
  <inkml:trace contextRef="#ctx0" brushRef="#br0" timeOffset="77">18526 6191 68 0,'0'-31'26'0,"0"14"6"0,48 2-17 0,14 15-6 0,19 0-4 0,-18 0-5 0,-32 15-13 0,-14 2-103 0</inkml:trace>
  <inkml:trace contextRef="#ctx0" brushRef="#br0" timeOffset="78">18636 6302 72 0,'-31'0'43'0,"16"0"-11"0,46 0-15 0,32-15-11 0,49 15-8 0,-49 0-105 0</inkml:trace>
  <inkml:trace contextRef="#ctx0" brushRef="#br0" timeOffset="79">19733 6415 82 0,'0'0'9'0,"-16"0"19"0,47 0-15 0,33 0-7 0,15-17 0 0,-31 17 1 0,-16-33-1 0,-16 18 0 0,-16-17-5 0,0-15 2 0,-16 15 0 0,-16 17-2 0,-16 15 0 0,17 15 1 0,15 0 0 0,-1 33 1 0,2-32-2 0,-1 64 7 0,16-32-5 0,0 15-1 0,16-16 0 0,32-16 1 0,-2-14-2 0,35-34-1 0,-2 17 0 0,-16-31-7 0,-47 1-44 0,-1 13-55 0</inkml:trace>
  <inkml:trace contextRef="#ctx0" brushRef="#br0" timeOffset="80">19875 5969 56 0,'0'0'0'0,"-15"-48"53"0,15 33-28 0,31 0-10 0,32-2-9 0,16 17-6 0,-14 0-7 0,-18 17-107 0</inkml:trace>
  <inkml:trace contextRef="#ctx0" brushRef="#br0" timeOffset="81">20304 5811 45 0,'-17'-31'43'0,"50"-2"-8"0,-1 1-13 0,-1 17-10 0,0 30-6 0,2 33-2 0,-18 30-2 0,-15-13-1 0,-15-19-1 0,-1-13 1 0,-1-16-1 0,17-17 1 0,0-17 1 0,48-31-1 0,-15 2-2 0,13-19 1 0,-29 2 1 0,-1 15-2 0,-16 33 1 0,-16 15 1 0,-1 15 0 0,17 50 0 0,0 13 3 0,0 1 1 0,17-14-4 0,14-19-1 0,33-31-5 0,-1 2-124 0</inkml:trace>
  <inkml:trace contextRef="#ctx0" brushRef="#br0" timeOffset="82">21193 6160 9 0,'-17'-17'19'0,"2"2"22"0,15 0-22 0,15 30-5 0,2 31-5 0,-17 4-1 0,16-35-6 0,-1 0 2 0,-15-15 2 0,17 0-1 0,-17-15-5 0,0-17 1 0,0-1 1 0,-32 2-1 0,-1 31 1 0,2 17 1 0,16 47 1 0,-1 14-1 0,32 18 0 0,15-1-3 0,17-47 1 0,15-33 2 0,16-15-3 0,-15-30 1 0,-32-20 0 0,-1-28 0 0,-14 15-1 0,-17 15 0 0,0 32 3 0,-17 16-3 0,17 47 1 0,0 17 3 0,17 0-2 0,14-1-1 0,17-31 0 0,16-17 0 0,15-30-2 0,-31-17 2 0,-33-16 0 0,1-15-1 0,-16-17 0 0,-31 1-1 0,-17 47 1 0,-16 32-1 0,1 0 0 0,15 17 1 0,32 30 0 0,32 0-1 0,47 0 2 0,16 3-3 0,17-50 1 0,0-17 0 0,-17-31 1 0,-15 0 0 0,-18 0-1 0,-29 1 1 0,-17 31-2 0,-32 16 1 0,16 33 1 0,16 14 0 0,16 17 0 0,32-1 1 0,15-15-2 0,-32 15 1 0,-31-31 0 0,-15-1 0 0,-32-16 1 0,-1 2-1 0,-15-17 0 0,30-17-7 0,33-14-47 0,17 16-12 0</inkml:trace>
  <inkml:trace contextRef="#ctx0" brushRef="#br0" timeOffset="83">22384 6318 43 0,'0'-16'26'0,"-17"-15"16"0,17-1-25 0,33 17-6 0,30 15-5 0,-15 30-3 0,-32 34-2 0,-16 16-2 0,-16-2 1 0,-16-28 2 0,-1-35-1 0,33-15 2 0,17-32-1 0,47-16 0 0,-18-31 0 0,-13-1-3 0,-18 17 2 0,2 31 2 0,-34 16 1 0,17 16-1 0,-31 16 0 0,14 48 1 0,17 0 2 0,0 30-3 0,17-30 0 0,14-16-3 0,33-17-1 0,-32-31-12 0,16 0-121 0</inkml:trace>
  <inkml:trace contextRef="#ctx0" brushRef="#br0" timeOffset="84">4048 7652 16 0,'0'0'0'0,"-16"-17"41"0,16 50-10 0,16 30 0 0,0-31-24 0,32 16-2 0,-17-33-2 0,-15 1 3 0,16-47-2 0,-32-34 3 0,16-46-1 0,-16-30-2 0,16-20-3 0,15 67 1 0,-15 62 2 0,16 32-2 0,-16 48-2 0,16 47 1 0,-1 32 1 0,1 1 0 0,0-17-1 0,-16-31 0 0,0-50 0 0,-16-14-1 0,0-16 1 0,0-31 0 0,-32-34 0 0,0-46-2 0,-15 0 1 0,-1 48-1 0,-16 46 0 0,1 34 1 0,15 46-1 0,32 1 0 0,32 16 1 0,48-32 0 0,15-48 0 0,-15 0 0 0,-1-48 0 0,17-32 0 0,-17 33 0 0,16 15 1 0,1 64-1 0,-48 32 0 0,-1 16 0 0,-31-34-1 0,0-14 2 0,0-32 0 0,0-32 0 0,0-14-1 0,16-51 1 0,16 33-1 0,16 17 0 0,-33 31 0 0,17-1 0 0,-16 17 0 0,0 80 0 0,0 1 0 0,16-18-1 0,31-15 1 0,-15-33 0 0,31-15 0 0,-15-63 1 0,-17 0 0 0,-31-33-2 0,-16 17 1 0,-16 32 1 0,-16 47-2 0,1 47 1 0,15 17 0 0,16 14 0 0,47 2 0 0,1-16 0 0,16-17 0 0,-17 1 0 0,-31-2 0 0,-32 4 0 0,-16-20 1 0,-31-14 2 0,-159 16 2 0,63-16-1 0,-16 1-3 0,1 30 0 0,-17 0-1 0,32 0-1 0,64-30 0 0,63-1-28 0,48-16-83 0</inkml:trace>
  <inkml:trace contextRef="#ctx0" brushRef="#br0" timeOffset="85">7080 7588 21 0,'0'0'95'0,"16"0"-77"0,32 17-9 0,-17-2-2 0,17-15-3 0,-17 0 2 0,-14-15 1 0,-1-18-4 0,-1 2-1 0,-15-1 1 0,0 0-2 0,-48 16 1 0,1 16-2 0,0 0 2 0,14 16-2 0,2 16 3 0,15 16 0 0,0 15 1 0,16 2 0 0,0-19-1 0,32 2 1 0,-16-1-1 0,32-31 0 0,-1-1-1 0,17-15-1 0,-1-15-2 0,-16-1-4 0,1 1-22 0,-32-17-118 0</inkml:trace>
  <inkml:trace contextRef="#ctx0" brushRef="#br0" timeOffset="86">7318 7033 39 0,'-31'0'41'0,"31"-16"0"0,15 16-28 0,49 16 1 0,15-16-9 0,-16 0 0 0,-30 0-3 0,-18 0-1 0,-15 0 0 0,-31 0 0 0,-17 0 0 0,-15 0 0 0,-1 0 0 0,16 17 1 0,127-34-6 0,1 17-75 0,-48 0 20 0</inkml:trace>
  <inkml:trace contextRef="#ctx0" brushRef="#br0" timeOffset="87">8191 6715 22 0,'-15'-17'38'0,"-1"17"-2"0,16 0-7 0,-17 17-11 0,-14-1-4 0,-1 16-4 0,1 14-2 0,-2 4 0 0,18 28-1 0,15 2-3 0,0 14-1 0,32-14-2 0,15 1 1 0,-15-51-5 0,16 1-10 0,-17-14-53 0,-15-17-6 0</inkml:trace>
  <inkml:trace contextRef="#ctx0" brushRef="#br0" timeOffset="88">8366 6970 43 0,'0'-33'27'0,"0"2"26"0,16-1-31 0,16 32-6 0,15 0-9 0,1 48-2 0,-33 30-4 0,2-14-1 0,-34 0 0 0,2-48 2 0,-1 1-1 0,16-17 0 0,16-50 0 0,32 3-2 0,-17-32 2 0,1 16-1 0,-16 30 0 0,-16 3 1 0,0 30 0 0,-16-17-1 0,-16 49 0 0,32 31 1 0,0 17 1 0,0-1-1 0,16-14-1 0,31-35-1 0,1-30-13 0,16 0-112 0</inkml:trace>
  <inkml:trace contextRef="#ctx0" brushRef="#br0" timeOffset="89">8905 7000 69 0,'0'0'0'0,"0"-15"55"0,-15 15-28 0,47-15-17 0,15 15-6 0,1 15-6 0,0-15-16 0,-17 0-95 0</inkml:trace>
  <inkml:trace contextRef="#ctx0" brushRef="#br0" timeOffset="90">9239 6842 54 0,'0'-16'43'0,"0"-15"-3"0,32 14-21 0,0 17-7 0,15 0-7 0,-15 48-4 0,-16 0-1 0,-16-16 0 0,-32-1-1 0,16 2 1 0,-15-33 0 0,31 0 1 0,-16-17-1 0,32 17 0 0,31 0 1 0,0 0-1 0,-14 0 0 0,-18 32 1 0,1 16-1 0,-16 0 0 0,-16-18 2 0,-32-13 1 0,17-1-1 0,-1-16-1 0,-15 0-3 0,47-33-17 0,-17 3-127 0</inkml:trace>
  <inkml:trace contextRef="#ctx0" brushRef="#br0" timeOffset="91">9557 6778 55 0,'31'-30'59'0,"1"-3"-30"0,-16 49-14 0,15 31-4 0,2 34-2 0,-2-3-3 0,-15 2-1 0,0-16-1 0,-16-1-4 0,-32-16-4 0,-32 1-122 0</inkml:trace>
  <inkml:trace contextRef="#ctx0" brushRef="#br0" timeOffset="92">10144 7620 43 0,'0'-15'39'0,"0"15"2"0,-16 15-27 0,16 50-6 0,16-4 1 0,0-28-5 0,-1-16-1 0,2-2 1 0,-1-47-2 0,-16-16 0 0,0-15-2 0,0 0 1 0,-33 30 0 0,18 33 0 0,-33 16 2 0,32 48-1 0,32 158 5 0,32-159-6 0,0-32-1 0,15-14 0 0,1-17 1 0,-1-32-1 0,-15-31 0 0,-1-1 1 0,-15 17 0 0,-32 47-1 0,0-63 2 0,-16 63-1 0,16 0 2 0,-16 15-1 0,32 33 0 0,0 15-1 0,15 2 0 0,33-19-1 0,-16-46 1 0,0 0-1 0,-1-16 0 0,-15-14 0 0,-17-35 2 0,-15 2-2 0,-31-17-1 0,-17 16 2 0,-15 34-1 0,-16 30 0 0,15 15-1 0,32 33 1 0,32 0-2 0,48 15 2 0,31-46-2 0,32-2 1 0,48-63 0 0,-48 1 0 0,-63-1 1 0,-16-15-1 0,-49 30 0 0,-14 33 0 0,-17 16 1 0,33 48 0 0,30 0-1 0,49 16 1 0,-16-2 0 0,-1-30 0 0,-31-2-1 0,-16-29 2 0,-32-1 0 0,-32-16-1 0,-15-33-15 0,31 18-111 0</inkml:trace>
  <inkml:trace contextRef="#ctx0" brushRef="#br0" timeOffset="93">11620 7494 36 0,'0'-17'15'0,"-31"-16"41"0,14 19-29 0,17 14-6 0,-15 31-5 0,-17 49-1 0,-15 47-2 0,14 16-6 0,33-17-3 0,48-30-3 0,16-33-3 0,15-30-15 0,1-18-51 0,-64-15-11 0</inkml:trace>
  <inkml:trace contextRef="#ctx0" brushRef="#br0" timeOffset="94">11795 7796 77 0,'0'0'0'0,"-16"-50"49"0,48 20-29 0,31 30-9 0,-15 15-6 0,-17 50-3 0,-31-4-2 0,-15 4 0 0,-1-34 1 0,0-16 0 0,16-15-1 0,16-46 1 0,32-19-1 0,-1-13 0 0,-15-2 1 0,-16 33 0 0,-16 30-1 0,-16 17 2 0,-16 17 2 0,1 62 1 0,31 1-1 0,15-1-3 0,81-1-17 0,-17-45-130 0</inkml:trace>
  <inkml:trace contextRef="#ctx0" brushRef="#br0" timeOffset="95">12319 7811 68 0,'-16'0'38'0,"16"0"-6"0,31 0-21 0,49 0-8 0,15-15-14 0,-47 15-95 0</inkml:trace>
  <inkml:trace contextRef="#ctx0" brushRef="#br0" timeOffset="96">12795 7668 71 0,'0'0'0'0,"16"-33"51"0,15 3-19 0,17 13-17 0,0 17-8 0,-17 47-5 0,-14 3-2 0,-17-4 0 0,-17 2 0 0,-31-16-1 0,17-17 1 0,16-15-1 0,-1 0 2 0,16 0-1 0,47-15 0 0,1 15 1 0,-16-15 0 0,15 30 0 0,-32 48-1 0,-15-15 2 0,0 15-1 0,-31-30 2 0,0-3 2 0,-1-30-2 0,-1 0-2 0,-13-15-4 0,13-17-22 0,18-16-115 0</inkml:trace>
  <inkml:trace contextRef="#ctx0" brushRef="#br0" timeOffset="97">13144 7588 62 0,'16'-31'55'0,"-1"15"-12"0,18 47-25 0,30 32-7 0,-15 18-1 0,16-1-4 0,-49-2-2 0,-30 1-3 0,-49-14-2 0,-32-4-12 0,17 4-128 0</inkml:trace>
  <inkml:trace contextRef="#ctx0" brushRef="#br0" timeOffset="98">14335 7779 49 0,'-17'-16'26'0,"34"-31"9"0,-1 30-14 0,16 17-6 0,-16 32-9 0,-1 33 3 0,-15 13-3 0,0 1 0 0,158 33-1 0,-110-159-4 0,-15-18 0 0,-18-31 0 0,1 2-1 0,-16 47 1 0,0 16 1 0,0 31 1 0,0 61-1 0,0 19 2 0,0 16-3 0,15-17-1 0,18-15-2 0,-1-50-10 0,30 3-40 0,-45-17-48 0</inkml:trace>
  <inkml:trace contextRef="#ctx0" brushRef="#br0" timeOffset="99">15113 7652 85 0,'0'0'0'0,"0"-64"49"0,0 33-26 0,0 31-7 0,-48 63-6 0,17 48 0 0,15 32-5 0,16-32-4 0,47-17-2 0,16-29-7 0,1-33-45 0,-49-32-18 0</inkml:trace>
  <inkml:trace contextRef="#ctx0" brushRef="#br0" timeOffset="100">15334 7874 83 0,'0'-32'23'0,"17"1"15"0,31-1-19 0,14 32-11 0,-29 47-6 0,-18 34-2 0,-30 13 0 0,-1-47 1 0,-1-16-1 0,17-14 0 0,0-17 0 0,17-31 0 0,14-33 0 0,2 0 0 0,-2-16 2 0,-16 34-2 0,-15 14 0 0,-15 32 1 0,-1 0 0 0,1 0 1 0,-1 63 1 0,47 174 0 0,17-204-12 0,0-16-58 0,-32-17-5 0</inkml:trace>
  <inkml:trace contextRef="#ctx0" brushRef="#br0" timeOffset="101">15923 7968 48 0,'0'-15'53'0,"-33"15"-10"0,33-16-24 0,48 16-12 0,16 0-7 0,30 16-11 0,-29-16-129 0</inkml:trace>
  <inkml:trace contextRef="#ctx0" brushRef="#br0" timeOffset="102">16350 7796 46 0,'0'-50'57'0,"17"20"-24"0,14-1-13 0,33 31-8 0,-16 0-8 0,-16 46-3 0,-32 19-1 0,0-19-1 0,-32-14-1 0,-16-16 2 0,17 1-1 0,31-17 1 0,0-17 0 0,15 17 0 0,16 0 0 0,17 17 1 0,0-2-1 0,-17 16 1 0,-14 34 0 0,-17-18-1 0,-48-16 1 0,0 2 3 0,17-18 1 0,-17-15-3 0,0-15-1 0,17-18-6 0,31 16-30 0,0 3-67 0</inkml:trace>
  <inkml:trace contextRef="#ctx0" brushRef="#br0" timeOffset="103">16875 7620 74 0,'16'-48'46'0,"16"17"-11"0,-1 31-14 0,17 0-7 0,16 47-1 0,-18 17-4 0,2 15-2 0,-48 16-4 0,0 16 1 0,-31 0-3 0,-1-30-1 0,1-18 0 0,-2-15-11 0,-30-1-144 0</inkml:trace>
  <inkml:trace contextRef="#ctx0" brushRef="#br0" timeOffset="104">175 9414 6 0,'0'0'5'0,"0"0"14"0,0 0-6 0,15 0 1 0,17 0-5 0,0 0 3 0,31 0-3 0,17 0-4 0,15 0-1 0,16 0 0 0,48-15-3 0,0 15 0 0,15 0-1 0,33 0 4 0,15 0 4 0,0-17-5 0,32 1-3 0,-16 16 0 0,0-17 1 0,-15 17 0 0,-17 17 1 0,0-17-1 0,17 16 0 0,-17-16-1 0,16 17 2 0,1-2-1 0,31-15 0 0,492 0 1 0,-476 0-2 0,-16 15 0 0,0-15 1 0,31 17 0 0,-15-17 0 0,31 0 0 0,17 0-1 0,-16 0 0 0,-16 16 1 0,15-16-1 0,-31 0 0 0,16 0 0 0,0 0 1 0,-16 0-1 0,-16 0 0 0,0-16 0 0,0-1 1 0,0-13 3 0,0 13 0 0,0 1-1 0,15-1-1 0,-15 17-2 0,0-14 1 0,0 14-1 0,-31 14-1 0,-17-14 1 0,0 0 1 0,0 0-1 0,1 17 1 0,0-17-1 0,14 16 0 0,-15-16 0 0,2 17 1 0,-2-17-1 0,15 0 1 0,18 0-1 0,30 0 1 0,-15 0 0 0,493 0 1 0,-509 0-2 0,-15-17 0 0,14 1 0 0,-14-1 1 0,14 17 0 0,17-14-1 0,17 14 0 0,-1 0 0 0,-1 14 0 0,18-14 1 0,-2 17-2 0,17-1 1 0,15 1 0 0,1-2-1 0,-1 17 2 0,1-16-1 0,-1-1 0 0,1 1 1 0,15-16 0 0,-16 17-3 0,1-17 3 0,-16-17-1 0,-16 17 0 0,-1 0 2 0,-15 0-1 0,-16-16 0 0,-31 1 2 0,-33 15 1 0,1 0-2 0,15 31 0 0,0 1-1 0,1 0 0 0,-33-16 0 0,-78 1 1 0,-65-17-3 0,-62 0-21 0,-17-17-92 0</inkml:trace>
  <inkml:trace contextRef="#ctx0" brushRef="#br0" timeOffset="105">3588 10064 7 0,'0'-15'17'0,"0"-17"24"0,0 16-5 0,0-15-12 0,-16 31-10 0,0 0-1 0,0 0-4 0,0 31-2 0,16 2-2 0,0-3-3 0,16 18 0 0,-16-15-2 0,16 30 1 0,-16 0 1 0,16 2-1 0,-16-19 0 0,0 2-1 0,16-31 1 0,0-2 0 0,-16 0-1 0,0-15 0 0,15 0 2 0,17 0-1 0,16-15 2 0,31 0-1 0,-15 15-2 0,-1-17-1 0,-31 17-6 0,-16 0-35 0,0 0-43 0</inkml:trace>
  <inkml:trace contextRef="#ctx0" brushRef="#br0" timeOffset="106">4604 9938 6 0,'-16'-48'79'0,"0"31"-50"0,-16-14-9 0,-15 1-11 0,31 30-8 0,-191 0 10 0,191 15-9 0,16 48 0 0,0-15-2 0,32 15 1 0,0-15-1 0,31 15 1 0,-47-15-1 0,0-16-1 0,-32 15 1 0,-31-15 0 0,-1 0 1 0,0-32-1 0,33 0 0 0,-1-17 1 0,32 2-1 0,31-17 1 0,-15 32-1 0,0 16 1 0,-16-16-1 0,15 207 3 0,-31-128 0 0,0-1 1 0,0-13 1 0,0-17 0 0,32-17-1 0,0-31-1 0,15 0-2 0,1-31-4 0,0-17-26 0,-48 33-92 0</inkml:trace>
  <inkml:trace contextRef="#ctx0" brushRef="#br0" timeOffset="107">5239 10558 15 0,'-16'0'37'0,"16"0"8"0,0-17-28 0,32-16-2 0,-1-28-4 0,17-4-4 0,-32 49-6 0,47-142 4 0,-31 78-2 0,-16 33-2 0,-16 47 1 0,-16 0-2 0,-16 31 0 0,1 17 0 0,15 17 1 0,16-19-2 0,47 2 2 0,144 63 3 0,-159-64-4 0,-32-16 0 0,15 34 2 0,-46-50-1 0,-1 2 1 0,-32-3-2 0,1-28 0 0,15-3-5 0,17-13-12 0,15 13-51 0,32 17 16 0</inkml:trace>
  <inkml:trace contextRef="#ctx0" brushRef="#br0" timeOffset="108">5858 10271 62 0,'0'0'14'0,"0"-32"27"0,0 32-19 0,0 0-10 0,0 47-2 0,0 33-5 0,32 1-2 0,-17-20-1 0,17-11-2 0,-16-20 1 0,0-30-1 0,-16 17 1 0,16-64 0 0,0-3 0 0,0-28 0 0,15 14-1 0,-15 17 1 0,32-1-1 0,-1 32 0 0,17 0 1 0,-16 48-1 0,-1 48 1 0,-15-1-1 0,-32-16 1 0,0-15-1 0,0-31 2 0,0-2 0 0,0-47 0 0,16-158 0 0,0 125-2 0,47 34 1 0,-15 15-2 0,-1 16 2 0,1 47-2 0,-32 18 1 0,-1 14 0 0,2-16 0 0,-17-15 0 0,0-16-3 0,16-17-14 0,-1-15-82 0,1 0 47 0</inkml:trace>
  <inkml:trace contextRef="#ctx0" brushRef="#br0" timeOffset="109">6906 10336 30 0,'0'0'18'0,"-16"-33"41"0,16 1-31 0,-17 0-7 0,34 18-10 0,14 14-4 0,17-17-1 0,16 17-2 0,-33 47-3 0,1 34-1 0,-16-3 1 0,-16-15 0 0,-16-15-1 0,0-32 0 0,0 1 1 0,16-34 2 0,32-31-3 0,-1-15 1 0,17-16-1 0,0 14 0 0,-17 18 0 0,-14 16 1 0,-17-2-1 0,0 18 0 0,0 0 0 0,0 15 0 0,-17 15 0 0,2 0 1 0,-1 35 0 0,0 11 1 0,16 19 1 0,0-16 1 0,16-17 0 0,15 1-2 0,17-32 1 0,-16 1 0 0,0-17-2 0,-17 0-3 0,2 0-14 0,-34-33-139 0</inkml:trace>
  <inkml:trace contextRef="#ctx0" brushRef="#br0" timeOffset="110">8160 10081 12 0,'0'-17'12'0,"0"2"44"0,16 0-18 0,-16-2-18 0,0 17-6 0,0 17 3 0,15 46-11 0,-15 15-1 0,16 2-3 0,-16 1 1 0,16-35-2 0,0-14 0 0,15-16 0 0,17-16 0 0,-16-16-1 0,15-1 0 0,-30-29 1 0,14-34-1 0,-15 1 1 0,0-16 0 0,-16 47 0 0,0 16-1 0,-16 16 2 0,16 16-1 0,-16 16-1 0,1 16 2 0,15 31-2 0,15 17 0 0,-15-1 0 0,16-47-1 0,0-16 1 0,0 16-6 0,15-17-32 0,2-15-101 0</inkml:trace>
  <inkml:trace contextRef="#ctx0" brushRef="#br0" timeOffset="111">8905 9953 59 0,'0'-15'14'0,"17"-17"11"0,-17-16 21 0,-17 48-29 0,2 15-3 0,-17 35-4 0,16 44-4 0,16 34-3 0,16-18-2 0,16 1 0 0,0-47-2 0,-1-32-5 0,1-17-19 0,0-15-86 0,-32 0 68 0</inkml:trace>
  <inkml:trace contextRef="#ctx0" brushRef="#br0" timeOffset="112">9128 10208 70 0,'0'-48'32'0,"16"-15"4"0,16 15-14 0,15 33-7 0,1-2-6 0,-16 64-7 0,15 34-1 0,-47 13-1 0,0-14-1 0,-16-33 1 0,1-31 0 0,15-16 1 0,0-46 0 0,15-19-1 0,17 2-1 0,15 0 2 0,-30 15 0 0,14 0-1 0,-31 16 1 0,0 16-1 0,-31 16 1 0,14 33-1 0,2 14 1 0,15 32 1 0,0 16-1 0,32-31 0 0,15-17-2 0,16-31-6 0,1-16-32 0,-32 0-54 0</inkml:trace>
  <inkml:trace contextRef="#ctx0" brushRef="#br0" timeOffset="113">9794 10208 69 0,'0'-16'48'0,"80"-1"11"0,-16 17-56 0,-17-15-7 0,16 15-36 0,-46 0-67 0</inkml:trace>
  <inkml:trace contextRef="#ctx0" brushRef="#br0" timeOffset="114">10398 10001 11 0,'0'0'19'0,"0"0"19"0,-16-17 2 0,16 3-21 0,-16 14-5 0,16-17-2 0,0-13-3 0,32 13-3 0,32 1 0 0,-17-1-3 0,-15 34-2 0,-17 46-1 0,-15 18 0 0,-15-3-1 0,-17-15 1 0,-31-13 0 0,31-36 1 0,16 2-2 0,16-16 1 0,0 16 3 0,0-16-1 0,48 15 3 0,15-15-3 0,1 0-2 0,-1-15 0 0,-31 15-3 0,0-16-16 0,-16 0-118 0</inkml:trace>
  <inkml:trace contextRef="#ctx0" brushRef="#br0" timeOffset="115">10779 9779 40 0,'0'-17'50'0,"0"17"-20"0,0 0-10 0,31 0-1 0,2 17-8 0,14 16-2 0,-15 13-5 0,-17 34-1 0,2-1 0 0,-1 16-3 0,-32-32 0 0,-1 17 0 0,-14-32-1 0,-17-15-6 0,33-18-27 0,15-15-85 0</inkml:trace>
  <inkml:trace contextRef="#ctx0" brushRef="#br0" timeOffset="116">11160 9668 30 0,'0'-17'13'0,"0"-14"31"0,31 15-17 0,2 2-6 0,-2-3-4 0,17 17-6 0,-16 0-8 0,-16 17-2 0,-16 29-1 0,0 2 0 0,-16-1 1 0,-1 1 1 0,2 111 7 0,47-127-6 0,-1-1-1 0,1-31-1 0,15 0-1 0,-14 0 1 0,-33-17-1 0,0 3-1 0,-16 14 0 0,-16 0 2 0,0 14-2 0,16 19 2 0,0-1-1 0,1 0 0 0,15 15 1 0,15 0 0 0,-15 3 0 0,0-4 1 0,0 19 0 0,16-19 0 0,0 2-1 0,-16 15 0 0,0-15 1 0,0-1 0 0,-16-16 0 0,16 19 2 0,-16-35 0 0,1 0 1 0,-18 2-1 0,2-17-1 0,-32-32-4 0,-17-16-149 0</inkml:trace>
  <inkml:trace contextRef="#ctx0" brushRef="#br0" timeOffset="117">3365 11875 21 0,'0'0'10'0,"-15"14"22"0,15-14-6 0,47 17-1 0,17-17-20 0,15-17-6 0,0 3-2 0,-31 14-92 0</inkml:trace>
  <inkml:trace contextRef="#ctx0" brushRef="#br0" timeOffset="118">3445 12017 36 0,'0'16'34'0,"16"-16"0"0,31 17-15 0,1-17-14 0,31 15-8 0,1-15-103 0</inkml:trace>
  <inkml:trace contextRef="#ctx0" brushRef="#br0" timeOffset="119">4747 11875 39 0,'-16'-17'5'0,"0"-46"33"0,16 46 0 0,0 2-21 0,0 47-5 0,16 31 0 0,15 33-2 0,1 15-4 0,-32 0-3 0,0-31-1 0,0-34 1 0,0-13-1 0,0-33 0 0,191-33 1 0,-112 33-14 0,0 0-53 0,-63 0 1 0</inkml:trace>
  <inkml:trace contextRef="#ctx0" brushRef="#br0" timeOffset="120">5794 11717 51 0,'0'-17'14'0,"0"-62"14"0,-31 31-6 0,-17 16-10 0,-16 16-6 0,1 32-2 0,31 16-1 0,16 47-2 0,48 1 0 0,16-1 2 0,15-15-1 0,-15 0-2 0,-16-1 1 0,-175 65 0 0,95-128 0 0,32 0-1 0,32-17 0 0,32 1 3 0,-1-1 1 0,1 50 4 0,-16 30 0 0,-16 17-1 0,-16 31 0 0,-16 0 0 0,16-15-1 0,16-33-2 0,-1-32-1 0,17-14-1 0,32-50-6 0,15-15-70 0,-63 48-11 0</inkml:trace>
  <inkml:trace contextRef="#ctx0" brushRef="#br0" timeOffset="121">6715 12224 17 0,'-16'-16'42'0,"0"-16"7"0,16-14-25 0,48-34-14 0,0-1-1 0,-1 1-4 0,-31 34-4 0,-16 31-1 0,-16 15 0 0,0 0-1 0,16 30 1 0,16 18 0 0,31 32 0 0,-14-16-1 0,14-1 1 0,-15 0 0 0,-32-15 0 0,0-16 0 0,-32-17 1 0,-15-15-1 0,-1 0 1 0,-16-15-3 0,33 0-14 0,31-18-81 0</inkml:trace>
  <inkml:trace contextRef="#ctx0" brushRef="#br0" timeOffset="122">7223 11939 52 0,'-16'-33'18'0,"0"2"22"0,0 31-20 0,16 14-8 0,32 51-2 0,0 31-5 0,0 95-1 0,-32-176-3 0,0-15 1 0,0-48 0 0,16-47 0 0,-1 15-1 0,17 16-1 0,15 17 0 0,1 31 2 0,16-15 0 0,15 45 0 0,-31 36-1 0,-16 91 1 0,-32-77-3 0,0-32 3 0,0-17-1 0,0-15 0 0,0-47 1 0,31-128-1 0,17 128-1 0,0 14 0 0,15 2 1 0,-31 48 0 0,0 62-2 0,-16 0 1 0,-16 1 1 0,15-17-1 0,-15-48-8 0,32 2-74 0,-16-17 17 0</inkml:trace>
  <inkml:trace contextRef="#ctx0" brushRef="#br0" timeOffset="123">8557 11684 37 0,'-16'-48'47'0,"-1"18"-7"0,-14 13-15 0,-32 34-8 0,30 61-3 0,2 16-4 0,31 50-4 0,16-1-4 0,16-17-3 0,-16-30 0 0,31-48-4 0,17-16-31 0,-33-32-73 0</inkml:trace>
  <inkml:trace contextRef="#ctx0" brushRef="#br0" timeOffset="124">8795 11954 50 0,'79'-126'108'0,"-31"126"-96"0,-1 30-7 0,1 51-4 0,-48-3-1 0,0-15 1 0,-32-13-1 0,16-36 1 0,0-14 0 0,16-31-1 0,16-49 0 0,47-14 0 0,-15 30 1 0,-16 17-2 0,-16 14 1 0,-16 16 1 0,0 2 0 0,-16 30-1 0,-16 50 4 0,17 14-3 0,15 1 0 0,15-2-1 0,17-28-1 0,15-36-5 0,17 2-32 0,-16-32-81 0</inkml:trace>
  <inkml:trace contextRef="#ctx0" brushRef="#br0" timeOffset="125">9413 11986 58 0,'0'0'49'0,"0"0"-17"0,48 0-23 0,31-17-6 0,17 2-15 0,-32 15-110 0</inkml:trace>
  <inkml:trace contextRef="#ctx0" brushRef="#br0" timeOffset="126">9890 11858 72 0,'0'0'14'0,"0"-30"29"0,16-3-24 0,-1 1-7 0,2 32-7 0,62 0 5 0,-48 32-9 0,2 31 0 0,-33 18-2 0,-33-3 1 0,-30-30 0 0,16-16 0 0,15-16 2 0,32 1 2 0,15-17 3 0,33 0-2 0,48 0-1 0,-1 0-3 0,0-17-4 0,-63 1-28 0,-17-1-113 0</inkml:trace>
  <inkml:trace contextRef="#ctx0" brushRef="#br0" timeOffset="127">9001 11556 9 0,'-16'-15'23'0,"-16"-1"5"0,1 32 5 0,-1-16-11 0,16 15-9 0,16-15 1 0,16 0 1 0,47 0 0 0,33 0-4 0,62 0-4 0,33 0-1 0,-1 0-4 0,-47 0-1 0,0 0 1 0,-48 0-1 0,-47 0-1 0,-80 0-25 0,1 17-109 0</inkml:trace>
  <inkml:trace contextRef="#ctx0" brushRef="#br0" timeOffset="128">10668 11828 24 0,'0'0'0'0,"15"0"52"0,-15-17-13 0,0 17-17 0,48 0-4 0,0 0-4 0,31 0-8 0,0 0-5 0,-15 0-3 0,-1-16-9 0,-46 16-61 0,-17 0 10 0</inkml:trace>
  <inkml:trace contextRef="#ctx0" brushRef="#br0" timeOffset="129">10874 11684 39 0,'-31'-17'45'0,"15"17"-12"0,16-15-13 0,0 15-6 0,-17 32-1 0,17 16-5 0,17 31-3 0,-17-1-4 0,16-13-2 0,-16-33 1 0,0-1-2 0,0-31-1 0,0 16-128 0</inkml:trace>
  <inkml:trace contextRef="#ctx0" brushRef="#br0" timeOffset="130">11430 11684 46 0,'15'-95'112'0,"33"95"-106"0,16 32-1 0,-16 110-4 0,-64-94-2 0,-1-31 1 0,-30 44 0 0,-48 19 1 0,79-63 0 0,0-1 0 0,16-16 3 0,32 0 4 0,31 0-2 0,96-16-4 0,-95-1-18 0,-17 2-95 0</inkml:trace>
  <inkml:trace contextRef="#ctx0" brushRef="#br0" timeOffset="131">11859 11430 55 0,'0'0'13'0,"0"-15"33"0,15-2-18 0,33 64 6 0,0 17-22 0,31 16-3 0,-31 15-4 0,-17 238 0 0,-46-220-3 0,-18-35-4 0,-14-30-3 0,-16-17-45 0,46-31-35 0</inkml:trace>
  <inkml:trace contextRef="#ctx0" brushRef="#br0" timeOffset="132">12986 11573 65 0,'0'0'0'0,"-32"-32"49"0,32 16-26 0,0 16-12 0,15 16-5 0,2 49 1 0,14-4-2 0,-31 19-2 0,16-16 0 0,-16-17-1 0,32-16-1 0,32-14 0 0,94-145 2 0,-143 50-3 0,-15-1 1 0,0 14-1 0,0 50 0 0,-15-1 1 0,-1 64-2 0,16 31 1 0,-15 1 0 0,30-1 0 0,16-15-8 0,50-33-133 0</inkml:trace>
  <inkml:trace contextRef="#ctx0" brushRef="#br0" timeOffset="133">13891 11509 85 0,'0'-47'30'0,"-16"15"-6"0,-16 32-11 0,-1 0-1 0,18 15-7 0,30 335 8 0,2-270-16 0,14-16-8 0,2-34-62 0,-18-30 9 0</inkml:trace>
  <inkml:trace contextRef="#ctx0" brushRef="#br0" timeOffset="134">14097 11667 85 0,'0'0'0'0,"32"-61"47"0,30 28-22 0,3 16-13 0,-34 50-8 0,-15 30-3 0,-16 2-1 0,-16-4 1 0,-15-28-1 0,31-16 0 0,0-17 1 0,31-33 1 0,17-30-3 0,-17-17 2 0,-14 1-1 0,-17 31 1 0,0 32-1 0,-17 2 1 0,2 14-2 0,-1 61 2 0,16 35 0 0,16-1-1 0,16-31-1 0,15-17-5 0,33-30-38 0,-49-17-53 0</inkml:trace>
  <inkml:trace contextRef="#ctx0" brushRef="#br0" timeOffset="135">14716 11717 59 0,'-17'0'18'0,"17"-17"33"0,33 17-27 0,46 0-14 0,1 0-10 0,-1 0-14 0,-31 0-84 0</inkml:trace>
  <inkml:trace contextRef="#ctx0" brushRef="#br0" timeOffset="136">15176 11556 70 0,'0'0'0'0,"31"-47"51"0,-14 16-25 0,14 15-13 0,17 16-6 0,-17 16-5 0,-14 31-1 0,-17 34-1 0,-48-3-1 0,0-15 2 0,17-15 1 0,14-32 0 0,17 1 3 0,33-2 1 0,30-15-1 0,1 0-5 0,-1-15-6 0,1-18-33 0,-32 16-69 0</inkml:trace>
  <inkml:trace contextRef="#ctx0" brushRef="#br0" timeOffset="137">15588 11445 52 0,'0'-15'36'0,"17"-17"10"0,-1 16-24 0,-1 16-7 0,18 48-4 0,13 31-3 0,-13 33-3 0,-33-1-4 0,0-15-1 0,-33-35 1 0,2-28-5 0,16-1-29 0,-18-32-103 0</inkml:trace>
  <inkml:trace contextRef="#ctx0" brushRef="#br0" timeOffset="138">16113 11254 72 0,'0'-46'23'0,"31"-34"15"0,17 49-18 0,0-1-8 0,-17 32-5 0,2 32-6 0,-33 47 0 0,15 16-1 0,-30-15 1 0,-18-1-1 0,33-64 1 0,17 81 4 0,14-64-2 0,33-16-1 0,-32-16-1 0,-16 0 0 0,-1-16-1 0,-126-1 0 0,64 50 1 0,15 30 1 0,16 2 1 0,-1 13 1 0,17 2-2 0,17 14 0 0,-17 2-2 0,0-17 0 0,-32-32 0 0,1-14-1 0,-33-16-20 0,1-17-95 0</inkml:trace>
  <inkml:trace contextRef="#ctx0" brushRef="#br0" timeOffset="139">3556 13589 38 0,'0'0'0'0,"0"-32"46"0,0 32-14 0,32-16-18 0,47 1-3 0,16 0-6 0,1 15-9 0,-17 0-54 0,-63 0 0 0</inkml:trace>
  <inkml:trace contextRef="#ctx0" brushRef="#br0" timeOffset="140">3731 13668 46 0,'-16'0'18'0,"0"0"38"0,32 15-38 0,111-30-10 0,-16 15-60 0,-79 0-11 0</inkml:trace>
  <inkml:trace contextRef="#ctx0" brushRef="#br0" timeOffset="141">5509 13668 11 0,'0'-31'23'0,"-16"-1"37"0,16-1-32 0,0 33-11 0,-16 0-5 0,16 65 0 0,16-2-4 0,0 31-2 0,-1 3-4 0,-15-3 0 0,16-44 0 0,-16-36 0 0,0-14 0 0,32 0 1 0,16-14-2 0,15-3 0 0,17 17-2 0,-1 0-7 0,-16 0-28 0,-15 0-89 0</inkml:trace>
  <inkml:trace contextRef="#ctx0" brushRef="#br0" timeOffset="142">6477 13572 68 0,'0'-31'10'0,"16"-32"17"0,-48-48 5 0,-16 94-28 0,1 17 1 0,-17 33-4 0,33-2 2 0,15 1 0 0,16 16 0 0,47 15-1 0,17 2 0 0,-17-4-1 0,-31 4-1 0,-16-19 1 0,-47 4-2 0,-96-3 3 0,143-79-1 0,32 17-1 0,-1-2 1 0,1 17 0 0,0 47-1 0,-16 33 3 0,0 1 0 0,-16 30 3 0,0-17 1 0,0-16 1 0,0-13-3 0,15-33-2 0,33-18-1 0,31-28-4 0,-15-18-65 0,-32 32-18 0</inkml:trace>
  <inkml:trace contextRef="#ctx0" brushRef="#br0" timeOffset="143">7302 13907 50 0,'0'0'0'0,"-15"-16"56"0,-1-16-28 0,47-16-10 0,33-15-4 0,31-33-6 0,-48 1-4 0,-30 32-2 0,-17 30-3 0,-32 50 0 0,16 16-1 0,0 13 0 0,32 19 1 0,32 29 1 0,31-30 0 0,-31 0-1 0,-17-17 1 0,-31 0 0 0,-15-31 1 0,-33 0 0 0,-127-16-9 0,175-16-36 0,0 0-54 0</inkml:trace>
  <inkml:trace contextRef="#ctx0" brushRef="#br0" timeOffset="144">7922 13683 77 0,'-16'-15'20'0,"-1"-1"11"0,17 16-15 0,0 16-6 0,17 64-1 0,-1 16-4 0,-1-2-3 0,1-30-1 0,-16-31 0 0,0-33 0 0,16 0 0 0,-16-50 1 0,16-44-2 0,0-3 0 0,16 36 1 0,-1 28-1 0,17 16 1 0,0 17-1 0,15 50 0 0,-31 28 1 0,-17 2-2 0,-15-17 2 0,-15-47-1 0,15-1 0 0,0-30 2 0,0-33-1 0,15-15-1 0,18-16 1 0,14 32-1 0,0 30 2 0,-14 1 0 0,-2 49-1 0,-15 28 0 0,0 4-2 0,-16-2 0 0,16-15-9 0,-1-16-49 0,2-16-9 0</inkml:trace>
  <inkml:trace contextRef="#ctx0" brushRef="#br0" timeOffset="145">8938 13622 71 0,'0'-33'21'0,"0"-30"22"0,-16 31-24 0,-32 32-9 0,-15 17 3 0,30 44-5 0,18 50-1 0,30 17-5 0,18-17-1 0,14-31-5 0,17-33-14 0,-17-47-84 0,-31 16 49 0</inkml:trace>
  <inkml:trace contextRef="#ctx0" brushRef="#br0" timeOffset="146">9080 13763 85 0,'0'-30'29'0,"32"-35"9"0,32 19-19 0,-1 46-12 0,-31 30-5 0,0 66-2 0,-32-17 0 0,-17 1-1 0,-30-33 2 0,31-31-1 0,0-16 0 0,48-48 1 0,15-30-1 0,17-18 0 0,-48 16 1 0,0 34-1 0,-16 29 1 0,0 1-1 0,-16 32 1 0,-16 31 0 0,32 49 2 0,0 0-1 0,32-18-2 0,15-46-2 0,33-16-20 0,-16-16-102 0</inkml:trace>
  <inkml:trace contextRef="#ctx0" brushRef="#br0" timeOffset="147">9667 13811 60 0,'0'-17'44'0,"17"3"3"0,-1 14-32 0,31-17-12 0,33 17-10 0,-1 0-113 0</inkml:trace>
  <inkml:trace contextRef="#ctx0" brushRef="#br0" timeOffset="148">10112 13637 49 0,'0'0'0'0,"-31"-48"73"0,31 0-41 0,15 18-16 0,17 13-9 0,0 17-5 0,0 47-1 0,-96 175-2 0,17-191 1 0,-1 19 1 0,32-35 0 0,16-15 2 0,48 15 3 0,15-30-4 0,32 15-3 0,-31-32-9 0,-1 16-127 0</inkml:trace>
  <inkml:trace contextRef="#ctx0" brushRef="#br0" timeOffset="149">10414 13400 86 0,'0'-17'12'0,"15"-16"36"0,2 3-27 0,30 30-7 0,1 47-3 0,0 32-2 0,-1 47-3 0,-15 18-3 0,-32-16-3 0,0-98 0 0,-64 131-23 0,1-131-122 0</inkml:trace>
  <inkml:trace contextRef="#ctx0" brushRef="#br0" timeOffset="150">11224 13478 63 0,'0'-32'39'0,"0"0"-11"0,0 32-11 0,0 16-10 0,0 32 0 0,15 0-6 0,-15-33-1 0,0 1 3 0,16-47 0 0,-16-17-2 0,-16-16-1 0,-15 17 0 0,14 47 0 0,-30 47 0 0,31 33 1 0,16 48 0 0,48-17-1 0,31-50 1 0,1-28 0 0,15-33 0 0,-32-64 1 0,-15-16 0 0,-32-31-1 0,-1 50 1 0,-15 44-1 0,-31 49 1 0,15 47 0 0,32-1 0 0,32 2-2 0,31-32 1 0,0-32-1 0,-15-16 0 0,-32-47 1 0,-16-17 0 0,-32-30 0 0,-16-2-2 0,-32 48 1 0,-15 48-1 0,0 16 1 0,31 31-1 0,79 1 0 0,65-15 0 0,47-33 1 0,-1-33 0 0,2-95 1 0,-144 67 0 0,0 28-2 0,-32 33 1 0,-16 63 0 0,48 1 0 0,48 14-1 0,15 2 1 0,1-16 0 0,-32-17 0 0,-16-16 0 0,-49 2 1 0,-30-16-1 0,-16-2-1 0,15-30-5 0,33-2-42 0,31-16-60 0</inkml:trace>
  <inkml:trace contextRef="#ctx0" brushRef="#br0" timeOffset="151">12430 13526 84 0,'-16'-32'40'0,"0"-1"-10"0,48 2-17 0,16 15-5 0,47 191-5 0,-111-96-4 0,-47-14 2 0,15-18 0 0,16-16 2 0,32-15 4 0,16-16 2 0,48-16-6 0,47-15-2 0,-16 14-17 0,-63 17-136 0</inkml:trace>
  <inkml:trace contextRef="#ctx0" brushRef="#br0" timeOffset="152">13271 13541 62 0,'-15'-15'35'0,"-1"-17"5"0,32 16-22 0,47-1-7 0,16 17-8 0,0 0-4 0,0 0-4 0,-31-15-22 0,-31-17-101 0</inkml:trace>
  <inkml:trace contextRef="#ctx0" brushRef="#br0" timeOffset="153">13414 13320 60 0,'0'0'0'0,"-31"0"54"0,31 0-28 0,0 0-11 0,0 47-5 0,0 32-4 0,15 32-4 0,1-46-3 0,-1-19-9 0,33-14-124 0</inkml:trace>
  <inkml:trace contextRef="#ctx0" brushRef="#br0" timeOffset="154">14366 13414 81 0,'0'-14'8'0,"-15"-19"18"0,15 49 2 0,0 31-21 0,0-31-4 0,0-1-2 0,0-15 3 0,0-15-2 0,0-31-1 0,0-19-1 0,-79 97 5 0,63 62-2 0,16 2-2 0,47-16 0 0,33-34-1 0,-1-29 2 0,16-34-1 0,-32-29 0 0,-30-34 1 0,-18-16-1 0,1 35 1 0,-16 44 1 0,-16 17-2 0,1 47-1 0,-1 34 2 0,32-3-1 0,47-15 0 0,16-32 0 0,-15-14-1 0,-16-34 1 0,-17-44 0 0,-31-20 0 0,-31-14-1 0,-17 16-2 0,-16 47 1 0,-32 32 1 0,34 32 0 0,45 1-2 0,65 13 0 0,64-14 0 0,15-32 0 0,15-17 0 0,-63-30 1 0,-31-17 2 0,-48 17 0 0,-15 47-1 0,-1 0 0 0,-1 47-1 0,17 33 2 0,33 1-2 0,94 124 0 0,-127-188 2 0,-48-2-2 0,-16 0 1 0,1-45-6 0,47-3-28 0,16-15-83 0</inkml:trace>
  <inkml:trace contextRef="#ctx0" brushRef="#br0" timeOffset="155">15573 13350 66 0,'-16'-30'28'0,"16"-3"15"0,0 18-22 0,-48 30-9 0,17 65-4 0,-1 14-2 0,32 34-2 0,15-34-3 0,33 3-3 0,-15-83-2 0,46 19-61 0,-64-33-33 0</inkml:trace>
  <inkml:trace contextRef="#ctx0" brushRef="#br0" timeOffset="156">15732 13494 69 0,'0'-48'50'0,"16"16"-17"0,-1 18-15 0,49 14-12 0,-16 30-3 0,-16 51-3 0,-32-20-2 0,-17 19 1 0,-31-49 1 0,48-14-1 0,0-17 1 0,33-32 0 0,15-14 0 0,-17-35 1 0,1 1-1 0,-16 33 1 0,-16 0 0 0,-16 47 0 0,-16 0-1 0,1 33 2 0,15 45 1 0,16 1-2 0,31 1-1 0,17-17-4 0,16-30-23 0,-1-33-95 0</inkml:trace>
  <inkml:trace contextRef="#ctx0" brushRef="#br0" timeOffset="157">16304 13605 45 0,'0'0'32'0,"0"-16"25"0,0-1-28 0,15 17-17 0,49-15-11 0,15 15-8 0,-16 0-114 0</inkml:trace>
  <inkml:trace contextRef="#ctx0" brushRef="#br0" timeOffset="158">16685 13446 71 0,'0'-32'31'0,"0"1"13"0,15 15-20 0,33-1-17 0,0 17-4 0,-1 50-2 0,-32 28-2 0,-15-15 1 0,-46-15 0 0,-2 0 0 0,15-2 1 0,33-46-1 0,-15 17 0 0,15-17 1 0,0 0 0 0,0 16 3 0,32 1 2 0,32-17-4 0,15-17-2 0,-16 17-9 0,1-16-45 0,-49-16-56 0</inkml:trace>
  <inkml:trace contextRef="#ctx0" brushRef="#br0" timeOffset="159">17129 13303 74 0,'0'-31'30'0,"16"-17"23"0,-16 33-29 0,32 30-13 0,-1 48-3 0,17 33-2 0,-17 32 0 0,-14-2-6 0,-34-15 1 0,-31-15-1 0,-14-33-5 0,-18 0-40 0,33-63-74 0</inkml:trace>
  <inkml:trace contextRef="#ctx0" brushRef="#br0" timeOffset="160">17668 13733 56 0,'0'0'0'0,"0"-81"66"0,64 1-50 0,-1-14-11 0,16-17-3 0,-31 31 1 0,-31 32-2 0,-17 33-1 0,-48 30 1 0,0 18-1 0,48 15 0 0,16 15 1 0,32 0 1 0,15 2 0 0,-32-19-3 0,-14-14 1 0,-17 1 1 0,-48-33 1 0,0 0-1 0,-31 0-3 0,31 0-11 0,33-17-108 0</inkml:trace>
  <inkml:trace contextRef="#ctx0" brushRef="#br0" timeOffset="161">18320 13335 54 0,'-17'-48'57'0,"17"17"-22"0,-15 31-22 0,-18 16-7 0,33 62-1 0,0 33-2 0,33-31-2 0,-18-16-1 0,18-47 1 0,-18-17 0 0,1-50-1 0,-1-28 1 0,18-2-1 0,-1 1 0 0,15 64 1 0,49-2-1 0,-33 17 0 0,-15 47 0 0,-17 17 0 0,-15 0 0 0,-32-16-1 0,1-48 1 0,15 15 0 0,0-45 2 0,15-20 0 0,16-28-2 0,17 15 0 0,0 46 1 0,-17 17 4 0,17 47-4 0,-31 17-2 0,-1 16 1 0,-16-63 0 0,0 94-169 0</inkml:trace>
  <inkml:trace contextRef="#ctx0" brushRef="#br0" timeOffset="162">19271 13350 76 0,'0'-15'11'0,"0"-17"34"0,0-15-24 0,33 15-8 0,15 0-5 0,-17 32-5 0,1 47-3 0,-32 34 0 0,-17-1 0 0,-29-2 0 0,-18-30 0 0,32-17 0 0,16 1 3 0,16-16 5 0,31 1 1 0,34-17-3 0,45 0-4 0,-31-17-2 0,-31 1-26 0,-31 16-91 0</inkml:trace>
  <inkml:trace contextRef="#ctx0" brushRef="#br0" timeOffset="163">19779 12795 13 0,'0'0'10'0,"0"-30"40"0,33 13-18 0,15 17-13 0,-17 0-7 0,17 0-3 0,-16 17-4 0,-16 29-2 0,-16 19 4 0,15 13 0 0,-15 16 0 0,16 34 0 0,-16-1-2 0,0-16-2 0,15 16 0 0,18-16 1 0,-18-15-2 0,-15 0 0 0,-31-49 0 0,-17 0-1 0,-31-15-1 0,-32-32-8 0,-49-16-132 0</inkml:trace>
  <inkml:trace contextRef="#ctx0" brushRef="#br0" timeOffset="164">7287 13209 30 0,'0'0'0'0,"47"-81"95"0,-63 66-88 0,-127 61 2 0,80-13-4 0,31-16 2 0,16-2 1 0,16 17 2 0,16 32-4 0,0 16 1 0,0 46 1 0,-16 16-4 0,-16 17 2 0,16 16-2 0,0-16-1 0,16-33 0 0,-16-45 1 0,48-34-3 0,-1-33 1 0,64-14-3 0,96-31-45 0,-80 1-93 0</inkml:trace>
  <inkml:trace contextRef="#ctx0" brushRef="#br0" timeOffset="165">20526 13081 9 0,'0'-16'24'0,"15"-16"22"0,-15 16-11 0,17 1-14 0,-34 15-7 0,2 46-4 0,-1 34-2 0,16 1-3 0,16 13-2 0,32-14-2 0,0-33-1 0,-17-31 1 0,17-16-1 0,-16-46 0 0,-1-19 0 0,-15-31 1 0,-1 2-1 0,-15 47 1 0,0 30-1 0,0 64 1 0,0 17 0 0,17 16-1 0,14-17-2 0,2-15-2 0,30-17-27 0,1-31-93 0</inkml:trace>
  <inkml:trace contextRef="#ctx0" brushRef="#br0" timeOffset="166">21320 13002 79 0,'0'-15'13'0,"-17"-50"32"0,2 49-24 0,-32 32-11 0,15 49-2 0,16 61-2 0,32-15-4 0,32-15-2 0,15-16-7 0,1-34-37 0,-33-31-60 0</inkml:trace>
  <inkml:trace contextRef="#ctx0" brushRef="#br0" timeOffset="167">21574 13128 68 0,'0'0'0'0,"0"-63"55"0,31 31-32 0,33 32-13 0,-1 48-7 0,-15 16-2 0,-48 15-1 0,-15-16 0 0,-33-15 0 0,15-33 1 0,18-15-1 0,30-15 0 0,33-17-1 0,0-32 2 0,-17-16 0 0,-14 19-1 0,-17 28 1 0,0 33-1 0,-32 0 1 0,16 48 3 0,1 15 0 0,15 17-3 0,0-1-1 0,46-31-3 0,2-17-17 0,31-15-109 0</inkml:trace>
  <inkml:trace contextRef="#ctx0" brushRef="#br0" timeOffset="168">22113 13272 61 0,'0'-16'17'0,"0"16"31"0,144-17-14 0,-65 17-46 0,-48 17-96 0</inkml:trace>
  <inkml:trace contextRef="#ctx0" brushRef="#br0" timeOffset="169">22527 13128 56 0,'0'0'14'0,"15"-80"70"0,1 65-81 0,64 15 4 0,-64 48-7 0,-32 16 0 0,-16 0 0 0,-1-17 2 0,-13-16-2 0,30 17 2 0,-1-16 0 0,17-32 0 0,318-32-135 0</inkml:trace>
  <inkml:trace contextRef="#ctx0" brushRef="#br0" timeOffset="170">22923 12987 53 0,'16'-33'49'0,"-1"1"-19"0,33 32-10 0,-15 15-7 0,30 50-5 0,-32 31-3 0,-14 15-5 0,-17-17 0 0,-17-14 1 0,-14-33-3 0,-1-16-8 0,1-14-70 0,31-17 19 0</inkml:trace>
  <inkml:trace contextRef="#ctx0" brushRef="#br0" timeOffset="171">23510 12748 4 0,'0'-33'21'0,"0"3"32"0,17-18-15 0,-1 15-14 0,15 18-10 0,1 15-5 0,-1 32-8 0,17 47-2 0,-48 0 0 0,0 18 2 0,-15-36-2 0,15-44 1 0,-16 62 1 0,-16-14 1 0,32-4 2 0,15-11-1 0,33-35 0 0,16 0-2 0,-16-30-1 0,-64 0 1 0,-32 15 0 0,0 30-1 0,0 34 2 0,17 47 3 0,31-14 0 0,31 14-2 0,-14-17-2 0,14-16-1 0,-31-28 0 0,-31-35-1 0,-34 17-10 0,-14-32-126 0</inkml:trace>
  <inkml:trace contextRef="#ctx0" brushRef="#br0" timeOffset="172">3683 15638 16 0,'-48'0'48'0,"48"0"-14"0,0 0-12 0,48 0 0 0,15 0-11 0,17 0-10 0,-1 0-13 0,-15 0-106 0</inkml:trace>
  <inkml:trace contextRef="#ctx0" brushRef="#br0" timeOffset="173">3889 15812 50 0,'-16'0'13'0,"-15"31"26"0,15-31-15 0,63 0-16 0,49-16-13 0,31 16-96 0</inkml:trace>
  <inkml:trace contextRef="#ctx0" brushRef="#br0" timeOffset="174">5715 15638 17 0,'-32'-33'41'0,"16"16"0"0,0 2-23 0,1 15-7 0,-1 32-4 0,16 31-3 0,31 1-2 0,1-32 1 0,-16-17-2 0,0-15-1 0,0-30 1 0,-16-34 0 0,-32 0 0 0,0 16 0 0,1 32 0 0,-1 16-1 0,16 64 2 0,0 14 3 0,16 19 1 0,16-3-1 0,47-30-3 0,17-32 1 0,31-32-2 0,-16 0 0 0,-15-32 0 0,-33-15 0 0,-15-17 0 0,-16 0-1 0,-16 17 1 0,0 31 0 0,-16-1-2 0,0 50 2 0,16 31 0 0,16-1 1 0,16 1 1 0,47-33 0 0,0 1-1 0,-15-48-1 0,-16 0 2 0,-33-31-1 0,-15-1-2 0,-31-32 1 0,-17-14-2 0,-15 47 1 0,-1 14 0 0,16 33-1 0,1 16 0 0,-1 31 0 0,48 1 1 0,32-15-1 0,47 14 1 0,32-47 0 0,32-17 1 0,-32-46 0 0,-15 0 0 0,-49-2-1 0,-31 19-1 0,-32 31-1 0,-15-2 1 0,-2 49-1 0,33 14 4 0,17 19-3 0,30-2 2 0,1 0-3 0,-16-15 2 0,-32 0 1 0,-17-16 0 0,-30-16-1 0,-16 15-1 0,-1-31 0 0,32 0-4 0,32-14-22 0,48-3-104 0</inkml:trace>
  <inkml:trace contextRef="#ctx0" brushRef="#br0" timeOffset="175">7017 15699 60 0,'0'0'0'0,"16"-46"42"0,-16 14-22 0,0-16-4 0,0 32-2 0,15 1-3 0,17 0-3 0,15 15-5 0,-14 30-2 0,-2 18-1 0,-31 32 0 0,-16-16 1 0,-47-1 0 0,15-16-1 0,17-16 2 0,15 2 0 0,16-16 3 0,31-17 2 0,17 0 0 0,16 0-2 0,-1-17-2 0,1 1 0 0,-17-1-3 0,-31 17-6 0,0 0-38 0,-16-15-81 0</inkml:trace>
  <inkml:trace contextRef="#ctx0" brushRef="#br0" timeOffset="176">8430 15272 24 0,'-16'0'17'0,"-1"-32"31"0,2 16-24 0,15 0-5 0,15 16-7 0,2 32 1 0,-17 33-2 0,0 29-4 0,0-16-1 0,0 130 3 0,31-177-5 0,1-15-1 0,32-16-2 0,-17-16-1 0,160-47-149 0</inkml:trace>
  <inkml:trace contextRef="#ctx0" brushRef="#br0" timeOffset="177">9319 15177 79 0,'-16'-127'51'0,"16"110"-48"0,-17-13 3 0,-14-3 0 0,-32 33-2 0,-1 33 0 0,32 14-1 0,32 17 0 0,32-17-4 0,-16-31 1 0,-1 223 0 0,-62-224 1 0,15-15 0 0,32-15-1 0,32-18-1 0,0 16 1 0,0 34 0 0,-1 46 1 0,-31 33 0 0,-15 111 7 0,-18-129-4 0,33-30-1 0,48-48-2 0,0 0-8 0,16-16-52 0,-33 0-14 0</inkml:trace>
  <inkml:trace contextRef="#ctx0" brushRef="#br0" timeOffset="178">9827 15699 80 0,'-16'0'30'0,"16"-31"-7"0,63-32-12 0,1-15-3 0,15-18 0 0,-31-16-5 0,-48 33-3 0,-32 47 0 0,0 32-1 0,-15 32 1 0,31 16 1 0,16 15-2 0,47 17 2 0,16-17-1 0,-15-15 1 0,-16-2-1 0,-16-13-1 0,-48-1 1 0,-15-17 1 0,-33 2-2 0,16-34-5 0,49 2-43 0,15 0-7 0</inkml:trace>
  <inkml:trace contextRef="#ctx0" brushRef="#br0" timeOffset="179">10366 15335 79 0,'0'0'0'0,"-64"-30"38"0,49 13-14 0,15 1-12 0,0 32-6 0,0 62 0 0,15 18-1 0,-15-1-3 0,17-31-2 0,-17-32 0 0,16-17 1 0,-16-30 1 0,15-33 0 0,1-47-1 0,32 1 0 0,15 13 0 0,1 51 0 0,-1 30 0 0,1 46 1 0,-16 34-3 0,-17 16 2 0,1-18-2 0,-32-45 1 0,0-18 3 0,0-15-1 0,-16-65-1 0,16-13 0 0,0-16 1 0,64 13-2 0,15 65 1 0,-15 2-1 0,-17 60 0 0,-31 34 0 0,-16-17-1 0,-32 0-3 0,32-32-16 0,0 2-120 0</inkml:trace>
  <inkml:trace contextRef="#ctx0" brushRef="#br0" timeOffset="180">11445 15224 65 0,'0'-47'40'0,"0"14"-5"0,-15 18-25 0,-17 15-6 0,-31 48 6 0,15 63 0 0,48 0-5 0,16 0-3 0,32-16-4 0,31-62-1 0,0-3-50 0,-63-30-10 0</inkml:trace>
  <inkml:trace contextRef="#ctx0" brushRef="#br0" timeOffset="181">11589 15351 63 0,'16'-46'50'0,"15"13"-10"0,17 16-26 0,0 17-11 0,-1 50-3 0,-47 28 2 0,-16 1-4 0,-15-14 2 0,-2-35 1 0,18-14-1 0,30-32 1 0,18-31 0 0,14-17 0 0,-15-16-2 0,0 2 1 0,-32 30 1 0,0 32-1 0,-17 32 0 0,-14 32 2 0,15 15 1 0,0 17 1 0,32-17-4 0,31-15-2 0,17-48-19 0,16 0-112 0</inkml:trace>
  <inkml:trace contextRef="#ctx0" brushRef="#br0" timeOffset="182">12113 15477 85 0,'0'0'0'0,"-16"0"42"0,32-15-13 0,31-1-18 0,17 1-13 0,15 15-24 0,-31 0-92 0</inkml:trace>
  <inkml:trace contextRef="#ctx0" brushRef="#br0" timeOffset="183">12414 15305 62 0,'0'-17'16'0,"32"-31"26"0,-17 32-17 0,18 16-15 0,30 31-8 0,-32 49 0 0,-14-16-1 0,-34-1-1 0,-46-15 1 0,-1-31 1 0,49-2 1 0,-1 0 1 0,47-15 2 0,33 0-2 0,16 0-4 0,-1 0-7 0,0-15-39 0,-47 0-61 0</inkml:trace>
  <inkml:trace contextRef="#ctx0" brushRef="#br0" timeOffset="184">12748 15161 81 0,'0'-47'33'0,"15"30"4"0,17 1-18 0,32 49-9 0,-17 30-1 0,1 32-3 0,-16 16-2 0,-49 16-2 0,-31-32-3 0,-14-1-4 0,-2-29-28 0,48-50-70 0</inkml:trace>
  <inkml:trace contextRef="#ctx0" brushRef="#br0" timeOffset="185">13271 15161 27 0,'16'-17'21'0,"-1"2"28"0,-15 0-26 0,0 15-11 0,0 30 1 0,0 50-1 0,0 31-6 0,17-30-4 0,14-20-1 0,33-44 0 0,-16-17 0 0,-16-32-1 0,-1-31 0 0,-15-17 0 0,-1-15 1 0,-15 48 0 0,0 47 0 0,-15 0-1 0,15 47 0 0,-16 17 0 0,16 14 0 0,-15-13-1 0,46-34-15 0,1-16-83 0</inkml:trace>
  <inkml:trace contextRef="#ctx0" brushRef="#br0" timeOffset="186">13922 15129 84 0,'0'0'0'0,"-31"-65"41"0,31 34-15 0,0 1-13 0,-16 30-8 0,-16 61-2 0,-1 52 1 0,18-2-2 0,30-16-2 0,33-1-4 0,0-44-33 0,-17-35-62 0</inkml:trace>
  <inkml:trace contextRef="#ctx0" brushRef="#br0" timeOffset="187">14112 15224 73 0,'17'-32'34'0,"14"1"-5"0,0 14-16 0,17 34-10 0,-15 30 0 0,-18 33-4 0,-15-2 2 0,-31-28-1 0,-1-20 2 0,16-14-1 0,16-32 0 0,48-14 1 0,14-67-3 0,-14 18 1 0,-31 16 1 0,-17 47 0 0,-17-16 0 0,-14 32 0 0,-1 32 2 0,16 47 1 0,16 16-2 0,31 1-2 0,2-50-5 0,30-13-27 0,-15-33-89 0</inkml:trace>
  <inkml:trace contextRef="#ctx0" brushRef="#br0" timeOffset="188">14668 15335 89 0,'0'0'24'0,"0"0"6"0,16 0-17 0,64 0-10 0,15 0-13 0,-16 0-105 0</inkml:trace>
  <inkml:trace contextRef="#ctx0" brushRef="#br0" timeOffset="189">15049 15192 79 0,'0'0'0'0,"-15"-48"42"0,46 33-20 0,17 15-12 0,15 32-8 0,-32 15-2 0,-31 17 2 0,-31-17 0 0,-17 0 0 0,-15-14 0 0,32-1 3 0,31-1-1 0,15-31 1 0,33 0-1 0,16-16-4 0,15 16-9 0,-16-15-50 0,-47 0-11 0</inkml:trace>
  <inkml:trace contextRef="#ctx0" brushRef="#br0" timeOffset="190">15461 15064 74 0,'0'-31'36'0,"0"31"2"0,33 17-19 0,15 30-6 0,-2 48-7 0,-46 18-2 0,-15-19-1 0,-32-31-3 0,-1-15-7 0,0-16-56 0,33-32-15 0</inkml:trace>
  <inkml:trace contextRef="#ctx0" brushRef="#br0" timeOffset="191">15890 14938 47 0,'0'-16'9'0,"17"-31"38"0,-1 14-24 0,30 18-7 0,-13 15-11 0,-18 15-4 0,-15 35 0 0,0-4 2 0,-31 19 4 0,-1 13-1 0,32 2-3 0,15-17-2 0,33-15 0 0,31-32 2 0,-14-16-2 0,-49-16-1 0,-16-1 1 0,-16 2 0 0,-1-1-1 0,2 32 0 0,15-16 0 0,-16 65 1 0,-1 29 4 0,17 1 0 0,0-16-3 0,-31 1 2 0,-17-34-3 0,-31-29-3 0,-48-34-122 0</inkml:trace>
  <inkml:trace contextRef="#ctx0" brushRef="#br0" timeOffset="192">16637 15177 85 0,'-16'0'5'0,"-1"-16"-1"0,-45 16 17 0,78 0-7 0,47 0 0 0,47 16-8 0,2-1-6 0,-32-15-6 0,-49 0-22 0,-31-15-67 0</inkml:trace>
  <inkml:trace contextRef="#ctx0" brushRef="#br0" timeOffset="193">16843 15064 56 0,'0'0'37'0,"0"-14"-4"0,0 14-13 0,0 31-6 0,15 32-4 0,2 17-6 0,-1 1-2 0,-16-20-5 0,15-28-17 0,18-16-103 0</inkml:trace>
  <inkml:trace contextRef="#ctx0" brushRef="#br0" timeOffset="194">17620 15305 75 0,'-15'0'18'0,"-16"-17"4"0,62-16-8 0,65-14-5 0,-17-32-1 0,-31 0-7 0,-33-1-1 0,-126 48-1 0,111 80 1 0,32 16 0 0,16 15 1 0,-1-16-1 0,1 0 0 0,-16-13 0 0,-32-20 0 0,-17-14 2 0,-46-1-2 0,-16-30 0 0,0-1-8 0,31-31-111 0</inkml:trace>
  <inkml:trace contextRef="#ctx0" brushRef="#br0" timeOffset="195">18161 15018 102 0,'0'-15'10'0,"-33"-18"17"0,33 33-19 0,0 48-1 0,17 48-2 0,31 109-1 0,-32-189-2 0,-16-16-1 0,31-47 1 0,1-49-2 0,78-78 1 0,-62 174-1 0,0 46 0 0,0 19 0 0,-32 14 0 0,-16-15-1 0,0-31 2 0,0-33 0 0,0 0 2 0,0-33 0 0,15-47-1 0,2 2-2 0,30-3 2 0,1 66-1 0,0 0-1 0,-17 45 0 0,-16 34 0 0,-15 0 1 0,0 15-1 0,0-14-114 0</inkml:trace>
  <inkml:trace contextRef="#ctx0" brushRef="#br0" timeOffset="196">18923 15003 76 0,'-16'0'24'0,"-1"-50"6"0,50 4-15 0,30 31-5 0,1 15-6 0,-1 46-4 0,-47 19 0 0,-32 13 0 0,-32-15 2 0,-15-15 3 0,16-16 2 0,47-1 0 0,16-14 0 0,63-1-4 0,63-16-1 0,-15-16-1 0,-31-1-23 0,-65 17-117 0</inkml:trace>
  <inkml:trace contextRef="#ctx0" brushRef="#br0" timeOffset="197">19906 14731 95 0,'-46'-15'45'0,"30"30"-33"0,16 50-1 0,16 14 0 0,-16 16-5 0,0-1-3 0,0-29-1 0,0-50 1 0,31 18-1 0,17-33-2 0,31 0-1 0,17 0-8 0,-2-16-37 0,-46 16-57 0</inkml:trace>
  <inkml:trace contextRef="#ctx0" brushRef="#br0" timeOffset="198">20685 14684 65 0,'0'-64'57'0,"-17"1"-35"0,-14 48-18 0,-17-1-2 0,-15 32 1 0,16 31-2 0,30 1-1 0,81 111 1 0,-16-80 0 0,-33-16-2 0,-30-15-1 0,-33-31 3 0,-16-17-1 0,16 0 1 0,33-17 0 0,15-16 0 0,48 18 1 0,-16 15-1 0,-1 48 2 0,-31 30-1 0,0 19 1 0,-15-18 2 0,-1-14-3 0,16-19-1 0,47-31-6 0,49-15-58 0,-81-15-9 0</inkml:trace>
  <inkml:trace contextRef="#ctx0" brushRef="#br0" timeOffset="199">21224 14796 100 0,'-15'-15'9'0,"-33"-18"18"0,17 16-13 0,31 17-5 0,15 50-6 0,16-20-2 0,-14-14-1 0,-17-16 1 0,0-16-1 0,0-47 1 0,-17 15-1 0,-29 48-1 0,-2 48 2 0,15 63-1 0,18 0 2 0,63-17-2 0,31-14 1 0,17-63-1 0,-65-17 0 0,80-47 1 0,-80-34 0 0,-14-30 0 0,-17 48 0 0,0 46 2 0,-17 50-2 0,17 30 0 0,17 17 0 0,31-17-1 0,141-47-1 0,-156-63-1 0,-18-33 2 0,-30-31-1 0,-33 33 2 0,-16 78 0 0,1 15-2 0,16 31 1 0,47 19-1 0,47-34-1 0,49-16-2 0,15-30-1 0,-16-16 2 0,-32-34 3 0,-32 4 1 0,-31 28-3 0,-15 16 1 0,-16 50 1 0,31 30 0 0,15 2 1 0,49-19-1 0,-16 19 0 0,-17-35 0 0,-31 18 1 0,-16-32 1 0,-32 1-1 0,-15-17-2 0,16-17-9 0,47-30-118 0</inkml:trace>
  <inkml:trace contextRef="#ctx0" brushRef="#br0" timeOffset="200">22446 14716 88 0,'0'-16'11'0,"-15"-14"16"0,-64-20 2 0,31 50-15 0,17 64-4 0,31 79-4 0,15-17-5 0,16-15-1 0,17-31-6 0,0-32-25 0,-32-32-86 0</inkml:trace>
  <inkml:trace contextRef="#ctx0" brushRef="#br0" timeOffset="201">22638 14859 66 0,'0'-63'45'0,"31"31"-12"0,0 16-21 0,2 32-8 0,-1 47-3 0,-16 17-1 0,-16-17 0 0,-33-15 0 0,2-33-1 0,14 2 1 0,34-34 0 0,47-46-2 0,-18-15 2 0,-13-18 1 0,-33 31-1 0,-16 50 2 0,-16 15 1 0,16 32 1 0,1 62-3 0,15 17 0 0,31-46-3 0,111-2-150 0</inkml:trace>
  <inkml:trace contextRef="#ctx0" brushRef="#br0" timeOffset="202">23177 14907 80 0,'-31'-15'30'0,"-1"15"0"0,32-17-17 0,79 17-10 0,32 0-13 0,-80 0-1 0,34 0-104 0</inkml:trace>
  <inkml:trace contextRef="#ctx0" brushRef="#br0" timeOffset="203">23558 14716 74 0,'0'0'10'0,"16"-32"28"0,16 1-16 0,32 15-11 0,-1 49-6 0,-47 28-6 0,-49 35 1 0,-46-1 1 0,0-47 0 0,31-15 4 0,33-33 0 0,15 0 0 0,48 15-3 0,31-15-2 0,15 15-5 0,2-30-28 0,-65 0-60 0</inkml:trace>
  <inkml:trace contextRef="#ctx0" brushRef="#br0" timeOffset="204">23939 14573 90 0,'0'0'0'0,"0"-31"43"0,16-2-15 0,32 33-11 0,31 48-7 0,-31 65-5 0,-33 28-4 0,-46 1-2 0,-32-31-7 0,-80-14-126 0</inkml:trace>
  <inkml:trace contextRef="#ctx0" brushRef="#br0" timeOffset="205">21368 15542 57 0,'16'-15'40'0,"-1"-2"-1"0,1 1-23 0,-1 32-9 0,-15 62 0 0,17 2-4 0,-17 1-2 0,31-34 0 0,17-47-1 0,31 0 0 0,-15-32 1 0,-32-33-2 0,-16-29 2 0,-16 16-1 0,-33 13 2 0,18 49 0 0,15 32 0 0,-16 49-1 0,32 13-1 0,-1 2 0 0,18-16-7 0,15-49-39 0,-33 0-51 0</inkml:trace>
  <inkml:trace contextRef="#ctx0" brushRef="#br0" timeOffset="206">22065 15462 82 0,'0'-31'22'0,"0"-1"12"0,0-1-19 0,-31 18-6 0,-65 302 6 0,129-193-15 0,15-14-5 0,15-49-26 0,-15-31-80 0</inkml:trace>
  <inkml:trace contextRef="#ctx0" brushRef="#br0" timeOffset="207">22352 15557 60 0,'0'0'0'0,"48"-63"55"0,15 46-30 0,1 17-16 0,-33 65-5 0,-31-2-4 0,-31 0 0 0,-2 1 0 0,18-47 0 0,-1-17 0 0,47 0 1 0,2-50-1 0,30-11 0 0,-32-4-2 0,-14 19 2 0,-17 13 1 0,0 16 0 0,-48 67 12 0,31 11-9 0,17 19-4 0,33-16-6 0,30-17-28 0,-15-30-80 0</inkml:trace>
  <inkml:trace contextRef="#ctx0" brushRef="#br0" timeOffset="208">22892 15685 65 0,'16'0'33'0,"30"0"-4"0,19 0-23 0,-3 0-8 0,-14 14-95 0</inkml:trace>
  <inkml:trace contextRef="#ctx0" brushRef="#br0" timeOffset="209">23320 15573 69 0,'0'0'0'0,"0"-31"43"0,48-1-18 0,15 16-11 0,-32 16-7 0,-14 48-6 0,-65-2-1 0,-127 145 1 0,160-174 1 0,15-1 3 0,48-16-1 0,15 15-4 0,16-15-1 0,-31-15-14 0,0-1-56 0,-48-1 12 0</inkml:trace>
  <inkml:trace contextRef="#ctx0" brushRef="#br0" timeOffset="210">23749 15446 78 0,'15'0'36'0,"2"0"-4"0,14 0-16 0,0 48-7 0,2 15-2 0,-18 33-5 0,-30 0-2 0,-18-18 0 0,-13-30-5 0,30-33-18 0,-1 2-102 0</inkml:trace>
  <inkml:trace contextRef="#ctx0" brushRef="#br0" timeOffset="211">24114 15351 64 0,'0'0'0'0,"16"-96"47"0,63 81-26 0,-31-1-13 0,-16 47-5 0,-32 33-1 0,-17 16 1 0,-14-2-1 0,-1 2-1 0,16 1 0 0,32-34 0 0,32-16 1 0,0-15-2 0,-17 1 0 0,-16-67 2 0,-15 19 0 0,0 16 0 0,-15 0 1 0,-32 30 0 0,-1 31 4 0,16 34-2 0,16-16 0 0,1 0 3 0,15-1-2 0,-16-32 1 0,-1-14-2 0,-46-1-7 0,-64-16-27 0,32-16-93 0</inkml:trace>
  <inkml:trace contextRef="#ctx0" brushRef="#br0" timeOffset="212">11620 16081 45 0,'0'-15'28'0,"0"-17"0"0,0 16-13 0,-15 32-12 0,-1 16-1 0,16 14-2 0,-17 4-11 0,17-20-88 0</inkml:trace>
  <inkml:trace contextRef="#ctx0" brushRef="#br0" timeOffset="213">11699 16478 85 0,'0'0'12'0,"-15"32"11"0,15 33-13 0,0-19-13 0,0 2-88 0</inkml:trace>
  <inkml:trace contextRef="#ctx0" brushRef="#br0" timeOffset="214">21955 16384 85 0,'0'0'25'0,"0"0"-24"0,0 15-6 0,0 17-92 0</inkml:trace>
  <inkml:trace contextRef="#ctx0" brushRef="#br0" timeOffset="215">21907 16732 58 0,'0'0'0'0,"0"32"31"0,0 16-8 0,0-17-16 0,0 1-18 0,0-32-51 0</inkml:trace>
  <inkml:trace contextRef="#ctx0" brushRef="#br0" timeOffset="216">10208 16129 2 0,'-16'-17'4'0,"-16"2"11"0,0-1-3 0,-15 1 48 0,94 15-47 0,48-15 1 0,111-18-1 0,65 16-6 0,46 2-4 0,-31 47-3 0,-32 1 0 0,0-18 1 0,15 0-1 0,2-62 2 0,-34 14-1 0,-110 33-1 0,-94 0-2 0,-66 0 2 0,-109 0 3 0,15 0-3 0,-32 0 0 0,-15 17 0 0,-33-1-1 0,-47 16 2 0,0-17-2 0,0 1 2 0,32-1 0 0,16-15 0 0,31 0-2 0,32 17 3 0,95-1 1 0,112-16 1 0,126-16-1 0,128-16 2 0,78 1-2 0,2 31-3 0,-81 0 1 0,-79 0 1 0,-63 0-2 0,-96 0 1 0,-79 15 1 0,-127-15-1 0,-111-15-1 0,-127 0-1 0,-79 15-7 0,174 15-105 0</inkml:trace>
  <inkml:trace contextRef="#ctx0" brushRef="#br0" timeOffset="217">10160 16923 8 0,'0'-15'10'0,"0"15"34"0,15-17-8 0,-15 17-14 0,33 0-6 0,14 0-10 0,0-33-3 0,-14-13-1 0,-33-2-2 0,-16 0 2 0,-48 1-1 0,32 47-1 0,1 32 2 0,14 64 4 0,17 15-1 0,33 15-2 0,-2-15-4 0,-15-46-2 0,0-35-7 0,-16 18-39 0,0-48-34 0</inkml:trace>
  <inkml:trace contextRef="#ctx0" brushRef="#br0" timeOffset="218">10065 17129 38 0,'-17'0'13'0,"17"0"26"0,0-16-26 0,64 16-7 0,47-16-11 0,-32-15-66 0</inkml:trace>
  <inkml:trace contextRef="#ctx0" brushRef="#br0" timeOffset="219">10779 16858 43 0,'0'-31'43'0,"-32"16"-9"0,1 0-19 0,-33 30-4 0,32 16-1 0,1 49-5 0,31 46-5 0,47-30-4 0,17-17-8 0,-33-47-17 0,17-17-73 0</inkml:trace>
  <inkml:trace contextRef="#ctx0" brushRef="#br0" timeOffset="220">10937 16969 55 0,'0'-14'24'0,"0"-18"14"0,48 32-26 0,-16 0-8 0,0 32-3 0,-17 15-1 0,-15 17 0 0,0-17 0 0,-15-15 0 0,15-32 4 0,15-16-2 0,2-47 0 0,14-17 1 0,-31 2-1 0,0 28-1 0,-15 19 0 0,-18 31 1 0,18 48 2 0,-1 46 0 0,32 19-6 0,16-35-3 0,31-28-23 0,-16-50-75 0</inkml:trace>
  <inkml:trace contextRef="#ctx0" brushRef="#br0" timeOffset="221">11462 16797 68 0,'-17'0'17'0,"17"0"30"0,0 0-26 0,17 0-10 0,30 30-3 0,1 51-6 0,-16-3-3 0,-16 18-2 0,-32-18-6 0,-16-14-32 0,16-48-31 0</inkml:trace>
  <inkml:trace contextRef="#ctx0" brushRef="#br0" timeOffset="222">12001 17082 87 0,'-15'-16'15'0,"-1"-1"11"0,16 2-20 0,79-17-6 0,-15 16-20 0,-33 16-66 0</inkml:trace>
  <inkml:trace contextRef="#ctx0" brushRef="#br0" timeOffset="223">12001 17160 65 0,'0'17'22'0,"-15"-17"13"0,30 0-23 0,33 0-17 0,31-17-96 0</inkml:trace>
  <inkml:trace contextRef="#ctx0" brushRef="#br0" timeOffset="224">12605 17288 106 0,'0'0'0'0,"0"-32"13"0,0-31 0 0,31-17-5 0,17-31-5 0,-17 0 0 0,-14 17-1 0,-17 44-2 0,-17 35 1 0,2 47 0 0,-17 16 0 0,32 15 1 0,32 0-2 0,31 18 2 0,-15-34-1 0,0 16-2 0,-32-32 0 0,-16 2 1 0,-16-2 2 0,-16-31-2 0,-32 0 0 0,16-14-10 0,17-36-87 0,31 35 57 0</inkml:trace>
  <inkml:trace contextRef="#ctx0" brushRef="#br0" timeOffset="225">13048 16891 97 0,'0'0'13'0,"-31"-16"9"0,0-1-12 0,-1 34-3 0,32 31-3 0,0 31-2 0,15 1-2 0,18-33 0 0,-2-16 0 0,1-31 0 0,-16-15 3 0,-16-64 0 0,15-1-1 0,18 17-1 0,13 31-1 0,-13 32-1 0,15 47 1 0,-17 17-1 0,-16 0 0 0,2-17-1 0,-17 0 3 0,0-47 0 0,0 0 1 0,-17-47 2 0,17-17-2 0,48-30 0 0,0 47 0 0,0 30 0 0,-17 34-2 0,2 30 0 0,-2 17-1 0,-31-1-3 0,0 0-7 0,-16-48-50 0,16-15-4 0</inkml:trace>
  <inkml:trace contextRef="#ctx0" brushRef="#br0" timeOffset="226">13683 16908 93 0,'0'0'19'0,"17"-17"9"0,14 1-13 0,2 32-11 0,13 16-3 0,-29 31-2 0,-17-15 0 0,-17 0 2 0,2-17 0 0,-1-47 2 0,32-32 0 0,16-32 0 0,-1-14 0 0,-14 31 0 0,-1 31 2 0,-16 49-2 0,-16 44-2 0,-1 36-3 0,17 14-7 0,64-48-123 0</inkml:trace>
  <inkml:trace contextRef="#ctx0" brushRef="#br0" timeOffset="227">20987 15573 13 0,'16'-46'34'0,"-1"-4"4"0,-30 19-7 0,-1 31-11 0,-1 16-7 0,2 95-2 0,-1 48-3 0,-16 16-6 0,1-16-3 0,15-33 0 0,-1-62-5 0,2-17-32 0,15-30-40 0</inkml:trace>
  <inkml:trace contextRef="#ctx0" brushRef="#br0" timeOffset="228">20685 16192 60 0,'0'16'31'0,"0"16"-2"0,0 1-12 0,16 14-11 0,47 0 0 0,16-47 0 0,17-16-4 0,31-79-11 0,-79 31-74 0,-32 49 34 0</inkml:trace>
  <inkml:trace contextRef="#ctx0" brushRef="#br0" timeOffset="229">20399 16797 50 0,'0'-17'18'0,"0"-31"19"0,-31 2-15 0,-2 13-8 0,-15 33-5 0,17 33-2 0,0 28-3 0,31 35-2 0,16 16-3 0,15-1-1 0,1-32-3 0,-32-31-12 0,-32-17-27 0,-15-15-39 0</inkml:trace>
  <inkml:trace contextRef="#ctx0" brushRef="#br0" timeOffset="230">19971 17066 17 0,'0'0'45'0,"0"-17"0"0,31 2-26 0,17 0-12 0,79-2-10 0,-17 1-34 0,-62 16-45 0</inkml:trace>
  <inkml:trace contextRef="#ctx0" brushRef="#br0" timeOffset="231">20685 16812 41 0,'0'-15'32'0,"-17"-2"7"0,-14 17-23 0,-17 0-4 0,17 32-4 0,14 31-5 0,17 48-6 0,17-15-1 0,14-33-10 0,33-15-75 0,-64-31 54 0</inkml:trace>
  <inkml:trace contextRef="#ctx0" brushRef="#br0" timeOffset="232">20843 16908 72 0,'-15'0'18'0,"-1"-17"10"0,16 1-18 0,31 32-7 0,2 16-4 0,-18 31 0 0,-15-15-1 0,-15 0 1 0,-18-33 1 0,33 1 1 0,0-32 1 0,64-62 2 0,-32 14-1 0,-16 17-1 0,-16-3 1 0,0 35-2 0,-33 30 1 0,2 35-1 0,16 28-3 0,15 2-2 0,31-33-15 0,17-31-78 0</inkml:trace>
  <inkml:trace contextRef="#ctx0" brushRef="#br0" timeOffset="233">21193 16812 87 0,'-17'0'13'0,"2"-15"13"0,63 61 3 0,0 34-30 0,-33 31 0 0,-15-32-3 0,-31-15-8 0,-1-17-55 0,32-47 17 0</inkml:trace>
  <inkml:trace contextRef="#ctx0" brushRef="#br0" timeOffset="234">21574 17034 89 0,'0'0'16'0,"0"-32"4"0,31 16-16 0,33-1-4 0,-16 34-7 0,-16-17-76 0</inkml:trace>
  <inkml:trace contextRef="#ctx0" brushRef="#br0" timeOffset="235">21622 17145 47 0,'0'0'0'0,"-17"0"43"0,-14 0-23 0,47 0-15 0,32-16-23 0,-2 16-57 0</inkml:trace>
  <inkml:trace contextRef="#ctx0" brushRef="#br0" timeOffset="236">22384 16875 85 0,'-17'-32'11'0,"2"16"3"0,-1 1 0 0,-1 15-8 0,2 46-3 0,-1 19-1 0,32-19-2 0,-1-29 1 0,2-1 0 0,-17-49 2 0,0-13-2 0,0-19 1 0,-32 50-1 0,1 15-1 0,-2 15 3 0,18 65-3 0,-1 16 0 0,47-17 0 0,17-15-1 0,16-31 1 0,-1-33 2 0,1-33 0 0,-1-47 1 0,-32 2-1 0,2-18-1 0,-33 48 0 0,0 48 0 0,-16 48 1 0,-1 31-2 0,34-15-1 0,141 63 0 0,-94-143 2 0,-49-32 2 0,-15-47 0 0,-46-16-2 0,-66 15 0 0,49 112-1 0,15-1-1 0,32 35-1 0,64-3 0 0,31-16 0 0,17-31 2 0,14-17 1 0,-31-29 0 0,-46-19 1 0,-18 34-1 0,-15 1-2 0,-31 30 1 0,-1 30-1 0,32 34-1 0,48 14 1 0,0-13-1 0,-17-2 1 0,-16-31 1 0,-15-16 0 0,-46-1-1 0,-18-15-1 0,16-15-15 0,17-17-79 0</inkml:trace>
  <inkml:trace contextRef="#ctx0" brushRef="#br0" timeOffset="237">23368 17019 41 0,'0'0'0'0,"-33"-33"39"0,2-30-14 0,16 31-5 0,15-1-6 0,46 33-6 0,19 0-5 0,-34 65-3 0,-15-2-1 0,-47 17 0 0,-17-33 1 0,15-31 1 0,33 0 0 0,33-48 1 0,30-32 1 0,-15-16-1 0,0-14 0 0,-32 46 0 0,-16 33 1 0,-48 15-2 0,0 46 2 0,32 34 0 0,1 1-3 0,61-3-3 0,50-46-112 0</inkml:trace>
  <inkml:trace contextRef="#ctx0" brushRef="#br0" timeOffset="238">7207 9795 0 0,'0'0'0'0,"0"-48"9"0,-32 32 14 0,17 1 6 0,-18 15-17 0,33 0-11 0,-15 0-1 0,30 0-1 0,2 0 1 0,30 0 0 0,16-15 1 0,17 15-1 0,0-17 1 0,-49 17 0 0,1 0-2 0,-16 0 1 0,-1 17 0 0,2 13 0 0,-1 18 0 0,-1 0 1 0,-15 31 3 0,0-1 5 0,16 19-5 0,-16 14 4 0,16 0 6 0,0 0-3 0,-16-17-5 0,-16 3 1 0,16-18 2 0,-16 0-5 0,16-15-2 0,0-31 3 0,16-3-2 0,-16-14 1 0,0-1-1 0,0-15 0 0,-63 17-2 0,-64-17-1 0,-64 33-6 0,-47 28-134 0</inkml:trace>
  <inkml:trace contextRef="#ctx0" brushRef="#br0" timeOffset="239">5382 9716 5 0,'-16'-32'19'0,"16"16"7"0,-16 16-8 0,0 0-7 0,-48 16-7 0,-15 16-2 0,0-1 1 0,-17-16-1 0,33 2-2 0,15-1 0 0,17 1 0 0,15-2 1 0,-16 0-1 0,16 16 1 0,16 2-2 0,-16 45 1 0,16 19 0 0,0 14 0 0,16 16 3 0,-16-16 3 0,0 17-1 0,0-17-2 0,16-17 1 0,-16 17 1 0,16-31 2 0,0-2-2 0,0-45-1 0,15-1 0 0,1-17-1 0,16-15-1 0,15 0 0 0,17-30-1 0,15-3 1 0,-32 16-2 0,-31 34 0 0,-48 62-101 0</inkml:trace>
  <inkml:trace contextRef="#ctx0" brushRef="#br0" timeOffset="240">8763 10573 4 0,'0'-15'6'0,"-16"-2"23"0,0 1-20 0,16-1-6 0,16 2-1 0,48 15-2 0,30-16-1 0,113 16 1 0,63-30 0 0,32 13 2 0,-96 34 1 0,-15-17-4 0,-49 0 2 0,-15 0 0 0,-48 0 3 0,-15-17-1 0,-32 1-2 0,-32-1 1 0,-16 17-1 0,-64 0 0 0,-78 0 1 0,-17 17-1 0,-47-1 1 0,32 1-3 0,15-17-4 0,64 0 4 0,32 15 1 0,63-15-1 0,32 15-1 0,95 1 3 0,63-1 0 0,16 2 0 0,17-17 3 0,-16 16 1 0,-33-16-2 0,-15-16-1 0,-63 16-1 0,-49 0 0 0,-31 0 4 0,-95-17 0 0,-79 17-1 0,-49 17-1 0,-15-1 0 0,64-16-2 0,62 17 0 0,64-17-2 0,96-17-3 0,64 1 2 0,30-1 1 0,1 17 0 0,-47 17-2 0,-33 31-68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000" max="10000" units="dev"/>
          <inkml:channel name="Y" type="integer" min="-10000" max="10000" units="dev"/>
          <inkml:channel name="F" type="integer" max="255" units="dev"/>
          <inkml:channel name="T" type="integer" units="dev"/>
        </inkml:traceFormat>
        <inkml:channelProperties>
          <inkml:channelProperty channel="X" name="resolution" value="1" units="1/dev"/>
          <inkml:channelProperty channel="Y" name="resolution" value="1" units="1/dev"/>
          <inkml:channelProperty channel="F" name="resolution" value="1" units="1/dev"/>
          <inkml:channelProperty channel="T" name="resolution" value="0" units="1/dev"/>
        </inkml:channelProperties>
      </inkml:inkSource>
      <inkml:timestamp xml:id="ts0" timeString="2022-11-24T12:33:06.29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antiAliased" value="0"/>
    </inkml:brush>
  </inkml:definitions>
  <inkml:trace contextRef="#ctx0" brushRef="#br0">19446 1159 30 0,'0'-15'41'0,"-15"15"-5"0,15-17-14 0,0 1 0 0,0 16-5 0,15 0-2 0,-15 33-5 0,0 30 1 0,-15 15-7 0,15 3 1 0,-16-1-4 0,16-2-1 0,0-45 1 0,16-3-6 0,-16-14-14 0,0-16-26 0,-16 0-76 0</inkml:trace>
  <inkml:trace contextRef="#ctx0" brushRef="#br0" timeOffset="1">19398 1144 11 0,'0'0'31'0,"0"-17"5"0,0 1-25 0,17-1 0 0,14 17 7 0,2 0-9 0,-2-14 2 0,1 14-1 0,16 0-5 0,-17 14 0 0,17 19 0 0,-17 31-4 0,2-17 2 0,-18-30-2 0,16 63-1 0,-14-2 3 0,-17-30 0 0,-32-2-3 0,1-13 3 0,-17-1-4 0,-16-17 1 0,1 1-5 0,-1-1-34 0,49-15-75 0</inkml:trace>
  <inkml:trace contextRef="#ctx0" brushRef="#br0" timeOffset="2">20160 1429 55 0,'0'0'0'0,"0"0"38"0,-15 0-25 0,-1 0 5 0,1 17-9 0,15-2 1 0,0 16 2 0,0-16-3 0,0-15-1 0,0-30-5 0,15 14-4 0,1-16 3 0,-16-1-8 0,15 18-12 0,-15 15-96 0</inkml:trace>
  <inkml:trace contextRef="#ctx0" brushRef="#br0" timeOffset="3">20541 1191 41 0,'0'0'54'0,"0"-17"-20"0,17-13-15 0,-17 13-10 0,16 17 2 0,-1 32-3 0,-15 16-3 0,17 0 1 0,-17 15-3 0,-17 0 0 0,17 2 0 0,-15-4-2 0,15-11 1 0,0-20-1 0,15-14-1 0,18-1 2 0,13-15-2 0,2 0-4 0,16-15 3 0,-16-1-6 0,15-14-21 0,-47 13-62 0,-1 1 38 0</inkml:trace>
  <inkml:trace contextRef="#ctx0" brushRef="#br0" timeOffset="4">20526 1366 22 0,'0'0'29'0,"0"0"22"0,0-17-27 0,15 3-7 0,33-3-10 0,0 1-3 0,16-1-3 0,-16 17-4 0,-2-15-8 0,-13 0-29 0,-18-2-52 0</inkml:trace>
  <inkml:trace contextRef="#ctx0" brushRef="#br0" timeOffset="5">20653 1111 14 0,'0'0'0'0,"-16"0"46"0,16 0 1 0,0 0-20 0,16 0-9 0,16-17-4 0,16 17-9 0,31 0-5 0,-15 0-25 0,-49 0-92 0</inkml:trace>
  <inkml:trace contextRef="#ctx0" brushRef="#br0" timeOffset="6">17414 1191 46 0,'0'0'10'0,"0"-17"20"0,-15 2-14 0,-1 0 0 0,-16-2-4 0,1 17 6 0,-33 32-4 0,1 0-6 0,15 32 1 0,0-1-6 0,32 15 0 0,32-13 1 0,32-2-9 0,31-15-1 0,-31-33-12 0,15 1-38 0,-47-16-27 0</inkml:trace>
  <inkml:trace contextRef="#ctx0" brushRef="#br0" timeOffset="7">17145 1461 27 0,'0'0'25'0,"-16"-15"23"0,16 15-29 0,16 0-7 0,32-17-9 0,-2 17 2 0,19 0-2 0,-18 0 1 0,-32 32 4 0,2 14-3 0,-17 4-2 0,0 11-2 0,16 19-5 0,-1-32-9 0,18-48-49 0,-33 0 14 0</inkml:trace>
  <inkml:trace contextRef="#ctx0" brushRef="#br0" timeOffset="8">17620 1335 66 0,'0'0'0'0,"-15"0"49"0,15 0-25 0,0 0-4 0,15 31-17 0,2 16-1 0,-17 32-3 0,16-14-17 0,-16-19-100 0</inkml:trace>
  <inkml:trace contextRef="#ctx0" brushRef="#br0" timeOffset="9">17828 1349 76 0,'0'0'0'0,"0"0"39"0,0 0-20 0,0 0-5 0,15 17-9 0,16 46-4 0,-14-15 1 0,-1 15 0 0,-1-16-4 0,2-31 4 0,-17 16-3 0,16-32 1 0,-1-17 1 0,1 2-3 0,-1-31 2 0,2-4-1 0,-1-11 0 0,-1 11 2 0,2 3-2 0,-1 33 0 0,15 14 3 0,1 14-3 0,32 3 3 0,-18-2-4 0,19-15 1 0,-18-32 2 0,-32 18-2 0,-15-3 2 0,0 1 0 0,-79 127 4 0,64-47-2 0,15-1-2 0,32-16-8 0,30-16-40 0,-45-31-41 0</inkml:trace>
  <inkml:trace contextRef="#ctx0" brushRef="#br0" timeOffset="10">18557 1366 46 0,'0'0'51'0,"0"0"-19"0,-15 0-18 0,15 0-6 0,-16 30-2 0,16 20-3 0,0-4-1 0,0 2-3 0,0-16 3 0,-17-17-1 0,17-15-1 0,0-47 1 0,0-1-3 0,0-15 3 0,17 0 0 0,-1 32-1 0,47-2 6 0,-15 33-4 0,0 16 2 0,-32 15 0 0,-1 16-2 0,-15 18 1 0,0-2-5 0,0-15-93 0,0-33 31 0</inkml:trace>
  <inkml:trace contextRef="#ctx0" brushRef="#br0" timeOffset="11">17795 2731 12 0,'0'0'36'0,"-15"-15"17"0,15-2-22 0,0 1-15 0,15-1-5 0,33 17-3 0,48 0-5 0,-1 0-3 0,-16 0-3 0,-31 0-10 0,-33 0-32 0</inkml:trace>
  <inkml:trace contextRef="#ctx0" brushRef="#br0" timeOffset="12">17970 2683 8 0,'0'0'26'0,"0"0"27"0,16-17-13 0,-1 2-24 0,2 30-2 0,-17 66-8 0,-17 29 0 0,17-14-4 0,0 0-2 0,0-18-1 0,0-45-7 0,17-18-47 0,-17-15-12 0</inkml:trace>
  <inkml:trace contextRef="#ctx0" brushRef="#br0" timeOffset="13">18478 2938 46 0,'0'-17'7'0,"0"-127"43"0,-31 98-37 0,-1 46-3 0,-16 16-4 0,1 31 1 0,30 16-2 0,2 33 0 0,30-17-2 0,2-15-2 0,30-33 2 0,-32-31 0 0,18-48-1 0,-18-15-1 0,18 0 0 0,-33-17-1 0,0 34 0 0,0 29 0 0,0 17 2 0,0 63 1 0,0 2 1 0,31 29-1 0,1-14-3 0,32-49-2 0,-1-31-17 0,1-47-121 0</inkml:trace>
  <inkml:trace contextRef="#ctx0" brushRef="#br0" timeOffset="14">18780 2716 78 0,'0'0'26'0,"0"-17"3"0,16 17-11 0,-1 48-13 0,-15 32 0 0,0 14-2 0,-15 1-2 0,15 1-2 0,0-65-2 0,-16-31-16 0,16 0-97 0</inkml:trace>
  <inkml:trace contextRef="#ctx0" brushRef="#br0" timeOffset="15">18971 2794 54 0,'-16'0'34'0,"-16"0"-8"0,-1 33-16 0,-13 13-5 0,-35-14-2 0,50 1-1 0,0-3-2 0,31-30 0 0,47 0-1 0,-15 0 2 0,-1 0 0 0,2 31 1 0,-18 19-1 0,1 13 1 0,47-32 0 0,1 1 0 0,16-32 0 0,-1-32-3 0,0-15 1 0,-48-33 2 0,-14-15-2 0,-17 16 1 0,-17 64 0 0,-29 15-1 0,13 30 3 0,2 18 2 0,47 32 1 0,32 14-2 0,-2-46-2 0,19-15-3 0,-18-18-17 0,-15-15-94 0</inkml:trace>
  <inkml:trace contextRef="#ctx0" brushRef="#br0" timeOffset="16">20335 2651 63 0,'0'0'14'0,"0"-15"27"0,0 15-16 0,-15-17-13 0,15 64 0 0,15 49-7 0,-15-16 0 0,0-1-1 0,-31-1-2 0,14-28 0 0,17-35 0 0,33 0-1 0,-1 2 0 0,30-17 0 0,3-17-2 0,-3 17 1 0,3 0-4 0,-3-15-15 0,-14 0-102 0</inkml:trace>
  <inkml:trace contextRef="#ctx0" brushRef="#br0" timeOffset="17">20828 2666 50 0,'0'-15'33'0,"0"0"2"0,0-2-18 0,111 3 2 0,-16 14-17 0,-15-17-3 0,-33 17-4 0,-47 0-42 0,0-16-39 0</inkml:trace>
  <inkml:trace contextRef="#ctx0" brushRef="#br0" timeOffset="18">20987 2636 36 0,'0'0'0'0,"0"0"95"0,0 0-78 0,0 30-5 0,0 66-4 0,0-16-3 0,0-1-2 0,0-15-3 0,0-17 1 0,-17-30-4 0,17-2-13 0,-15-15-113 0</inkml:trace>
  <inkml:trace contextRef="#ctx0" brushRef="#br0" timeOffset="19">20637 2953 94 0,'0'0'0'0,"0"-48"54"0,0 31-27 0,16 17-12 0,-1 0-8 0,2 0-5 0,-17 17-9 0,0-1-121 0</inkml:trace>
  <inkml:trace contextRef="#ctx0" brushRef="#br0" timeOffset="20">22225 2619 6 0,'0'0'0'0,"-16"0"46"0,-1-14-8 0,2-3-14 0,-1 17-12 0,-15-16 3 0,-1 32-5 0,-16 15-3 0,17 16-2 0,-2 49-3 0,33-31 2 0,48-19-1 0,0 2-2 0,16-48 0 0,-18 0 0 0,-13-33 1 0,-1-13-1 0,-16-34 1 0,-16 17 0 0,0 30-3 0,-81-61 1 0,35 77-4 0,-2 34-16 0,32 16-77 0</inkml:trace>
  <inkml:trace contextRef="#ctx0" brushRef="#br0" timeOffset="21">22527 2572 40 0,'0'0'0'0,"0"-32"63"0,0 17-35 0,0 15-14 0,0 47 0 0,0 32-6 0,15 47-5 0,1-46-1 0,-16-32-2 0,-16-15-2 0,1-18-2 0,-1-30-14 0,16-18-46 0,-17 16 12 0</inkml:trace>
  <inkml:trace contextRef="#ctx0" brushRef="#br0" timeOffset="22">22479 2588 9 0,'0'0'13'0,"0"-33"54"0,32-14-36 0,-16 31-16 0,30 1-4 0,-13 15-8 0,30 0-1 0,-32 48-2 0,2-1 0 0,-18-14 0 0,-30 13 0 0,-18-14 1 0,2-16-1 0,-17 16-1 0,17-32 1 0,31 16-1 0,0-16 2 0,31-16-1 0,2 16 2 0,13-15-1 0,-13-2-1 0,30 34 1 0,-47 29 1 0,-16 19-1 0,-16-35 0 0,-15 18 2 0,14-32-1 0,-14-16 0 0,-17 0-1 0,17 0-2 0,-17 17 0 0,16-17-3 0,16 0-24 0,32-33-85 0</inkml:trace>
  <inkml:trace contextRef="#ctx0" brushRef="#br0" timeOffset="23">23193 2555 47 0,'0'-15'24'0,"15"-17"15"0,-15 16-24 0,-15 1-5 0,-1-1-3 0,-32 16-2 0,17 0-2 0,-17 47-2 0,33 0 0 0,-1 17-1 0,16-32 4 0,31 0 1 0,0-16-4 0,2-16-1 0,-1 0 2 0,63 48-1 0,-80-1 2 0,-15 1 0 0,0-17-2 0,-15 1 1 0,-18-16 3 0,-29 16-1 0,14-32 1 0,0 0-1 0,0 0-3 0,17-15 0 0,14 15-5 0,17-17-24 0,0 1-80 0</inkml:trace>
  <inkml:trace contextRef="#ctx0" brushRef="#br0" timeOffset="24">20526 3714 7 0,'-16'-15'17'0,"16"-17"17"0,0-1-9 0,0 19-2 0,0 28 3 0,0 3-11 0,16 16-1 0,-16 30-5 0,15 0-2 0,-15 16 0 0,0-15-2 0,17 30 0 0,-1-14-3 0,-1 1 0 0,2-3 2 0,-17-15-3 0,0 1 2 0,16-32-3 0,-16 0 1 0,15 1-1 0,-15-33-2 0,0 14-4 0,-15-14-123 0,15 0 78 0</inkml:trace>
  <inkml:trace contextRef="#ctx0" brushRef="#br0" timeOffset="25">20352 4493 41 0,'0'0'16'0,"16"-33"39"0,-16 18-29 0,31 15-14 0,-16 0-2 0,18 32-2 0,-1 15-1 0,15-15-1 0,-15 16-4 0,16 0-1 0,-32-18-1 0,-1-13-1 0,1-17-14 0,-16 0-108 0</inkml:trace>
  <inkml:trace contextRef="#ctx0" brushRef="#br0" timeOffset="26">20860 4397 72 0,'0'-15'14'0,"0"-33"35"0,-17 33-32 0,17 15-10 0,-31 47-4 0,-1 32-2 0,1 17-6 0,-17-1-109 0</inkml:trace>
  <inkml:trace contextRef="#ctx0" brushRef="#br0" timeOffset="27">19875 5095 24 0,'16'-15'34'0,"-1"-17"18"0,2 16-27 0,-1 16-10 0,-16 48-1 0,0 31-2 0,-16 1-4 0,-1 31-4 0,17-33-4 0,0 19 2 0,0-50-2 0,0-15-3 0,0-17-3 0,0-30-5 0,0-33-29 0,-15 0-76 0</inkml:trace>
  <inkml:trace contextRef="#ctx0" brushRef="#br0" timeOffset="28">19875 5128 8 0,'0'-33'38'0,"-15"3"2"0,15 30-14 0,31-17-12 0,32 17 0 0,16 0-10 0,-14 17-2 0,-18-2-3 0,-15-15-7 0,-32 15-59 0,0-15 18 0</inkml:trace>
  <inkml:trace contextRef="#ctx0" brushRef="#br0" timeOffset="29">19906 5286 23 0,'0'0'36'0,"0"16"22"0,48-16-41 0,16 0-11 0,16 0-5 0,-1 0-4 0,-15 0-55 0,-49 0 3 0</inkml:trace>
  <inkml:trace contextRef="#ctx0" brushRef="#br0" timeOffset="30">20606 5048 40 0,'0'-16'30'0,"0"-15"19"0,0 14-32 0,-32 17-6 0,-1 17-1 0,2 30 1 0,0 17-3 0,31 30 0 0,0-14-3 0,16 16-2 0,15-17-1 0,1-1-1 0,-1-13-2 0,2-50-3 0,13 2-7 0,-29-17-22 0,-1-32-88 0</inkml:trace>
  <inkml:trace contextRef="#ctx0" brushRef="#br0" timeOffset="31">20795 5176 26 0,'-31'-48'39'0,"31"0"6"0,16 33-22 0,-16 15-10 0,0 15-2 0,15 50-2 0,-15-4 0 0,17 19-3 0,-1 1-1 0,-16 13-1 0,15-30-3 0,-15 0 0 0,0-17-2 0,-15-16 1 0,15-15-2 0,0 1-3 0,0-34-8 0,0-14-13 0,-16-17-46 0,-1 33 21 0</inkml:trace>
  <inkml:trace contextRef="#ctx0" brushRef="#br0" timeOffset="32">20780 5302 9 0,'0'0'13'0,"0"-46"40"0,0 29-26 0,32-16-10 0,-1 18-5 0,17 15-4 0,-17-15-2 0,2 15-1 0,15 15 0 0,-33 17-1 0,16 16 0 0,-14-2-2 0,-17 4 1 0,-17-20 0 0,-14 1 0 0,16 2 0 0,-18-16-2 0,-15-17 0 0,2 0-2 0,13 0-3 0,2-17-9 0,14 17-27 0,2 0-51 0</inkml:trace>
  <inkml:trace contextRef="#ctx0" brushRef="#br0" timeOffset="33">21176 5048 13 0,'-15'-16'37'0,"15"-15"5"0,15 31-15 0,-15-17-10 0,17 34-4 0,-17-1-3 0,31 32 0 0,2-1-3 0,-2 17 1 0,17-1-1 0,-16 15-3 0,-16-13 0 0,-1-2 0 0,-30 0-2 0,-1 1 0 0,-32-17-1 0,0-14-2 0,0-18-5 0,-15 1-34 0,32-16-72 0</inkml:trace>
  <inkml:trace contextRef="#ctx0" brushRef="#br0" timeOffset="34">17843 5667 16 0,'-15'0'12'0,"-18"0"46"0,18-15-26 0,63-48-15 0,-2 13-5 0,19-28-8 0,-34-1-1 0,0-1-1 0,-14 17 0 0,-17 30-2 0,-17 33 0 0,-14 50 0 0,16-4 0 0,15 19 0 0,0-4 0 0,46 4-1 0,19-19 2 0,-18-13 0 0,16 14 0 0,-46-14-1 0,-17-18 0 0,-17 1 0 0,-46 1 1 0,-16-17-1 0,31 0-3 0,17-33-7 0,31 2-37 0,31 14-30 0</inkml:trace>
  <inkml:trace contextRef="#ctx0" brushRef="#br0" timeOffset="35">18336 5428 18 0,'0'0'15'0,"0"-46"45"0,-16 46-31 0,-1-15-15 0,-14 30-7 0,31 48-1 0,0 0 1 0,16 1-5 0,32-17 0 0,-17-14-1 0,17-33 0 0,-33-16 0 0,-94-286-2 0,16 270 0 0,30 32 1 0,18 15-1 0,15 35 0 0,48-35 0 0,15-15 0 0,16-15 0 0,-15-35 1 0,-16-11 1 0,-33-4-1 0,-15 2 1 0,-15 47 1 0,-1 32-1 0,-1 47 1 0,34 17 2 0,-1 31 0 0,16-32 1 0,-16-1-4 0,-1-28-1 0,-15-20-3 0,0-13-15 0,0-1-103 0</inkml:trace>
  <inkml:trace contextRef="#ctx0" brushRef="#br0" timeOffset="36">18732 5382 49 0,'0'0'0'0,"-15"-32"48"0,15 16-24 0,0-1-11 0,0 50-4 0,31 14-5 0,-16 17-3 0,2 0 0 0,-1-33-1 0,-16-15-1 0,15-16 2 0,-15-16 0 0,17-47-2 0,-17-17 0 0,16 1 2 0,-1 47 0 0,-15 16 0 0,16 16-1 0,16 0 1 0,32 16-1 0,-1-16-1 0,1-16 1 0,-33 16 0 0,-16-30 1 0,-15-3 0 0,-31 16 0 0,-17 17 1 0,17 33 1 0,14 30 1 0,2 2-1 0,47-4-1 0,-1-28 1 0,17-16-4 0,0-17-9 0,16-33-121 0</inkml:trace>
  <inkml:trace contextRef="#ctx0" brushRef="#br0" timeOffset="37">19510 4510 35 0,'0'-17'12'0,"-31"-16"40"0,15 18-25 0,-16 15-11 0,-1 32-6 0,18 15-1 0,-1 17 0 0,16 15-3 0,16 1-2 0,-1-1-2 0,2-1-3 0,-17-28-2 0,-17-35-11 0,-14 0-26 0,-17-15-72 0</inkml:trace>
  <inkml:trace contextRef="#ctx0" brushRef="#br0" timeOffset="38">19209 4778 17 0,'0'-16'27'0,"-17"16"20"0,34-15-20 0,30 0-17 0,16 15-4 0,-15 0-4 0,0 0 0 0,16 0 1 0,-33 0-1 0,17-17 1 0,-48 1-1 0,15-1 2 0,-15 2-1 0,-15 15 1 0,15 0 0 0,0 0 0 0,0 0-1 0,0-15-1 0,0-1-1 0,0 1 1 0,-16 15-2 0,16-17 0 0,-17 34 0 0,17-17 1 0,-15 31-1 0,15 16 2 0,0 1 0 0,32-2-1 0,16-29 1 0,-1-17-1 0,-15 0 0 0,-1-48 0 0,-14 1 0 0,-49-32-1 0,-32 31-1 0,1 64-2 0,-1 32-11 0,33 15-37 0,14-46-45 0</inkml:trace>
  <inkml:trace contextRef="#ctx0" brushRef="#br0" timeOffset="39">19652 4652 25 0,'0'-16'14'0,"17"-16"42"0,14-1-24 0,17 18-17 0,0 30-7 0,-32 18-3 0,16 15-1 0,-32 15-2 0,0-16 0 0,0 1 1 0,-17-32 0 0,2 1-1 0,15-34 3 0,0-16-1 0,0-28 1 0,32-35-3 0,-1 16-5 0,0 48-24 0,-14 32-97 0</inkml:trace>
  <inkml:trace contextRef="#ctx0" brushRef="#br0" timeOffset="40">20558 6271 25 0,'0'-32'18'0,"0"-16"19"0,16 31-8 0,-16 3-13 0,0-3-2 0,15 34-6 0,-15 14 2 0,0 32 1 0,17 33-1 0,-1 30-4 0,-1 2-2 0,1 16-1 0,-16-33 0 0,0-17-2 0,-16-14 0 0,1-49 0 0,15 1-2 0,0-32-3 0,0 15-28 0,0-15-96 0</inkml:trace>
  <inkml:trace contextRef="#ctx0" brushRef="#br0" timeOffset="41">20399 7144 75 0,'0'-16'23'0,"0"-1"9"0,32 34-17 0,-1 31-4 0,2 15 1 0,30 0-7 0,-15 1-1 0,14-64 4 0,3-33 0 0,-3-28-5 0,19-35-2 0,-18-16-6 0,-32 33-28 0,-14 79-110 0</inkml:trace>
  <inkml:trace contextRef="#ctx0" brushRef="#br0" timeOffset="42">21780 6620 12 0,'0'0'0'0,"16"-16"43"0,-1-1-7 0,2 2-8 0,-1-1-14 0,-16 1-4 0,-16-33-3 0,-16 16-3 0,-32 17 0 0,16 30 0 0,2 33-1 0,13 47 0 0,33 16-2 0,33-31 0 0,13-49 0 0,19-15 1 0,-18-49-1 0,1-28 0 0,-33-20 0 0,-15-14 0 0,0 49-1 0,-15 29 0 0,-1 49 0 0,16 47 0 0,0-1 0 0,48 2 0 0,31-49 1 0,16-31-1 0,-15-14 0 0,-49-50 0 0,0-15 0 0,-31-17 1 0,-31 33-1 0,16 46 1 0,-1 50-1 0,16 30 3 0,31 32 1 0,0 16 0 0,-14-15-3 0,-1-17 2 0,-16-15-2 0,-16-31-1 0,16-19 1 0,0-28 0 0,0-19 0 0,0-47 0 0,-17-15-1 0,2-16 1 0,15 0-1 0,15 17 0 0,18 29 1 0,30 50-2 0,-15 15-1 0,-17 63 2 0,-14 15 0 0,-17-13-1 0,-32-2 1 0,-32-30-1 0,16-18 1 0,-15-15-10 0,47 0-27 0,1 0-81 0</inkml:trace>
  <inkml:trace contextRef="#ctx0" brushRef="#br0" timeOffset="43">22590 6509 62 0,'0'-16'33'0,"0"-16"8"0,0 32-23 0,0 48-4 0,0 30-2 0,16 50-4 0,-16-17-6 0,0-31-1 0,15-16-1 0,-15-34-2 0,0-13-7 0,-15-34-21 0,-1-46-48 0,16 48 27 0</inkml:trace>
  <inkml:trace contextRef="#ctx0" brushRef="#br0" timeOffset="44">22573 6620 16 0,'17'-64'45'0,"31"1"6"0,-17 16-22 0,33 30-14 0,-16 34-7 0,-2 46-3 0,-29 15-2 0,-17-13-3 0,-32-19 1 0,-32-13-1 0,-30-33-2 0,46 0-22 0,48-33-96 0</inkml:trace>
  <inkml:trace contextRef="#ctx0" brushRef="#br0" timeOffset="45">23019 6287 60 0,'16'-63'39'0,"-1"30"-4"0,-15 33-21 0,0 48-3 0,0 31-2 0,16 32-4 0,-1 1-3 0,18-16-1 0,-18-50-1 0,33-31 1 0,0-30-2 0,0-31 2 0,-17-35-1 0,-15 1 1 0,-1 2-2 0,-15 62 2 0,0 49 0 0,0 28 0 0,17 19 0 0,31-16-1 0,31-47 0 0,0-17 0 0,-48-50 0 0,2-28 0 0,-18-16 1 0,-30 44-1 0,-1 50 0 0,-1 81 0 0,2 60 3 0,47-13 1 0,-16-1-4 0,-16-47 1 0,-16-49-1 0,-32-14 2 0,-15-34 0 0,30-30 0 0,33-50-1 0,33 3-2 0,30 16-2 0,-32 78-13 0,-14 30-115 0</inkml:trace>
  <inkml:trace contextRef="#ctx0" brushRef="#br0" timeOffset="46">22192 7430 93 0,'0'0'13'0,"17"-17"28"0,-17 2-17 0,16 61-9 0,-16 19-4 0,0 31-5 0,0-16-2 0,15-2-3 0,2-45 0 0,-17-3-2 0,16-30-7 0,-16 0-24 0,-16-47-80 0</inkml:trace>
  <inkml:trace contextRef="#ctx0" brushRef="#br0" timeOffset="47">22019 7509 37 0,'0'-15'19'0,"15"-49"36"0,33 32-28 0,47 0-14 0,32 32-11 0,-16 0-3 0,-47 47-13 0,-64 1-92 0</inkml:trace>
  <inkml:trace contextRef="#ctx0" brushRef="#br0" timeOffset="48">22050 7779 59 0,'0'0'0'0,"-31"32"65"0,31-17-36 0,46-15-13 0,66 16-10 0,-1-16-6 0,1-16-10 0,-49 16-89 0,-47 0 48 0</inkml:trace>
  <inkml:trace contextRef="#ctx0" brushRef="#br0" timeOffset="49">22748 7366 17 0,'-31'0'51'0,"31"-16"-3"0,0-1-22 0,0 17-8 0,0 17-7 0,0 46 0 0,-17 1-1 0,17 31-5 0,0-15-3 0,0-16-2 0,0-17 1 0,0-31-1 0,17 1 1 0,-17-17 0 0,16 0-1 0,16 0 1 0,-1 0 0 0,0-17 0 0,17 17 0 0,0 0 1 0,0-16-2 0,0 16 0 0,-32-17-1 0,-16 17-14 0,-16-15-59 0,-1 15-3 0</inkml:trace>
  <inkml:trace contextRef="#ctx0" brushRef="#br0" timeOffset="50">23416 7350 4 0,'0'-17'15'0,"-16"-14"20"0,16 1 0 0,0 13-12 0,0 17-10 0,0 0-6 0,-17 0 4 0,17 0 3 0,0 0-1 0,0 0 3 0,-15 32-10 0,15 31 1 0,15 17-2 0,-15 14-2 0,0 2-1 0,17-31-1 0,-17-19-1 0,0-31 0 0,0 2 0 0,0-17-7 0,-17 0-22 0,2-32-37 0,15 17 7 0</inkml:trace>
  <inkml:trace contextRef="#ctx0" brushRef="#br0" timeOffset="51">23241 7287 44 0,'32'-65'79'0,"-16"50"-53"0,30-1-7 0,35 16-6 0,13 0-4 0,-15 0-5 0,-46 0-7 0,-33 31-24 0,-33 2-86 0</inkml:trace>
  <inkml:trace contextRef="#ctx0" brushRef="#br0" timeOffset="52">21351 8653 8 0,'0'0'10'0,"0"15"38"0,-15-15-12 0,15 0-18 0,-16 32-6 0,16 15-5 0,48-15-4 0,-1-17-1 0,1-15 0 0,0-47 0 0,-17-32 0 0,1-17-1 0,-32-30 1 0,0 31 0 0,-17 31 2 0,17 47 0 0,-15 17-1 0,15 50 0 0,0 28 1 0,0 33-2 0,32 0 1 0,-1-31-2 0,17-16 0 0,16-34-1 0,-1-30 1 0,-15-47 0 0,0 0-1 0,-32-17 1 0,-16 16-1 0,-16 32 0 0,-1 47-1 0,17 34 1 0,33 14 0 0,46-47 0 0,-16-17 1 0,-32-45 1 0,-14-34 0 0,-34-16-1 0,-45 2-4 0,-34 13-9 0,0 80-30 0,50 2-40 0</inkml:trace>
  <inkml:trace contextRef="#ctx0" brushRef="#br0" timeOffset="53">21399 8477 93 0,'-15'0'9'0,"-18"-16"17"0,81 16-24 0,95 16-17 0,-47-16-73 0</inkml:trace>
  <inkml:trace contextRef="#ctx0" brushRef="#br0" timeOffset="54">22463 8653 73 0,'0'-17'25'0,"31"17"-3"0,33-33-14 0,16-13-5 0,-33-19 2 0,-32-29-1 0,-30-17-2 0,-16 31 0 0,15 49 2 0,-1 31-2 0,2 31 2 0,30 49 2 0,2 47 1 0,-1 16-1 0,-1-17 0 0,-15 2-3 0,16-34-1 0,-1-13 0 0,18-51-2 0,15-13 2 0,-17-49-1 0,1-47-1 0,-32-16-1 0,-32-18-1 0,-32 35-1 0,-30 45 1 0,-18 33 2 0,81 17-1 0,31-1-1 0,95-16 1 0,16-33-1 0,-1-13 1 0,-45-34 1 0,-34 1 0 0,-15 47 2 0,-16 17-1 0,0 45-1 0,0 50 2 0,15 16-3 0,33-33 1 0,0-15-4 0,16-33-45 0,-32 2-46 0</inkml:trace>
  <inkml:trace contextRef="#ctx0" brushRef="#br0" timeOffset="55">23193 8446 50 0,'0'-15'15'0,"-31"-2"33"0,31 17-32 0,15 0-8 0,33 17-4 0,0 29-3 0,-17 34-1 0,-31-34 1 0,0-13 0 0,0-33 2 0,-15 0-1 0,15-48 0 0,0 2 0 0,0-50-1 0,31 16 1 0,17 48 0 0,15 32 1 0,-15 47-1 0,-17 33-1 0,-14 1-1 0,-1-35-1 0,-1-14-13 0,33-16-90 0</inkml:trace>
  <inkml:trace contextRef="#ctx0" brushRef="#br0" timeOffset="56">23924 8461 38 0,'0'0'0'0,"15"-30"63"0,-15-3-36 0,-31-14-11 0,-17 30-7 0,0 3-2 0,17 28-1 0,-1 50-3 0,32 30-1 0,48 2-2 0,15-64 0 0,-15-16 1 0,-1-32 0 0,-15-32 0 0,-16-32 1 0,-1-31-1 0,-15-15 0 0,-15 15 1 0,-18 46 1 0,33 65 1 0,0 50-1 0,33 61 0 0,-18 15 1 0,-15-31-3 0,0 1-1 0,-31-17-9 0,-1-15-129 0</inkml:trace>
  <inkml:trace contextRef="#ctx0" brushRef="#br0" timeOffset="57">22781 9779 52 0,'0'-32'35'0,"31"1"-7"0,32-1-13 0,16-32-6 0,-14-16-4 0,-34 2-1 0,-31 15-3 0,-15 30 0 0,-18 33-1 0,2 48 0 0,31 15 0 0,31 0 0 0,33-13 0 0,-1 11 1 0,-15-11 0 0,-32-4 2 0,-16-14 1 0,-16-16 0 0,-32-16 1 0,-15-16-5 0,-1-16-1 0,33 1-8 0,14 16-47 0,17 15-34 0</inkml:trace>
  <inkml:trace contextRef="#ctx0" brushRef="#br0" timeOffset="58">23495 9446 64 0,'-33'-47'38'0,"2"14"-9"0,0 33-16 0,14 16-5 0,-14 64-1 0,47-17-1 0,-1 16-3 0,18-15-1 0,-2-1-1 0,32-47 1 0,-15-32-1 0,0-14 1 0,-32-35-1 0,-16-14 0 0,-16-16-1 0,-32 15-1 0,-15 80 0 0,15 0 1 0,1 32-1 0,47-17-1 0,47 18 1 0,49-18 1 0,31-30 0 0,-33-18 0 0,-15-14 0 0,-31-17 0 0,-15-16 1 0,-18 19 0 0,-15 11 0 0,0 35 0 0,-31 15-1 0,14 0 2 0,2 15 0 0,-1 35 1 0,-1-4 2 0,17 34 0 0,0-1-1 0,0 1-2 0,17-2 0 0,-1-14 1 0,16 0 0 0,-16-1 0 0,30-32 0 0,2-14 0 0,-15-1-3 0,-2-16-5 0,1-16-157 0</inkml:trace>
  <inkml:trace contextRef="#ctx0" brushRef="#br0" timeOffset="59">5048 1318 10 0,'0'0'19'0,"0"-16"16"0,0-1-14 0,0 2-5 0,0-17-1 0,0 16-8 0,16 1-2 0,16-1 0 0,-16 32-2 0,0 15 2 0,-1 16 0 0,-15 17-2 0,16 0 3 0,-16-16-3 0,16-2 2 0,16-13 0 0,0-16-5 0,15-17 3 0,-31 0-3 0,64-65-1 0,-49 19 4 0,1-19-5 0,-16 19 2 0,-16-19 2 0,0 33 0 0,-16 16 3 0,16 16-4 0,0 0 3 0,16 33 3 0,0 14-6 0,0 0 5 0,0 33-3 0,-1-2-1 0,1 2 2 0,-16 1-4 0,16 60-5 0,-16-60 7 0,0-18 0 0,0-32-1 0,-16 1 0 0,0 0-1 0,-15-16 2 0,-17 1-1 0,0-17 1 0,1-17-3 0,-1-16 1 0,32-28 1 0,16-4-1 0,32 17 4 0,16-15-3 0,15-2-9 0,1 19-58 0,-33 31-56 0</inkml:trace>
  <inkml:trace contextRef="#ctx0" brushRef="#br0" timeOffset="60">5778 952 13 0,'0'0'38'0,"16"-30"11"0,-16 13-13 0,16-16-14 0,0 33-2 0,-16 17-43 0,0 31 30 0,0 15 0 0,0 0-2 0,0 1-6 0,0-17 3 0,0-14-3 0,0-2-12 0,-16-31-26 0,16 0-55 0</inkml:trace>
  <inkml:trace contextRef="#ctx0" brushRef="#br0" timeOffset="61">6017 983 17 0,'0'0'43'0,"0"-15"29"0,0-16-34 0,0 16-20 0,0 15-46 0,0 30 30 0,15 34 1 0,-15 0-1 0,0 0-4 0,0-17-25 0,-15 0-94 0</inkml:trace>
  <inkml:trace contextRef="#ctx0" brushRef="#br0" timeOffset="62">6398 1635 48 0,'0'0'0'0,"0"-17"60"0,0 17-28 0,31-15-12 0,17-1-9 0,15 1-2 0,1 15-7 0,-1 0-1 0,1 0 0 0,-1 0-5 0,1 0-27 0,-32 0-89 0</inkml:trace>
  <inkml:trace contextRef="#ctx0" brushRef="#br0" timeOffset="63">6667 1396 43 0,'0'0'0'0,"-15"0"61"0,15-15-25 0,-16 15-14 0,16 0-9 0,0 32 0 0,0 16-7 0,16 31-6 0,-16-16 3 0,0 2-6 0,15-4-22 0,-15-28-80 0</inkml:trace>
  <inkml:trace contextRef="#ctx0" brushRef="#br0" timeOffset="64">7747 1381 11 0,'0'0'10'0,"-16"0"42"0,16-32-17 0,0 1-15 0,31-2-8 0,2 18-4 0,-2 0-5 0,-15 30 0 0,0 33 0 0,0 0-1 0,-16 15 1 0,15 0-2 0,2-31 0 0,-1-16 1 0,15 1 0 0,32-17-3 0,-30-33 2 0,14-14-2 0,-31-17 2 0,-16 17-1 0,16-17 3 0,-16 47 3 0,0 2-1 0,0 15 2 0,15 48 0 0,2 30-3 0,-1 18 0 0,-1 15-4 0,1 48-2 0,-16-64 3 0,-16-47 0 0,1-16 1 0,-18-16 1 0,-14-16 0 0,0-33-2 0,14-14 0 0,18 0 3 0,15 0-1 0,0-17-7 0,32 0 0 0,15 0-33 0,1 34-98 0</inkml:trace>
  <inkml:trace contextRef="#ctx0" brushRef="#br0" timeOffset="65">8509 857 61 0,'0'0'9'0,"-16"-15"52"0,16-1-28 0,0 1-16 0,-16-2 6 0,16 49-9 0,0-1 1 0,0 34-59 0,0-4 49 0,0-11-4 0,-16 11 3 0,16-28-4 0,0-1 0 0,-16-17-2 0,16 2-49 0,0-17-36 0</inkml:trace>
  <inkml:trace contextRef="#ctx0" brushRef="#br0" timeOffset="66">9303 1461 28 0,'0'0'0'0,"0"0"64"0,-17-15-29 0,17 15-23 0,17-17-4 0,14 17-4 0,33 0-7 0,-1 0-33 0,-31 0-62 0</inkml:trace>
  <inkml:trace contextRef="#ctx0" brushRef="#br0" timeOffset="67">9286 1603 39 0,'0'0'59'0,"0"0"-31"0,17-16-23 0,14 16-4 0,48 0-67 0,-62 0 17 0</inkml:trace>
  <inkml:trace contextRef="#ctx0" brushRef="#br0" timeOffset="68">10382 1349 31 0,'0'0'46'0,"0"-14"-10"0,16-19-19 0,0 1-7 0,32 0 0 0,-1 16-4 0,17 16-4 0,-17 33-1 0,-15 14 0 0,-32 0-1 0,-16 0 3 0,-31-14-3 0,14-16 0 0,2-2 2 0,15-15-3 0,16-15 2 0,16 15-1 0,48 0 0 0,-17 0 1 0,0 31 0 0,-30-1 0 0,-1 20 2 0,-32-4-1 0,-1-14 5 0,-14-16-4 0,-17 1-2 0,-15-34 0 0,-1 17-9 0,1-16-30 0,31-1-54 0</inkml:trace>
  <inkml:trace contextRef="#ctx0" brushRef="#br0" timeOffset="69">11017 1318 62 0,'0'0'20'0,"0"0"22"0,32-16-24 0,0-1-6 0,31 2-3 0,-16 47-7 0,1 15 0 0,-32 33 0 0,-16-17-2 0,-31-15 5 0,15-16-1 0,-1-17-3 0,34-45 1 0,14-3-4 0,17-30 2 0,0-17 1 0,-17 17-3 0,-15 15 4 0,-16 33-2 0,-16-2 3 0,1 34 3 0,-1 13-6 0,16 51 4 0,16-34-3 0,15 17-5 0,1-17-10 0,16 1-123 0</inkml:trace>
  <inkml:trace contextRef="#ctx0" brushRef="#br0" timeOffset="70">11572 1000 76 0,'0'0'0'0,"0"-32"50"0,17-14-22 0,-1-4-11 0,15 20-8 0,32 45-40 0,-46 50 35 0,-34 13-3 0,2-15 4 0,-1-32 0 0,-16 2 1 0,16-16 2 0,32-17-2 0,0 0-3 0,48 0-1 0,-1-17-3 0,17-16-13 0,-49 33-119 0</inkml:trace>
  <inkml:trace contextRef="#ctx0" brushRef="#br0" timeOffset="71">7762 2731 47 0,'0'-15'12'0,"0"-18"31"0,17-31-22 0,30 17-8 0,1 30-5 0,-16 2-4 0,-16 30-2 0,-1 35 0 0,1 44 0 0,-32 17-2 0,16-64 2 0,32-31 1 0,15-1-1 0,17-46 0 0,-1 1-2 0,-30-20 3 0,-2 4 0 0,-15-19-1 0,0 18-1 0,0 33 4 0,-16 14-2 0,15 46 1 0,-15 113-2 0,0-31 3 0,0-17-4 0,-15 0 1 0,-17-64-1 0,16-14 1 0,-31-33 1 0,15-17-3 0,0-46 0 0,32-18-1 0,0-13-20 0,47 30-69 0,-30 64 29 0</inkml:trace>
  <inkml:trace contextRef="#ctx0" brushRef="#br0" timeOffset="72">8604 2588 79 0,'0'0'0'0,"-16"-33"42"0,0 3-21 0,16 30-9 0,0-17-4 0,0 64 0 0,0 49-1 0,-15 47-7 0,15-32 1 0,0-31-1 0,31-16-4 0,17-34-28 0,15-30-94 0</inkml:trace>
  <inkml:trace contextRef="#ctx0" brushRef="#br0" timeOffset="73">8922 2747 49 0,'0'-31'50'0,"0"-2"-15"0,0 1-20 0,-17 17-5 0,2 15-4 0,-17 30-1 0,16 81-4 0,16-31 1 0,16 1-1 0,31-20 0 0,17-44 0 0,-1-17 1 0,-15-31 0 0,-32-33 3 0,-80-141-1 0,-15 155-9 0,0 50-14 0,16 96-118 0</inkml:trace>
  <inkml:trace contextRef="#ctx0" brushRef="#br0" timeOffset="74">9271 2555 74 0,'0'-15'35'0,"15"0"-3"0,2-2-17 0,30 34-3 0,16 30-4 0,-30 32-3 0,-2 47-6 0,-31-30 3 0,-31-1-2 0,-2-47-1 0,18 0-7 0,15-33-40 0,0-15-57 0</inkml:trace>
  <inkml:trace contextRef="#ctx0" brushRef="#br0" timeOffset="75">9842 2747 47 0,'0'0'0'0,"16"-16"68"0,47 1-43 0,-15-2-16 0,0 17-7 0,0 0-15 0,-32 0-109 0</inkml:trace>
  <inkml:trace contextRef="#ctx0" brushRef="#br0" timeOffset="76">9874 2905 47 0,'0'0'27'0,"-16"0"25"0,16 16-27 0,111-32-9 0,-47-1-21 0,-1 17-116 0</inkml:trace>
  <inkml:trace contextRef="#ctx0" brushRef="#br0" timeOffset="77">10683 2588 79 0,'0'0'0'0,"17"-33"45"0,-17 18-17 0,0 0-12 0,-17 15-4 0,-14 15-4 0,-1 50-2 0,1-4-1 0,31 67-2 0,31-49-1 0,32-31-1 0,1-16 0 0,16-32 1 0,-49-32-1 0,1-16 0 0,-32-48-1 0,-16 18 3 0,-15-16-6 0,-17 29-10 0,-16 50-29 0,33 30-56 0</inkml:trace>
  <inkml:trace contextRef="#ctx0" brushRef="#br0" timeOffset="78">11224 2810 91 0,'47'0'43'0,"-15"32"-9"0,-17 14-15 0,-15 19-7 0,-15 31-6 0,-1-33-5 0,0 0-2 0,0-15-17 0,-15-31-106 0</inkml:trace>
  <inkml:trace contextRef="#ctx0" brushRef="#br0" timeOffset="79">12113 2619 28 0,'0'0'0'0,"0"-31"71"0,0-17-42 0,31 16-14 0,17 16-8 0,-16 32-6 0,-16 31 2 0,-1 3 0 0,-15 11-1 0,0 20-2 0,32-34 1 0,15-47 2 0,49 0 0 0,-48-47-2 0,-1 16 3 0,-15-34-4 0,-16 2 2 0,-16 30 2 0,0 18-2 0,0 47 3 0,0 79-1 0,32 48-3 0,-32-48 1 0,0-15 0 0,-32-33-2 0,-16-32 3 0,17-31 1 0,-17-31 2 0,16-32-3 0,32-18-3 0,0 1 1 0,47 19-4 0,17 11-13 0,-1 20-151 0</inkml:trace>
  <inkml:trace contextRef="#ctx0" brushRef="#br0" timeOffset="80">12763 2253 92 0,'0'0'0'0,"16"-31"38"0,-16 1-21 0,16 30-12 0,-16 61-3 0,-16 36-3 0,0 14-41 0,16-80-26 0</inkml:trace>
  <inkml:trace contextRef="#ctx0" brushRef="#br0" timeOffset="81">13256 2492 68 0,'0'0'27'0,"15"-31"11"0,-15 14-22 0,-31 17-5 0,-1 0-3 0,-1 48-1 0,2 15-4 0,16 65-1 0,15 16-4 0,31-50-1 0,17-47-27 0,0-30-71 0</inkml:trace>
  <inkml:trace contextRef="#ctx0" brushRef="#br0" timeOffset="82">13683 2699 90 0,'0'0'13'0,"-15"-33"33"0,-1 3-28 0,-15 30-8 0,-1 30-4 0,-16 81-5 0,32-15 2 0,64-16-2 0,0-34 0 0,14-29-1 0,3-34 3 0,-34-44 1 0,-15-20-1 0,-32 1-3 0,-15 2 1 0,-34 15-16 0,3 32-55 0,45 31-2 0</inkml:trace>
  <inkml:trace contextRef="#ctx0" brushRef="#br0" timeOffset="83">13970 2429 98 0,'0'0'34'0,"15"-32"-7"0,18 32-13 0,13 32-5 0,2 47-4 0,-15 18 0 0,13 45-6 0,-46-47 3 0,-15-32-2 0,-16-30 1 0,-2-3-4 0,33-13-15 0,-15-17-114 0</inkml:trace>
  <inkml:trace contextRef="#ctx0" brushRef="#br0" timeOffset="84">14510 2683 92 0,'31'0'29'0,"33"-17"-3"0,-1 17-16 0,1 0-6 0,-16 0-10 0,-33 17-128 0</inkml:trace>
  <inkml:trace contextRef="#ctx0" brushRef="#br0" timeOffset="85">14605 2810 49 0,'0'0'0'0,"-16"17"69"0,16-17-37 0,16 15-16 0,47-15-9 0,1 0-7 0,-1 0-14 0,-32 0-113 0</inkml:trace>
  <inkml:trace contextRef="#ctx0" brushRef="#br0" timeOffset="86">15113 2477 61 0,'0'-16'37'0,"15"-16"2"0,-15 17-19 0,-15 15-9 0,15 15-1 0,-16 33-1 0,16 0-2 0,0 15 1 0,0 0-3 0,0 48-3 0,0-31 0 0,0-17 0 0,0-30 0 0,0-18 0 0,0 0-1 0,0-15 2 0,0-15-3 0,0-17-13 0,-17-1-142 0</inkml:trace>
  <inkml:trace contextRef="#ctx0" brushRef="#br0" timeOffset="87">16113 524 1 0,'-17'0'9'0,"17"-15"25"0,0-2-4 0,-15 1-12 0,15 32 7 0,0 16-32 0,-16 16 21 0,16 30 6 0,-15 33-39 0,15 17 26 0,0 16 1 0,15 14-2 0,16 269-4 0,-31-108 1 0,17-97-1 0,-1 0 2 0,-1 33-1 0,2 30-2 0,-17-31 1 0,-17-32 1 0,-14 15 0 0,-1 35 0 0,32-20-2 0,15 20 1 0,18-20 3 0,30 35-4 0,-15-17-1 0,-32 16 3 0,-1 0-1 0,2-17-1 0,14 1 1 0,17 0 1 0,0-1-2 0,-32-14-1 0,-1-16 2 0,-15-17 0 0,-15-31-1 0,-1-19 1 0,-1-11 1 0,2-20-1 0,15 3 1 0,15-49-2 0,2-1 1 0,-17-44 0 0,16-20-1 0,-16-13-5 0,0-17-58 0,15 0-30 0</inkml:trace>
  <inkml:trace contextRef="#ctx0" brushRef="#br0" timeOffset="88">1064 4571 19 0,'-16'-15'21'0,"0"0"24"0,16 15-22 0,63-17-7 0,48-14-4 0,1 31-6 0,15-16-5 0,-32-1-2 0,-48 2-10 0,-15 15-37 0,-32 15-26 0</inkml:trace>
  <inkml:trace contextRef="#ctx0" brushRef="#br0" timeOffset="89">1429 4493 27 0,'-16'-16'29'0,"0"-1"22"0,0 2-25 0,16 30-12 0,0 35-2 0,16 44 3 0,-16 17-8 0,0-16-4 0,0-15-3 0,16-1-1 0,-16-47-8 0,16-1-44 0,-16-31-51 0</inkml:trace>
  <inkml:trace contextRef="#ctx0" brushRef="#br0" timeOffset="90">1683 4969 64 0,'0'0'24'0,"16"0"7"0,15 15-22 0,1 2-5 0,32-1 0 0,-17-32-1 0,1-31 1 0,-32-17-1 0,0 0-2 0,-32-15-1 0,-16-1 1 0,0 34-3 0,16 29 2 0,-15 34 0 0,-1 29 0 0,32-14 0 0,47-16-1 0,17-16 1 0,-1-48 1 0,-15 17-1 0,-32 16 1 0,-16-2 0 0,0 1 3 0,-16 32 1 0,16 62 2 0,0 18-1 0,32-1-4 0,0-14-1 0,15-51-4 0,1-13-30 0,-32-17-52 0</inkml:trace>
  <inkml:trace contextRef="#ctx0" brushRef="#br0" timeOffset="91">2572 4762 55 0,'16'-30'26'0,"-1"-20"9"0,-15 4-18 0,-31 14-10 0,-1-16-1 0,-32 48-1 0,1 32-1 0,31 16 0 0,16 48 0 0,32-2-1 0,32 1-1 0,-1-47-2 0,1-16 1 0,0-49 0 0,-1-30 0 0,-15-17-1 0,-16-31 1 0,-32 16 0 0,0 32 0 0,0 47 2 0,0 47 5 0,16 32-2 0,32 16-2 0,0-31-3 0,16-32-5 0,15-17-27 0,-31-15-90 0</inkml:trace>
  <inkml:trace contextRef="#ctx0" brushRef="#br0" timeOffset="92">2953 4793 50 0,'0'-15'13'0,"-16"-16"36"0,16-17-26 0,0 16-8 0,32 32-5 0,-1 15-6 0,1 35-2 0,0 11-1 0,-32 4 0 0,16-33 0 0,-16-18 0 0,0-14 2 0,0-31 0 0,0-32-2 0,16-15 0 0,15-2 0 0,1 32 0 0,16 32-1 0,-17 16 1 0,1 33 0 0,0 28 0 0,-16 19 1 0,-16 1 0 0,32-20-1 0,31-28 0 0,1-16 0 0,15-17-1 0,0-64 0 0,1 0 2 0,-33-30-1 0,-31-2 0 0,0 1-4 0,-32 64 2 0,-16 31 1 0,-15 61 2 0,31 20 0 0,16-18-1 0,48-16 1 0,-1 1-1 0,1-15 0 0,-32 14-1 0,-32 0 0 0,-32-15 0 0,-47-17-7 0,0-15-133 0</inkml:trace>
  <inkml:trace contextRef="#ctx0" brushRef="#br0" timeOffset="93">3858 4904 48 0,'0'0'0'0,"-48"33"37"0,48-16-9 0,48-2-11 0,31-30-10 0,16-49 0 0,-31-16-3 0,-33-15-1 0,-46-16-4 0,-17 0-1 0,0 31 4 0,16 49 5 0,0 31-1 0,16 48 0 0,32 32-1 0,16 46 8 0,-17 31-6 0,-15 19-1 0,-16 14-1 0,0-47-3 0,0-32-1 0,16-46 0 0,16-50 1 0,16-30-3 0,-17-66-1 0,-31 18 0 0,-47-95-4 0,-33 14 0 0,1 66 2 0,31 45 3 0,48 33 1 0,32-31-2 0,47 14 0 0,33-13-4 0,-17-3 1 0,-32 1 4 0,-47 16 2 0,0 1 0 0,-16 30 2 0,0 33-1 0,16 32 0 0,79 62 0 0,-31-126 0 0,-33-47-1 0,1-17 0 0,-32-48 0 0,-47-15-1 0,-1 31-1 0,0 50 0 0,1 60 0 0,-1 20 0 0,48-20 0 0,48-14-1 0,47-16 1 0,16-46 1 0,-32-19 0 0,-47 2-1 0,-32 15-5 0,-16 48 6 0,-15 0-1 0,31 32 6 0,15 16-6 0,49-17 2 0,-1 34 0 0,-31-4-1 0,0 19 0 0,-32-32 0 0,0 0-1 0,16-16-27 0,0-32-105 0</inkml:trace>
  <inkml:trace contextRef="#ctx0" brushRef="#br0" timeOffset="94">5128 4732 68 0,'0'-33'29'0,"15"-14"15"0,1 31-27 0,16 32-10 0,0 47-3 0,-16 15-2 0,0 19-1 0,-16-18 1 0,0-47-1 0,15-32 0 0,-15-17 2 0,0-46-1 0,0-48 0 0,32 16-2 0,0 47 1 0,16 33 1 0,15 30-1 0,1 65 0 0,-33-1-1 0,-15-1-1 0,-16-28 2 0,0-20 0 0,0-30 1 0,0 0 0 0,-16-63 0 0,16-15-1 0,16-18 0 0,48 48 0 0,-1 16 1 0,1 47 0 0,-17 50 0 0,-15 14-1 0,-32-1 0 0,0-13-1 0,0-33-11 0,16-1-108 0</inkml:trace>
  <inkml:trace contextRef="#ctx0" brushRef="#br0" timeOffset="95">6921 4571 41 0,'0'0'0'0,"-31"-61"47"0,-1 11-9 0,32 35-18 0,-16 15-9 0,16 48-3 0,-16 30 4 0,0 33-6 0,16-15-3 0,16-48-1 0,48-16-1 0,-1-64 1 0,1-16-2 0,-33-48 1 0,-31 2-2 0,-15-1-3 0,-49 47 4 0,1 63-1 0,-1 18 1 0,48 30 1 0,32-15 0 0,79-16-1 0,16-16-2 0,16-32 0 0,-31-16 1 0,-49-31 0 0,-47-18 0 0,-16 18 2 0,1 32-1 0,-1 14 2 0,-16 34 0 0,0 30 2 0,16 17 2 0,16 47 5 0,32 33-4 0,16 14-3 0,-17-16 0 0,1-29-3 0,-16-35 0 0,0-15-2 0,-1-47 1 0,-15-16 1 0,33-46-1 0,-18-65-2 0,-15-17-1 0,-48 15-1 0,-15 67 2 0,-1 46 2 0,33 32-1 0,31-1 0 0,64-15 1 0,47-16-2 0,63-47-22 0,-47 30-126 0</inkml:trace>
  <inkml:trace contextRef="#ctx0" brushRef="#br0" timeOffset="96">8811 4510 62 0,'15'-33'43'0,"-15"33"-13"0,0 33-15 0,16 61-1 0,0 34-6 0,-16-2-6 0,0-30-1 0,0-49-1 0,-16-47 1 0,16-17 1 0,32-46-2 0,16-15 0 0,-17 45 0 0,1 33 1 0,15 63-2 0,1 1 2 0,16-17 0 0,15-30-1 0,-16-1 2 0,1-49-2 0,-48-30 2 0,-16-15-1 0,-16-18 0 0,-31-15-1 0,-1-1-4 0,-31 33 3 0,15 47 2 0,17 32-1 0,-17 32 0 0,48 47-1 0,16-62 2 0,80 124 1 0,31-76-2 0,32-34-1 0,-32-31-1 0,-1 0 1 0,-46-31 1 0,-32-17 0 0,-1-15 1 0,-31 15-1 0,-15 31 1 0,-33 17-1 0,-16 33 1 0,17 45-1 0,47 18 2 0,47-1-1 0,49-31 0 0,-1-47 0 0,1-34-1 0,-2-30 1 0,-30-33-1 0,-48-31 0 0,0 16 0 0,-32 32-3 0,0 63 2 0,-15 30 5 0,31 20-6 0,31-4 1 0,17-14 0 0,15-16 0 0,-15 16 1 0,-32 14-1 0,-16 4 1 0,15 11 0 0,2-28 0 0,46-16 0 0,17-17 0 0,-1-33 0 0,-31-30 1 0,-17-2-1 0,-31-13 1 0,0-1 0 0,0 64-1 0,-31 61 2 0,31 34 1 0,-16 31-1 0,47-32-2 0,33-47-4 0,-1-17-27 0,-15-45-90 0</inkml:trace>
  <inkml:trace contextRef="#ctx0" brushRef="#br0" timeOffset="97">10573 4493 66 0,'0'0'14'0,"-48"0"32"0,32 17-34 0,16 14-11 0,47-1-75 0</inkml:trace>
  <inkml:trace contextRef="#ctx0" brushRef="#br0" timeOffset="98">10716 4762 84 0,'-16'-15'27'0,"16"-17"8"0,31-16-23 0,1 33-4 0,0 15-3 0,-17 30-3 0,2 50 0 0,-1 1-3 0,15-3 1 0,1-30-1 0,-16-48 1 0,16 0 3 0,-1-48 1 0,-15-30 0 0,-16-33-2 0,16 0-4 0,0 46-11 0,0 80-21 0,-1 18-90 0</inkml:trace>
  <inkml:trace contextRef="#ctx0" brushRef="#br0" timeOffset="99">11366 4732 58 0,'0'-17'32'0,"16"-16"16"0,-16 3-28 0,-31-1-13 0,-17 31-2 0,0 0-1 0,1 46 0 0,15 34-3 0,32 16-2 0,32-35 1 0,15-11 0 0,1-50 0 0,0-17 1 0,-1-30 1 0,-31-17 0 0,0-15-1 0,-16 14 0 0,-16 50 1 0,0 30 0 0,16 50 2 0,0 14-3 0,32-15 0 0,16-17-1 0,15-15 0 0,16-32-1 0,-15-48 1 0,-32-15 0 0,-32-63 1 0,16-18-1 0,-16 16-1 0,0 113 2 0,-16 30 1 0,-1 66 2 0,17 30 1 0,0-1-4 0,33-29-1 0,-2-3 0 0,1-45-2 0,47-33 0 0,-15-17 2 0,-16-30 1 0,-33-33-1 0,1 32 0 0,-16 33 1 0,-16 30-1 0,1 33 1 0,15 15-1 0,47-15 0 0,17-15-1 0,-1-33-7 0,-31 0-28 0,-17-50-106 0</inkml:trace>
  <inkml:trace contextRef="#ctx0" brushRef="#br0" timeOffset="100">11732 4621 78 0,'-48'0'30'0,"32"0"15"0,64-17-31 0,62 1-15 0,2 16-11 0,-33 0-90 0</inkml:trace>
  <inkml:trace contextRef="#ctx0" brushRef="#br0" timeOffset="101">12303 4778 59 0,'0'-16'30'0,"0"-47"15"0,0 31-26 0,16 17-9 0,16 15-4 0,-1 95-3 0,-15-16-2 0,0-1-1 0,0-28 0 0,0-35 0 0,16-15 0 0,-16-15 1 0,15-35 1 0,-15-28-1 0,0-1 1 0,15-32-1 0,2 46-2 0,-2 50 2 0,1 30 1 0,-16 50-2 0,-1-2 0 0,18 0 0 0,14-47-1 0,33-1 1 0,-1-30 0 0,-31-16 0 0,-33-34 0 0,-15 4 1 0,-31 44-1 0,-34 17 1 0,19 48 0 0,-2 47 3 0,32 1 0 0,64-35-3 0,31-11 0 0,16-35-2 0,47-30 1 0,2-49 1 0,-65-16 0 0,-31-31 0 0,-17 16-1 0,-62 95 0 0,-32 17 0 0,-1 61 0 0,64-15 1 0,31 1-1 0,17-17 1 0,0 1-1 0,-32-15 0 0,-16-3 0 0,-48-13 2 0,-16-1-2 0,-30-1-25 0,61-15-119 0</inkml:trace>
  <inkml:trace contextRef="#ctx0" brushRef="#br0" timeOffset="102">2810 6191 6 0,'0'0'0'0,"47"-17"55"0,-47 17 7 0,-31 0-52 0,-17 17-7 0,0-1-1 0,-15-32 1 0,-1-15-1 0,33-33 3 0,47-15-4 0,15 31 2 0,1 16 0 0,0 32 0 0,-16 0-1 0,0 32 0 0,15 16 3 0,1 31-2 0,0 32 2 0,-16 17-2 0,0-17-1 0,-16-31-2 0,-48-34-1 0,0-31 2 0,-15-15-1 0,-1-31 0 0,-15-16-2 0,15-16 2 0,49 15 0 0,15 32 0 0,15 16 1 0,17 33-2 0,32 13 2 0,15 2-2 0,0-16 2 0,17-17 0 0,15-30 0 0,0-50-1 0,-32-13 2 0,-63-18-5 0,-16 1 4 0,-47-16 0 0,15 32 0 0,16 64 0 0,0 15 1 0,0 61 2 0,32 36 2 0,16 45 0 0,0 2 2 0,-17-3-3 0,1-13-1 0,0-17-4 0,16-48 1 0,0-30 0 0,15-18-1 0,1-30-1 0,-16-33 1 0,-32-31 0 0,-48-33-2 0,-15 1-1 0,-1 48 2 0,16 47 1 0,33 16-2 0,15 33-2 0,63-18-11 0,64-15-65 0,-95-15 5 0</inkml:trace>
  <inkml:trace contextRef="#ctx0" brushRef="#br0" timeOffset="103">4874 6143 27 0,'0'0'12'0,"0"-47"39"0,-16 14-15 0,16 2-15 0,-32 16-7 0,0 15-3 0,0 31-1 0,1 17-3 0,31 30 0 0,16 19-2 0,31 14 0 0,-31 16-4 0,-16-32-1 0,0-16-1 0,-32-31-5 0,16-48-29 0,-31-16-107 0</inkml:trace>
  <inkml:trace contextRef="#ctx0" brushRef="#br0" timeOffset="104">4524 6365 59 0,'0'0'20'0,"-31"0"30"0,46 17-33 0,81-17-9 0,15-17-8 0,0 17-15 0,-32-15-94 0</inkml:trace>
  <inkml:trace contextRef="#ctx0" brushRef="#br0" timeOffset="105">5143 6017 23 0,'-15'-48'38'0,"-1"-15"21"0,0 48-32 0,-16 15-15 0,32 30-6 0,0 51-4 0,32-3-5 0,0 16-14 0,-32-29-97 0</inkml:trace>
  <inkml:trace contextRef="#ctx0" brushRef="#br0" timeOffset="106">5493 6080 87 0,'0'0'0'0,"-32"-48"42"0,32 33-21 0,-16 15-10 0,-32 31-1 0,1 49-3 0,15 16-2 0,32 30-1 0,16 0-3 0,16-30-1 0,31-48-7 0,-15-16-31 0,-16-32-65 0</inkml:trace>
  <inkml:trace contextRef="#ctx0" brushRef="#br0" timeOffset="107">5667 6302 74 0,'0'-48'43'0,"32"18"-16"0,16 13-15 0,-1 34-6 0,-15 46-5 0,-16 15 2 0,-16 3-1 0,-32-18-3 0,16-31 2 0,16-32 0 0,32-95 1 0,0 14-3 0,0 3-1 0,-1 15 2 0,-31-1 2 0,0 47-1 0,0 17 2 0,-16 31 1 0,1 49 2 0,-1 16-1 0,32-17-4 0,15-15-1 0,33-31-10 0,15-33-71 0,-63 0 15 0</inkml:trace>
  <inkml:trace contextRef="#ctx0" brushRef="#br0" timeOffset="108">6112 6048 74 0,'0'-16'39'0,"16"-14"6"0,15 30-25 0,17 61-9 0,-16 36-6 0,0 14-3 0,-17 0 1 0,-30 0-3 0,-33-32-14 0,-16-14-108 0</inkml:trace>
  <inkml:trace contextRef="#ctx0" brushRef="#br0" timeOffset="109">7239 6207 13 0,'-16'-16'41'0,"16"-15"13"0,0 14-30 0,0 2-9 0,0 15-5 0,0 46 0 0,0 34-3 0,16 16-1 0,-1-17-2 0,18-15-2 0,14-48-1 0,33-32 1 0,-1-31-1 0,0-17-2 0,-31-31 0 0,-33-18 1 0,-15 35 0 0,-15 78 1 0,-17 17-2 0,32 30 1 0,16 32-1 0,15 0 2 0,2 1 0 0,-2-17-1 0,-31-15 0 0,-31-31-2 0,-17-17-7 0,-31-50-21 0,31-28-86 0</inkml:trace>
  <inkml:trace contextRef="#ctx0" brushRef="#br0" timeOffset="110">7287 6002 70 0,'0'-17'37'0,"0"1"4"0,15 16-28 0,33 16-15 0,-17 31-104 0</inkml:trace>
  <inkml:trace contextRef="#ctx0" brushRef="#br0" timeOffset="111">8747 6160 47 0,'0'-32'43'0,"-16"17"-5"0,16 15-22 0,0 15-7 0,0 31-4 0,32 19-3 0,0-17 0 0,-1-33-2 0,1-15 2 0,-32-48-1 0,0 1-1 0,-16-17 1 0,-15 34-1 0,-2 30 0 0,2 30 1 0,15 51 2 0,32 13 0 0,32 17 1 0,15-31-2 0,32-33-1 0,1-47 0 0,-1-30 1 0,-32-20-2 0,-31-44 2 0,-16-1-3 0,-16 32 3 0,0 46-3 0,-16 17 2 0,0 64 1 0,0 0 0 0,48 30 3 0,15-30-4 0,17-31 0 0,-16-18-2 0,-16-30 3 0,-1-35-1 0,-31-11-1 0,0-36-1 0,-31 18 0 0,-1 31 1 0,-32 48 0 0,1 0-1 0,15 0 0 0,17 16 0 0,31 16 1 0,47-17 0 0,33 2 0 0,-1-17 0 0,0-17 0 0,-16 2 0 0,1 30 0 0,-16 49 0 0,-16 16 2 0,-1-17-3 0,-15-31 2 0,-16-16-1 0,16-16 0 0,16-33 1 0,-17-14-1 0,2-17 0 0,14 1-1 0,17 15 1 0,-17 33-1 0,65-17 3 0,-80 64-2 0,-16 0 0 0,15 32 0 0,2-1 2 0,30 0-2 0,1-31 1 0,31-16-1 0,-16-32 0 0,1-16 0 0,-32-31 1 0,-1-33-2 0,-31-15 2 0,0 0 1 0,0 63-3 0,0 33 2 0,-15 15 0 0,-1 46 2 0,16 34 1 0,0 31-3 0,16-15 1 0,32-31 2 0,-1-19-4 0,17-31 0 0,15-15-7 0,-15-15-23 0,-33-31-48 0,-31 29 11 0</inkml:trace>
  <inkml:trace contextRef="#ctx0" brushRef="#br0" timeOffset="112">10414 6191 53 0,'-48'0'36'0,"17"0"7"0,46-17-10 0,64 3-28 0,33-3-7 0,-17 17-38 0,-48 17-72 0</inkml:trace>
  <inkml:trace contextRef="#ctx0" brushRef="#br0" timeOffset="113">11128 6335 55 0,'0'0'25'0,"32"30"33"0,-48-30-25 0,16 0-16 0,0 0-13 0,-16 0-5 0,16-15-56 0,0 15-27 0</inkml:trace>
  <inkml:trace contextRef="#ctx0" brushRef="#br0" timeOffset="114">12097 6160 28 0,'0'0'21'0,"16"-32"23"0,15 0-16 0,-15-1-12 0,-16 2-5 0,-16 1-3 0,-31 13-2 0,-1 17 1 0,0 17-3 0,0 29 0 0,33 34-1 0,15-1-1 0,32-15 0 0,15-33-3 0,1-15 2 0,0-32 0 0,-17-15 0 0,1-33-1 0,-16-15 2 0,-16-17-1 0,0 66-1 0,-16 13-1 0,0 64 2 0,0 49 1 0,32-17-4 0,31 1 1 0,1-32-13 0,16-18-122 0</inkml:trace>
  <inkml:trace contextRef="#ctx0" brushRef="#br0" timeOffset="115">12478 6096 83 0,'-17'-16'30'0,"17"-1"-19"0,17-29 27 0,14 46-31 0,65 207-4 0,-80-160-4 0,-1-47 2 0,1 0-1 0,16-17 1 0,-16-30-1 0,-1-17 1 0,18 1-1 0,-18 15 1 0,1 33 0 0,0 0 1 0,-16 15 1 0,16 15-1 0,0 48 1 0,16 0-2 0,-16 1-1 0,30 0 0 0,19-48-2 0,14-1-8 0,31-15-10 0,2-31 9 0,-32-16 8 0,-18-17 4 0,-29 17 2 0,-18-3 6 0,-46 19 3 0,-17 16-3 0,-31 0-4 0,0 15 0 0,31 30 0 0,31 34-4 0,50 14-1 0,15-13 0 0,15-33-1 0,1-32 1 0,-1-32 0 0,-32-33 1 0,2-13 0 0,-33-33 0 0,0-16-1 0,-33 32 3 0,18 47 2 0,-1 80 0 0,-1 62 0 0,17 34 0 0,33-1 0 0,-18-16-4 0,-15-16 0 0,0-47-1 0,0 0-37 0,-15-31-91 0</inkml:trace>
  <inkml:trace contextRef="#ctx0" brushRef="#br0" timeOffset="116">6223 7444 63 0,'0'0'0'0,"-32"-46"51"0,32 14-22 0,0 16-10 0,16 32-8 0,0 31-1 0,0 49-2 0,0 15-2 0,-16 0-2 0,-16-46 1 0,16-4-3 0,16-28-1 0,-16-16 0 0,47-17 2 0,1-17-2 0,15-16-2 0,17 2-2 0,-1 31-13 0,1-15-48 0,-65 0-16 0</inkml:trace>
  <inkml:trace contextRef="#ctx0" brushRef="#br0" timeOffset="117">7048 7318 85 0,'0'-46'22'0,"-15"-19"12"0,-18 34-19 0,2 16-7 0,-17 15-5 0,0 30 1 0,33 34-2 0,30 14-2 0,33 2 0 0,0-16-1 0,-17-17 1 0,-31 17-2 0,-31-47 2 0,-17-2 1 0,33-47 0 0,15-15-1 0,31 0 1 0,1 47-1 0,-16 30 0 0,-16 51 0 0,0 13 3 0,-16 3 1 0,16-3 1 0,0-31-1 0,31 2-2 0,17-35-2 0,0-13-5 0,31-49-29 0,-47 0-67 0</inkml:trace>
  <inkml:trace contextRef="#ctx0" brushRef="#br0" timeOffset="118">7699 7383 101 0,'0'-33'19'0,"0"-15"15"0,-16 33-19 0,-15 15-7 0,-17 15-1 0,16 33 0 0,16 15-1 0,16 33 0 0,32 0-4 0,0 15-1 0,-32-48-2 0,0 0-2 0,-16-48-17 0,-16 2-34 0,32-17-48 0</inkml:trace>
  <inkml:trace contextRef="#ctx0" brushRef="#br0" timeOffset="119">7398 7652 53 0,'16'-17'58'0,"15"2"-21"0,49 0-26 0,30-2-10 0,2 17-11 0,-33 0-109 0</inkml:trace>
  <inkml:trace contextRef="#ctx0" brushRef="#br0" timeOffset="120">8096 7350 91 0,'0'0'15'0,"-32"-32"32"0,17 32-27 0,-18 15-9 0,2 50 0 0,15 31-4 0,16 15-5 0,0 0-2 0,32-31-1 0,31-34-7 0,1-14-36 0,-32-32-69 0</inkml:trace>
  <inkml:trace contextRef="#ctx0" brushRef="#br0" timeOffset="121">8303 7572 57 0,'0'-15'41'0,"15"-33"5"0,49 16-23 0,-1 32-14 0,-31 32-6 0,0 47-2 0,-32 18-2 0,-32-36 1 0,0 4-1 0,17-50 2 0,15-15-2 0,31-30 1 0,80-194 0 0,-111 161 1 0,0 15 1 0,0 31 1 0,0 17 3 0,-15 0-1 0,-1 65 0 0,16 14-2 0,0 18-2 0,16-36-1 0,31-11-3 0,0-35-24 0,1-15-106 0</inkml:trace>
  <inkml:trace contextRef="#ctx0" brushRef="#br0" timeOffset="122">8842 7318 108 0,'0'-16'11'0,"0"-14"30"0,32-3-22 0,16 33-9 0,-1 33-4 0,-15 28-3 0,-16 19-2 0,-16 31 0 0,0 0 0 0,-32-15-2 0,16-31 0 0,0-35-8 0,-15-14-38 0,31-16-63 0</inkml:trace>
  <inkml:trace contextRef="#ctx0" brushRef="#br0" timeOffset="123">9207 7176 98 0,'32'-32'31'0,"32"-1"-3"0,-17 18-18 0,-15 63-5 0,-16 30-3 0,-16 18 0 0,-16-1-1 0,0-14-1 0,16-18 2 0,16-15-1 0,48-33 0 0,15 0-1 0,-16-30 0 0,-47-17-1 0,-16-15 2 0,-31 15 1 0,-2 32 2 0,2 63 4 0,-1 17-2 0,16-1-2 0,16 1 0 0,0-17 0 0,0 0-4 0,0-15 1 0,-31-15-1 0,-1-18-2 0,-32 0-20 0,1-30-111 0</inkml:trace>
  <inkml:trace contextRef="#ctx0" brushRef="#br0" timeOffset="124">10271 7588 78 0,'-32'-31'41'0,"32"15"-9"0,48-1-19 0,47 2-9 0,16 0-4 0,-48 30-16 0,-30 17-100 0</inkml:trace>
  <inkml:trace contextRef="#ctx0" brushRef="#br0" timeOffset="125">10350 7716 61 0,'0'0'0'0,"-48"0"65"0,48 0-34 0,48 0-21 0,31 0-9 0,17 0-9 0,-1 0-124 0</inkml:trace>
  <inkml:trace contextRef="#ctx0" brushRef="#br0" timeOffset="126">11191 7318 96 0,'-31'-16'32'0,"-1"1"-4"0,16 30-13 0,16 49-1 0,0 47-5 0,16 17-5 0,0-17-3 0,-16-31 0 0,0-34-3 0,0-14-8 0,-16-32-25 0,16 0-69 0</inkml:trace>
  <inkml:trace contextRef="#ctx0" brushRef="#br0" timeOffset="127">11049 7350 79 0,'0'-17'24'0,"15"2"8"0,49-1-23 0,47 1-6 0,-15 15-4 0,-33 15-16 0,-31 1-92 0</inkml:trace>
  <inkml:trace contextRef="#ctx0" brushRef="#br0" timeOffset="128">11191 7509 6 0,'0'0'0'0,"-63"48"69"0,32-33-23 0,31 1-24 0,63-16-15 0,32 0-5 0,48-16-114 0</inkml:trace>
  <inkml:trace contextRef="#ctx0" brushRef="#br0" timeOffset="129">11859 7255 81 0,'0'-48'38'0,"0"17"-8"0,-33 31-13 0,-14 31-6 0,15 49 1 0,-16 31-4 0,33 32-3 0,15-16-3 0,32-32-1 0,31-16-3 0,17-31-17 0,-17-31-75 0,-47-17 31 0</inkml:trace>
  <inkml:trace contextRef="#ctx0" brushRef="#br0" timeOffset="130">12176 7383 60 0,'-16'-33'54'0,"0"1"-13"0,0 32-21 0,16 48-6 0,0 30-3 0,16 35-5 0,0 15-4 0,0-34-2 0,-32-31 0 0,16 2-4 0,0-35-16 0,-16-30-55 0,16 0 5 0</inkml:trace>
  <inkml:trace contextRef="#ctx0" brushRef="#br0" timeOffset="131">12113 7572 59 0,'0'0'0'0,"15"-78"52"0,17 28-22 0,0 19-15 0,16 31-3 0,-1 17-6 0,-15 30-3 0,-17 33-3 0,-15-2 1 0,-15-28-1 0,-17-19 1 0,-31-16-1 0,15 0-4 0,0-15-16 0,33 0-95 0</inkml:trace>
  <inkml:trace contextRef="#ctx0" brushRef="#br0" timeOffset="132">12446 7302 57 0,'15'-30'45'0,"18"-3"0"0,-2 33-22 0,17 33-9 0,-16 45-2 0,15 49-3 0,-15-16-4 0,-16 0-4 0,-32-14 0 0,-47-19-3 0,-33-30-20 0,1-17-114 0</inkml:trace>
  <inkml:trace contextRef="#ctx0" brushRef="#br0" timeOffset="133">13764 7541 33 0,'-16'-47'58'0,"-1"30"-18"0,17 1-22 0,0 16-8 0,0 48-5 0,33 15-1 0,13-15-2 0,19-33 0 0,-3-30-1 0,-14-64 0 0,0-18 0 0,-32-14 1 0,-32-31-4 0,-15 32 4 0,-1 62-1 0,16 48 0 0,-1 31 0 0,34 66 2 0,-1 14 1 0,-1 0-2 0,2-17-1 0,45-30 0 0,3-48-1 0,-18-16 0 0,1-33 0 0,0-30 0 0,-17-48 1 0,-16-17-2 0,-15 50 2 0,0 45-1 0,-15 18 1 0,-1 63-1 0,16 30 1 0,16 33 3 0,16 0-4 0,-16 2-1 0,-1-50 1 0,-15-48 1 0,0-15-1 0,17-47 0 0,-1-32 0 0,-1 0 1 0,16 15-1 0,-14 48 0 0,-1 16 0 0,-1 48 0 0,49 126 1 0,-16-141-1 0,31-33 1 0,-16-33-1 0,-15-15 1 0,-17-32-1 0,-31-14-1 0,17 16 1 0,-17 45 0 0,-32 33-1 0,1 63 2 0,15 18-1 0,16 13-1 0,31-30 0 0,17-17-17 0,31-30-63 0,-63-17 15 0</inkml:trace>
  <inkml:trace contextRef="#ctx0" brushRef="#br0" timeOffset="134">15049 7350 33 0,'-15'-48'66'0,"15"48"-23"0,0 48-26 0,15 32-7 0,1-1-6 0,-1-16-4 0,-15-15 0 0,-15-33 0 0,-1-15 1 0,16-47 0 0,0-32-1 0,31-32 1 0,2 31-1 0,30 49 2 0,1 31 1 0,-1 15 1 0,-32 49-1 0,-14 14-2 0,-17-13-1 0,-17 14-3 0,-29-32-17 0,-2-14-97 0</inkml:trace>
  <inkml:trace contextRef="#ctx0" brushRef="#br0" timeOffset="135">13891 7191 38 0,'0'0'0'0,"-48"-30"57"0,32 13-22 0,-1 1-12 0,17 16-12 0,48 0-9 0,79 0-11 0,-31 0-88 0</inkml:trace>
  <inkml:trace contextRef="#ctx0" brushRef="#br0" timeOffset="136">4096 9223 12 0,'-16'-31'45'0,"16"16"17"0,0-18-39 0,0 33-10 0,0 33-1 0,16 45-3 0,-16 16-2 0,16 19-2 0,-1-35-2 0,1-28 0 0,0-20 0 0,0-14-2 0,-16-16 0 0,32 0 0 0,15 0-1 0,17-16-1 0,31 16-3 0,0 0-18 0,17-16-131 0</inkml:trace>
  <inkml:trace contextRef="#ctx0" brushRef="#br0" timeOffset="137">5064 9049 66 0,'0'-63'36'0,"0"32"-7"0,-48 14-19 0,-15 17-7 0,-16 17 0 0,15 14-1 0,48-1 0 0,32 35-1 0,48 14 0 0,-1-1-2 0,-15-13 1 0,-32-2-1 0,-48-30 1 0,-32-3 1 0,17-13-2 0,15-34 2 0,32-30 0 0,48 14-1 0,-1 19 0 0,-31 28 0 0,0 51 1 0,-16 31 1 0,-16 14 6 0,16 17-1 0,0-32-2 0,16-47-3 0,47-15-2 0,17-33-4 0,15-50-40 0,-47 19-67 0</inkml:trace>
  <inkml:trace contextRef="#ctx0" brushRef="#br0" timeOffset="138">5778 9223 96 0,'0'0'0'0,"32"-79"42"0,-32 31-24 0,-16 33-11 0,-47 30 0 0,15 16 0 0,16 34-2 0,32 14 1 0,16 49-2 0,16-17-2 0,0-17-2 0,-32-30 0 0,-16-1-4 0,-16-47-14 0,0-16-25 0,17-16-51 0</inkml:trace>
  <inkml:trace contextRef="#ctx0" brushRef="#br0" timeOffset="139">5524 9477 27 0,'0'0'0'0,"16"-15"83"0,0-1-52 0,48 16-20 0,47-17-9 0,-16 17-10 0,-16 0-98 0</inkml:trace>
  <inkml:trace contextRef="#ctx0" brushRef="#br0" timeOffset="140">6112 8986 76 0,'-16'-31'35'0,"-16"14"5"0,0 1-24 0,17 63-11 0,15 33-2 0,0 31-4 0,15-16-15 0,17-15-122 0</inkml:trace>
  <inkml:trace contextRef="#ctx0" brushRef="#br0" timeOffset="141">6429 9177 59 0,'0'0'0'0,"48"-65"71"0,-48 34-40 0,-16 31-15 0,-32 15-7 0,-15 49 0 0,31 14-3 0,16 50-2 0,32-1-2 0,16-30-3 0,31-51-3 0,1-14-20 0,-16-16-81 0,-48-16 51 0</inkml:trace>
  <inkml:trace contextRef="#ctx0" brushRef="#br0" timeOffset="142">6667 9335 87 0,'0'0'0'0,"0"-64"49"0,32 31-24 0,15 18-12 0,1 30-7 0,-16 50-4 0,0 31-2 0,-32-18 0 0,-16-15 0 0,0-30 0 0,16-33 0 0,0-16 0 0,32-64 1 0,16 2-1 0,-17-18 1 0,-15 16-1 0,-16 34 1 0,0 29 1 0,-16 17-1 0,-15 63 3 0,15 17 1 0,32 16-5 0,15-18 0 0,17-30-7 0,0-33-35 0,-17 2-67 0</inkml:trace>
  <inkml:trace contextRef="#ctx0" brushRef="#br0" timeOffset="143">7271 9144 91 0,'0'0'14'0,"-17"-17"40"0,17 17-34 0,33 65-8 0,30-2-3 0,-47 31-7 0,-1-14-4 0,-30 1-3 0,-33-18-16 0,17-46-105 0</inkml:trace>
  <inkml:trace contextRef="#ctx0" brushRef="#br0" timeOffset="144">7604 8875 95 0,'16'-33'27'0,"16"-30"12"0,-16 31-22 0,15 32-11 0,32 111-2 0,-46-14-3 0,-1 14-1 0,-1-17 0 0,1-16 0 0,64-28 0 0,-49-67 1 0,-15 1-1 0,-32-16 1 0,-15 1 0 0,-1 46 0 0,0 33 4 0,16 32 1 0,16 14-1 0,16 2-2 0,0-31-1 0,-16-19-1 0,-16-14-1 0,-31 1-1 0,-17-3-21 0,1-30-113 0</inkml:trace>
  <inkml:trace contextRef="#ctx0" brushRef="#br0" timeOffset="145">8715 9238 67 0,'0'0'35'0,"0"-31"8"0,16 31-31 0,48-15-11 0,15 15-4 0,0 0-94 0</inkml:trace>
  <inkml:trace contextRef="#ctx0" brushRef="#br0" timeOffset="146">8778 9399 64 0,'-15'0'16'0,"-1"0"38"0,64-17-37 0,31 1-14 0,64-1-56 0,-128 17-14 0</inkml:trace>
  <inkml:trace contextRef="#ctx0" brushRef="#br0" timeOffset="147">9969 8955 99 0,'-31'-50'45'0,"31"20"-20"0,-17 30-9 0,17 285 14 0,17-127-26 0,14 1-3 0,-15-46 0 0,0-52-2 0,-16-28-1 0,16-33-8 0,-16-16-20 0,0-32-28 0,-16 1-47 0</inkml:trace>
  <inkml:trace contextRef="#ctx0" brushRef="#br0" timeOffset="148">9954 9207 37 0,'0'0'0'0,"-16"-47"69"0,32-1-34 0,-1 32-17 0,17 16-7 0,15 0-5 0,17 64-1 0,-16-1-4 0,-33 17 0 0,-15-34-1 0,-47-13 0 0,-16-16-1 0,-1-2-8 0,17-30-61 0,47 15 2 0</inkml:trace>
  <inkml:trace contextRef="#ctx0" brushRef="#br0" timeOffset="149">10747 8986 35 0,'0'-17'69'0,"0"3"-20"0,0 14-23 0,0 46-10 0,32 34-4 0,-16 31-5 0,-1 0-5 0,-15-15-2 0,0-33-3 0,0-15-13 0,0-48-34 0,0 0-46 0</inkml:trace>
  <inkml:trace contextRef="#ctx0" brushRef="#br0" timeOffset="150">10731 9016 72 0,'0'-30'29'0,"16"-1"9"0,64-2-18 0,30 33-15 0,-30 0-5 0,-48 33-14 0,-32 28-99 0</inkml:trace>
  <inkml:trace contextRef="#ctx0" brushRef="#br0" timeOffset="151">10827 9192 45 0,'-17'0'18'0,"2"15"44"0,63-15-24 0,31 0-38 0,16 0-10 0,-31 0-98 0</inkml:trace>
  <inkml:trace contextRef="#ctx0" brushRef="#br0" timeOffset="152">11589 8938 82 0,'16'-16'25'0,"-1"-31"15"0,-30 30-19 0,-33 17-7 0,0 32-3 0,1 47-1 0,15 48-1 0,16 0-5 0,47-15-1 0,17-18-3 0,0-13-4 0,16-66-22 0,-1 0-114 0</inkml:trace>
  <inkml:trace contextRef="#ctx0" brushRef="#br0" timeOffset="153">11890 8955 87 0,'-16'-33'41'0,"16"1"-6"0,0 32-14 0,0 15-9 0,0 49-3 0,0 48-1 0,0 14-4 0,0-15-3 0,16-15-2 0,-16-17-1 0,0-32-12 0,-16-30-24 0,1-17-106 0</inkml:trace>
  <inkml:trace contextRef="#ctx0" brushRef="#br0" timeOffset="154">11874 9177 28 0,'0'-50'51'0,"0"4"-3"0,16 31-25 0,16-2-11 0,16 17-3 0,15 32-5 0,-31 14-2 0,-17 34-1 0,-15 1-1 0,-47-34 0 0,-16-33-1 0,-1 3-1 0,32-17-12 0,17-17-114 0</inkml:trace>
  <inkml:trace contextRef="#ctx0" brushRef="#br0" timeOffset="155">12207 8842 85 0,'0'0'0'0,"48"-31"54"0,-16 31-23 0,15 16-13 0,-14 47-6 0,-2 33-3 0,1 30-3 0,-16 0-4 0,-32-15-2 0,-32-14-1 0,0-33-12 0,-46-17-139 0</inkml:trace>
  <inkml:trace contextRef="#ctx0" brushRef="#br0" timeOffset="156">12986 9207 49 0,'0'0'0'0,"-32"-15"70"0,32 0-38 0,32-2-17 0,47 17-5 0,31 0-4 0,65-16-4 0,-142-1-2 0,-49 17 0 0,-49-15 0 0,-29 15-1 0,-18 15 2 0,2 2-1 0,62 16-1 0,48-18 1 0,79 0-9 0,64-30-130 0</inkml:trace>
  <inkml:trace contextRef="#ctx0" brushRef="#br0" timeOffset="157">14493 8875 47 0,'0'0'0'0,"17"-33"68"0,-34 18-39 0,17-18-9 0,-31 18-8 0,-1 15-4 0,1 15-1 0,-2 18 0 0,18 30-2 0,-1 48 0 0,32 15-2 0,-1-15-1 0,18-14-3 0,-33-33-1 0,0-49-1 0,-33 17-54 0,18-32-46 0</inkml:trace>
  <inkml:trace contextRef="#ctx0" brushRef="#br0" timeOffset="158">14064 9144 79 0,'0'-32'47'0,"48"16"-24"0,31 1-14 0,33 15-10 0,-16 15-20 0,-65-15-81 0</inkml:trace>
  <inkml:trace contextRef="#ctx0" brushRef="#br0" timeOffset="159">14780 8842 61 0,'15'-31'55'0,"1"-1"-20"0,-32 17-15 0,-15 15-6 0,-1 47-4 0,16 47-2 0,16 17-4 0,16 17-3 0,16-17-1 0,15-17-8 0,1-44-30 0,0-35-85 0</inkml:trace>
  <inkml:trace contextRef="#ctx0" brushRef="#br0" timeOffset="160">15224 8969 74 0,'0'-14'26'0,"0"-19"12"0,-32 1-20 0,1 32-5 0,-2 15-2 0,18 35-3 0,-1 28-2 0,16 16-3 0,31-14-2 0,33-16 0 0,-16-47 1 0,15-34-1 0,-15-16 0 0,-32-45-1 0,-16-33 1 0,-16 17-1 0,-47 29-1 0,-18 50-3 0,2 45-15 0,48 20-47 0,31-50-6 0</inkml:trace>
  <inkml:trace contextRef="#ctx0" brushRef="#br0" timeOffset="161">15588 8811 73 0,'0'0'0'0,"17"-32"52"0,-17 32-22 0,0 0-10 0,0 15-6 0,16 18-1 0,47 30-3 0,1 2-2 0,-16 13-4 0,-48 16-3 0,-16 2-1 0,-49-16-1 0,-14-1-21 0,0-32-110 0</inkml:trace>
  <inkml:trace contextRef="#ctx0" brushRef="#br0" timeOffset="162">14366 9081 6 0,'0'15'24'0,"-31"1"7"0,14-16-9 0,-14 0-3 0,16 0-4 0,-1 0-4 0,-1 0-4 0,17 0 0 0,33 15 0 0,46 2-2 0,0-17-2 0,1 0-2 0,-33 0 2 0,-15-17-1 0,-32-14-1 0,-17 16 0 0,-14 15-1 0,-32 15 0 0,15 1 0 0,1-1 0 0,30 2 1 0,17-17 0 0,48 0 0 0,0 0 0 0,16-17-1 0,-33 2 1 0,-16 15-152 0</inkml:trace>
  <inkml:trace contextRef="#ctx0" brushRef="#br0" timeOffset="163">10954 9016 7 0,'16'-15'14'0,"-1"0"2"0,1-16 0 0,0 14 1 0,0 17 6 0,-48 0-7 0,16 0-4 0,-15 17-4 0,14-17-1 0,17 0-1 0,0 0 0 0,-15-17-4 0,-1 17-1 0,0 0 3 0,-16 0-3 0,1 0 0 0,14 0-1 0,2 17 1 0,15-17 0 0,-16 0-1 0,16 14 1 0,-16-14-1 0,0 17 1 0,0-17 0 0,16 0 1 0,-15 0 0 0,30 15 1 0,1 0 0 0,-16 35 1 0,0-4 0 0,0 2-1 0,16-1-1 0,0 17 0 0,0 127 7 0,-1-128-8 0,-15-48 0 0,0 2 0 0,-15-17-1 0,-1-32-1 0,16 0-15 0,0 1-23 0,0 31-72 0</inkml:trace>
  <inkml:trace contextRef="#ctx0" brushRef="#br0" timeOffset="164">10795 9303 20 0,'0'-32'42'0,"-16"16"-9"0,16-1-16 0,0 2-3 0,16 15-2 0,-1-16-3 0,2 16-1 0,14 0-4 0,1 16-1 0,15-16-1 0,-14 0 0 0,14 0-1 0,-31 0 0 0,-16 0 0 0,-32-16 0 0,-32 16-1 0,1 16 1 0,-1-1 0 0,33 2-1 0,31-17 0 0,48 0 1 0,-1 0-1 0,16 0-7 0,-15-17-44 0,-48 17-21 0</inkml:trace>
  <inkml:trace contextRef="#ctx0" brushRef="#br0" timeOffset="165">11064 8922 9 0,'17'-17'28'0,"-17"17"2"0,0-15-14 0,0 15 4 0,-17 15-11 0,17-15-2 0,-15 0-4 0,-17 0 1 0,0 17-1 0,-16-17-1 0,1 16 1 0,-16 1-1 0,-1-17-1 0,17 0 1 0,31 0 0 0,16 0 1 0,0 0 1 0,16 14 0 0,-1 18 0 0,-15 0 1 0,0 31 1 0,0 1-3 0,16 14 0 0,-16-13 0 0,0-2-1 0,0-30 1 0,0 14-2 0,0-31 0 0,0-1 0 0,0 1-1 0,16-16-3 0,0 0-26 0,-16-47-87 0</inkml:trace>
  <inkml:trace contextRef="#ctx0" brushRef="#br0" timeOffset="166">10747 9288 31 0,'0'-17'18'0,"0"-16"25"0,-16 18-22 0,32 15-8 0,16-16-2 0,47 16-4 0,0-15-4 0,-31 15 0 0,-32 0-1 0,-16-15 1 0,-64 30-2 0,-15 0 0 0,48 16-2 0,31 2-97 0</inkml:trace>
  <inkml:trace contextRef="#ctx0" brushRef="#br0" timeOffset="167">14557 8747 14 0,'0'0'22'0,"15"-16"11"0,-15 16-14 0,0 0-8 0,0-17-2 0,-15 17 0 0,15 0-4 0,-16 0 0 0,1 0-2 0,-1 0 2 0,16 0 0 0,-32 0-2 0,16 0 1 0,-1 0-2 0,2 17 1 0,-1 16 1 0,1-3-1 0,15 3-1 0,-33-2 1 0,18 16-1 0,-1 3 1 0,16-4 0 0,0-14-1 0,16 16-1 0,-1-17 0 0,-15 17 1 0,0-1-1 0,0 1 0 0,0 0 0 0,-15-2 0 0,15-13 0 0,0-1-1 0,0-32 1 0,-16 15-2 0,16-30-8 0,0-33-52 0,0 31-6 0</inkml:trace>
  <inkml:trace contextRef="#ctx0" brushRef="#br0" timeOffset="168">14145 9177 50 0,'0'0'0'0,"0"-17"45"0,15-16-26 0,16 33-7 0,17-15-1 0,31 15-1 0,-14 0-2 0,-18-16-4 0,-15 1-2 0,-16 15-2 0,-16 0-84 0,0 0 30 0</inkml:trace>
  <inkml:trace contextRef="#ctx0" brushRef="#br0" timeOffset="169">14589 8731 11 0,'0'0'0'0,"0"-48"46"0,-17 48-18 0,-14 0-17 0,16 0 1 0,-18 0-3 0,18 0 1 0,-1 17-3 0,-1-3-1 0,-14 3-2 0,0 31 1 0,-1 0-1 0,16 0-1 0,16-1 1 0,16 17 1 0,-1-1-2 0,-15 15 1 0,0 2 0 0,0-32-2 0,0 0 0 0,0-16-1 0,0-18-1 0,0 3 0 0,0-1-2 0,-15 1-29 0,-1-17-72 0</inkml:trace>
  <inkml:trace contextRef="#ctx0" brushRef="#br0" timeOffset="170">14176 9127 64 0,'0'0'21'0,"-16"-15"4"0,32-1-10 0,32 16-6 0,0-15-4 0,31 15-5 0,0 0-12 0,-31 0-97 0</inkml:trace>
  <inkml:trace contextRef="#ctx0" brushRef="#br0" timeOffset="171">14445 9636 2 0,'0'0'5'0,"-15"15"32"0,-1-15-2 0,16 0-15 0,16 0-3 0,32-15-4 0,63-1-1 0,80 0-3 0,-1 2-3 0,-63 14-4 0,-63 0 0 0,-1 0-1 0,-15 0 2 0,14 0-2 0,19-33 1 0,-50 16 0 0,-47 17-1 0,-32 17-1 0,-46-1 0 0,-18 1 0 0,-30-3 1 0,-1 2-1 0,95-16 0 0,-223 31-1 0,177-14 1 0,46-1 0 0,48-16 0 0,48-16 1 0,94-16 0 0,64 16 1 0,17 0 1 0,-32 2 0 0,-112 14-2 0,-47 0-1 0,-16 0 1 0,-16 0-1 0,-33 14 1 0,-29-14 0 0,-34 0-1 0,-31 16 0 0,0 0 0 0,48-16 1 0,47 15-1 0,64-15 0 0,95-15 1 0,48 15-1 0,47-32 2 0,-111 32-1 0,-80-14 0 0,-79 28-6 0,-62 2-131 0</inkml:trace>
  <inkml:trace contextRef="#ctx0" brushRef="#br0" timeOffset="172">8572 3477 1 0,'0'0'9'0,"-15"0"54"0,-1 15-51 0,16 16-5 0,31 19 0 0,33-3-4 0,31 0-1 0,-15 17 2 0,-1-33-3 0,16 2 0 0,0-33 0 0,32 0 0 0,32-33 1 0,15-15-3 0,-30 18 0 0,-34-3 2 0,2 2-1 0,-17-16 1 0,16-3 1 0,-15 4-1 0,15-2-1 0,-1 16 0 0,-30 32 0 0,0 15 1 0,-1 18-1 0,16 14-2 0,16 1 3 0,-15 0-1 0,-2-2 1 0,-14-13-1 0,15-1 1 0,-47-17-1 0,110 18 2 0,-78-18-1 0,0 1-1 0,-1-16 0 0,16 0 0 0,-15-16 1 0,14 1 0 0,2-18-2 0,-1 3 1 0,1-20 1 0,-17 4-1 0,0-2 0 0,-16 0 1 0,33 18-1 0,-17 13-1 0,0 17 2 0,1-16-1 0,15 16 0 0,-16 16 0 0,0 16 1 0,33-17-1 0,-16 16 0 0,15-14 0 0,-1-1-1 0,2 16 1 0,-33 0 0 0,1-1 1 0,-1 32-1 0,0-30 1 0,-15-2 0 0,30-31 3 0,-13 0-1 0,-18-47 2 0,1 0 0 0,-18-17-2 0,2 0-2 0,-31 16-94 0</inkml:trace>
  <inkml:trace contextRef="#ctx0" brushRef="#br0" timeOffset="173">2334 11160 9 0,'-16'-32'26'0,"-16"-31"28"0,16 15-31 0,-16 17-1 0,16 46-16 0,16 49 0 0,0 31 0 0,32-1-4 0,-16-14-2 0,16-16 0 0,-32-32 0 0,0-17 0 0,0 2-1 0,16-34 1 0,15-13 0 0,1-18 1 0,0 0-1 0,-16 33 1 0,0 15-1 0,0 0 1 0,31 47-1 0,1-16 0 0,-1 2 0 0,17-18 1 0,-1-30 1 0,-15-18-1 0,-48-15 3 0,0-32-2 0,-32-31-2 0,-15 17 0 0,15 31-2 0,-32 48-1 0,33 15-7 0,15 30-28 0,0-14-45 0</inkml:trace>
  <inkml:trace contextRef="#ctx0" brushRef="#br0" timeOffset="174">3016 11223 24 0,'0'-15'41'0,"0"15"-18"0,95 15 4 0,-79-45-19 0,0-20-2 0,-32 4-4 0,-15-2 2 0,-17 16 0 0,-16 16-1 0,33 47 3 0,-1 34 0 0,16 14-2 0,32 32-1 0,32-47 0 0,31-33-2 0,16-31-5 0,16-15-52 0,-79 15-13 0</inkml:trace>
  <inkml:trace contextRef="#ctx0" brushRef="#br0" timeOffset="175">3842 11398 37 0,'0'0'37'0,"0"-16"-3"0,16 1-17 0,15-33-6 0,1 0-3 0,-16-30-3 0,0-18-3 0,0 0 0 0,-16 33 0 0,0 15 3 0,-16 48-2 0,0 0-1 0,0 31-1 0,16 34 1 0,32 14-1 0,-16 16 0 0,0-15-1 0,-1-49 0 0,-15 2-1 0,0-18 2 0,0-30-1 0,-15-18 0 0,15-15 1 0,15-15 0 0,49 15-1 0,-16 33 0 0,-33 15 0 0,49 0 2 0,-32 15-1 0,-1 33-1 0,-15 15 0 0,0 1-2 0,0-32-10 0,0-17-105 0</inkml:trace>
  <inkml:trace contextRef="#ctx0" brushRef="#br0" timeOffset="176">4762 11128 70 0,'16'-31'38'0,"-16"-17"-12"0,-16 16-14 0,-31 1-3 0,-1 16-4 0,-15 15-2 0,15 30-1 0,16 18 0 0,16 31 0 0,16 1-1 0,32-34-1 0,16-13 3 0,-1-16 0 0,1-17-2 0,0-17-1 0,-1 1 0 0,-15-32 1 0,-16 1 0 0,-16-1 0 0,-16-48 2 0,16 81-1 0,0-1 0 0,0 16 1 0,0 16-3 0,16 16 0 0,16 16 0 0,-16-2 0 0,-1 4 0 0,17-3-1 0,16-33 0 0,-1-14 0 0,17 0 0 0,-1-46 1 0,-15-19 0 0,-32-13 0 0,0-1 1 0,-16 47 0 0,0 16 0 0,0 32-1 0,0 62 1 0,0 18 0 0,32-16-1 0,-1-17 0 0,-15-30-1 0,0-18 2 0,0-15-1 0,0-15 1 0,-16-35 0 0,16-44 0 0,0-1-1 0,-1 31 0 0,1 34 1 0,16 13-1 0,-16 17 0 0,16 32 0 0,-1 14 0 0,33-13 1 0,-1-16-1 0,17-17 0 0,-1-17-1 0,-31 1 1 0,-32-16 1 0,0 1-1 0,-16-1 0 0,-32 32 1 0,0 0-2 0,0 47 1 0,1 1 1 0,15 0-1 0,16 15 2 0,0 0 1 0,31-15 0 0,65-15 6 0,-49-18-4 0,17-30-3 0,-17 15-1 0,-47-17-5 0,0 17-54 0,-15 0-40 0</inkml:trace>
  <inkml:trace contextRef="#ctx0" brushRef="#br0" timeOffset="177">7683 10938 14 0,'0'-48'43'0,"-15"32"2"0,15 2-18 0,0-3-11 0,0 34-6 0,0 44-2 0,0 35 0 0,0 15-1 0,0 1-5 0,0-33 0 0,15-31 0 0,17-33 1 0,15-15-1 0,1 0 0 0,48-15-2 0,-33 15-3 0,-16 0-15 0,1 0-111 0</inkml:trace>
  <inkml:trace contextRef="#ctx0" brushRef="#br0" timeOffset="178">8636 10986 86 0,'0'0'0'0,"48"-112"36"0,-17 48-19 0,-31 17-7 0,-47 16-6 0,-17 15-1 0,1 32-1 0,15 32 0 0,16 15-2 0,32 0 0 0,63 17 1 0,1-17 0 0,-32-30-1 0,-1 13 0 0,-31-14 0 0,-47 1 0 0,-16-18 0 0,15-15 0 0,32-15 1 0,16-18 0 0,32 16-1 0,16 2 1 0,-33 15 0 0,1 15 1 0,-16 65 0 0,0 1 2 0,0-3 0 0,0-15-2 0,32 1-1 0,16-32 0 0,-1-17-5 0,16-15-25 0,-15-15-58 0</inkml:trace>
  <inkml:trace contextRef="#ctx0" brushRef="#br0" timeOffset="179">9398 11065 47 0,'0'0'0'0,"0"-94"73"0,-16 44-47 0,0 3-11 0,0 33-4 0,-15 14-4 0,-2 30-2 0,18 51 0 0,15 30-1 0,0 0-2 0,15 0-2 0,-15-48 0 0,0 0-2 0,-15-48-11 0,-17 2-23 0,0-34-79 0</inkml:trace>
  <inkml:trace contextRef="#ctx0" brushRef="#br0" timeOffset="180">9032 11193 55 0,'0'0'19'0,"33"0"28"0,30-17-34 0,32 17-12 0,32-16-7 0,-47-1-77 0</inkml:trace>
  <inkml:trace contextRef="#ctx0" brushRef="#br0" timeOffset="181">9779 10843 67 0,'0'-48'42'0,"15"0"-13"0,-15 17-16 0,-15 47-7 0,-1 62-4 0,0 33-4 0,0 17-8 0,16-34-82 0,0-77 49 0</inkml:trace>
  <inkml:trace contextRef="#ctx0" brushRef="#br0" timeOffset="182">10208 10921 77 0,'0'0'0'0,"-16"-31"52"0,-1 1-31 0,-46 30-10 0,16 30-1 0,-1 34-2 0,32 31-3 0,48 16-4 0,-17 0-1 0,33-31-4 0,-16-33-9 0,0-47-25 0,0 0-54 0</inkml:trace>
  <inkml:trace contextRef="#ctx0" brushRef="#br0" timeOffset="183">10350 11065 44 0,'16'-33'41'0,"16"2"8"0,16-16-30 0,-1 47-11 0,-15 32-4 0,-16 47 0 0,-1 16-1 0,-15-1-2 0,0-44 0 0,-15-20 0 0,-1-13-1 0,16-17 1 0,31-47 0 0,17-34 0 0,0-30-1 0,-17 31 0 0,-14 34 1 0,-17 46 0 0,-17-32 3 0,-14 32-1 0,-1 206 6 0,32-112-9 0,48-29 1 0,-16-33-5 0,15-16-17 0,16-1-117 0</inkml:trace>
  <inkml:trace contextRef="#ctx0" brushRef="#br0" timeOffset="184">10985 10971 83 0,'0'0'0'0,"32"-65"51"0,15 33-24 0,-14 32-13 0,-2 64-7 0,-15 63-4 0,0 1-1 0,-48 94-10 0,1-207-25 0,31-15-89 0</inkml:trace>
  <inkml:trace contextRef="#ctx0" brushRef="#br0" timeOffset="185">11303 10732 85 0,'0'0'0'0,"95"-80"45"0,-31 33-23 0,-17 30-10 0,-31 17-6 0,0 64-4 0,-16 47-1 0,0 0 0 0,-16 1 0 0,32-33 0 0,15-32 0 0,33-31-1 0,-1-16 1 0,-15-16-1 0,-48-14 2 0,0-3-1 0,-31 16 2 0,-1 34 1 0,0 31 1 0,16 48 0 0,32-18-1 0,0 2 0 0,0-1-2 0,-16-14 0 0,0-19-1 0,-32-14 0 0,-31-16 0 0,15 1-3 0,16-34-9 0,16-31-42 0,16 16-63 0</inkml:trace>
  <inkml:trace contextRef="#ctx0" brushRef="#br0" timeOffset="186">12271 11223 94 0,'48'-30'60'0,"-16"30"-50"0,31 0-8 0,-31 0-15 0,-17 15-94 0</inkml:trace>
  <inkml:trace contextRef="#ctx0" brushRef="#br0" timeOffset="187">12303 11334 88 0,'0'0'18'0,"-16"0"23"0,16 0-31 0,32 17 21 0,31-17-15 0,33 0-14 0,-1-17-24 0,-47 17-99 0</inkml:trace>
  <inkml:trace contextRef="#ctx0" brushRef="#br0" timeOffset="188">14224 10605 32 0,'0'0'0'0,"0"-47"47"0,-16-3-15 0,-16 50-7 0,-15-15-8 0,15 30-2 0,-1 35-4 0,33 44-1 0,33 1-3 0,-1 48 0 0,15 16-4 0,1 15-1 0,-48-30-1 0,15-33-1 0,-30-33 1 0,-18-13-1 0,2-34-1 0,16 1-6 0,-18-32-32 0,2 0-95 0</inkml:trace>
  <inkml:trace contextRef="#ctx0" brushRef="#br0" timeOffset="189">13985 12002 80 0,'0'0'0'0,"-31"31"51"0,14 16-25 0,34 3-11 0,31-36-5 0,31-14-3 0,0-31-5 0,-31-32 2 0,-32-1 0 0,-64-16-3 0,-16 32 0 0,-15 48-1 0,16 48 0 0,-1 0-3 0,49 15-14 0,46-47-65 0,-16-16 15 0</inkml:trace>
  <inkml:trace contextRef="#ctx0" brushRef="#br0" timeOffset="190">14732 10493 31 0,'15'-31'38'0,"2"16"0"0,-17-2-16 0,0 34-11 0,-32 13-5 0,-16-14-3 0,1-1-1 0,-1-15-1 0,0-31 1 0,33-16-2 0,15-47 5 0,31 77-4 0,17 17 1 0,-16 0 0 0,-16 17-1 0,15 13 1 0,1 1-1 0,-1 34 1 0,17-19 1 0,0-13-1 0,0-16 3 0,14-17 0 0,-29-33-1 0,-18-15 0 0,-15-15-2 0,-31 0-1 0,-32 48-3 0,-33 45-5 0,32 51-105 0</inkml:trace>
  <inkml:trace contextRef="#ctx0" brushRef="#br0" timeOffset="191">15461 11223 21 0,'0'-30'53'0,"0"30"-10"0,33 15-12 0,-1 17-26 0,-1-18-2 0,17-14-1 0,0 0 0 0,-17-31 0 0,-31-16-1 0,0-1 1 0,-31 2 0 0,-17 29 1 0,-15 17 0 0,15 47 0 0,15 17 1 0,18 14 0 0,15 2-1 0,15-16-1 0,33-32 0 0,16 0 0 0,-1-32-2 0,112-80-152 0</inkml:trace>
  <inkml:trace contextRef="#ctx0" brushRef="#br0" timeOffset="192">15494 10780 57 0,'0'0'0'0,"0"-33"53"0,15 18-35 0,49-1-14 0,47 16-2 0,32-17-9 0,-16 2-104 0</inkml:trace>
  <inkml:trace contextRef="#ctx0" brushRef="#br0" timeOffset="193">16129 10430 50 0,'-16'-16'32'0,"-1"-16"12"0,17 16-23 0,0 32-10 0,17 32 0 0,-1 47-5 0,16 32-3 0,-16-16-3 0,-1-14 1 0,-15-36-1 0,0-44 0 0,0-1 0 0,-15-16 1 0,-1-48-2 0,-1-15 2 0,17-17-2 0,0 16 2 0,17 17 0 0,30 0-1 0,1 30 0 0,0 17 1 0,-33 17-2 0,1 30 2 0,-1 17-1 0,-46-17-1 0,0-15 3 0,-17-17-2 0,0-15-1 0,17 0-8 0,14-30-52 0,17 30-10 0</inkml:trace>
  <inkml:trace contextRef="#ctx0" brushRef="#br0" timeOffset="194">16558 10573 58 0,'0'-15'31'0,"0"-2"7"0,31 1-19 0,1 32-10 0,16 48-5 0,-17 15-3 0,-46 0-1 0,-18-32 0 0,2-30 1 0,31-17 0 0,48-47 0 0,14-34 0 0,19-13 0 0,-35 14 0 0,-46 32 2 0,-31 48-1 0,0 16 0 0,-1 64 0 0,16-1-1 0,32 16 0 0,32-32-3 0,15 1-24 0,-15-48-100 0</inkml:trace>
  <inkml:trace contextRef="#ctx0" brushRef="#br0" timeOffset="195">17478 11032 64 0,'0'-31'31'0,"15"-16"2"0,-15-1-14 0,0 16-7 0,-31 18-4 0,0 28-2 0,-1 33 0 0,32 33-1 0,15 31-1 0,2 0-2 0,-1-15-2 0,-16-33-1 0,-16-15-5 0,-1-33-25 0,-14-15-102 0</inkml:trace>
  <inkml:trace contextRef="#ctx0" brushRef="#br0" timeOffset="196">17160 11208 58 0,'0'0'34'0,"17"-15"5"0,62 15-28 0,48 0-11 0,0 0-6 0,-17-17-64 0,-77 17 22 0</inkml:trace>
  <inkml:trace contextRef="#ctx0" brushRef="#br0" timeOffset="197">17780 10747 48 0,'0'-15'17'0,"32"-48"45"0,-32 30-39 0,0 96-10 0,-17 48-12 0,17-15-6 0,0 15-37 0,0-96-23 0</inkml:trace>
  <inkml:trace contextRef="#ctx0" brushRef="#br0" timeOffset="198">18193 10890 88 0,'0'0'0'0,"-32"-30"48"0,32 13-28 0,-33 34-9 0,-13 29-2 0,30 65-3 0,-1 0-3 0,17 32-3 0,33-47-2 0,13-33-13 0,2-31-33 0,-15-32-46 0</inkml:trace>
  <inkml:trace contextRef="#ctx0" brushRef="#br0" timeOffset="199">18382 11143 61 0,'0'0'0'0,"33"-61"68"0,-1 44-48 0,47 1-3 0,-48 49-13 0,2 125-3 0,-49-79-1 0,-16-47 0 0,16-16 0 0,16-16 0 0,16-16-1 0,32-31 1 0,-2-34 0 0,2 1 1 0,-31-14 0 0,-17 62 0 0,-17 32 0 0,2 15 0 0,15 65 2 0,0 1-3 0,0 13-1 0,32-47-2 0,15-14-12 0,16-18-64 0,-46-15 22 0</inkml:trace>
  <inkml:trace contextRef="#ctx0" brushRef="#br0" timeOffset="200">18938 10921 68 0,'17'-31'45'0,"30"1"-11"0,1 13-13 0,0 64-12 0,-17 49-4 0,-16 30-3 0,2-15-2 0,-17-15 0 0,-32-17-4 0,16-47-16 0,1-17-45 0,15-15 2 0</inkml:trace>
  <inkml:trace contextRef="#ctx0" brushRef="#br0" timeOffset="201">19717 11223 67 0,'31'-30'28'0,"17"-3"2"0,-32-15-20 0,-49 33-3 0,-29 0-2 0,-3 15 1 0,3 30-3 0,14 18 1 0,31 32-2 0,34-1 0 0,14-31-1 0,2 0-1 0,13-48 0 0,98-96 2 0,-128 0-2 0,-1-30 1 0,-15 15 1 0,0 46 3 0,-31 50 0 0,14 15-1 0,2 32 1 0,-1 47 0 0,32 32-3 0,-1 1-2 0,18-33-2 0,-1 32-154 0</inkml:trace>
  <inkml:trace contextRef="#ctx0" brushRef="#br0" timeOffset="202">20050 11176 66 0,'0'0'0'0,"31"-33"48"0,2 18-24 0,13-1-9 0,2 32-7 0,-15 32-5 0,-33 47-3 0,-81 32 0 0,66-127 1 0,30-16 0 0,50-32 0 0,-3-15 0 0,-14-32-1 0,-31 31 2 0,-17 49 1 0,0 15 2 0,-17 31-2 0,2 34 1 0,-1 29-1 0,32-30-2 0,-1 0-2 0,33-17-20 0,-17-47-88 0</inkml:trace>
  <inkml:trace contextRef="#ctx0" brushRef="#br0" timeOffset="203">21320 10652 60 0,'0'-16'12'0,"16"-47"26"0,-1 48-15 0,2-2-6 0,14 64-4 0,0 81-3 0,-31 30-3 0,17 17-4 0,-17-1-2 0,0-46 0 0,-17-34-1 0,2-44-2 0,15-50-10 0,15 0-32 0,2-17-50 0</inkml:trace>
  <inkml:trace contextRef="#ctx0" brushRef="#br0" timeOffset="204">22050 11001 69 0,'-16'-47'36'0,"1"31"-9"0,-1 64-11 0,16 78-12 0,0-15-3 0,0-30-1 0,-17-34 0 0,17-31 1 0,0-16 0 0,0-48-1 0,33-17 0 0,-2 19 0 0,17 31 0 0,-16 30 1 0,-1 31 0 0,17 4-1 0,16-20 2 0,-1-13 0 0,1-17 0 0,-33-17-1 0,-16-30 1 0,-15-47 0 0,-15-2-1 0,-32-15 0 0,-1 31-1 0,-15 34-1 0,15 46 1 0,-16 0-1 0,33 61 1 0,14 4 0 0,17 14-1 0,64-1 0 0,159 2-1 0,-112-63 1 0,-16-34 1 0,-47-13 0 0,79-131 3 0,-112 115-3 0,-46 31 1 0,-1 15-1 0,-16 30 1 0,32 51-1 0,47 13 0 0,17 1 0 0,31-32 0 0,17-46 1 0,0-17-1 0,-17-47 0 0,-15-49 1 0,-18-15 1 0,-13-32-1 0,-18 63 0 0,-15 66 0 0,0 14 0 0,-31 14 2 0,14 50 1 0,2 47 0 0,15 0 1 0,-16 16 0 0,1 1-2 0,15-18-1 0,0-14 0 0,31-33-1 0,-16-15-1 0,18-48 2 0,15 0-2 0,-17-65 0 0,-16-13-1 0,-15-33 0 0,-46 15 1 0,-2 48 0 0,-31 33 0 0,31 15 0 0,48 0 0 0,63 15 1 0,33 2-2 0,31-34-5 0,-32 17-96 0,-80 0 32 0</inkml:trace>
  <inkml:trace contextRef="#ctx0" brushRef="#br0" timeOffset="205">9779 13287 6 0,'0'0'24'0,"-32"-15"25"0,16 15-12 0,16 0-18 0,48 0-5 0,15 15-5 0,112-15-12 0,-111 16-23 0,-33-16-75 0</inkml:trace>
  <inkml:trace contextRef="#ctx0" brushRef="#br0" timeOffset="206">9890 13430 61 0,'0'0'0'0,"-16"-16"54"0,0 32-34 0,64-16-13 0,15 0-4 0,49 0-12 0,-18 0-107 0</inkml:trace>
  <inkml:trace contextRef="#ctx0" brushRef="#br0" timeOffset="207">11636 13511 2 0,'0'0'20'0,"0"0"20"0,-16 0-4 0,16 0-15 0,-15 30-10 0,30-14-4 0,33 16 0 0,0-32 0 0,-1-17-1 0,1-14-2 0,-16 1-1 0,-16-20-1 0,-32 3 0 0,-16 0 0 0,0 30-1 0,-15 17 0 0,-1 0-1 0,-16 33 2 0,33 14 0 0,-1-16 2 0,32 19 2 0,0 11-1 0,0-11-1 0,48 11-1 0,-17-11-1 0,32-3-1 0,17-47 0 0,0 0-3 0,47-97-177 0</inkml:trace>
  <inkml:trace contextRef="#ctx0" brushRef="#br0" timeOffset="208">11589 13033 34 0,'-17'-31'38'0,"2"31"-5"0,47 0-15 0,31 0-9 0,80 15-5 0,-32 1-9 0,-16-16-79 0,-79 0 46 0</inkml:trace>
  <inkml:trace contextRef="#ctx0" brushRef="#br0" timeOffset="209">12224 12826 30 0,'-17'-15'15'0,"17"-31"35"0,0 29-18 0,-15 1-12 0,15-1-7 0,0 50-9 0,0 30 4 0,15 48-2 0,2 48-2 0,-1-31-2 0,-16-34 0 0,0-30-2 0,0-31 1 0,0-19-1 0,0-28 1 0,0-19 1 0,0-14-2 0,-16-17 0 0,-1-16 0 0,17 17 1 0,0-2-1 0,33 4 0 0,14 28 1 0,0 16-1 0,-14 17-1 0,-2 50 2 0,-15 11-1 0,-16 4-1 0,-16-19 2 0,-31-13-1 0,-17-33 0 0,17 17-1 0,-1-34-4 0,32-16-25 0,32 19-105 0</inkml:trace>
  <inkml:trace contextRef="#ctx0" brushRef="#br0" timeOffset="210">12700 12970 47 0,'-16'0'22'0,"-32"-33"20"0,33 18-22 0,15-1-3 0,63 1-8 0,-15 15-5 0,-17 46-2 0,1 50 0 0,-32-16-2 0,-32-17 0 0,1-30 1 0,14-33 2 0,17 0-2 0,0-33 0 0,48-30 0 0,-16-33 0 0,0 1 0 0,-17 32 0 0,-15 30 1 0,-31 50 2 0,15 62 0 0,0 16-2 0,16 16 0 0,32-30-2 0,47-34-13 0,-15-16-94 0</inkml:trace>
  <inkml:trace contextRef="#ctx0" brushRef="#br0" timeOffset="211">13652 13350 18 0,'0'-30'40'0,"-127"-66"52"0,96 111-81 0,14 33-2 0,2 15-1 0,15 33-2 0,0-1-3 0,15 1-3 0,2-17 0 0,-17-15-3 0,0-50-11 0,-17 3-42 0,2-17-42 0</inkml:trace>
  <inkml:trace contextRef="#ctx0" brushRef="#br0" timeOffset="212">13302 13557 37 0,'0'0'0'0,"17"-16"74"0,-1 1-57 0,32 15-11 0,63 0-5 0,-1 15-13 0,-31-15-94 0</inkml:trace>
  <inkml:trace contextRef="#ctx0" brushRef="#br0" timeOffset="213">14081 13320 70 0,'0'0'0'0,"-32"-33"45"0,1 2-24 0,-2 31-5 0,2 0-5 0,-1 31-3 0,16 49-2 0,16 31-2 0,16 0-3 0,-16-32-2 0,15-14-1 0,18-35-10 0,15-30-34 0,-17 0-51 0</inkml:trace>
  <inkml:trace contextRef="#ctx0" brushRef="#br0" timeOffset="214">14272 13461 41 0,'0'0'0'0,"15"-47"60"0,1 16-28 0,16-2-15 0,-1 18-5 0,2 30-6 0,-2 49-2 0,-16 16-1 0,-15-17-3 0,0 2 1 0,-15-35 1 0,-16-30-2 0,15 16 2 0,16-47-2 0,0-17 0 0,31 0 0 0,17-15-1 0,-17 15 2 0,-31 18 0 0,0-3-2 0,0 16 1 0,-15 17 0 0,-1 0 0 0,-16 33 1 0,32 30 0 0,0 17 0 0,15-1-1 0,18-47 0 0,-1-1-1 0,15-31-7 0,16 0-29 0,-15 0-54 0</inkml:trace>
  <inkml:trace contextRef="#ctx0" brushRef="#br0" timeOffset="215">14764 13335 63 0,'-17'-48'46'0,"34"17"-12"0,14 14-13 0,17 17-11 0,0 48-2 0,-1 48-4 0,-32-1-1 0,2 16-1 0,-49-32 0 0,1-31-3 0,-17-16-5 0,0-17-50 0,32-15-25 0</inkml:trace>
  <inkml:trace contextRef="#ctx0" brushRef="#br0" timeOffset="216">15288 12891 59 0,'0'-32'33'0,"0"16"7"0,0 16-23 0,15 48-3 0,1 48-1 0,16 30-1 0,-16 33-5 0,47 332 4 0,-47-347-10 0,-1-49-1 0,-30-16 0 0,-1-31 0 0,1-16-4 0,15-32-6 0,15-15-26 0,1-35-86 0</inkml:trace>
  <inkml:trace contextRef="#ctx0" brushRef="#br0" timeOffset="217">15780 14035 90 0,'-17'-17'14'0,"-14"17"19"0,14 0-20 0,17 17-3 0,0 13-1 0,0 18-2 0,33 0-3 0,15-17-1 0,15-16-1 0,1-30 0 0,-18-16 1 0,-29-17 1 0,-17-16 0 0,-32-15-3 0,-32 31 1 0,-15 33-2 0,0 46 0 0,16 1-3 0,47 16-7 0,16-17-46 0,0-31-25 0</inkml:trace>
  <inkml:trace contextRef="#ctx0" brushRef="#br0" timeOffset="218">15811 12700 34 0,'0'0'0'0,"0"-32"66"0,0 16-41 0,0 16-13 0,-15 16-3 0,-33 16-3 0,15-17-2 0,-13-15 0 0,13 0-1 0,-15-15-1 0,33-17-2 0,-1-15 1 0,16-17 0 0,16 31 1 0,16 2-1 0,16 16-2 0,-17 0 1 0,-15 15 3 0,16 0-1 0,-16 15-1 0,16 31-1 0,15 19 1 0,-15-2 0 0,16-15 0 0,-17-16 2 0,17-32 2 0,0-17-1 0,-32-13-1 0,-16-34 0 0,-16 32 0 0,-49 0-4 0,3 49-2 0,-3 30-20 0,34 17-121 0</inkml:trace>
  <inkml:trace contextRef="#ctx0" brushRef="#br0" timeOffset="219">16621 13350 51 0,'0'0'0'0,"-48"0"57"0,33 0-32 0,15 0-7 0,63-15-8 0,16 15-4 0,0 0-2 0,-31 0 2 0,-48 0-4 0,0-15 0 0,-63 15-1 0,-16 0 0 0,-2 0 1 0,50 30-2 0,16-30 1 0,221 0-33 0,-95-15-101 0</inkml:trace>
  <inkml:trace contextRef="#ctx0" brushRef="#br0" timeOffset="220">17939 12700 39 0,'0'-15'15'0,"16"-49"32"0,-16 32-22 0,-16 17-9 0,-1-2-1 0,-14 17-6 0,-17 17-1 0,0 30 0 0,17 0-3 0,31 33 0 0,-17-2 0 0,34 18-1 0,-17 15-1 0,0-16 0 0,16 16-1 0,-16 0-1 0,15 0 0 0,2 0-1 0,-1 0 1 0,-1-14 0 0,1 14 0 0,16-17-1 0,-16-30 0 0,-1 0 0 0,-30-31 0 0,-18-3 0 0,2-30 1 0,-17 16-1 0,-15-47-1 0,-16-1-15 0,31-16-129 0</inkml:trace>
  <inkml:trace contextRef="#ctx0" brushRef="#br0" timeOffset="221">18320 13320 7 0,'0'0'7'0,"-17"0"28"0,2 0-3 0,-1-17 6 0,16 17-14 0,0 0-9 0,0 0-6 0,64-16-4 0,15 16-4 0,0 0-4 0,1 0-18 0,-1 0-103 0</inkml:trace>
  <inkml:trace contextRef="#ctx0" brushRef="#br0" timeOffset="222">18859 13113 55 0,'0'0'17'0,"0"-48"29"0,0 31-25 0,0 17-6 0,0 17-6 0,16 46-2 0,-16 33-4 0,15 30-1 0,2 2-2 0,-17-34 1 0,0-29 0 0,0-34-2 0,0-16 2 0,-17 2-1 0,2-34 1 0,15-14 0 0,-16-32-1 0,1-15 1 0,15-19-1 0,0 3 1 0,31 13-2 0,1 51 1 0,16 13 1 0,-1 17-1 0,1 32-2 0,-33 31 2 0,-15-15 0 0,0-16-1 0,-31 1 2 0,-17-19 0 0,-15 2-3 0,47 0-13 0,32-32-125 0</inkml:trace>
  <inkml:trace contextRef="#ctx0" brushRef="#br0" timeOffset="223">19542 13320 61 0,'0'-17'40'0,"0"17"-18"0,48 0-10 0,14-16-4 0,-14 1-3 0,-15-1-1 0,-33-16-1 0,-16 0 0 0,-32-1-2 0,0 33 2 0,0 0 0 0,0 17 3 0,33 46-1 0,-1 1 0 0,16 0 1 0,16 15-3 0,16-31 0 0,16-1-4 0,-1-31 2 0,16-16-2 0,1-31-10 0,-1-17-31 0,-30-16-81 0</inkml:trace>
  <inkml:trace contextRef="#ctx0" brushRef="#br0" timeOffset="224">19573 12748 62 0,'0'-33'45'0,"0"18"-22"0,17 0-12 0,45 15-6 0,34 0-4 0,0 0-11 0,-34 0-110 0</inkml:trace>
  <inkml:trace contextRef="#ctx0" brushRef="#br0" timeOffset="225">20050 12493 47 0,'0'-30'49'0,"0"13"-15"0,0 1-14 0,16 16-12 0,-16 63-3 0,15 33 1 0,2 63-1 0,-17-48-5 0,0-48 0 0,-17 2 1 0,17-50 0 0,-15-15 0 0,15 0-1 0,0-32 1 0,-16-32-1 0,-1 1 0 0,17-15 0 0,17-2 2 0,-1 32-1 0,16 15-2 0,30 18 1 0,-14 15 1 0,0 15 0 0,-32 33-2 0,-16 0 1 0,-31 17 0 0,-33-19 0 0,16-31 0 0,0 2-2 0,17-17-9 0,14-32-31 0,34 16-54 0</inkml:trace>
  <inkml:trace contextRef="#ctx0" brushRef="#br0" timeOffset="226">20447 12574 65 0,'0'0'0'0,"0"-33"55"0,15 2-32 0,18 31-13 0,-2 14-5 0,1 36-3 0,-32 28-1 0,0-30-2 0,-32 0 2 0,1-31-1 0,31-17 1 0,15-33-1 0,16-31 1 0,17-15 0 0,-31 14-1 0,-17 4 1 0,0 28 0 0,0 33 1 0,-17 16 0 0,17 48 2 0,17 30 0 0,-17 2-3 0,0-31-2 0,31-4-11 0,48-11-122 0</inkml:trace>
  <inkml:trace contextRef="#ctx0" brushRef="#br0" timeOffset="227">21049 13145 26 0,'17'-32'56'0,"-1"0"-23"0,-16 16-18 0,-33-16-2 0,2 32-1 0,-17 0-3 0,17 48-2 0,14 16-2 0,17 47 0 0,0 0-2 0,17 0-2 0,-1-32-1 0,-16-31-2 0,-33-16-13 0,2-32-29 0,16 0-31 0</inkml:trace>
  <inkml:trace contextRef="#ctx0" brushRef="#br0" timeOffset="228">20733 13350 39 0,'0'-15'30'0,"0"0"14"0,47 15-31 0,64-17-8 0,1 17-5 0,-1 17-25 0,-64-17-55 0</inkml:trace>
  <inkml:trace contextRef="#ctx0" brushRef="#br0" timeOffset="229">21526 13159 71 0,'0'0'0'0,"0"-46"47"0,-15 31-28 0,-33-2-3 0,0 17-5 0,17 47 0 0,15 34-4 0,16 30-3 0,0-17-3 0,31-14-2 0,-15-33-4 0,16 1-24 0,16-32-99 0</inkml:trace>
  <inkml:trace contextRef="#ctx0" brushRef="#br0" timeOffset="230">21669 13303 58 0,'0'-31'27'0,"15"-2"10"0,18 18-22 0,15 15-6 0,-17 32-6 0,-16 15-2 0,2 33-1 0,-34-17 0 0,2-31 0 0,-16-16 0 0,31 1 1 0,0-34 0 0,0-31-1 0,31 2 1 0,1-19-1 0,16 2 1 0,-32 15-1 0,-16 33 2 0,0-2 0 0,-16 17 0 0,-1 17 1 0,2 30 0 0,15 32 0 0,0 0-2 0,32-15-2 0,-1-31-6 0,17-18-29 0,-32-15-43 0</inkml:trace>
  <inkml:trace contextRef="#ctx0" brushRef="#br0" timeOffset="231">22098 13113 56 0,'0'-32'49'0,"0"16"-18"0,15-1-15 0,2 17-14 0,110 366 21 0,-159-239-29 0,-1-79-18 0,2-32-74 0</inkml:trace>
  <inkml:trace contextRef="#ctx0" brushRef="#br0" timeOffset="232">22781 13367 63 0,'0'0'0'0,"31"-32"48"0,-16 0-31 0,-15 1-8 0,-46-2-3 0,-2 33-1 0,0 0 0 0,1 17-1 0,15 14 1 0,16 49-2 0,16-17-1 0,16 1-2 0,16-32-1 0,15-17 1 0,1-15 1 0,-16-47-1 0,-1-17-1 0,-15-31 2 0,-16-16-1 0,0 32 0 0,0 15 1 0,-16 16 1 0,16 32 1 0,0 16 2 0,0 48 0 0,0 32-2 0,-15 14 0 0,15 2 0 0,15-1-3 0,16-47-1 0,2 15-11 0,-1-63-35 0,-16 0-54 0</inkml:trace>
  <inkml:trace contextRef="#ctx0" brushRef="#br0" timeOffset="233">23081 13287 41 0,'0'-31'49'0,"0"-1"-13"0,17 17-17 0,-1 15-8 0,32 15-4 0,-33 33-5 0,1 15-2 0,-16 16 0 0,-31-15 0 0,-2-31 1 0,18-18 0 0,15-15 0 0,32-32 0 0,15-32 0 0,16 1-1 0,-15-17 1 0,-17 49-1 0,-31-16 1 0,0 47 1 0,-31-17-2 0,16 17 2 0,-18 17 2 0,18 46 1 0,15 15 0 0,0 2 0 0,32 1-1 0,-1-35-3 0,33-14-5 0,15-32-125 0</inkml:trace>
  <inkml:trace contextRef="#ctx0" brushRef="#br0" timeOffset="234">10398 15081 18 0,'-16'-17'31'0,"0"17"11"0,0-14-22 0,16 14-1 0,32 0 11 0,15 14-21 0,33 3-2 0,15-17-5 0,17 0-3 0,-33-17-6 0,-31 34-25 0,-48 16-90 0</inkml:trace>
  <inkml:trace contextRef="#ctx0" brushRef="#br0" timeOffset="235">10556 15240 43 0,'0'0'0'0,"-31"0"69"0,15-16-39 0,16 16-15 0,32-16-11 0,31 32-4 0,1-16-10 0,-1 0-92 0</inkml:trace>
  <inkml:trace contextRef="#ctx0" brushRef="#br0" timeOffset="236">11684 14002 3 0,'0'0'0'0,"0"0"10"0,0-17 0 0,0 17 11 0,0-15 0 0,-16 15-2 0,32 0-1 0,47 0-9 0,33-16 1 0,14 0-3 0,2-31-4 0,-33 30-2 0,-47 17-1 0,-16-15 0 0,-16 15-3 0,0 0-31 0,-16 15-50 0</inkml:trace>
  <inkml:trace contextRef="#ctx0" brushRef="#br0" timeOffset="237">11826 14081 7 0,'0'0'0'0,"-31"0"22"0,31 0-19 0,31 32 52 0,33-32-43 0,32-32-5 0,94-14-84 0</inkml:trace>
  <inkml:trace contextRef="#ctx0" brushRef="#br0" timeOffset="238">12795 15114 31 0,'32'0'35'0,"16"-17"-3"0,-33 1-24 0,16-15 37 0,-46 31-40 0,-112-17 10 0,111 17-11 0,16 31 1 0,0-14-2 0,0-1-1 0,-15 142 12 0,30-62-10 0,-15 15-3 0,0-31 1 0,0-17-3 0,-15-15 0 0,-1-16-18 0,-32-64-140 0</inkml:trace>
  <inkml:trace contextRef="#ctx0" brushRef="#br0" timeOffset="239">12573 15399 50 0,'0'-16'61'0,"0"16"-38"0,317 0-13 0,-221-32-122 0</inkml:trace>
  <inkml:trace contextRef="#ctx0" brushRef="#br0" timeOffset="240">11922 15305 74 0,'0'0'0'0,"-32"0"40"0,1 0-18 0,46 0-7 0,64 0-4 0,48 0-3 0,0 0-6 0,-63 0-2 0,-48 0 0 0,-48 0 1 0,-47 0-1 0,-32-17 1 0,-95 64 3 0,221-47-4 0,49 0-5 0,63-30-74 0,-95 30 14 0</inkml:trace>
  <inkml:trace contextRef="#ctx0" brushRef="#br0" timeOffset="241">13398 15064 69 0,'0'-14'23'0,"0"-18"10"0,0 32-16 0,0-15-3 0,-31 30-2 0,-17 31-1 0,16 19-1 0,1 30-3 0,15 16-3 0,16 0-2 0,16-15-1 0,15-33-5 0,1-30-13 0,16-18-34 0,-32-15-45 0</inkml:trace>
  <inkml:trace contextRef="#ctx0" brushRef="#br0" timeOffset="242">13764 15255 80 0,'0'-15'9'0,"-33"-33"21"0,33 17-17 0,-15 14 0 0,-18 17 1 0,-13 0-4 0,13 33-3 0,2 14 0 0,14 17-1 0,17-1-2 0,0 2-1 0,33-4 0 0,-1-11 0 0,15-20-3 0,1-14 2 0,94-95 4 0,-125 16-3 0,-1-17-2 0,-32 1 0 0,-1 47-2 0,-110-47-2 0,33 79-16 0,94 0-27 0,15 16-86 0</inkml:trace>
  <inkml:trace contextRef="#ctx0" brushRef="#br0" timeOffset="243">14112 14986 77 0,'0'0'0'0,"-15"-16"41"0,15-1-14 0,0 17-5 0,15 0-6 0,18 50-2 0,13-20-3 0,2 34-3 0,-15 31-5 0,-18 1 0 0,-15-1-1 0,0-1-2 0,0-29-1 0,-31-19-7 0,-17-13-66 0,31-33-16 0</inkml:trace>
  <inkml:trace contextRef="#ctx0" brushRef="#br0" timeOffset="244">15128 15240 27 0,'-15'-16'17'0,"-18"0"30"0,18 0-20 0,15 16-8 0,15 0-5 0,33 0-2 0,16 16-3 0,16 0-5 0,-18-16-3 0,3 0-4 0,-18-16-15 0,-32 0-74 0,-15 16 43 0</inkml:trace>
  <inkml:trace contextRef="#ctx0" brushRef="#br0" timeOffset="245">15255 15097 67 0,'-15'0'14'0,"15"-16"27"0,0-1-22 0,15 50 6 0,2-1-16 0,-17 16-3 0,16 15-3 0,-1 2-2 0,-15-4-1 0,0 4-5 0,0-34-20 0,16 1-86 0</inkml:trace>
  <inkml:trace contextRef="#ctx0" brushRef="#br0" timeOffset="246">16271 14922 22 0,'0'0'0'0,"-15"-15"51"0,30 0-11 0,-15 15-12 0,0 0 1 0,0 15-20 0,0 48 0 0,17 17-1 0,-1 14-4 0,15 17-3 0,-31 0 1 0,15-15-2 0,-15-1 0 0,0-31 1 0,0-17-1 0,0-16 0 0,-15-14 0 0,15-1 1 0,0-32 0 0,-16-32 0 0,1 1 0 0,15-17 0 0,-16 1-2 0,16-15 3 0,-17-3-3 0,2 34 1 0,15-17 0 0,0 17 0 0,0 14 1 0,32 18-2 0,30 15 0 0,3 0 1 0,-18 48 0 0,-15-1 1 0,-16 1-2 0,-16-1 0 0,-48-15 1 0,-16-17-1 0,-15 2 0 0,-17-49-43 0,65 16-69 0</inkml:trace>
  <inkml:trace contextRef="#ctx0" brushRef="#br0" timeOffset="247">17939 14287 16 0,'0'0'13'0,"16"0"40"0,-16-15-28 0,15 0-5 0,-30 15-7 0,-1 0-5 0,-16 15-1 0,-1 16 1 0,2 17 1 0,16-1-3 0,30 17-1 0,33 0-3 0,0-48 2 0,14-1 1 0,-14-46 2 0,-15-1-3 0,-18-47 0 0,-30-1-4 0,-49 2-4 0,1 45-30 0,-18 16-111 0</inkml:trace>
  <inkml:trace contextRef="#ctx0" brushRef="#br0" timeOffset="248">18097 12256 27 0,'0'0'0'0,"0"-15"45"0,16-2-25 0,-16 17-8 0,0 0 1 0,-16 17-4 0,-32-2-6 0,0 16 0 0,2-16-1 0,13-15 1 0,-15 0-1 0,17-31 0 0,31-16 1 0,16 14 2 0,-1 2 0 0,97-32 4 0,-64 63-6 0,-16 0-1 0,-1 47-1 0,-15-15 0 0,16 16 1 0,32-1 1 0,-33-16 0 0,17-14 1 0,0-17-1 0,-17-17 1 0,-16-14 1 0,-30-32-2 0,-16-1-2 0,-33 17-1 0,-15 63-3 0,-17 47-20 0,17 2-116 0</inkml:trace>
  <inkml:trace contextRef="#ctx0" brushRef="#br0" timeOffset="249">17177 15161 4 0,'-17'-17'13'0,"17"2"22"0,17-33 34 0,-17 48-53 0,0 0-3 0,0 16-4 0,0 31-1 0,16 1-2 0,-16 15-2 0,0 17-1 0,0 1 0 0,-16-20-3 0,16 4 1 0,0-50 2 0,0 1 1 0,31-1-2 0,17-30 0 0,16 15 0 0,15-16 0 0,-31 16-2 0,31 0-1 0,-47 0 1 0,-16 0-11 0,-1-15-77 0,-15 0 21 0</inkml:trace>
  <inkml:trace contextRef="#ctx0" brushRef="#br0" timeOffset="250">17574 15114 1 0,'0'0'5'0,"15"0"7"0,1-17 4 0,-16 17 7 0,0 0-2 0,0-16-4 0,-16 16-7 0,-15 0-2 0,14 0 1 0,-31 0-3 0,2 16-1 0,-2-16 0 0,0 0 1 0,17 17-2 0,15-17 0 0,-16 15-2 0,16-15 1 0,-16 0 0 0,1 15 3 0,15 2 0 0,16-17 0 0,0 16 0 0,16 15-2 0,15 16-1 0,-31 3 3 0,0 44-1 0,0-77-5 0,15 61 2 0,-15 96 0 0,0-93-2 0,0-34 1 0,-15-31-4 0,15-16-12 0,0-16-23 0,15-48-51 0,-15 48 43 0</inkml:trace>
  <inkml:trace contextRef="#ctx0" brushRef="#br0" timeOffset="251">17193 15557 36 0,'0'0'18'0,"-16"-47"37"0,16 47-29 0,31-16-9 0,48 16-4 0,33 0-6 0,15-17-4 0,-48 17-1 0,-31 0-2 0,-96 0 0 0,-47 17-1 0,-32-17 2 0,16 16 0 0,32 16 2 0,63-17 0 0,95-15 0 0,31-15-5 0,17-17-9 0,0 16-121 0</inkml:trace>
  <inkml:trace contextRef="#ctx0" brushRef="#br0" timeOffset="252">18161 15081 57 0,'0'-63'84'0,"0"63"-67"0,-16 15-6 0,-1 16-1 0,-29 34-1 0,13 14-2 0,18 32-1 0,-1 16-4 0,32-16-1 0,32-30-1 0,-2-20-5 0,2-28-14 0,0-16-37 0,-32-34-47 0</inkml:trace>
  <inkml:trace contextRef="#ctx0" brushRef="#br0" timeOffset="253">18463 15177 98 0,'0'-33'20'0,"0"-14"8"0,0 31-11 0,0 16-4 0,15 48 0 0,-15 47-5 0,16 16-2 0,-1 0-4 0,-15 0-1 0,0-30 0 0,-15-20-2 0,-1-44-3 0,1-1-19 0,-1-49-17 0,-1 19 27 0,17-98-109 0</inkml:trace>
  <inkml:trace contextRef="#ctx0" brushRef="#br0" timeOffset="254">18430 15431 24 0,'17'-48'42'0,"-1"-16"-3"0,15 17-14 0,1 15-8 0,16 16-5 0,-1 16-2 0,16 16-4 0,-30 49-1 0,-2-4-3 0,-31-11-1 0,-31-20 1 0,-17 1-1 0,-16-31-2 0,1 17-8 0,30-17-29 0,33 0-72 0</inkml:trace>
  <inkml:trace contextRef="#ctx0" brushRef="#br0" timeOffset="255">18923 15097 34 0,'0'0'0'0,"0"-47"67"0,15 30-40 0,-15 2-8 0,17 15 0 0,14 15-4 0,0 16-5 0,17 34 1 0,16 14-4 0,-32 18-3 0,-16 14-3 0,-49 0-1 0,-29-17-4 0,-65 1-32 0,-17-47-107 0</inkml:trace>
  <inkml:trace contextRef="#ctx0" brushRef="#br0" timeOffset="256">17493 15064 7 0,'0'0'17'0,"17"-14"22"0,-1 14-12 0,-16 0 2 0,-16 0-19 0,-1 0-2 0,-14 0-4 0,0 14 1 0,-1-14-2 0,-16 17 0 0,17-1-1 0,-2-16 1 0,2 17-1 0,14-2-1 0,2-15 1 0,-1 15 2 0,1 2 2 0,15-17-1 0,-16 0 0 0,16 0 0 0,16 16-1 0,-16-1-3 0,0 65 7 0,0-1-6 0,0 1 0 0,15 16 1 0,-15 267 0 0,0-330-3 0,-15-16 2 0,15-98-99 0,0 49 11 0</inkml:trace>
  <inkml:trace contextRef="#ctx0" brushRef="#br0" timeOffset="257">17208 15510 54 0,'0'-16'31'0,"0"-1"5"0,0 17-14 0,31 0-7 0,34 0-2 0,30-15-4 0,16-1-5 0,-47 16-3 0,-49 0-1 0,-30 31 0 0,-49-14 1 0,-32-1-1 0,-14 1 1 0,30-2-1 0,80-15-1 0,96 0-30 0,-17-15-88 0</inkml:trace>
  <inkml:trace contextRef="#ctx0" brushRef="#br0" timeOffset="258">3000 16273 7 0,'0'0'0'0,"16"-65"33"0,-16 34 0 0,0 16-15 0,16 15-2 0,-16 15-1 0,16 31-3 0,0 4 0 0,0 11-4 0,-16 19-2 0,16 0-4 0,-16 15-2 0,-16-15 1 0,0-33-1 0,16-16 0 0,0-14 2 0,47-17 1 0,1 0 0 0,31 0 1 0,-15 0-4 0,-16 0 1 0,-17 0-8 0,1-17-35 0,-16 2-72 0</inkml:trace>
  <inkml:trace contextRef="#ctx0" brushRef="#br0" timeOffset="259">4254 16192 23 0,'-15'-30'31'0,"-17"-20"1"0,32 4-12 0,0 14-5 0,-32 16-7 0,-31 16-6 0,-17 33 0 0,17 13 1 0,15 2-1 0,32-1 2 0,32 1-1 0,48 0 1 0,-17-2-3 0,1 19-1 0,-32-17 0 0,-48 15-1 0,-16-15 1 0,-15-17 0 0,15-31 0 0,16 0 1 0,17-31-1 0,15-2 1 0,31 18-1 0,17 15 0 0,-16 32 1 0,-1 31 0 0,1 33 1 0,-16 15 0 0,-16-15 0 0,0 109 2 0,32-205-5 0,31-16-25 0,-15-32-80 0</inkml:trace>
  <inkml:trace contextRef="#ctx0" brushRef="#br0" timeOffset="260">5493 16334 13 0,'-16'0'35'0,"0"-31"2"0,0 16-8 0,16 0-20 0,-63-2 11 0,31 17-12 0,0 17 0 0,-16-2 2 0,33 31-2 0,-1 19-1 0,32-2-2 0,15 33-4 0,1 15-1 0,-32 0-2 0,0-48 1 0,-16 2-7 0,0-35-25 0,-15-13-70 0</inkml:trace>
  <inkml:trace contextRef="#ctx0" brushRef="#br0" timeOffset="261">4969 16686 32 0,'0'-17'26'0,"-32"17"22"0,48-16-21 0,63-1-10 0,48-14-9 0,-16 1-10 0,-15 30-25 0,-49 0-81 0</inkml:trace>
  <inkml:trace contextRef="#ctx0" brushRef="#br0" timeOffset="262">5763 16129 20 0,'0'-17'40'0,"0"-14"1"0,-16 31-19 0,16 0-7 0,-16 16-3 0,16 32-2 0,0 15-6 0,0-15-3 0,0-16 0 0,-16 0-6 0,0 15-13 0,0-15-54 0,16-32 22 0</inkml:trace>
  <inkml:trace contextRef="#ctx0" brushRef="#br0" timeOffset="263">5842 16162 22 0,'0'-17'46'0,"16"17"-12"0,-16 0-14 0,0 0-7 0,-16 17-3 0,16 44 1 0,-16-28-6 0,16 31-3 0,-16 0-6 0,16-1-37 0,0-32-62 0</inkml:trace>
  <inkml:trace contextRef="#ctx0" brushRef="#br0" timeOffset="264">6429 16462 32 0,'-16'0'45'0,"-15"-15"-9"0,-1-1-15 0,0 32-4 0,16 31-3 0,0 34-4 0,1 13-4 0,30 1-5 0,17-16-3 0,16-31-2 0,15-16-37 0,-15-32-43 0</inkml:trace>
  <inkml:trace contextRef="#ctx0" brushRef="#br0" timeOffset="265">6779 16686 52 0,'-33'-17'37'0,"18"-47"-6"0,15 34-15 0,32 13-4 0,15 17-5 0,1 17-4 0,-16 29-2 0,-16 34-2 0,-16-17 1 0,-16-15-2 0,-16-17 2 0,16-16 1 0,0 2-1 0,16-34 2 0,32-29 0 0,0-19 0 0,-16 4 0 0,15 11-2 0,-15 3 2 0,0 16-1 0,-16 15 2 0,0-1 0 0,-16 17-1 0,0 17 1 0,0 30-1 0,16 33-3 0,0-2 1 0,0-28-2 0,32-20-11 0,0-14-47 0,-32-16 5 0</inkml:trace>
  <inkml:trace contextRef="#ctx0" brushRef="#br0" timeOffset="266">7287 16525 34 0,'0'0'26'0,"-16"-31"32"0,-1 15-31 0,17 0-8 0,17 16-12 0,93 270 4 0,-125-205-12 0,-17-35-15 0,0 1-48 0,32-31 7 0</inkml:trace>
  <inkml:trace contextRef="#ctx0" brushRef="#br0" timeOffset="267">7525 16303 61 0,'0'0'0'0,"0"-63"51"0,47 31-26 0,-15 16-14 0,16 32-5 0,-32 16-2 0,-16 1 1 0,0 45-3 0,0-15 1 0,0 17-1 0,15-16 0 0,17-17-1 0,15-16-1 0,-14-14 2 0,-2-34-2 0,-15-14 1 0,-16 1 0 0,-16 13-2 0,-15 17 2 0,15 31 0 0,-1 33 2 0,2 30 1 0,30-14-1 0,18 1-3 0,-18-20 0 0,-15 4 0 0,-15-33-1 0,-33-1 1 0,-16-15-1 0,16-16-6 0,17-16-37 0,31-15-44 0</inkml:trace>
  <inkml:trace contextRef="#ctx0" brushRef="#br0" timeOffset="268">8541 16764 88 0,'0'0'0'0,"-17"-17"39"0,34 2-22 0,46-1-5 0,1 1-10 0,-17 15-6 0,-15 0-40 0,-32 0-42 0</inkml:trace>
  <inkml:trace contextRef="#ctx0" brushRef="#br0" timeOffset="269">8557 16875 50 0,'0'0'28'0,"-16"0"25"0,-1 0-25 0,34 0-14 0,30 0-9 0,33-17-12 0,15 2-123 0</inkml:trace>
  <inkml:trace contextRef="#ctx0" brushRef="#br0" timeOffset="270">10144 16462 14 0,'0'-15'13'0,"0"-1"34"0,0-16-16 0,0 17-9 0,0-2-8 0,0 17 0 0,-16 32-1 0,16 31-2 0,0 17 0 0,0 31-6 0,32 16-4 0,-17-16 0 0,18 0-3 0,-33-31 0 0,-16-33 2 0,-1-31-2 0,2-1-14 0,-1-30-30 0,0-48-69 0</inkml:trace>
  <inkml:trace contextRef="#ctx0" brushRef="#br0" timeOffset="271">10144 16732 25 0,'0'0'0'0,"0"-31"57"0,-16-17-21 0,0 31-17 0,16 2-3 0,48 15-7 0,111 15 3 0,-96 35-11 0,-47-4-2 0,-16 2 1 0,-143 15-3 0,96-63-15 0,47-16-40 0,0 1 6 0</inkml:trace>
  <inkml:trace contextRef="#ctx0" brushRef="#br0" timeOffset="272">10493 16351 59 0,'0'-17'46'0,"32"-61"-17"0,-1 62-17 0,17 16-7 0,-16 16-2 0,-16 16-2 0,0 31-1 0,-16 17-1 0,-32-33 0 0,0 0 1 0,17-30 1 0,15-17 0 0,47-32 1 0,17 0-3 0,15-15-18 0,-31 30-92 0</inkml:trace>
  <inkml:trace contextRef="#ctx0" brushRef="#br0" timeOffset="273">11287 16558 79 0,'0'0'0'0,"-32"-33"43"0,1 2-20 0,31 31-9 0,15 16-2 0,1 49-5 0,0 29-2 0,0 1-4 0,0-16-1 0,-16-14 0 0,0-18-2 0,0-33-22 0,0-14-74 0,0 0 52 0</inkml:trace>
  <inkml:trace contextRef="#ctx0" brushRef="#br0" timeOffset="274">11287 16525 65 0,'0'-15'43'0,"0"-1"-15"0,31 0-16 0,49 0-8 0,15 16-6 0,-31 32-18 0,-49-16-63 0</inkml:trace>
  <inkml:trace contextRef="#ctx0" brushRef="#br0" timeOffset="275">11303 16747 54 0,'-16'0'49'0,"-16"0"-17"0,32 0-18 0,63 0-10 0,17 0-7 0,0 0-46 0,-65 0-16 0</inkml:trace>
  <inkml:trace contextRef="#ctx0" brushRef="#br0" timeOffset="276">12017 16447 35 0,'0'0'30'0,"-31"-33"15"0,15 18-20 0,16 0-7 0,-17 15-4 0,-14 30-1 0,-1 34-4 0,-15 16-1 0,15 48-4 0,32-17-5 0,15-33 1 0,33 2-13 0,31-49-58 0,-46-15-4 0</inkml:trace>
  <inkml:trace contextRef="#ctx0" brushRef="#br0" timeOffset="277">12430 16478 84 0,'0'0'0'0,"-16"-16"49"0,-16-15-19 0,32 31-13 0,16 16-6 0,0 62-4 0,16 33-5 0,-17 17-1 0,-15-1-2 0,0-32-1 0,-15-32 0 0,15-30 2 0,0-33-1 0,-32 15-77 0,32-46-27 0</inkml:trace>
  <inkml:trace contextRef="#ctx0" brushRef="#br0" timeOffset="278">12382 16732 41 0,'0'-31'43'0,"0"-34"-7"0,32 18-15 0,0 33-6 0,16 14-6 0,15 14-4 0,-15 50-3 0,-17-1-3 0,-31-15 0 0,-48 15 0 0,1-47 0 0,-16-1-14 0,31-15-56 0,16-15 14 0</inkml:trace>
  <inkml:trace contextRef="#ctx0" brushRef="#br0" timeOffset="279">12811 16367 65 0,'-16'-16'36'0,"0"-15"12"0,16 14-28 0,48 48-6 0,0 49-4 0,15 16-4 0,-15 30-5 0,-32-30-2 0,-32-1 1 0,-32-31-7 0,-15 0-44 0,15-33-55 0</inkml:trace>
  <inkml:trace contextRef="#ctx0" brushRef="#br0" timeOffset="280">13637 16747 33 0,'0'0'16'0,"-16"-15"34"0,-1-1-20 0,2 1-10 0,30 0-4 0,49 15-5 0,32-17-6 0,15 1-3 0,-32-1-1 0,-48 17-2 0,-14 0 1 0,-49 0 0 0,-32 0-1 0,-32 0 1 0,-14 17-1 0,47-1 0 0,47 1-8 0,78-2-39 0,-14-15-40 0</inkml:trace>
  <inkml:trace contextRef="#ctx0" brushRef="#br0" timeOffset="281">14874 16447 66 0,'-15'-33'28'0,"-18"3"4"0,18 13-11 0,15 17 0 0,15 0-5 0,-15 47-7 0,17 49-2 0,-1 47-3 0,-1 1-4 0,2-33-1 0,-1 0-1 0,-16-33 1 0,0-46-2 0,-16-32-13 0,16 0-27 0,-32-47-81 0</inkml:trace>
  <inkml:trace contextRef="#ctx0" brushRef="#br0" timeOffset="282">14891 16653 48 0,'0'-17'13'0,"-17"-14"24"0,17-49 12 0,64 65-38 0,32 30-6 0,-2 35-4 0,-46 11-2 0,-48 19 2 0,-142 16-8 0,78-81-27 0,32-30-69 0</inkml:trace>
  <inkml:trace contextRef="#ctx0" brushRef="#br0" timeOffset="283">15842 16525 79 0,'0'0'14'0,"-15"-31"26"0,-1-1-21 0,1 17-9 0,-1-1-3 0,-16 16-2 0,-1 0 3 0,2 31-2 0,16 32-1 0,15 33-1 0,15-1-4 0,1 16-1 0,-1-47 0 0,-15 0-2 0,-15-17-14 0,-16-30-36 0,15-17-57 0</inkml:trace>
  <inkml:trace contextRef="#ctx0" brushRef="#br0" timeOffset="284">15557 16732 40 0,'0'0'22'0,"-31"0"10"0,-17-16 7 0,158 16-47 0,17 0-100 0</inkml:trace>
  <inkml:trace contextRef="#ctx0" brushRef="#br0" timeOffset="285">16223 16558 54 0,'0'0'0'0,"0"-33"56"0,-15 2-31 0,15 15-8 0,-16 0-2 0,-15 32-7 0,14 31-2 0,2 49-3 0,15 15-3 0,15-16-3 0,2-14-20 0,14-34-103 0</inkml:trace>
  <inkml:trace contextRef="#ctx0" brushRef="#br0" timeOffset="286">16637 16636 64 0,'-16'0'19'0,"-1"-47"24"0,-14 33-26 0,16 14-5 0,-1 0-4 0,-16 61-3 0,16 4-1 0,-1 14-3 0,50-1-1 0,15-45 0 0,15-1 0 0,-15-32 2 0,-17-15 2 0,-31-35 1 0,0-28 1 0,-15-33-4 0,-18 17-1 0,-15 61-8 0,17 33-36 0,0 16-80 0</inkml:trace>
  <inkml:trace contextRef="#ctx0" brushRef="#br0" timeOffset="287">16939 16462 91 0,'0'-15'38'0,"15"-18"-5"0,33 33-16 0,0 33-6 0,-1 30-3 0,1 48-4 0,-33-16-4 0,-15 1-1 0,-31-17-1 0,-17-15-13 0,0-17-125 0</inkml:trace>
  <inkml:trace contextRef="#ctx0" brushRef="#br0" timeOffset="288">17685 16732 62 0,'0'0'0'0,"0"-16"45"0,16 1-26 0,47 15-7 0,16 0-3 0,-15 0-4 0,-1 0-1 0,-47 0-3 0,-63 0 1 0,-33 0-1 0,-15 0-1 0,-1 15 1 0,65-15-1 0,62 16-3 0,65-16-38 0,-17 0-50 0</inkml:trace>
  <inkml:trace contextRef="#ctx0" brushRef="#br0" timeOffset="289">19017 16494 66 0,'0'0'0'0,"-15"-32"55"0,-1 1-33 0,1-1-11 0,-18 17-4 0,2-2 0 0,-1 34 1 0,1 30-3 0,15 16 1 0,16 48-3 0,31 31-4 0,-15-46 1 0,-16-1-2 0,0-31-2 0,0-32-11 0,-31-32-31 0,-2 0-52 0</inkml:trace>
  <inkml:trace contextRef="#ctx0" brushRef="#br0" timeOffset="290">18653 16732 47 0,'0'-16'29'0,"-17"1"12"0,34 15-30 0,31 0-9 0,62-15-3 0,17 15-33 0,-79 0-49 0</inkml:trace>
  <inkml:trace contextRef="#ctx0" brushRef="#br0" timeOffset="291">19225 16288 57 0,'-16'-32'29'0,"-16"-1"11"0,32 33-18 0,0-15-10 0,0 47-9 0,-16 16 1 0,-1 15-6 0,17 33-18 0,-15-1-102 0</inkml:trace>
  <inkml:trace contextRef="#ctx0" brushRef="#br0" timeOffset="292">19685 16462 58 0,'0'-15'15'0,"-16"-18"29"0,16 3-21 0,-17 13-6 0,2 1-6 0,-1 64-3 0,-15 31-3 0,14 32-4 0,-14 16-2 0,31-31-2 0,0-33-19 0,31-30-63 0,-14-18 33 0</inkml:trace>
  <inkml:trace contextRef="#ctx0" brushRef="#br0" timeOffset="293">20050 16621 43 0,'0'0'0'0,"0"-32"54"0,0-15-25 0,-32 30-14 0,1 2-4 0,-17 30-3 0,0 35-2 0,32 28-2 0,16 16-3 0,48-29-2 0,0-2 0 0,14-30 1 0,-14-33 3 0,0-17 1 0,-17-16 4 0,-14-45-3 0,-34-1-3 0,-14-17-1 0,-32 49-4 0,-16 47-20 0,31 17-46 0,48-17 5 0</inkml:trace>
  <inkml:trace contextRef="#ctx0" brushRef="#br0" timeOffset="294">20414 16384 68 0,'0'-17'29'0,"0"-16"12"0,0 19-19 0,0-3-6 0,17 34-2 0,14 62-1 0,-14-16-8 0,30 64 0 0,-32-15-4 0,2-33-2 0,-65 32-3 0,-31-47-31 0,16-33-87 0</inkml:trace>
  <inkml:trace contextRef="#ctx0" brushRef="#br0" timeOffset="295">5715 16129 2 0,'0'0'0'0,"0"-17"15"0,0 17 0 0,16-15 25 0,-16-1 3 0,-16 32-10 0,16-1-27 0,0 18 0 0,0-16-1 0,0 29-2 0,0 2 0 0,0-16 2 0,0 14-5 0,0 4 1 0,0-20-1 0,0-13-1 0,0-17 1 0,0 0-3 0,-16 0-9 0,16-17-10 0,0 17-51 0,0 0 25 0</inkml:trace>
  <inkml:trace contextRef="#ctx0" brushRef="#br0" timeOffset="296">5937 16097 3 0,'0'0'5'0,"0"-16"21"0,-16 16 41 0,0 0-49 0,16 0-6 0,-15 16 0 0,-1-16-5 0,16 15-1 0,0 2-3 0,0-1 2 0,-16 16 0 0,16-1-1 0,0 17 1 0,0-16-1 0,0 0-1 0,-16 15 0 0,16 0-2 0,-16-14-1 0,16-18 1 0,0-15 0 0,0 0-6 0,0 0-21 0,16-15-97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000" max="10000" units="dev"/>
          <inkml:channel name="Y" type="integer" min="-10000" max="10000" units="dev"/>
          <inkml:channel name="F" type="integer" max="255" units="dev"/>
          <inkml:channel name="T" type="integer" units="dev"/>
        </inkml:traceFormat>
        <inkml:channelProperties>
          <inkml:channelProperty channel="X" name="resolution" value="1" units="1/dev"/>
          <inkml:channelProperty channel="Y" name="resolution" value="1" units="1/dev"/>
          <inkml:channelProperty channel="F" name="resolution" value="1" units="1/dev"/>
          <inkml:channelProperty channel="T" name="resolution" value="0" units="1/dev"/>
        </inkml:channelProperties>
      </inkml:inkSource>
      <inkml:timestamp xml:id="ts0" timeString="2022-11-24T12:33:06.58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antiAliased" value="0"/>
    </inkml:brush>
  </inkml:definitions>
  <inkml:trace contextRef="#ctx0" brushRef="#br0">5064 1492 7 0,'0'0'9'0,"16"-15"38"0,-16-1-16 0,16-16-9 0,-16-16-2 0,16 33-11 0,15-16-5 0,-15 31 0 0,16 0 1 0,-16 46 0 0,0 2 2 0,0 0-2 0,-16 15-1 0,16-16 0 0,-1 1-4 0,1-48 1 0,64 16 0 0,-17-32 0 0,-15-32 0 0,-16-15-2 0,-17 0 1 0,1-2 0 0,-16 18 0 0,16 16 3 0,-16 31-2 0,16 31 3 0,0 33 2 0,0 30-4 0,0 34-4 0,-16 63-1 0,-16-80 4 0,0-47 1 0,0-17-1 0,16-31 0 0,-16 1 0 0,-16-17 0 0,1-33-1 0,-17-31 0 0,32-15 0 0,16 16 0 0,16 15-5 0,32-17-24 0,-1 4-105 0</inkml:trace>
  <inkml:trace contextRef="#ctx0" brushRef="#br0" timeOffset="1">5985 1159 40 0,'0'-15'14'0,"0"15"31"0,0-33-18 0,-16 16-14 0,16 17-3 0,0 17-2 0,0 31-7 0,0 31 2 0,-16 1-4 0,0-17-7 0,0-31-23 0,16 1-51 0</inkml:trace>
  <inkml:trace contextRef="#ctx0" brushRef="#br0" timeOffset="2">6175 1127 24 0,'0'0'0'0,"0"0"65"0,0-16-26 0,0 16-20 0,-16-17-4 0,32 17-6 0,-16 50-6 0,16 13 0 0,-16-15-3 0,0 110-129 0</inkml:trace>
  <inkml:trace contextRef="#ctx0" brushRef="#br0" timeOffset="3">6826 1746 43 0,'0'-17'30'0,"-16"17"15"0,16-14-25 0,0 14-6 0,48-17-6 0,31 2-7 0,17 15-4 0,-17-15-13 0,-16 15-41 0,-47 0-20 0</inkml:trace>
  <inkml:trace contextRef="#ctx0" brushRef="#br0" timeOffset="4">7048 1540 29 0,'0'-16'17'0,"0"16"47"0,-15-17-39 0,15 2-13 0,-16 15-3 0,16 48-3 0,0 15-4 0,16 80-7 0,-16-32 1 0,15-48-19 0,-15-30-84 0</inkml:trace>
  <inkml:trace contextRef="#ctx0" brushRef="#br0" timeOffset="5">7699 1603 38 0,'0'0'0'0,"16"-31"44"0,-16-1-17 0,32-16-10 0,0 2-8 0,-1 29-2 0,1 17-2 0,0 32-2 0,-17 14 0 0,2 34 0 0,-1-16-1 0,-16 14-4 0,0-28 3 0,47-35-1 0,-15-15 6 0,16-15-6 0,-1-35 0 0,-15 4-1 0,16-19 0 0,-33 4 5 0,-15-4-2 0,0 50 3 0,-15-1 0 0,15 32 0 0,-16 31 2 0,16 16-3 0,16 96-7 0,-1-15 6 0,1-50-2 0,-16-30-1 0,0-16 2 0,-16-17 1 0,1-16-3 0,-18-15 0 0,2-30 1 0,-1-18 0 0,32-15-2 0,0-18-2 0,32 18-13 0,16 15-43 0,-48 33-3 0</inkml:trace>
  <inkml:trace contextRef="#ctx0" brushRef="#br0" timeOffset="6">8493 1174 63 0,'0'0'22'0,"0"-30"18"0,-16 13-24 0,16 1-7 0,-16 16-4 0,16 48-4 0,-16 31-7 0,16 1-49 0,0-49-8 0</inkml:trace>
  <inkml:trace contextRef="#ctx0" brushRef="#br0" timeOffset="7">8985 1572 84 0,'0'0'28'0,"32"0"0"0,16 0-21 0,-1 0-4 0,17 0-14 0,-17 0-74 0</inkml:trace>
  <inkml:trace contextRef="#ctx0" brushRef="#br0" timeOffset="8">9096 1746 44 0,'0'0'0'0,"-16"0"82"0,16 16-46 0,-15 1-16 0,46-17-13 0,32 0-7 0,1-17-33 0,-32 17-90 0</inkml:trace>
  <inkml:trace contextRef="#ctx0" brushRef="#br0" timeOffset="9">10302 1603 26 0,'0'0'15'0,"0"-31"42"0,-15 16-33 0,15-18-10 0,15-14-6 0,33 31-5 0,16 16-2 0,-1 31-1 0,-15 17 1 0,-17 15 0 0,-31 2 1 0,-31-35-1 0,-1 1-1 0,1-31 1 0,-2 0 0 0,18-14-2 0,15-3 3 0,32 17-1 0,-1 0 1 0,17 0 2 0,31 48-6 0,-63 15 3 0,-16 1 3 0,-31-32 3 0,-33 0-2 0,-15-16-2 0,-1-16 0 0,16 0-4 0,33-16-10 0,15-1-35 0,32-13-58 0</inkml:trace>
  <inkml:trace contextRef="#ctx0" brushRef="#br0" timeOffset="10">10937 1587 83 0,'0'-15'29'0,"0"0"-2"0,0-2-15 0,48 1-4 0,-48 16-7 0,143 205 3 0,-143-172-3 0,-31 14 0 0,-2-14 0 0,33-18 0 0,0-15-1 0,33-31 1 0,-18-1 1 0,17-33-2 0,0 4-1 0,0-4 1 0,-16 2 2 0,-1 15-1 0,-15 33 4 0,-15 30 0 0,-1 17-2 0,-1 31 3 0,17 65-9 0,17-34 2 0,30-61-5 0,16-18-32 0,-30-15-60 0</inkml:trace>
  <inkml:trace contextRef="#ctx0" brushRef="#br0" timeOffset="11">11462 1255 64 0,'0'0'0'0,"0"-33"37"0,16 2-10 0,-1-1-15 0,17-16-5 0,0 48-4 0,0 0-3 0,-16 48 3 0,-1 0-3 0,-30 0 3 0,-18 15-1 0,18-32 0 0,-1-31 6 0,16 17-5 0,48-17-3 0,95-17-133 0</inkml:trace>
  <inkml:trace contextRef="#ctx0" brushRef="#br0" timeOffset="12">13556 1715 8 0,'0'0'15'0,"0"-17"30"0,0 17-11 0,17-30-12 0,-1-3-6 0,-1 16-8 0,2-14 1 0,14 31-5 0,-15 0-2 0,-1 31 4 0,-15 19-4 0,17 44-4 0,-17-14 5 0,16-32 0 0,-1-33 1 0,33-15-3 0,16 0 0 0,-16-48-2 0,-33 33 1 0,33-65 7 0,-32 33-7 0,-1-17-3 0,2 31 5 0,-17 33-1 0,16 97-4 0,-1 45 5 0,1-15-1 0,-1-15 0 0,-15-16-1 0,-15-35 2 0,-16-44 0 0,15-1 0 0,-16-49-1 0,-1-13-1 0,18-34-1 0,15-31-10 0,32 15-17 0,47 33-92 0</inkml:trace>
  <inkml:trace contextRef="#ctx0" brushRef="#br0" timeOffset="13">14780 1572 54 0,'0'0'26'0,"-16"-15"10"0,-16 15-16 0,-1-17-7 0,2 34 0 0,16-2-3 0,-18 31 0 0,-15 82-11 0,33 16 8 0,15-50-3 0,32-14-2 0,-1-17-2 0,2-15-4 0,13-31-18 0,-13-17-107 0</inkml:trace>
  <inkml:trace contextRef="#ctx0" brushRef="#br0" timeOffset="14">15128 1779 41 0,'0'-17'42'0,"0"1"-6"0,0-1-17 0,0-14-7 0,0 31 1 0,-31 0-3 0,-17 64-9 0,17 31 7 0,14-15-4 0,50-1 0 0,30-31-3 0,1-31 1 0,-1-17-1 0,-32-33-1 0,-14-31 1 0,-34-30-3 0,-31 13 0 0,2 34-1 0,-66 47-39 0,81 17-70 0</inkml:trace>
  <inkml:trace contextRef="#ctx0" brushRef="#br0" timeOffset="15">15415 1618 86 0,'0'0'0'0,"0"0"42"0,0 0-22 0,0 0-5 0,31 33-8 0,1 78-5 0,-16 0 2 0,-16-14 0 0,-16-19-2 0,-16-30-2 0,16-17-5 0,1-16-23 0,15 2-88 0</inkml:trace>
  <inkml:trace contextRef="#ctx0" brushRef="#br0" timeOffset="16">15827 1842 54 0,'0'0'48'0,"15"-33"-10"0,33 33-25 0,16-15-12 0,-16 15-15 0,-16 15-81 0</inkml:trace>
  <inkml:trace contextRef="#ctx0" brushRef="#br0" timeOffset="17">15859 1953 45 0,'0'0'0'0,"-17"0"67"0,17 17-37 0,33-3-17 0,15-14-13 0,31 0-23 0,-47 0-71 0</inkml:trace>
  <inkml:trace contextRef="#ctx0" brushRef="#br0" timeOffset="18">16542 1729 54 0,'0'0'53'0,"-17"-14"-17"0,2-3-22 0,-1 17-1 0,-32 0-5 0,0 48-6 0,17 48 4 0,31-18-1 0,16 3-2 0,32-34-1 0,-2-14 1 0,19-33 2 0,-3-17-2 0,-14-31 1 0,-15-48-4 0,-33 18 2 0,0 15-4 0,-33 13-15 0,-15 36-37 0,-14 28-47 0</inkml:trace>
  <inkml:trace contextRef="#ctx0" brushRef="#br0" timeOffset="19">17177 2048 107 0,'0'0'0'0,"16"0"44"0,15 0-17 0,-31 33-16 0,0 28-6 0,-31 4-4 0,-2-2-22 0,2-15-115 0</inkml:trace>
  <inkml:trace contextRef="#ctx0" brushRef="#br0" timeOffset="20">18161 1746 10 0,'0'0'0'0,"-16"-17"54"0,16 3-19 0,0-3-18 0,16 2-4 0,-1 0-6 0,18 30-3 0,-18 31-4 0,1 19 5 0,-16 14 1 0,0-32-3 0,0 3-1 0,32-36 1 0,-1-14-2 0,17-14 0 0,0-36-1 0,0-13 0 0,-32 0 3 0,-1 31 0 0,1 16-4 0,-16 16-3 0,0 96 8 0,15 32 0 0,2 14-2 0,-17-16 0 0,-17-46-2 0,2-48 3 0,-16-18 2 0,-2-28 1 0,18-33-2 0,15-34-4 0,0-14-1 0,32-1-2 0,-1 49-11 0,17 16-50 0,-32 15-7 0</inkml:trace>
  <inkml:trace contextRef="#ctx0" brushRef="#br0" timeOffset="21">18811 1572 52 0,'0'0'0'0,"0"-15"51"0,-15-2-28 0,15 1-10 0,-16 32-6 0,-1 47-8 0,-14 63-9 0,0 2-75 0</inkml:trace>
  <inkml:trace contextRef="#ctx0" brushRef="#br0" timeOffset="22">19161 1779 83 0,'-17'-17'22'0,"17"17"8"0,-15-16-16 0,-16-1-6 0,-33 67-1 0,16 28 0 0,17 35-7 0,14-19 1 0,34 1-9 0,14-47-30 0,0-48-57 0</inkml:trace>
  <inkml:trace contextRef="#ctx0" brushRef="#br0" timeOffset="23">19398 1873 58 0,'0'-16'24'0,"0"-32"9"0,0 33-15 0,-31 15-5 0,0 32-6 0,-1 32-1 0,16 30-1 0,-1-14-3 0,50-2 0 0,15-45 1 0,15-33-3 0,1-16 2 0,-49-47 0 0,1-17-1 0,-47-16-1 0,-17 2-3 0,-31 62-2 0,15 32-23 0,32 32-93 0</inkml:trace>
  <inkml:trace contextRef="#ctx0" brushRef="#br0" timeOffset="24">19621 1683 70 0,'0'-15'29'0,"0"15"7"0,16-17-23 0,16 17 0 0,32 78-11 0,-18 50 2 0,-29-32-1 0,-17-18-3 0,-32-13 3 0,16-34-3 0,-32 17-7 0,17-31-23 0,14-2-87 0</inkml:trace>
  <inkml:trace contextRef="#ctx0" brushRef="#br0" timeOffset="25">20129 1890 54 0,'0'0'0'0,"0"-17"71"0,16 1-46 0,47 1-14 0,16 15-9 0,-14 0-11 0,-34 15-65 0,-31-15 18 0</inkml:trace>
  <inkml:trace contextRef="#ctx0" brushRef="#br0" timeOffset="26">20129 2016 51 0,'0'0'32'0,"0"0"13"0,0 15-22 0,16-15-14 0,47 0-7 0,1 0-11 0,16 0-73 0,-64 0 30 0</inkml:trace>
  <inkml:trace contextRef="#ctx0" brushRef="#br0" timeOffset="27">20860 1698 48 0,'0'0'29'0,"16"-15"15"0,-16 0-22 0,15-2-8 0,-15 1-4 0,16 16 1 0,-16 33 0 0,0 45-4 0,0 33-5 0,0-31 3 0,-16-1 0 0,16-31-1 0,0-16-3 0,16-16-1 0,-16-1-8 0,-16-15-53 0,16 0-27 0</inkml:trace>
  <inkml:trace contextRef="#ctx0" brushRef="#br0" timeOffset="28">4572 4017 5 0,'0'0'8'0,"0"-31"40"0,16-2-18 0,0 16-10 0,0 17-4 0,-1 17-4 0,-15 47-2 0,16 16-1 0,-16-2-4 0,16 16-1 0,-16-14-3 0,0-16-1 0,-16-32 2 0,16 0-1 0,0-32 1 0,48 0 0 0,15-17-1 0,1 2-1 0,-1 0-3 0,1 15-13 0,-16 0-47 0,-33 0 0 0</inkml:trace>
  <inkml:trace contextRef="#ctx0" brushRef="#br0" timeOffset="29">5429 4001 53 0,'0'-32'17'0,"16"-31"11"0,-16 15-14 0,0 32-9 0,-32-1-1 0,-31 34-3 0,-1 16 1 0,33 28 3 0,-1 4-1 0,48-2-1 0,31-30 1 0,1 13-4 0,-16 2 0 0,-16-1-1 0,-48-16 1 0,-16-14 1 0,1-17 0 0,15 0 1 0,32-31-1 0,16-1 0 0,31 17-1 0,1 15 1 0,-16 30 2 0,-16 34-1 0,-1 16 2 0,-15 15 1 0,0-16 3 0,0-14-4 0,32-34-3 0,63-16-22 0,-47-30-91 0</inkml:trace>
  <inkml:trace contextRef="#ctx0" brushRef="#br0" timeOffset="30">5858 4143 66 0,'0'-16'19'0,"0"-47"18"0,16 31-17 0,15 32-11 0,1 15-7 0,-16 50-1 0,-16 14 0 0,0-15 0 0,-16-17 3 0,32-15 0 0,32-17-2 0,15-30 0 0,17-17-2 0,-49-1 1 0,1-13 1 0,-32-2-1 0,0-15 1 0,-16 31 2 0,16 32 0 0,0 0 1 0,-16 32-1 0,16 31-1 0,16 17 0 0,-16 14-2 0,16 2 0 0,-16 0 0 0,0-33 3 0,0-31-4 0,-16-1 1 0,-16-16 1 0,-15-30 0 0,15-16-2 0,16-17-1 0,32-30-8 0,16-19-3 0,15 33-21 0,1 17-78 0</inkml:trace>
  <inkml:trace contextRef="#ctx0" brushRef="#br0" timeOffset="31">6413 3858 52 0,'0'0'0'0,"-15"-63"58"0,15 30-24 0,0 33-22 0,0 63-6 0,0 1-4 0,0 33-3 0,0-36-7 0,0-11-32 0,0-35-55 0</inkml:trace>
  <inkml:trace contextRef="#ctx0" brushRef="#br0" timeOffset="32">6588 3810 52 0,'0'0'0'0,"0"-48"94"0,16 64-82 0,-1 48-7 0,2 15-5 0,-34 17-5 0,2-16-35 0,15-65-21 0</inkml:trace>
  <inkml:trace contextRef="#ctx0" brushRef="#br0" timeOffset="33">6906 3842 76 0,'15'-17'11'0,"33"-46"26"0,0 32-20 0,-17 14-8 0,1 50-6 0,-16 15-2 0,-16 32-1 0,0 14 2 0,-16-16 0 0,32 2 1 0,0-32-1 0,47-15-1 0,1-18-1 0,-16-15 2 0,-17-15-1 0,-31-35-1 0,-16 35 0 0,-15 15 0 0,-1 32 3 0,0 31 3 0,32 18-1 0,0-3 0 0,16 2-2 0,0-16-1 0,-1-1 0 0,-30-31-1 0,-17-16-1 0,-15-1-6 0,-1-15-126 0</inkml:trace>
  <inkml:trace contextRef="#ctx0" brushRef="#br0" timeOffset="34">8191 4175 21 0,'-15'0'34'0,"-1"-17"17"0,16 2-23 0,31-1-11 0,33 16-7 0,15 0-6 0,17 0-5 0,-33 16-9 0,-32-16-41 0,-14 0-14 0</inkml:trace>
  <inkml:trace contextRef="#ctx0" brushRef="#br0" timeOffset="35">8350 4047 53 0,'0'0'0'0,"-16"-46"44"0,0 14-12 0,16 16-18 0,0 32-7 0,0 79 1 0,16-1-3 0,-16 3-4 0,0-18 0 0,0-16-2 0,-16-47-4 0,16 16-24 0,16-32-60 0</inkml:trace>
  <inkml:trace contextRef="#ctx0" brushRef="#br0" timeOffset="36">9001 4001 68 0,'0'-32'32'0,"16"49"7"0,-16 44-25 0,15 4-7 0,-15 14-3 0,0-1-1 0,-15 2 0 0,15-47 0 0,0-2 0 0,32-31 1 0,15-16-1 0,1 1-2 0,15-1-2 0,1-1-5 0,-1 2-23 0,-31 15-61 0</inkml:trace>
  <inkml:trace contextRef="#ctx0" brushRef="#br0" timeOffset="37">9747 3906 58 0,'-16'-17'20'0,"16"-14"15"0,-16 15-21 0,1-1-7 0,-33 34-2 0,0 16-4 0,17 13 1 0,31 19-1 0,31-4-1 0,17-11 1 0,-16 11-2 0,-16-28 1 0,-32-16 1 0,-16-2 0 0,-16-15 0 0,17 0 0 0,15-15-1 0,32-2 1 0,15 17-1 0,17 0 1 0,-16 17 0 0,-16 44 2 0,-16 19 2 0,15 16-1 0,1-17 0 0,0-32 2 0,16-30-6 0,31-1-7 0,1-32-52 0,-49-1-10 0</inkml:trace>
  <inkml:trace contextRef="#ctx0" brushRef="#br0" timeOffset="38">10208 4064 66 0,'0'-17'14'0,"0"-29"26"0,31-2-23 0,1 48-10 0,-16 64-1 0,-1-17-4 0,-15 16-1 0,0 1 1 0,0 0 1 0,17-33 1 0,30-15-2 0,1 1-2 0,31-34 0 0,-47-30 1 0,-1 0 0 0,-14-34-1 0,-17 1 1 0,-17 50 0 0,2 14 1 0,15 32 2 0,-16 47 2 0,32 15 0 0,-1 19-2 0,2-18-3 0,-1 17 0 0,-16-16-1 0,0-34 3 0,-16-14-1 0,-1-32-2 0,2 0 2 0,-17-32-3 0,16-31-1 0,16 0-1 0,16-1-10 0,31 17-27 0,-14 30-57 0</inkml:trace>
  <inkml:trace contextRef="#ctx0" brushRef="#br0" timeOffset="39">10763 3778 69 0,'0'-16'28'0,"0"1"10"0,0 15-33 0,16 63 9 0,-16 33-14 0,0-1-7 0,-16 1-113 0</inkml:trace>
  <inkml:trace contextRef="#ctx0" brushRef="#br0" timeOffset="40">11017 3778 89 0,'32'-47'29'0,"16"15"-3"0,-1 17-20 0,-15 30-3 0,-32 64-1 0,0 1-1 0,-16 15 1 0,0-1 2 0,16-29 0 0,47-19-2 0,1-13 0 0,16-33-2 0,-1-16 1 0,-31-16-1 0,-32-14-1 0,-16 29 2 0,-15 17 0 0,-2 47 1 0,18 34 3 0,-1 13 0 0,16 17-1 0,16-31-2 0,-16-2 4 0,0-28-5 0,-16-35 0 0,-47 1-9 0,-17-16-143 0</inkml:trace>
  <inkml:trace contextRef="#ctx0" brushRef="#br0" timeOffset="41">12176 4112 77 0,'0'0'0'0,"-16"-15"47"0,16 15-29 0,47 0-11 0,33 0-6 0,15 0-6 0,-16 0-49 0,-79 0-6 0</inkml:trace>
  <inkml:trace contextRef="#ctx0" brushRef="#br0" timeOffset="42">12255 4238 68 0,'-31'17'30'0,"-1"-3"10"0,32-14-22 0,63 0-11 0,16 0-7 0,17-14-13 0,31-3-116 0</inkml:trace>
  <inkml:trace contextRef="#ctx0" brushRef="#br0" timeOffset="43">13271 3986 75 0,'0'0'0'0,"0"-17"13"0,0 1-2 0,0-48 27 0,48 33-23 0,0 15-4 0,14 16-5 0,-14 47-5 0,-31 33 0 0,-1-2-1 0,-32-28 0 0,-32-20 0 0,0-14 1 0,17-16-1 0,14 0 0 0,2 0 0 0,30-16 1 0,33 16-1 0,16-15 0 0,-1 30 0 0,-32 16 0 0,2 34-1 0,-33-2 1 0,0-15 1 0,-48-16 0 0,-16-1 3 0,-15-31-2 0,31-15-2 0,0-1-12 0,48-16-107 0</inkml:trace>
  <inkml:trace contextRef="#ctx0" brushRef="#br0" timeOffset="44">13985 3986 38 0,'0'-17'12'0,"-15"-31"39"0,-1 16-26 0,16 18-6 0,16 14-6 0,-1 61-2 0,2 50-4 0,-1-15-3 0,-16-16-1 0,15-17 0 0,-15-30-1 0,0-18 0 0,0-15-1 0,48 0-1 0,0-15 0 0,14 15-2 0,3 0-9 0,30 0-31 0,-47-17-60 0</inkml:trace>
  <inkml:trace contextRef="#ctx0" brushRef="#br0" timeOffset="45">14907 3810 89 0,'-16'-15'8'0,"-32"-49"18"0,31 32-12 0,2 17-11 0,-32 15 1 0,-1 30-2 0,16 34 1 0,16 0-2 0,16-17 0 0,31-15 0 0,17 0-1 0,-31 32 0 0,-1-17 0 0,-16 1-1 0,-16-17 1 0,-16-16 0 0,-1-15 1 0,18-31-1 0,15 1 1 0,32-3-1 0,-16 33 1 0,-1 16-1 0,2 31 0 0,-17 34 4 0,16 13 2 0,-16 17-2 0,0-14-1 0,15-36 1 0,1-28-4 0,16-16-5 0,32-17-20 0,-1-33-99 0</inkml:trace>
  <inkml:trace contextRef="#ctx0" brushRef="#br0" timeOffset="46">15334 4032 80 0,'17'-31'19'0,"14"-1"7"0,17 32-12 0,-32 48-10 0,16 32-1 0,-32-2-2 0,-17-15 1 0,-14-15-1 0,16-32 2 0,-1-16-1 0,47-16-1 0,17-47 0 0,16-17-1 0,-33 1 1 0,1 16 0 0,-32 15 1 0,-17 31 1 0,-14 17 0 0,0 65 1 0,-1 14 2 0,32-1-2 0,15-13-3 0,18-2-1 0,13-47-5 0,19 1-19 0,-3-34-114 0</inkml:trace>
  <inkml:trace contextRef="#ctx0" brushRef="#br0" timeOffset="47">15796 3699 84 0,'0'-48'31'0,"0"17"-7"0,46 14-12 0,2 17-6 0,-15 31-3 0,-33 34-3 0,-16-2 0 0,-32 0 0 0,0-46 1 0,33-1 0 0,30-16 3 0,16 0 1 0,50 0-5 0,-18 0-4 0,1 17-50 0,-49-17-18 0</inkml:trace>
  <inkml:trace contextRef="#ctx0" brushRef="#br0" timeOffset="48">16240 3714 67 0,'0'-30'42'0,"16"-3"-15"0,16 16-15 0,-1 17-8 0,-15 33-1 0,-16 31-2 0,0 0 0 0,-31-1 0 0,15 0 2 0,-1 2 0 0,17-4-1 0,33-11-1 0,13-35 1 0,2 0-1 0,-15-15 0 0,-2-30-1 0,-16 13 1 0,-30 1-1 0,-16 16 1 0,-17 16 3 0,15 47 1 0,18 17 1 0,15 16-1 0,32-18-1 0,-16 2 0 0,-16-1-1 0,0-14 3 0,-16-34-3 0,-32 16 1 0,17-31-3 0,-17-16-6 0,0-33-107 0,33 18 39 0</inkml:trace>
  <inkml:trace contextRef="#ctx0" brushRef="#br0" timeOffset="49">17287 5985 6 0,'0'-33'21'0,"17"-13"17"0,-17 31-10 0,16-2-8 0,-16 17-9 0,15 17 2 0,-15 13-3 0,0 18 0 0,16 15-2 0,16 18-3 0,16 30 0 0,-32 0 0 0,-1 15 4 0,-15 17-5 0,16 16 1 0,-1-16 1 0,2 1-4 0,14-3 1 0,-14 1 2 0,-17 2-1 0,16 14-2 0,-16-30 1 0,15-1-2 0,16 16 0 0,2 0 1 0,-18-16-2 0,2-16 0 0,-1 0 1 0,-1-33 1 0,-15-28-1 0,0-35-1 0,-15 31-1 0,15-60-13 0,-33-50-62 0,18 31-13 0</inkml:trace>
  <inkml:trace contextRef="#ctx0" brushRef="#br0" timeOffset="50">18161 5780 7 0,'0'0'0'0,"0"-33"39"0,0 16-1 0,0 17-9 0,0 0-10 0,0 50-3 0,0 11-4 0,0 4-3 0,0 14-3 0,15 16-1 0,2-15-1 0,-1-16-1 0,-16-34-1 0,0-13 0 0,0-1 0 0,15-16 4 0,33-16-3 0,31 16-1 0,17-17-3 0,-17 2 1 0,-31 15 0 0,-1 0-7 0,-32-15-16 0,-15-2-50 0,0 1 7 0</inkml:trace>
  <inkml:trace contextRef="#ctx0" brushRef="#br0" timeOffset="51">19082 5683 8 0,'0'0'11'0,"31"-47"33"0,-15 15-23 0,-16 17 1 0,0-2-8 0,-16 1-6 0,-111 64 7 0,96 0-12 0,14 15 1 0,17 2-2 0,48-4 0 0,0-28-1 0,-17 14-1 0,2-16 1 0,-18 19-2 0,-30-20 2 0,-33-14-1 0,0-1 0 0,17-15 3 0,15-15-3 0,32-16 1 0,-1 31 0 0,1-15-1 0,-1 30 0 0,-15 16 2 0,0 34 1 0,17-4 1 0,-17 19-2 0,31-32 2 0,-14 0-2 0,-1-16-1 0,15-16-3 0,17-16-11 0,0-33-59 0,-33 18 9 0</inkml:trace>
  <inkml:trace contextRef="#ctx0" brushRef="#br0" timeOffset="52">19558 5811 60 0,'0'0'0'0,"0"-81"50"0,15 51-29 0,18-3-10 0,-2 49-5 0,-16 31-3 0,2 49 1 0,-17-16 1 0,0-17 1 0,-17-30-2 0,34-3-2 0,31-14 1 0,31-32-2 0,-31 1-1 0,-1-33 1 0,-15-15 0 0,-32-17-1 0,0 1 0 0,0 32 0 0,-17 47 2 0,2 15-2 0,15 50 3 0,0 29 1 0,15 1-1 0,-15-1-1 0,17 3 0 0,-17-18-2 0,-17-16 1 0,2-15 2 0,-1-48-1 0,1 0 0 0,-18-15-3 0,18-49 1 0,-1 0-1 0,16-15-5 0,48-1-9 0,-1 34-17 0,1 13-74 0</inkml:trace>
  <inkml:trace contextRef="#ctx0" brushRef="#br0" timeOffset="53">20081 5508 40 0,'0'-15'14'0,"17"-17"45"0,-1 16-38 0,-16 49-8 0,0 45-6 0,0 2-5 0,-16 14-8 0,-1-13-89 0</inkml:trace>
  <inkml:trace contextRef="#ctx0" brushRef="#br0" timeOffset="54">20335 5493 77 0,'17'-65'34'0,"14"19"-10"0,17 31-16 0,-17 30-4 0,-14 48-2 0,-17 17 1 0,-17-1-1 0,2 0 1 0,-1-15 0 0,16 0 0 0,31-17-2 0,17-31 1 0,16 1-1 0,-16-34-1 0,-17-31 1 0,-31 16-1 0,-16 1 0 0,-32 31 1 0,17 48 1 0,14 32 1 0,34 14 4 0,-1 1-2 0,-1-1-2 0,2-14-2 0,-34-32 1 0,-14-15-1 0,-1-18 0 0,-15-15-4 0,15-32-11 0,32 1-35 0,0-2-60 0</inkml:trace>
  <inkml:trace contextRef="#ctx0" brushRef="#br0" timeOffset="55">20987 5921 57 0,'0'0'0'0,"-17"0"59"0,50 0-30 0,-2 0-15 0,49-15-9 0,-18 15-9 0,-29 15-31 0,-33 1-61 0</inkml:trace>
  <inkml:trace contextRef="#ctx0" brushRef="#br0" timeOffset="56">20987 6063 51 0,'0'17'52'0,"31"-1"-11"0,0-16-20 0,50 0-13 0,-18 0-10 0,-15 0-113 0</inkml:trace>
  <inkml:trace contextRef="#ctx0" brushRef="#br0" timeOffset="57">21907 5652 29 0,'0'-48'51'0,"16"0"-11"0,-16 31-20 0,15 17-8 0,2 50 1 0,-17 28 0 0,0 35-5 0,0-2-3 0,16-17-3 0,-16-16-2 0,0-28 0 0,0-20-2 0,0-13-3 0,-16-17-14 0,16 0-23 0,-17-32-70 0</inkml:trace>
  <inkml:trace contextRef="#ctx0" brushRef="#br0" timeOffset="58">21923 5811 42 0,'0'-31'26'0,"0"-34"15"0,15 17-24 0,33 48-3 0,16-15-2 0,16 46-5 0,-33 16-5 0,-32 3 0 0,-30 11-1 0,-32-44 1 0,-18 16 0 0,19-18-1 0,-18 0-1 0,16 1-5 0,33-16-18 0,30 0-64 0</inkml:trace>
  <inkml:trace contextRef="#ctx0" brushRef="#br0" timeOffset="59">22479 5525 48 0,'0'0'0'0,"15"-32"57"0,2 0-31 0,14 16-10 0,-15 16-3 0,16 48-3 0,-1 15-6 0,2 0 0 0,13-15-3 0,-13 0-4 0,-1-33-14 0,-16 2-38 0,-1-17-10 0</inkml:trace>
  <inkml:trace contextRef="#ctx0" brushRef="#br0" timeOffset="60">22939 5493 38 0,'0'-32'62'0,"0"16"-32"0,-64 143-18 0,16-63-12 0,-14-17-2 0,30-15-1 0,16-32 0 0,16 0 1 0,16-32 3 0,-1 16 2 0,2 16 1 0,-17 0 0 0,0 16 0 0,16 16 2 0,-1 16 1 0,-15 0 0 0,0 15-2 0,0 111-1 0,0-142-4 0,0-16-2 0,0-16-12 0,0 0-28 0,16-33-53 0</inkml:trace>
  <inkml:trace contextRef="#ctx0" brushRef="#br0" timeOffset="61">23289 5525 65 0,'15'-17'31'0,"1"-30"6"0,-1 47-21 0,-30 0-9 0,-32 47 2 0,-1 34-1 0,16 30-1 0,16 0-4 0,1-1-1 0,46-29-1 0,1-35-1 0,-1-14-5 0,17 1-21 0,0-33-100 0</inkml:trace>
  <inkml:trace contextRef="#ctx0" brushRef="#br0" timeOffset="62">23622 5572 45 0,'-16'-47'54'0,"16"0"-18"0,0 47-19 0,16 15-7 0,-16 64 0 0,15 32-3 0,-15 17-1 0,0-33-4 0,-15-16-2 0,15-47 1 0,0-1-4 0,0-16-8 0,0 2-17 0,-16-49-59 0,16 32 41 0</inkml:trace>
  <inkml:trace contextRef="#ctx0" brushRef="#br0" timeOffset="63">23574 5747 39 0,'15'-47'43'0,"18"14"-10"0,-1 2-13 0,-1 14-5 0,17 17-6 0,-32 17-4 0,-1 47-2 0,2-1-2 0,-17 0 1 0,-32-31-1 0,-16-16-1 0,1 1 1 0,-1-17-3 0,31 15-7 0,2-30-30 0,15-2-56 0</inkml:trace>
  <inkml:trace contextRef="#ctx0" brushRef="#br0" timeOffset="64">23891 5493 46 0,'0'0'0'0,"48"-48"60"0,-17 31-29 0,2 17-14 0,-33 33-4 0,15 31 0 0,2 30-4 0,-1 2-2 0,-1 15-2 0,-30-16-3 0,-18-14-2 0,-30-35-1 0,-1-14-8 0,1 1-63 0,32-33-7 0</inkml:trace>
  <inkml:trace contextRef="#ctx0" brushRef="#br0" timeOffset="65">22400 6795 51 0,'0'-47'64'0,"46"30"-51"0,19 17-1 0,30 0-8 0,-47-16 1 0,-33-1-1 0,-15 2-1 0,-63 15-1 0,-1 15-1 0,-15 2-1 0,0-1 0 0,62 1-4 0,50-2-22 0,13 0-57 0</inkml:trace>
  <inkml:trace contextRef="#ctx0" brushRef="#br0" timeOffset="66">22987 6587 52 0,'0'0'0'0,"-16"-46"36"0,32-2-15 0,16 48-9 0,-1-17 0 0,0 34-5 0,-31 31-1 0,0 15-2 0,0 16-1 0,0-14 0 0,17-35-1 0,14 1-1 0,17-31 0 0,-17-14 0 0,17-33-1 0,-15-18 1 0,-18-14-1 0,-15 16 1 0,0 31 0 0,-15 16-1 0,15 49-1 0,15 28 2 0,-15 35 3 0,16 16-1 0,-32-18-1 0,1 2-1 0,-1-17 2 0,-1-47 0 0,2-17-1 0,-1-15-1 0,-1-30 1 0,17-34 0 0,0-16-2 0,33 2-3 0,15-3-12 0,15 51-23 0,1-3-73 0</inkml:trace>
  <inkml:trace contextRef="#ctx0" brushRef="#br0" timeOffset="67">23716 6509 54 0,'-15'-48'39'0,"-1"33"-13"0,1 15-12 0,-1 30-3 0,-16 50 1 0,16 16-6 0,-1 174-3 0,50-239-12 0,15-14-25 0,-2-2-71 0</inkml:trace>
  <inkml:trace contextRef="#ctx0" brushRef="#br0" timeOffset="68">24051 6652 45 0,'15'-48'46'0,"-15"16"-15"0,-15 1-15 0,-1 31-7 0,-16 0-1 0,-1 46-2 0,2 34-2 0,31 16 0 0,0-33-1 0,31-15-1 0,2-33 0 0,15 2 0 0,-17-49 0 0,1-16 0 0,-16-15-1 0,-16-33 0 0,-16 16-2 0,-32 65-4 0,0 15-14 0,33 32-42 0,-1-16-4 0</inkml:trace>
  <inkml:trace contextRef="#ctx0" brushRef="#br0" timeOffset="69">24305 6461 56 0,'0'-32'38'0,"0"18"-11"0,0 14-11 0,31 0-5 0,1 31 0 0,-32 16 1 0,16 1-6 0,-16 31-1 0,15 16-1 0,-15-15-1 0,0-1 0 0,-31 0-1 0,-17-32-1 0,0-14-2 0,-15-2-17 0,16-14-109 0</inkml:trace>
  <inkml:trace contextRef="#ctx0" brushRef="#br0" timeOffset="70">18145 8223 50 0,'-17'-16'29'0,"17"-15"16"0,0 31-28 0,0 47-3 0,0 17-3 0,0 15-4 0,0 16-3 0,0-14-1 0,0-20 0 0,0-28 1 0,0-16 1 0,81-17 3 0,-18-17-6 0,1 17-2 0,15-16 0 0,-31 16-3 0,-2 0-13 0,-13 0-31 0,-33 0-57 0</inkml:trace>
  <inkml:trace contextRef="#ctx0" brushRef="#br0" timeOffset="71">18811 8207 72 0,'0'-15'12'0,"33"-65"26"0,-18 33-20 0,-15 15-7 0,-15 32-7 0,-33 0-2 0,0 32 0 0,17 15 0 0,15 0 0 0,47 17-1 0,17 16-2 0,0-2 1 0,-48-13-1 0,0-19 1 0,-32-29 0 0,-16-17 0 0,1 0 0 0,47-32 1 0,0 1 0 0,31 16-1 0,0 15 0 0,2 30 1 0,-18 18 0 0,-15 31 1 0,0-14 1 0,0-4 0 0,0 4-2 0,33-17-1 0,13-33-4 0,19-15-27 0,-18 0-65 0</inkml:trace>
  <inkml:trace contextRef="#ctx0" brushRef="#br0" timeOffset="72">19319 8320 70 0,'0'-17'19'0,"-15"-46"18"0,47 46-21 0,-1 17-7 0,0 32-3 0,-14 33-3 0,-17-4 0 0,-17 4-1 0,17-2 1 0,0-15 0 0,33-48-1 0,30 0 0 0,-15-15-1 0,-17-50-1 0,2 2 1 0,-33-17-1 0,0 16 1 0,0 49 0 0,0 63 2 0,0 30 1 0,15 18-1 0,1 15-1 0,-16-16 0 0,-16-14-1 0,1-18 0 0,-1-48-1 0,-16 1 1 0,16-16 1 0,-16-31-1 0,16-32-2 0,32-18-3 0,16-14-11 0,32 16-18 0,-18 31-83 0</inkml:trace>
  <inkml:trace contextRef="#ctx0" brushRef="#br0" timeOffset="73">19844 8065 61 0,'0'-47'45'0,"0"30"-10"0,0 17-23 0,16 47-6 0,-16 34-4 0,0-3-1 0,-16 2-13 0,-16-33-39 0,32-47-12 0</inkml:trace>
  <inkml:trace contextRef="#ctx0" brushRef="#br0" timeOffset="74">20002 8079 33 0,'0'0'0'0,"31"-46"69"0,-14 31-36 0,-17 30-20 0,0 48-6 0,-17 17-5 0,17-1-4 0,-15-64 0 0,-1 66-31 0,16-51-64 0</inkml:trace>
  <inkml:trace contextRef="#ctx0" brushRef="#br0" timeOffset="75">20256 8001 63 0,'0'-33'28'0,"0"-13"9"0,48 31-25 0,0 15-7 0,-32 30-2 0,-16 34-2 0,0 31 0 0,-33-15 2 0,18-1-1 0,47-14 0 0,15-51 0 0,16-14-1 0,-15-14-1 0,-32-36 0 0,-32 35 0 0,-15 0 1 0,-17 62 1 0,31 32 1 0,2 16 4 0,30 16 0 0,2-15 0 0,-17-33-4 0,-17 0 0 0,-14-15-2 0,-17-32-1 0,0 1-6 0,2-34-47 0,30 17-32 0</inkml:trace>
  <inkml:trace contextRef="#ctx0" brushRef="#br0" timeOffset="76">21224 8461 36 0,'0'0'0'0,"0"-47"67"0,0 31-36 0,17-1-15 0,30 17-7 0,33 0-9 0,15 0-6 0,-1 17-28 0,-61-1-55 0</inkml:trace>
  <inkml:trace contextRef="#ctx0" brushRef="#br0" timeOffset="77">21399 8557 48 0,'0'0'0'0,"-31"0"66"0,31-15-39 0,16 15-20 0,47 0-6 0,16 0-11 0,33 0-95 0</inkml:trace>
  <inkml:trace contextRef="#ctx0" brushRef="#br0" timeOffset="78">22225 8176 78 0,'-16'-32'24'0,"-1"0"7"0,17 16-14 0,-15 79-1 0,15 33-4 0,32 47-5 0,-16 1-4 0,-16-50-2 0,0 1 0 0,0-47-2 0,0-16-5 0,-16-32-17 0,16-17-42 0,0 17 1 0</inkml:trace>
  <inkml:trace contextRef="#ctx0" brushRef="#br0" timeOffset="79">22130 8398 47 0,'0'-17'15'0,"-17"-30"32"0,50 0-29 0,30 30-4 0,16 2-4 0,-31 30-8 0,-17 66-1 0,-31-1 0 0,-15-2 1 0,-33-30 0 0,1-33 0 0,47-15-2 0,-65 16-4 0,50-32-12 0,30-14-104 0</inkml:trace>
  <inkml:trace contextRef="#ctx0" brushRef="#br0" timeOffset="80">22494 8018 54 0,'0'-50'29'0,"48"-11"22"0,0 61-44 0,0 15-5 0,-32 48-1 0,-16 0 0 0,-48 1-1 0,0-32 1 0,17 0 1 0,31-32 0 0,15 0 0 0,33-17-1 0,31 2-3 0,0 15-6 0,0 15-107 0</inkml:trace>
  <inkml:trace contextRef="#ctx0" brushRef="#br0" timeOffset="81">22908 8287 61 0,'-16'0'20'0,"-16"-17"24"0,64 2-30 0,-1 47-5 0,17 32-4 0,31 31-4 0,-63-80-9 0,16 1-120 0</inkml:trace>
  <inkml:trace contextRef="#ctx0" brushRef="#br0" timeOffset="82">23225 8255 21 0,'0'0'0'0,"31"-32"72"0,-31 16-42 0,0 16-16 0,0 0-9 0,-15 33-4 0,-49 47 0 0,33-49-2 0,-1-1 1 0,16 3 0 0,16-1 1 0,0-17 0 0,16 16 2 0,-1 2 4 0,-15 14-1 0,0 1 0 0,0 0-1 0,-15-16-2 0,15-18-3 0,0 3-4 0,0-1-20 0,0-16-39 0,15 0 4 0</inkml:trace>
  <inkml:trace contextRef="#ctx0" brushRef="#br0" timeOffset="83">23606 8159 68 0,'0'-30'13'0,"-32"-20"27"0,16 115-6 0,-15 61-27 0,14 18-2 0,2-16-3 0,15-34-2 0,32-47-4 0,15-30-12 0,16-17-63 0,-46 0 27 0</inkml:trace>
  <inkml:trace contextRef="#ctx0" brushRef="#br0" timeOffset="84">23891 8207 60 0,'0'-15'16'0,"0"-33"32"0,0 33-25 0,0 30-9 0,0 48-3 0,0 50-4 0,0 13-2 0,0 0-3 0,-15-45-1 0,15-20-2 0,-16-28-3 0,16-16-9 0,-17-17-23 0,17-17-66 0</inkml:trace>
  <inkml:trace contextRef="#ctx0" brushRef="#br0" timeOffset="85">23843 8398 40 0,'0'0'0'0,"17"-64"56"0,14 33-29 0,33-2-7 0,-16 33-10 0,0 17-4 0,-33 47-4 0,-15 31 0 0,-31-16 0 0,-17-32-1 0,-15-31 0 0,15-16-3 0,0 0-16 0,48 0-97 0</inkml:trace>
  <inkml:trace contextRef="#ctx0" brushRef="#br0" timeOffset="86">24178 8096 38 0,'0'-17'31'0,"15"-14"21"0,1 1-27 0,32 45-8 0,15 48-4 0,-32 48-4 0,-14 33-5 0,-34-18-1 0,-29-15-3 0,-35-16-5 0,-13-31-99 0,61-64 41 0</inkml:trace>
  <inkml:trace contextRef="#ctx0" brushRef="#br0" timeOffset="87">20526 9701 42 0,'-16'0'13'0,"1"-17"32"0,15 1-21 0,15 16-7 0,16 16-2 0,34-16-5 0,-3-16-5 0,19-1-4 0,-2 17-8 0,-16 0-34 0,-47 0-23 0</inkml:trace>
  <inkml:trace contextRef="#ctx0" brushRef="#br0" timeOffset="88">21368 9477 65 0,'0'0'0'0,"-32"-78"52"0,32 61-29 0,15 34-12 0,33 61 0 0,-17 18-1 0,-31 32-4 0,0-2-2 0,0 0-2 0,-15-15-1 0,-1-47-2 0,16-47-4 0,0-2-16 0,-15-47-38 0,15 16-7 0</inkml:trace>
  <inkml:trace contextRef="#ctx0" brushRef="#br0" timeOffset="89">21384 9668 47 0,'0'0'0'0,"0"-64"50"0,15 17-24 0,33 15-11 0,0 32-4 0,14 32-5 0,-29 31-4 0,-18 18-1 0,-30-20 1 0,-33-28 1 0,-16-1-3 0,1-32-1 0,47 0-15 0,16-15-87 0</inkml:trace>
  <inkml:trace contextRef="#ctx0" brushRef="#br0" timeOffset="90">21986 9590 67 0,'0'0'0'0,"17"-65"48"0,-1 50-38 0,30 15 2 0,-29 15-5 0,-17 33-3 0,0-1 0 0,0 17-2 0,0-17-1 0,-17 17 1 0,50-47 1 0,30-17-2 0,1 0 0 0,-1-50-1 0,-32 4 1 0,-14-34-1 0,-1 34 1 0,-16 13-1 0,-16 33 2 0,16 16-1 0,16 47 2 0,-16 17 2 0,0 16 0 0,0 15-2 0,0-17-2 0,-16-14 0 0,-16-32 0 0,16-33 0 0,-15-15-1 0,14-32 1 0,17-15-3 0,33-50-7 0,30 3-19 0,1-1-106 0</inkml:trace>
  <inkml:trace contextRef="#ctx0" brushRef="#br0" timeOffset="91">22717 9540 52 0,'0'-15'26'0,"0"-17"15"0,-17 32-26 0,-14 17-4 0,0 46 0 0,14 15-4 0,2 209-1 0,63-241-11 0,-2-29-17 0,2-1-93 0</inkml:trace>
  <inkml:trace contextRef="#ctx0" brushRef="#br0" timeOffset="92">22971 9684 41 0,'-17'-48'44'0,"2"32"-9"0,-1 0-17 0,1 16-8 0,-1 32-3 0,-1 33 0 0,2 29-3 0,15-77-3 0,32 109 1 0,-1-94 1 0,0-18-1 0,17-45 0 0,0-16-1 0,-79-223-2 0,-34 238-7 0,-14 48-19 0,48 0-58 0</inkml:trace>
  <inkml:trace contextRef="#ctx0" brushRef="#br0" timeOffset="93">23193 9493 54 0,'0'0'0'0,"0"-47"63"0,15 47-39 0,18 16-6 0,30 32-2 0,-32 46-7 0,2 18-4 0,-33 14-3 0,-48-15-1 0,-16-30-3 0,1-18-28 0,32-32-78 0</inkml:trace>
  <inkml:trace contextRef="#ctx0" brushRef="#br0" timeOffset="94">23510 9747 32 0,'0'0'0'0,"-15"-31"69"0,15 16-42 0,15-2-12 0,18 17-4 0,30-16-7 0,1 16-5 0,-1 0-11 0,1 0-53 0,-49 0 9 0</inkml:trace>
  <inkml:trace contextRef="#ctx0" brushRef="#br0" timeOffset="95">24051 9477 56 0,'0'-15'12'0,"0"-33"30"0,0 33-22 0,0 15-12 0,15 47-2 0,-15 32-1 0,16-14-3 0,16-19-1 0,-1-14-1 0,2-32 1 0,13-17-2 0,-13-30 1 0,-18-17 1 0,-15 1 0 0,0 32-1 0,0 14 2 0,-15 34 0 0,15 30 2 0,0 33 1 0,15-2-1 0,-15 33 0 0,0-15-1 0,-15-16-2 0,-1-34 0 0,-1-29 0 0,2-1 0 0,-16-16 0 0,15-47 0 0,-16 0-1 0,16-18 0 0,32 2-2 0,32-16-2 0,-2 31-9 0,19 31-25 0,-34-14-65 0</inkml:trace>
  <inkml:trace contextRef="#ctx0" brushRef="#br0" timeOffset="96">24416 9223 35 0,'0'-31'12'0,"-32"-17"38"0,32 31-29 0,0 17-7 0,0 65-8 0,-16 46-5 0,-1-15-3 0,2-18-13 0,15-30-94 0</inkml:trace>
  <inkml:trace contextRef="#ctx0" brushRef="#br0" timeOffset="97">24622 9288 27 0,'0'0'22'0,"-32"-17"26"0,32 1-27 0,-16 32-9 0,1 31-3 0,-18 49 0 0,2 15-5 0,14 0-1 0,2-16-3 0,15-14-3 0,32-35-18 0,-1-46-61 0</inkml:trace>
  <inkml:trace contextRef="#ctx0" brushRef="#br0" timeOffset="98">24732 9557 44 0,'0'-47'36'0,"0"14"-9"0,-31 33-11 0,16 0-4 0,-18 33-4 0,18 30-1 0,-1 15-3 0,16 2-2 0,31-16-1 0,2-47 2 0,13-17-1 0,-13-17 2 0,-18-47 0 0,2-16-1 0,-1 65-3 0,-32-111 1 0,-64 78-3 0,49 48-3 0,-17 31-16 0,48 1-54 0,0-17 23 0</inkml:trace>
  <inkml:trace contextRef="#ctx0" brushRef="#br0" timeOffset="99">24940 9349 46 0,'31'-46'44'0,"-16"14"-12"0,-15 16-11 0,33 16-6 0,-1 63-3 0,-16 33-3 0,-1 0-4 0,-30 14 0 0,-18-14-1 0,18-17-1 0,-18-16-3 0,2 17-31 0,0-65-93 0</inkml:trace>
  <inkml:trace contextRef="#ctx0" brushRef="#br0" timeOffset="100">746 6032 7 0,'-16'0'17'0,"-31"16"28"0,31-16-11 0,0 15-15 0,63-15-6 0,33 0-3 0,31 0-5 0,32 17 1 0,-16-17-4 0,0 0-2 0,-32-17-1 0,-47 2-4 0,-32 15-18 0,-48 15-89 0</inkml:trace>
  <inkml:trace contextRef="#ctx0" brushRef="#br0" timeOffset="101">857 6254 35 0,'-32'0'44'0,"1"0"-13"0,31 0-14 0,0 0-9 0,47 17-1 0,49-17-1 0,15 0-1 0,16 0-4 0,-16 0-6 0,0 0-13 0,-32-17-77 0</inkml:trace>
  <inkml:trace contextRef="#ctx0" brushRef="#br0" timeOffset="102">1381 5921 37 0,'0'-15'29'0,"0"0"6"0,0-2-17 0,0 34-10 0,32 29-1 0,15 19-2 0,17-19-4 0,-16 2-1 0,-33-16 1 0,1 0 0 0,-47 15 0 0,-33 0 1 0,-47 1-3 0,32 15-7 0,47-30-99 0</inkml:trace>
  <inkml:trace contextRef="#ctx0" brushRef="#br0" timeOffset="103">3143 6271 17 0,'16'-47'44'0,"0"14"-5"0,0 16-12 0,-16 3-9 0,0 28-8 0,32 51-1 0,-1 31 2 0,1 15-1 0,-16 15-5 0,0-15-2 0,-16-16-1 0,-16 1-2 0,0-48 0 0,0 0-1 0,0-33-4 0,16-15-12 0,-16-15-21 0,16-33-71 0</inkml:trace>
  <inkml:trace contextRef="#ctx0" brushRef="#br0" timeOffset="104">3207 6476 17 0,'-16'-15'18'0,"16"-31"35"0,0 13-23 0,32 1-17 0,31 17-2 0,16 15-3 0,-31 15-5 0,47 222 9 0,-95-187-10 0,-31-35 0 0,-17 16-1 0,-16-31-1 0,1 15-3 0,31-30-12 0,16-31-73 0,16 29 39 0</inkml:trace>
  <inkml:trace contextRef="#ctx0" brushRef="#br0" timeOffset="105">3524 6113 38 0,'0'0'0'0,"-16"-81"72"0,48 51-50 0,0 13-8 0,-16 17-9 0,31 32-3 0,-31 14-1 0,-16 19-1 0,0-2 0 0,-32-30 1 0,1-18-1 0,15-15 1 0,16 0 1 0,32 0-2 0,47-15-1 0,16 15-27 0,-47-17-76 0</inkml:trace>
  <inkml:trace contextRef="#ctx0" brushRef="#br0" timeOffset="106">4175 6287 82 0,'0'0'0'0,"0"-33"40"0,16 33-18 0,16 33-7 0,15-2-6 0,1 33-2 0,0-17-6 0,-1 0-2 0,-31-30-7 0,16 16-32 0,-32-33-52 0</inkml:trace>
  <inkml:trace contextRef="#ctx0" brushRef="#br0" timeOffset="107">4556 6254 33 0,'0'-15'23'0,"-32"-17"34"0,32 16-33 0,0 16-15 0,-16 33-7 0,1 14-1 0,-33 0-3 0,32 0-4 0,-16-14-3 0,32-33 5 0,0 0 5 0,16 0 3 0,-16-16 5 0,0 32 15 0,16 32-15 0,0 15-2 0,-16 0-1 0,16 17-3 0,-16-17-1 0,0-15-1 0,0-2-1 0,-16-29-3 0,16-17-10 0,0 0-29 0,0-17-57 0</inkml:trace>
  <inkml:trace contextRef="#ctx0" brushRef="#br0" timeOffset="108">4953 6207 59 0,'0'-47'36'0,"0"30"2"0,-16 17-20 0,-16 0-3 0,-15 64-6 0,31 16-2 0,16 15 2 0,0 16-5 0,16-17-3 0,0-14 0 0,-1-16-4 0,17-17-9 0,0-30-31 0,0-3-63 0</inkml:trace>
  <inkml:trace contextRef="#ctx0" brushRef="#br0" timeOffset="109">5318 6254 66 0,'0'-47'44'0,"0"14"-7"0,0 19-17 0,0 28-7 0,16 36-1 0,0 44-4 0,0 3 2 0,-16 14-6 0,16-17-4 0,-16 1 0 0,0-32 0 0,0-32 0 0,0 2-4 0,0-16-12 0,0-17-25 0,-16 0-75 0</inkml:trace>
  <inkml:trace contextRef="#ctx0" brushRef="#br0" timeOffset="110">5334 6476 36 0,'0'-30'24'0,"0"-34"21"0,16 32-19 0,16 17-10 0,-1 15-4 0,17 0-4 0,-16 47-2 0,15 0-5 0,-31 17 1 0,0-1-2 0,-48-15 1 0,-15-15-1 0,-1-18-2 0,-15 0-10 0,31-30-40 0,32 15-14 0</inkml:trace>
  <inkml:trace contextRef="#ctx0" brushRef="#br0" timeOffset="111">5747 6128 87 0,'0'-15'21'0,"-16"15"18"0,16 0-19 0,47 47-4 0,17 32-4 0,-1 0-3 0,1 32-1 0,-32-14-5 0,-16-19-2 0,-32 1 0 0,-32-14-4 0,-31-18-24 0,15-33-107 0</inkml:trace>
  <inkml:trace contextRef="#ctx0" brushRef="#br0" timeOffset="112">13970 2477 25 0,'0'0'10'0,"0"0"38"0,0-16-19 0,15-1-11 0,49 17-3 0,32-15-2 0,31 0-4 0,79-2-2 0,63 1 1 0,33-1-4 0,0 17-2 0,-65 0 0 0,-29 0 1 0,92 0 4 0,-204 0-5 0,-32-14 1 0,-32 14-2 0,-16 0 1 0,-1-17-3 0,-15 17-4 0,-31 17-129 0</inkml:trace>
  <inkml:trace contextRef="#ctx0" brushRef="#br0" timeOffset="113">23273 18702 19 0,'0'0'16'0</inkml:trace>
  <inkml:trace contextRef="#ctx0" brushRef="#br0" timeOffset="114">22860 9144 16 0,'0'0'0'0,"-16"0"32"0,-16 0 0 0,1 33-5 0,-33 28-6 0,-32 67-4 0,-62 79-2 0,-48 32-7 0,-1 13-1 0,16-30-4 0,64-78-1 0,33-81 0 0,46-31-2 0,15-16-137 0</inkml:trace>
  <inkml:trace contextRef="#ctx0" brushRef="#br0" timeOffset="115">6540 6509 11 0,'-15'0'9'0,"15"-16"37"0,-16 16-34 0,0 0 22 0,0-17-11 0,0 17-4 0,0 0-6 0,16 0-3 0,48 17-4 0,31-17 0 0,16 0-3 0,-31 0-2 0,-16 0-1 0,-17 0 0 0,-31 0 2 0,-95-17-1 0,16 17-1 0,15 0 0 0,1 17-1 0,47-1-2 0,16-16-9 0,16 17-38 0,0-17-58 0</inkml:trace>
  <inkml:trace contextRef="#ctx0" brushRef="#br0" timeOffset="116">7175 6271 16 0,'0'0'11'0,"0"-32"43"0,0 17-13 0,0-2-18 0,0 17-8 0,0 0-3 0,0 32 0 0,0 16-2 0,0 30 0 0,16 18-3 0,-16-64-6 0,32 206 2 0,-32-191-1 0,0-16 0 0,-16-31-1 0,16 0 0 0,0-14-2 0,-16-18-21 0,16 0-117 0</inkml:trace>
  <inkml:trace contextRef="#ctx0" brushRef="#br0" timeOffset="117">6080 4984 28 0,'0'-30'43'0,"-16"13"-1"0,16 1-20 0,0 64 3 0,16 31-14 0,-95 223 16 0,47-191-22 0,0 0 1 0,32-31-6 0,-16-17 0 0,0-15 0 0,1-17 0 0,-1-31-4 0,32 0-14 0,15-47-27 0,-15 15-57 0</inkml:trace>
  <inkml:trace contextRef="#ctx0" brushRef="#br0" timeOffset="118">5604 5589 45 0,'0'0'0'0,"-16"0"37"0,0 0-13 0,16 0-14 0,16 15 34 0,-16 17-33 0,16 15-4 0,-16 17-1 0,16 15-2 0,0-14 1 0,31-35-2 0,-15-30 3 0,16-15-2 0,31-33 0 0,32-47-3 0,0-16-7 0,16-2-37 0,-95 99-52 0</inkml:trace>
  <inkml:trace contextRef="#ctx0" brushRef="#br0" timeOffset="119">9525 4843 10 0,'0'-17'13'0,"0"-31"33"0,0 17-5 0,0 16-11 0,0 15-13 0,-16 0-5 0,16 46-1 0,-16 49 1 0,0 33-4 0,0-17-2 0,1 16-2 0,15-16-2 0,-16-33-1 0,-1 2 1 0,17-49-3 0,-15 2-1 0,-1-16-11 0,0-17-23 0,0-17-105 0</inkml:trace>
  <inkml:trace contextRef="#ctx0" brushRef="#br0" timeOffset="120">9159 5428 62 0,'-15'-31'81'0,"15"31"-68"0,48 31-2 0,-33 34-2 0,17-2-3 0,-16 0 0 0,0-15-1 0,16-32 1 0,-1-16-1 0,17-31-1 0,31-32-1 0,17-18-3 0,-1-14-16 0,-63 64-134 0</inkml:trace>
  <inkml:trace contextRef="#ctx0" brushRef="#br0" timeOffset="121">8096 6556 22 0,'0'-30'46'0,"-16"30"-2"0,16-17-18 0,16 1-13 0,0 16 0 0,48 0-1 0,15 0-3 0,0-17-4 0,17 17-4 0,-17-15-3 0,-31 15-5 0,-17 15-19 0,-31-15-100 0</inkml:trace>
  <inkml:trace contextRef="#ctx0" brushRef="#br0" timeOffset="122">8414 6302 29 0,'0'0'31'0,"-17"-15"11"0,17 15-17 0,0 15-1 0,0 18-13 0,0 30 1 0,0-15-2 0,17 32-3 0,-1-2 0 0,-16-30-2 0,15-2-3 0,-15-13-1 0,0-33 0 0,16 0-18 0,-16 0-110 0</inkml:trace>
  <inkml:trace contextRef="#ctx0" brushRef="#br0" timeOffset="123">9461 6191 18 0,'0'-17'24'0,"16"3"10"0,-16-33 12 0,0 30-24 0,0 17-8 0,0 17-7 0,0 61 6 0,0 18-6 0,32-1 1 0,-16 16-3 0,-1 0-4 0,2-17 0 0,-17-14-1 0,-17-32 0 0,17-32-4 0,0 1-8 0,0-17-14 0,0-17-36 0,0 1 14 0</inkml:trace>
  <inkml:trace contextRef="#ctx0" brushRef="#br0" timeOffset="124">9525 6526 12 0,'0'-17'14'0,"0"-63"43"0,15 16-17 0,33 17-22 0,0 47-5 0,0 17-6 0,-1 46-2 0,-15 0-2 0,-32 2-1 0,0-4 0 0,-48-28-1 0,-15-16 0 0,15-17-4 0,17 0-21 0,31 0-102 0</inkml:trace>
  <inkml:trace contextRef="#ctx0" brushRef="#br0" timeOffset="125">10144 6224 79 0,'0'-17'13'0,"0"-16"26"0,16 19-23 0,47 14-5 0,-15 47-4 0,-17 0-3 0,2 1-4 0,-2 0-1 0,1-16-6 0,-1-32-31 0,-14 0-40 0</inkml:trace>
  <inkml:trace contextRef="#ctx0" brushRef="#br0" timeOffset="126">10556 6143 54 0,'0'0'0'0,"17"-30"63"0,-17 13-40 0,-17 34-14 0,2 13-7 0,-33 18-2 0,17 0-1 0,-2 0-4 0,33-33-4 0,-15 18-4 0,15-33 9 0,0 0 5 0,0 0 17 0,15 111 17 0,2-31-30 0,-17-19-1 0,0-11-3 0,0-20-1 0,16-14-2 0,-16-16-11 0,0 0-46 0,0 0-10 0</inkml:trace>
  <inkml:trace contextRef="#ctx0" brushRef="#br0" timeOffset="127">10954 6143 64 0,'0'0'0'0,"0"-47"50"0,0 31-27 0,-32 16-11 0,0 0 1 0,0 48-3 0,1 15-3 0,31 48-1 0,-17 207 2 0,34-240-10 0,14-28-2 0,17-35-23 0,0 0-89 0</inkml:trace>
  <inkml:trace contextRef="#ctx0" brushRef="#br0" timeOffset="128">11208 6207 84 0,'0'-47'26'0,"0"0"8"0,0 30-14 0,16 34-8 0,-16 44-1 0,47 258 5 0,-47-240-14 0,0-14-3 0,16-19 0 0,-32-31-2 0,16 2-9 0,-16-1-15 0,0-49-57 0,1 18 30 0</inkml:trace>
  <inkml:trace contextRef="#ctx0" brushRef="#br0" timeOffset="129">11208 6335 47 0,'0'-33'25'0,"31"-15"21"0,1 18-21 0,0 13-10 0,31 17-4 0,1 32-5 0,-16 31-3 0,-33 33 1 0,-15-33-2 0,-15 2 0 0,-49-35 0 0,16 1-3 0,0-14-3 0,33-17-18 0,-1-17-101 0</inkml:trace>
  <inkml:trace contextRef="#ctx0" brushRef="#br0" timeOffset="130">11620 6032 57 0,'16'-47'37'0,"0"31"0"0,0 16-21 0,15 33-2 0,33 45-1 0,-1 33-3 0,1 0-2 0,-16-15 1 0,-33-1-7 0,-46-1-4 0,-48-14-10 0,-1-16-64 0,49-47 1 0</inkml:trace>
  <inkml:trace contextRef="#ctx0" brushRef="#br0" timeOffset="131">23081 7255 41 0,'-31'0'16'0,"-17"0"18"0,48-16-9 0,33-1-7 0,30-44 3 0,80-50-4 0,78-17-3 0,33-31-7 0,-31-32-3 0,-48 65-2 0,-65 78-3 0,-45 32-13 0,-49 49-111 0</inkml:trace>
  <inkml:trace contextRef="#ctx0" brushRef="#br0" timeOffset="132">12144 11732 19 0,'0'0'16'0,"-16"15"85"0</inkml:trace>
  <inkml:trace contextRef="#ctx0" brushRef="#br0" timeOffset="133">11572 11939 19 0,'0'0'16'0,"17"0"80"0,-1 15-92 0,31-15-2 0,17 15 1 0,63 49-1 0</inkml:trace>
  <inkml:trace contextRef="#ctx0" brushRef="#br0" timeOffset="134">12144 12224 19 0,'0'0'30'0</inkml:trace>
  <inkml:trace contextRef="#ctx0" brushRef="#br0" timeOffset="135">12588 6318 10 0,'0'0'31'0,"-15"-16"21"0,-17 16-24 0,32 0-10 0,32-15-7 0,16 15-2 0,31-16-5 0,16 16-3 0,-15-17-2 0,-34 34-16 0,-29-17-88 0</inkml:trace>
  <inkml:trace contextRef="#ctx0" brushRef="#br0" timeOffset="136">12652 6476 54 0,'0'-15'48'0,"-16"15"-17"0,48 0-4 0,15 0-17 0,33 0-1 0,-16-15-5 0,-33 15-2 0,-15 0-5 0,-1 30-55 0,-15-30-20 0</inkml:trace>
  <inkml:trace contextRef="#ctx0" brushRef="#br0" timeOffset="137">18049 18621 19 0,'0'0'16'0,"17"-15"30"0,30-33-29 0,-15 16-6 0,16-14-2 0,-17 13-1 0,-15 1-3 0,-1 0-1 0,2 1-2 0,-17 15-1 0</inkml:trace>
  <inkml:trace contextRef="#ctx0" brushRef="#br0" timeOffset="138">17701 14049 19 0</inkml:trace>
  <inkml:trace contextRef="#ctx0" brushRef="#br0" timeOffset="139">13525 6113 9 0,'0'-17'17'0,"0"1"25"0,0-1-19 0,16 17-3 0,-16-15-11 0,0 15-1 0,0-16 4 0,15 1-7 0,50 0 4 0,-3-2-2 0,3 17-3 0,30 47-4 0,-63 64 1 0,-32-80-1 0,-17 2 0 0,-14-16 1 0,14-2-1 0,-14-15 0 0,0 0 0 0,14 0 1 0,17 0 0 0,0-15-1 0,17 15-1 0,14 0 2 0,17 0-1 0,-17 15 0 0,-14 33 1 0,-1 0-1 0,-16 15 3 0,-16-32-1 0,-1 1-1 0,-14-17 1 0,-17-15 1 0,0 0 0 0,17-30-2 0,-17-1-1 0,33 31 0 0,15 0-10 0,15-17-119 0</inkml:trace>
  <inkml:trace contextRef="#ctx0" brushRef="#br0" timeOffset="140">14383 6318 98 0,'-17'0'25'0,"2"0"7"0,-1 0-17 0,16 0-11 0,0 17-21 0,0-17-111 0</inkml:trace>
  <inkml:trace contextRef="#ctx0" brushRef="#br0" timeOffset="141">11605 12065 19 0,'0'0'30'0,"15"0"43"0,17-15-67 0,0 15-1 0,31 0-2 0,-63 0-1 0,32 15 1 0,-16-15 0 0,15 15-3 0,-14-15 0 0,14 0 0 0,-15 0 0 0,-16 0 0 0,0 0 0 0</inkml:trace>
  <inkml:trace contextRef="#ctx0" brushRef="#br0" timeOffset="142">12255 12130 19 0,'0'0'30'0,"-15"0"54"0,-18 0-81 0,2 14-1 0,-1-14 1 0,-15 0 0 0,15 16-3 0,0-16 0 0,0 16 0 0,-16-16 0 0,17 15 0 0,-1-15 0 0,16 33 0 0,1-49 0 0,-1 16 0 0,-1 16 0 0,2 1 0 0,-1-2 0 0,16 16 0 0,0-31 0 0,0 15 0 0,16 35 0 0,-64 235 0 0</inkml:trace>
  <inkml:trace contextRef="#ctx0" brushRef="#br0" timeOffset="143">13573 6667 3 0,'0'0'22'0,"-17"-15"16"0,-14 15-10 0,16-15-16 0,15 15-7 0,-16 0 10 0,-16 0-6 0,16 15 2 0,-1 0-3 0,2-15 0 0,30 0 0 0,33 0-3 0,31-15 1 0,65 0-1 0,47-2 0 0,47 17-2 0,-16-16 0 0,-95-1 0 0,-79 2 0 0,-33 15-4 0,-15 0-1 0,0 15-15 0,-15 18-100 0,-1-33 68 0</inkml:trace>
  <inkml:trace contextRef="#ctx0" brushRef="#br0" timeOffset="144">13858 6953 8 0,'0'0'0'0,"17"-16"48"0,-34 16-11 0,17-15-10 0,0 15-9 0,0 0 5 0,17 15-14 0,-17 18 0 0,16 30-1 0,-16 0-3 0,0 32-1 0,0-14 0 0,15-3-2 0,-15-15-1 0,16 1 0 0,-16-47-2 0,0 13 2 0,0-30-1 0,-16 0-11 0,16-30-33 0,0-3-90 0</inkml:trace>
  <inkml:trace contextRef="#ctx0" brushRef="#br0" timeOffset="145">13843 7176 31 0,'-16'-15'27'0,"16"-35"15"0,0 20-22 0,31-1-6 0,17 14-1 0,0 1-6 0,0 16 0 0,-1 16-4 0,1 1 2 0,-16 29 0 0,-16 2-3 0,-16-16 2 0,0 14-1 0,-33-29 1 0,2-1 0 0,-1 1-2 0,-32-2-1 0,33-15-2 0,-1 0-2 0,32 0-28 0,15-15-84 0</inkml:trace>
  <inkml:trace contextRef="#ctx0" brushRef="#br0" timeOffset="146">14351 6826 2 0,'0'0'7'0,"0"0"12"0,0-17 8 0,0 17-6 0,0-14-2 0,0 14-5 0,0-17 0 0,-16 17-1 0,16-15-4 0,0 0 0 0,31-2-5 0,2 17-1 0,-2 0 0 0,1 17-2 0,-16 13 0 0,-1-13-1 0,-15-3 2 0,0 19-2 0,-15-16 0 0,15-2 0 0,-16-15 0 0,-1 0 0 0,2 15 0 0,-1-15 1 0,1 0-1 0,15 0 0 0,0 0 0 0,0 0 0 0,31 0 0 0,-16 0 1 0,18 0-1 0,-18 0 1 0,2 17 0 0,-17-1-1 0,-17 15-2 0,2 1 2 0,-1-17 1 0,-1 2 1 0,2-1 0 0,-16-16 0 0,15 0-1 0,-16 0-1 0,16-16-1 0,-32-1-120 0</inkml:trace>
  <inkml:trace contextRef="#ctx0" brushRef="#br0" timeOffset="147">14176 6128 14 0,'0'0'31'0,"0"-15"1"0,0 15-12 0,0-17-1 0,0 1-3 0,0 16-3 0,-16 0-3 0,1 0-2 0,15 16-1 0,15 16 0 0,33 0 0 0,-17-1-2 0,33 17-1 0,-16-33-1 0,-16 18-2 0,-1-18 0 0,0 1-2 0,-31 1-1 0,17-17-24 0,-1 0-29 0,-32-17-33 0</inkml:trace>
  <inkml:trace contextRef="#ctx0" brushRef="#br0" timeOffset="148">14399 6128 28 0,'0'0'0'0,"0"-32"59"0,0 16-34 0,0-1-6 0,0 17-5 0,0 0-1 0,0 33-2 0,-33 14-2 0,2 17-5 0,-1-17-1 0,-15 17-1 0,30-17 1 0,2-14-2 0,15-16-2 0,-16 14-13 0,32-31-53 0,-16 0-2 0</inkml:trace>
  <inkml:trace contextRef="#ctx0" brushRef="#br0" timeOffset="149">14732 6096 9 0,'0'0'0'0,"0"0"9"0,-16-16 30 0,16 16-27 0,-17 0 4 0,-14-48 34 0,31 18-39 0,16 13-3 0,-1 1-2 0,18-1 0 0,-1 17-2 0,15 0-2 0,-15 33-1 0,-16 14 0 0,-16 17 0 0,-33-17 0 0,2 17-1 0,0-17 1 0,-1-14 2 0,16-18-2 0,-1 1 3 0,2 1 0 0,15-2 1 0,0-15 0 0,15 0-1 0,18 0 0 0,15 0 0 0,-33 0-3 0,239-48 5 0,-254 48-8 0,-15 16-32 0,-33 1-92 0</inkml:trace>
  <inkml:trace contextRef="#ctx0" brushRef="#br0" timeOffset="150">2365 8431 7 0,'-16'-17'16'0,"-47"17"19"0,31-16-2 0,-15 16-9 0,31 0-6 0,16 0-6 0,31 0-3 0,81 0-1 0,30 0-4 0,1-17-3 0,-32 2-1 0,-63 15-11 0,-32 0-28 0,-16 15-66 0</inkml:trace>
  <inkml:trace contextRef="#ctx0" brushRef="#br0" timeOffset="151">2302 8620 27 0,'-16'0'36'0,"-16"-17"8"0,16 17-18 0,48 0-16 0,63 0-7 0,1 17-3 0,15-17-5 0,-16 16-43 0,-63-16-5 0</inkml:trace>
  <inkml:trace contextRef="#ctx0" brushRef="#br0" timeOffset="152">2762 8320 73 0,'0'0'0'0,"-47"-50"41"0,15 35-17 0,16 30-12 0,32 35-4 0,47 11-4 0,17-11-3 0,15-20 0 0,-47-14-1 0,-33-16 1 0,1 15-1 0,-16-15 2 0,-31 50 0 0,-33 11 2 0,-15 19-1 0,-1 1-3 0,33-3-4 0,47-15-119 0</inkml:trace>
  <inkml:trace contextRef="#ctx0" brushRef="#br0" timeOffset="153">14145 6096 13 0,'0'0'0'0,"-16"-16"37"0,16 16-9 0,0-17-9 0,0 17-2 0,16-15-5 0,-16 15 1 0,15 0-3 0,1 0-2 0,-1 0-1 0,33 32 7 0,-31 1-9 0,14-3-1 0,0 1-2 0,2 2 1 0,15-1-2 0,-48-17 0 0,94 49 0 0,-61-47-2 0,-18-17-11 0,-15 15-22 0,-15-30-53 0,15 15 41 0</inkml:trace>
  <inkml:trace contextRef="#ctx0" brushRef="#br0" timeOffset="154">14414 6032 28 0,'0'0'0'0,"-48"-30"45"0,48 30-25 0,17-17-5 0,-1 17-1 0,-16 0-1 0,-33 47 16 0,2-16-24 0,14 19 2 0,2 11-2 0,-16 4-2 0,-2-2-4 0,2-15 2 0,-1-33 3 0,16 18-7 0,16-33-19 0,0 0-115 0</inkml:trace>
  <inkml:trace contextRef="#ctx0" brushRef="#br0" timeOffset="155">14129 6224 14 0,'0'0'0'0,"-17"0"52"0,17 0-20 0,0 0-9 0,0 0-6 0,17 0-5 0,14 0-2 0,33 0-3 0,30-17-3 0,33-16-4 0,-31 19-17 0,-80 14-87 0</inkml:trace>
  <inkml:trace contextRef="#ctx0" brushRef="#br0" timeOffset="156">17812 18034 19 0,'0'0'16'0</inkml:trace>
  <inkml:trace contextRef="#ctx0" brushRef="#br0" timeOffset="157">17716 12826 19 0</inkml:trace>
  <inkml:trace contextRef="#ctx0" brushRef="#br0" timeOffset="158">8461 1127 3 0,'0'0'10'0,"0"0"17"0,0 0-11 0,0-16 4 0,16 16-2 0,-16 0-7 0,0-17 3 0,-16 17-7 0,-15 0 1 0,15 0-3 0,-1 0-2 0,17 0 2 0,17 17 2 0,-17-17 1 0,0 16-1 0,-17-16-3 0,17 17-1 0,0-2-1 0,0 0 3 0,0 18-2 0,0-2-1 0,17 1 3 0,-17 0-4 0,0 1 0 0,0-19 1 0,0 3-2 0,-17-2 3 0,34-15-3 0,-1-32 1 0,-1-15-1 0,17-17-1 0,-16 0 0 0,0 1 3 0,-1 32-5 0,-15 14 5 0,0 17-3 0,0 31 2 0,0 19 3 0,-15 13-4 0,15 0 4 0,-32 2-4 0,16-4-17 0,0-28-118 0</inkml:trace>
  <inkml:trace contextRef="#ctx0" brushRef="#br0" timeOffset="159">5509 8431 32 0,'0'-33'47'0,"0"1"-7"0,0 17-18 0,0-16-4 0,0 31-4 0,0 14-3 0,15 50-1 0,1 47-2 0,-16 16-1 0,16 1-1 0,0-2-3 0,-16-30 0 0,0-16-3 0,0-19 1 0,0-28-2 0,0-97-62 0,0-16-11 0,0 80 25 0</inkml:trace>
  <inkml:trace contextRef="#ctx0" brushRef="#br0" timeOffset="160">5620 8653 48 0,'-16'-33'33'0,"16"1"11"0,-16 16-19 0,16 16-9 0,48 0-6 0,15 0-2 0,1 48-4 0,-17 0-1 0,-31 15-1 0,-16-15 0 0,-32-33 1 0,-15 18-1 0,-1-33-3 0,0-16-7 0,33-16-32 0,15-16-76 0</inkml:trace>
  <inkml:trace contextRef="#ctx0" brushRef="#br0" timeOffset="161">5985 8192 97 0,'-16'-16'10'0,"16"-48"27"0,48 31-23 0,15 19-7 0,1 14-4 0,-17 47-2 0,-47 17 0 0,-16 0-1 0,-15 16 2 0,-1-34 0 0,16-46 1 0,48 0 2 0,47-32-3 0,16-32-3 0,-15 17-7 0,-17 47-40 0,-47 0-63 0</inkml:trace>
  <inkml:trace contextRef="#ctx0" brushRef="#br0" timeOffset="162">6382 8747 68 0,'-16'0'33'0,"16"0"2"0,32 0-11 0,31 0-7 0,32-16-6 0,1-1-8 0,-33 3-4 0,-32 14-12 0,2 0-43 0,-33-17-46 0</inkml:trace>
  <inkml:trace contextRef="#ctx0" brushRef="#br0" timeOffset="163">6604 8557 80 0,'0'-15'24'0,"-16"15"14"0,16 0-20 0,0 15-1 0,16 48-4 0,-1 31-4 0,-15 3-5 0,17-18-3 0,-1-14-2 0,-16-34-13 0,15-16-30 0,-15-15-81 0</inkml:trace>
  <inkml:trace contextRef="#ctx0" brushRef="#br0" timeOffset="164">7112 8477 106 0,'0'0'0'0,"0"-46"38"0,0 13-13 0,15 33-13 0,2 33-2 0,-1 28 0 0,-1 35-3 0,1-1 0 0,0 16-4 0,-16-30-1 0,16-1-2 0,-16-34 0 0,0 2-4 0,0-31-10 0,0-2-19 0,0-30-21 0,0-2-36 0</inkml:trace>
  <inkml:trace contextRef="#ctx0" brushRef="#br0" timeOffset="165">7175 8683 35 0,'0'-30'33'0,"0"-20"12"0,16 35-19 0,0-1-8 0,31 16-8 0,1 16-4 0,0 32-3 0,-17 16-1 0,-31 0 0 0,0-17 1 0,-31-16-1 0,-17-15-2 0,17 1-5 0,-1-50-29 0,0 2-69 0</inkml:trace>
  <inkml:trace contextRef="#ctx0" brushRef="#br0" timeOffset="166">7429 8351 88 0,'16'-31'36'0,"-16"-2"0"0,32 1-14 0,-16 32-5 0,32 15-4 0,63 146 6 0,-48-50-13 0,-47 0-4 0,0 0-1 0,-32 0-1 0,-32-17-3 0,-15 3-16 0,-32-19-35 0,31-45-58 0</inkml:trace>
  <inkml:trace contextRef="#ctx0" brushRef="#br0" timeOffset="167">5223 8144 63 0,'0'0'0'0,"-16"-32"28"0,-16 16 1 0,16 16-8 0,0 48-5 0,-31 31 3 0,-1 49 1 0,-15 13-4 0,31 20-5 0,16 28-4 0,64-15-5 0,47-13-3 0,32-35-2 0,16-47-29 0,-32-47-107 0</inkml:trace>
  <inkml:trace contextRef="#ctx0" brushRef="#br0" timeOffset="168">8096 8381 90 0,'0'-15'9'0,"-16"0"27"0,32-2-18 0,31 17-5 0,1 47-3 0,0 18-5 0,-17 14-3 0,17-16-3 0,-16-31-6 0,0-16-20 0,0-16-74 0,-32 0 63 0</inkml:trace>
  <inkml:trace contextRef="#ctx0" brushRef="#br0" timeOffset="169">8461 8431 47 0,'0'0'0'0,"-16"-50"65"0,16 50-33 0,0-15-19 0,-15 30-10 0,-18 18-2 0,18-1-2 0,-1-1-3 0,0-16-3 0,16 2 3 0,-16-1 4 0,16-16 3 0,-16 17 1 0,1 29 5 0,15 2 3 0,0 16 1 0,0 15-3 0,0 0-4 0,0-15-4 0,0-17-2 0,0-30-2 0,0-2-18 0,0-30-96 0</inkml:trace>
  <inkml:trace contextRef="#ctx0" brushRef="#br0" timeOffset="170">8938 8398 76 0,'-16'-47'58'0,"-1"30"-37"0,2 17-5 0,-17 47 0 0,0 33-3 0,17 47-4 0,-18-1-4 0,33 2-3 0,48-32-1 0,0-48-6 0,0-18-24 0,31-13-108 0</inkml:trace>
  <inkml:trace contextRef="#ctx0" brushRef="#br0" timeOffset="171">9303 8477 116 0,'-17'-16'21'0,"17"-14"12"0,-15 13-12 0,15 64-8 0,15 49-1 0,-15 30-5 0,17-15-3 0,-1 0-1 0,15-15-3 0,-31-31-1 0,0-35-2 0,0-14-3 0,-31-79-188 0</inkml:trace>
  <inkml:trace contextRef="#ctx0" brushRef="#br0" timeOffset="172">9286 8764 63 0,'0'-50'41'0,"17"4"-3"0,14 14-15 0,17 16-9 0,0 16-6 0,-1 16-4 0,-31 31-3 0,0 17 0 0,-32-17-2 0,-31 1 1 0,-1-32-2 0,16 1-20 0,0-34-117 0</inkml:trace>
  <inkml:trace contextRef="#ctx0" brushRef="#br0" timeOffset="173">9636 8381 77 0,'31'-47'50'0,"2"16"-15"0,14 15-13 0,17 63-8 0,-17 50-2 0,1 29-5 0,-33-15-2 0,-15-32-5 0,0 1-1 0,-31-17-5 0,-32-31-67 0,47-16-17 0</inkml:trace>
  <inkml:trace contextRef="#ctx0" brushRef="#br0" timeOffset="174">10827 8683 110 0,'63'-30'54'0,"32"13"-51"0,1 17-6 0,-49 17-29 0,-31-17-89 0</inkml:trace>
  <inkml:trace contextRef="#ctx0" brushRef="#br0" timeOffset="175">10985 8779 39 0,'0'0'66'0,"-15"0"-20"0,15 0-22 0,15 15 1 0,49-15-25 0,31 0-20 0,-15 0-119 0</inkml:trace>
  <inkml:trace contextRef="#ctx0" brushRef="#br0" timeOffset="176">12811 8270 62 0,'0'-15'16'0,"-16"-17"23"0,16 16-13 0,-16 1-10 0,16 15-7 0,-95 15 10 0,47 33-10 0,0 17-2 0,17 29-1 0,31 17-3 0,0-33-1 0,31 2-1 0,33-49 0 0,-16-14 0 0,0-34-1 0,-17-14 1 0,1-16-1 0,-16-1 1 0,-48 2-1 0,-15 13-1 0,-17 49 0 0,1 16-5 0,15-1-30 0,32 1-109 0</inkml:trace>
  <inkml:trace contextRef="#ctx0" brushRef="#br0" timeOffset="177">12176 8858 103 0,'-16'0'17'0,"16"0"15"0,47 17-9 0,80-17-5 0,64-17-3 0,32 17-8 0,-50-16-5 0,-61 16-1 0,-32 16-2 0,-18-16-4 0,-29-16-25 0,-18 1-98 0</inkml:trace>
  <inkml:trace contextRef="#ctx0" brushRef="#br0" timeOffset="178">12367 9255 84 0,'0'-17'31'0,"0"2"4"0,0 15-16 0,15 15-1 0,17 50-2 0,0 46-4 0,0 0-6 0,-1 15-3 0,-31-30-1 0,0-16-2 0,-15-34 0 0,15-13-6 0,-16-33-23 0,-1-33-42 0,2 18-6 0</inkml:trace>
  <inkml:trace contextRef="#ctx0" brushRef="#br0" timeOffset="179">12446 9462 88 0,'15'-48'31'0,"2"16"3"0,14-1-16 0,17 19-6 0,31 14-4 0,0 64-4 0,-46-1-2 0,-33-15-1 0,-33-1 1 0,-14-31-1 0,-16 1-6 0,31-17-20 0,0-50-117 0</inkml:trace>
  <inkml:trace contextRef="#ctx0" brushRef="#br0" timeOffset="180">12827 9160 84 0,'-16'-16'25'0,"16"-16"8"0,48 32-18 0,-1 0-8 0,1 15-5 0,-33 18 0 0,-15 14-1 0,-15 1-1 0,-18-32-1 0,18 1 2 0,-1-2-1 0,16-15 0 0,31 0 0 0,-14 0 2 0,31 0-1 0,-17 0 1 0,0 32 0 0,-14 15 1 0,-1 0 1 0,-49 1 1 0,2-32 0 0,-17-16-3 0,17 0-2 0,14-16-20 0,2-32-104 0</inkml:trace>
  <inkml:trace contextRef="#ctx0" brushRef="#br0" timeOffset="181">13716 8700 105 0,'-16'-17'18'0,"16"2"15"0,31 15-16 0,33 0-6 0,32 0-5 0,-2-15-4 0,-15 15-14 0,-94-17-33 0,-16 17-64 0</inkml:trace>
  <inkml:trace contextRef="#ctx0" brushRef="#br0" timeOffset="182">13858 8525 21 0,'0'0'0'0,"0"-33"62"0,0 18-22 0,0-1-12 0,0 1-10 0,0 30-5 0,0 33-2 0,17 31-5 0,-17 1-2 0,0-17-4 0,0 17 0 0,0-49-1 0,0 2-9 0,0-18-35 0</inkml:trace>
  <inkml:trace contextRef="#ctx0" brushRef="#br0" timeOffset="183">14493 8303 29 0,'17'-16'44'0,"-1"-1"4"0,-16 17-15 0,0 0-13 0,15 17-2 0,1 30-7 0,-1 0-4 0,-15 3-2 0,-15 28-1 0,-1-15 0 0,1-15-1 0,-1-15-2 0,16-3-2 0,16 1-22 0,-1-14-107 0</inkml:trace>
  <inkml:trace contextRef="#ctx0" brushRef="#br0" timeOffset="184">14589 8381 0 0,'-17'0'2'0,"17"-15"12"0,0 0-2 0,0 15 6 0,0 0 12 0,0-17-11 0,-15 17-2 0,-1 0 0 0,16 0-5 0,16-14 0 0,-1 14 0 0,-15 0-2 0,0 0 4 0,17 31-7 0,-1 16-3 0,-1 32 3 0,2 16-2 0,-17-14-2 0,-17-20 0 0,17 4 0 0,0-50-1 0,0 2-2 0,17-17-2 0,-34 0-172 0</inkml:trace>
  <inkml:trace contextRef="#ctx0" brushRef="#br0" timeOffset="185">2889 10874 25 0,'-32'-31'44'0,"17"15"-3"0,15 16-14 0,15 0-7 0,49 0-7 0,63 0-5 0,32-32-6 0,-1 17-4 0,-46-2-13 0,-65 17-65 0,-47 17 21 0</inkml:trace>
  <inkml:trace contextRef="#ctx0" brushRef="#br0" timeOffset="186">3016 11001 29 0,'0'-15'49'0,"32"15"-15"0,31-15-18 0,33 15-13 0,126-17-47 0,-206 17-11 0</inkml:trace>
  <inkml:trace contextRef="#ctx0" brushRef="#br0" timeOffset="187">3413 10636 66 0,'0'0'0'0,"-48"-17"35"0,33 17-4 0,46 17-19 0,49-1-4 0,31 16-5 0,-16 0-1 0,-47-16 0 0,-32 15 2 0,-48 16 2 0,-63 33-3 0,-17 31-1 0,49 0-3 0,47-30-12 0,48-34-103 0</inkml:trace>
  <inkml:trace contextRef="#ctx0" brushRef="#br0" timeOffset="188">6350 10780 71 0,'0'-48'29'0,"32"-15"12"0,-1 30-13 0,1 33-14 0,32 33-6 0,-1 45-3 0,1-15-4 0,-17 1-2 0,-15 0-6 0,-1-48-20 0,-14-16-45 0,-17 0 20 0</inkml:trace>
  <inkml:trace contextRef="#ctx0" brushRef="#br0" timeOffset="189">6826 10699 37 0,'16'-30'50'0,"0"-3"-8"0,-16 33-23 0,-16 0-13 0,0 33-4 0,0 30-3 0,0 0-1 0,1 2-2 0,-18-19 0 0,2-31 2 0,15 2 3 0,16-34 1 0,16 2 3 0,-16-1 3 0,0 16 2 0,16 48-1 0,-16 31-3 0,15-14-3 0,2 13-3 0,-1-15 0 0,-16-32-6 0,0-14-22 0,0-17-91 0</inkml:trace>
  <inkml:trace contextRef="#ctx0" brushRef="#br0" timeOffset="190">7366 10669 78 0,'-32'-50'32'0,"16"19"-5"0,-31 31-10 0,-17 17-3 0,32 47-3 0,17 62-2 0,15 17-4 0,31 1-2 0,1-18-3 0,-1-47-2 0,2-32-9 0,14-47-33 0,-15 0-55 0</inkml:trace>
  <inkml:trace contextRef="#ctx0" brushRef="#br0" timeOffset="191">7635 10780 99 0,'0'-48'29'0,"-15"-15"3"0,15 46-11 0,0 17-9 0,15 80-3 0,18 31 0 0,-18 32-4 0,1-32-3 0,-16-15-2 0,0-35-1 0,0-28-7 0,0-16-23 0,-16-17-23 0,16-33-39 0</inkml:trace>
  <inkml:trace contextRef="#ctx0" brushRef="#br0" timeOffset="192">7652 10954 39 0,'0'-16'18'0,"31"-62"27"0,1 45-11 0,0 1-13 0,16 32-8 0,-1 0-4 0,-15 65-3 0,0-4-4 0,-16 4-2 0,-32-2 0 0,-48-30-1 0,-16-3-5 0,1-14-22 0,48-16-79 0</inkml:trace>
  <inkml:trace contextRef="#ctx0" brushRef="#br0" timeOffset="193">8143 10636 96 0,'0'-17'12'0,"0"-14"30"0,33 16-20 0,14 61-8 0,33 67-2 0,-17 15-2 0,-15-2-5 0,-48 0-4 0,-32-30-3 0,-32 0-20 0,-15-66-117 0</inkml:trace>
  <inkml:trace contextRef="#ctx0" brushRef="#br0" timeOffset="194">9493 10890 83 0,'0'0'0'0,"-16"-16"58"0,32-15-36 0,64 15-12 0,14 16-10 0,2 0-14 0,-32 33-127 0</inkml:trace>
  <inkml:trace contextRef="#ctx0" brushRef="#br0" timeOffset="195">9525 11032 73 0,'0'0'0'0,"-95"17"54"0,78-1-27 0,50-16-16 0,109 0-8 0,33-16-34 0,-127 16-52 0</inkml:trace>
  <inkml:trace contextRef="#ctx0" brushRef="#br0" timeOffset="196">11732 10447 59 0,'0'-17'21'0,"15"1"-11"0,-15-1 21 0,0 2-8 0,-15-1-9 0,-18 16-2 0,-14 0-2 0,0 31-3 0,-1 19-1 0,16 28-3 0,16 33 0 0,32-15-1 0,31-18 1 0,17-28 0 0,16-50 0 0,-17-33-3 0,-31 1 0 0,-17-16 0 0,-30 0 0 0,-33 18-2 0,-47 30-3 0,-1 47-16 0,33 0-43 0,47-30-11 0</inkml:trace>
  <inkml:trace contextRef="#ctx0" brushRef="#br0" timeOffset="197">10525 11240 112 0,'0'0'0'0,"-16"0"21"0,48-17 0 0,47 17-4 0,64 0-1 0,31 17-5 0,33-17 0 0,47-17-2 0,47 2-2 0,33-17-2 0,-254 16-4 0,649-16 5 0,-839 32-208 0</inkml:trace>
  <inkml:trace contextRef="#ctx0" brushRef="#br0" timeOffset="198">10795 11667 52 0,'0'0'0'0,"0"-31"49"0,15 16-14 0,-15 0-8 0,-15 15-9 0,15 46-6 0,0 19-5 0,48 93 1 0,-17-16-4 0,32 176-2 0,-63-271-2 0,-15-16 1 0,-1-31 0 0,0-15 1 0,0-31-1 0,0-50 0 0,1 0 0 0,15 16-2 0,0 2 1 0,15 30 0 0,17 0-2 0,32 31 2 0,-1 17 0 0,1 33 0 0,-33 14 0 0,-31 17 0 0,0-17 0 0,-48-14-1 0,1-2 2 0,-33-31-3 0,33 0-10 0,31-31-40 0,16-2-58 0</inkml:trace>
  <inkml:trace contextRef="#ctx0" brushRef="#br0" timeOffset="199">11128 11495 88 0,'0'0'0'0,"0"-50"38"0,16 35-15 0,0 15-10 0,-16 32-2 0,0 15-2 0,16 0-4 0,-16 3-3 0,0-4-1 0,0-31 0 0,-16 2-1 0,47-17 1 0,2 0-1 0,14 0 0 0,-15 0 0 0,0-17 1 0,-16-14-1 0,-16 1 0 0,0-3 1 0,0 1 0 0,0 32-1 0,0 0 0 0,15 48 1 0,-15 15-1 0,0 17-1 0,0-17-19 0,0 0-102 0</inkml:trace>
  <inkml:trace contextRef="#ctx0" brushRef="#br0" timeOffset="200">11859 11636 86 0,'15'-15'24'0,"-15"-17"10"0,0 32-14 0,0 0-7 0,-31 17 0 0,-17 13-1 0,16 34-3 0,-15 14-4 0,15 2 1 0,16 16 0 0,16 15-3 0,16-16-1 0,-1 1 1 0,18-17-2 0,14-16 0 0,17-15-2 0,-1-31-9 0,17-2-62 0,-65-30-25 0</inkml:trace>
  <inkml:trace contextRef="#ctx0" brushRef="#br0" timeOffset="201">12097 11875 10 0,'-32'-32'39'0,"16"0"7"0,16-1-11 0,0 18-6 0,0 15-9 0,0 0-5 0,0 65-1 0,0 29-5 0,16 17-3 0,-1 0-2 0,18 1-3 0,-18-33-1 0,1-1 1 0,-16-109 0 0,-16-32-1 0,16-15-1 0,-15-19 0 0,15 18 2 0,0 31-1 0,31 17 0 0,17-1-1 0,15 17 2 0,-15 30 0 0,-17 33 0 0,-14 15-3 0,-17 16 0 0,-48-32 3 0,-15-30 0 0,-1-1-1 0,1 1-3 0,15-34-13 0,32 17-28 0,16-16-94 0</inkml:trace>
  <inkml:trace contextRef="#ctx0" brushRef="#br0" timeOffset="202">12605 12033 85 0,'0'-16'29'0,"0"1"7"0,16 15-12 0,15-16-7 0,49-1-7 0,30 2-4 0,-14 0-4 0,-48 15-5 0,-32 0-20 0,-32 0-38 0,-1 0-36 0</inkml:trace>
  <inkml:trace contextRef="#ctx0" brushRef="#br0" timeOffset="203">12715 11828 61 0,'17'-33'39'0,"-1"16"-7"0,-16 17-11 0,0 17-6 0,0 31-2 0,15-2-1 0,-15 34-3 0,48 207-59 0,-17-302-71 0</inkml:trace>
  <inkml:trace contextRef="#ctx0" brushRef="#br0" timeOffset="204">13208 11778 86 0,'0'-31'22'0,"0"16"11"0,15 0-7 0,-15 15-10 0,0 15-4 0,0 48-2 0,0-15-5 0,0 48-1 0,0-33-3 0,0 0-1 0,0-15 0 0,0-31-7 0,0-3-17 0,0-14-51 0,0-14 3 0</inkml:trace>
  <inkml:trace contextRef="#ctx0" brushRef="#br0" timeOffset="205">13350 11462 39 0,'0'0'30'0,"0"-32"40"0,17 32-51 0,-1 0 1 0,-16 0-4 0,46 15-3 0,2 35-4 0,0-20-3 0,-17 1-1 0,2 19-1 0,-1 11-1 0,-1 4 1 0,-31 14-2 0,16 16 0 0,-32 1-1 0,1-1 0 0,-18-16-1 0,18-14 2 0,-18-4-2 0,2-11 2 0,16-20-1 0,-1 1 0 0,-1-31-3 0,17 17-9 0,-31-34-153 0</inkml:trace>
  <inkml:trace contextRef="#ctx0" brushRef="#br0" timeOffset="206">14684 10971 34 0,'-31'-33'37'0,"-17"16"-3"0,32 2-11 0,16 15-3 0,16-16-4 0,63 16-4 0,32 0-5 0,1 0-5 0,-1 0-4 0,-64 0-12 0,-32 0-33 0,-15 0-32 0</inkml:trace>
  <inkml:trace contextRef="#ctx0" brushRef="#br0" timeOffset="207">14859 10747 34 0,'0'-48'46'0,"0"33"-8"0,0 0-16 0,0 30-8 0,0 48-2 0,0 33-4 0,15-1-3 0,2 16-6 0,-1-48 1 0,-1-15-19 0,33-32-125 0</inkml:trace>
  <inkml:trace contextRef="#ctx0" brushRef="#br0" timeOffset="208">16542 10493 91 0,'0'-16'11'0,"0"1"20"0,31 0-12 0,-15 45-5 0,-1 18-2 0,-15 32-4 0,17-1-5 0,-17 0-3 0,0-15-1 0,0-31-15 0,0-19-57 0,-17 2 7 0</inkml:trace>
  <inkml:trace contextRef="#ctx0" brushRef="#br0" timeOffset="209">15954 11097 86 0,'0'0'21'0,"0"0"10"0,48 0-15 0,46 0-2 0,33 0 2 0,48 0-5 0,31-32 1 0,48-1-2 0,0 18-4 0,-62-16-4 0,-65 31-2 0,-65 0 1 0,-45 15-2 0,-17-15-13 0,-32 16-27 0,1-1-77 0</inkml:trace>
  <inkml:trace contextRef="#ctx0" brushRef="#br0" timeOffset="210">16002 11541 66 0,'0'0'14'0,"-16"-32"21"0,16 18-13 0,0 28-7 0,16 33 0 0,-1 49-3 0,18 15-3 0,-18 15-4 0,-15 2-1 0,16-1-4 0,-16-63 1 0,0-48-1 0,0 1-4 0,-16-34-23 0,-15-31-49 0,14 32 14 0</inkml:trace>
  <inkml:trace contextRef="#ctx0" brushRef="#br0" timeOffset="211">15986 11778 60 0,'0'-31'29'0,"16"1"-2"0,16-3-10 0,47 33-1 0,0 0-6 0,-15 33-4 0,-49 13-1 0,-15 19 0 0,-15-18 0 0,-33-16-2 0,1 2-1 0,-1-18-2 0,16-15-10 0,16 0-35 0,32 0-50 0</inkml:trace>
  <inkml:trace contextRef="#ctx0" brushRef="#br0" timeOffset="212">16796 11541 48 0,'0'0'0'0,"0"-16"39"0,0 0-12 0,0 16-4 0,0 0-2 0,0-14-6 0,-32 14-4 0,-1 14-3 0,18 2-1 0,-1 32-2 0,1 15-1 0,15 18 1 0,-16 30-2 0,16 0 0 0,16 0-3 0,111 47-22 0,-81-142-41 0,-29-16-45 0</inkml:trace>
  <inkml:trace contextRef="#ctx0" brushRef="#br0" timeOffset="213">17193 11636 42 0,'0'-30'48'0,"0"13"-3"0,0 34 12 0,15 61-48 0,1 49-1 0,-16 1-4 0,15-34-3 0,-15-14 0 0,0-33-2 0,0-16-1 0,-15-31-13 0,-1-15-22 0,1-48-89 0</inkml:trace>
  <inkml:trace contextRef="#ctx0" brushRef="#br0" timeOffset="214">17208 11843 51 0,'0'0'0'0,"16"-65"52"0,32 19-24 0,-16 31-7 0,-1 15-8 0,17 15-3 0,0 48-1 0,-32 0-5 0,-16 1 0 0,-33-32-2 0,-30-17-2 0,-1-15-4 0,33 0-23 0,31-15-106 0</inkml:trace>
  <inkml:trace contextRef="#ctx0" brushRef="#br0" timeOffset="215">17653 11811 77 0,'0'0'0'0,"32"-16"47"0,15-1-18 0,16 17-11 0,16 0-10 0,2-15-5 0,-18 15-6 0,-47 0-22 0,-16-16-102 0</inkml:trace>
  <inkml:trace contextRef="#ctx0" brushRef="#br0" timeOffset="216">17891 11667 64 0,'-17'-15'36'0,"17"-1"0"0,0 16-16 0,0 0-7 0,0 48-1 0,17 46-4 0,-1-14-2 0,-16 1-4 0,0-18-3 0,0-32-1 0,0-14-13 0,0-17-38 0,0 0-46 0</inkml:trace>
  <inkml:trace contextRef="#ctx0" brushRef="#br0" timeOffset="217">18255 11621 82 0,'-15'-15'27'0,"-1"-18"11"0,16 33-16 0,16 0-10 0,-16 48-2 0,0 15-2 0,15 16-3 0,-15-14-3 0,17-4-1 0,-17-28-2 0,-17-1-14 0,2-17-30 0,-1-15-83 0</inkml:trace>
  <inkml:trace contextRef="#ctx0" brushRef="#br0" timeOffset="218">18430 11478 57 0,'0'0'0'0,"48"-33"50"0,-32 18-14 0,16 0-16 0,-16 15-4 0,16 15-5 0,-1 17-2 0,0 31-1 0,2 18-1 0,-1-3-1 0,-16 1 0 0,-16 1-4 0,-16 16 1 0,-49-33-3 0,19 0-6 0,-66-15-152 0</inkml:trace>
  <inkml:trace contextRef="#ctx0" brushRef="#br0" timeOffset="219">4858 2397 31 0,'0'0'0'0,"0"-16"19"0,16-1-3 0,15 17-9 0,33 0-1 0,47 0-4 0,32 0-1 0,31 0 0 0,33 17 1 0,31-17 3 0,48 0 2 0,63 0 4 0,32-31-4 0,63 14-2 0,1 2-3 0,-1-17 2 0,-15-1 2 0,-17 18-2 0,2-1 3 0,-2-14 0 0,-15 13-1 0,-79 1-4 0,-112 16-1 0,-111 0-3 0,-79 0-121 0</inkml:trace>
  <inkml:trace contextRef="#ctx0" brushRef="#br0" timeOffset="220">5763 13239 31 0,'0'-15'27'0,"-32"-33"19"0,16 31-17 0,16 17-14 0,-16 17 0 0,32 46-6 0,-16 48-2 0,16-15-4 0,-16-31-2 0,16-4-4 0,0-44-20 0,-16-1-105 0</inkml:trace>
  <inkml:trace contextRef="#ctx0" brushRef="#br0" timeOffset="221">5540 13145 74 0,'-16'-17'20'0,"16"-13"0"0,48 13-11 0,31 1-4 0,33 16-4 0,-1 0-71 0,-80 16 25 0</inkml:trace>
  <inkml:trace contextRef="#ctx0" brushRef="#br0" timeOffset="222">6366 13400 79 0,'0'-17'7'0,"0"-16"13"0,0 3-3 0,16-18-7 0,-48 15-1 0,-16 18-3 0,-15 15-1 0,-17 0 0 0,17 48 0 0,31 15-2 0,16 32-1 0,32 1 0 0,32-17-1 0,15-47 0 0,1-32 1 0,-1-32-1 0,1-32 1 0,-32 1-1 0,-17-32 0 0,-15 15-1 0,-15 33 1 0,15 47-1 0,0 0 0 0,0 64 1 0,31 16-1 0,1-2 0 0,16-15 1 0,-1-32-1 0,33-31 0 0,-17-15-2 0,-31-31 2 0,0-35-1 0,-32-14 1 0,-17-1 0 0,2 49 2 0,-1 31 0 0,0 16-3 0,16 63 1 0,16 18 1 0,32 140-10 0,-48-205-30 0,16-16-63 0</inkml:trace>
  <inkml:trace contextRef="#ctx0" brushRef="#br0" timeOffset="223">6921 13287 54 0,'32'-15'29'0,"-16"-1"2"0,-32 32-18 0,-47-1-7 0,-33 18-2 0,17-18-3 0,63 0 0 0,16 2-1 0,32-1 3 0,31 31-1 0,1 1 0 0,-32 15 2 0,15-15-3 0,1-32 1 0,31 1-2 0,1-50 0 0,-1 1 0 0,-15 1 1 0,-49-17 0 0,-15-30 2 0,0 13-1 0,-15 33 7 0,15 32-2 0,0 47-4 0,0 33-1 0,15-16-3 0,17-17-11 0,15 1-101 0</inkml:trace>
  <inkml:trace contextRef="#ctx0" brushRef="#br0" timeOffset="224">7318 13224 86 0,'-16'-15'13'0,"1"-2"-8"0,46 17-57 0,-31 0 12 0</inkml:trace>
  <inkml:trace contextRef="#ctx0" brushRef="#br0" timeOffset="225">7525 13383 85 0,'0'0'0'0,"0"-33"34"0,0 3-16 0,16 13-5 0,31 17-6 0,0 32-5 0,-14 33-1 0,-18-4-2 0,-15-11 3 0,0-4-2 0,0-46 2 0,0 0 1 0,0-46-1 0,32-19 0 0,-16-14 0 0,15 15-1 0,2 48 0 0,-2 16 0 0,1 48 2 0,16 143-2 0,-48-145-9 0,47-29-44 0,1-17-54 0</inkml:trace>
  <inkml:trace contextRef="#ctx0" brushRef="#br0" timeOffset="226">8366 13383 78 0,'0'-16'13'0,"0"-31"26"0,-16-1-18 0,-16 15-12 0,-31 33-3 0,15 17-2 0,1 47 1 0,47 16-3 0,16 14-2 0,31-47 0 0,17-31 0 0,-17-32 3 0,-15-31-1 0,-16-17 0 0,-16 1 2 0,0 31 0 0,0 32-1 0,-16 79 0 0,47 48 0 0,-14 32 0 0,-1-15 0 0,-1-34-2 0,-30-46 3 0,-33-33 0 0,0-206-1 0,111 34-43 0,-15 60-83 0</inkml:trace>
  <inkml:trace contextRef="#ctx0" brushRef="#br0" timeOffset="227">9477 13303 68 0,'-16'-31'33'0,"16"-2"-8"0,0 33-7 0,0 17-7 0,16 47-6 0,16 30-3 0,-1 3-1 0,2-51 0 0,-18-31 0 0,-15-30 2 0,32-31-1 0,0-35-1 0,-17-14-1 0,33 47 0 0,0 48 0 0,0 48-1 0,-17 31 1 0,1-15 0 0,-16-16 0 0,0-17 0 0,-16-31 2 0,0-46-1 0,32-35 0 0,-1 1-1 0,33 33-1 0,-32 31 2 0,15 64-2 0,-31 31 1 0,0 1 1 0,-16-17-6 0,16-31-46 0,-1-16-22 0</inkml:trace>
  <inkml:trace contextRef="#ctx0" brushRef="#br0" timeOffset="228">10366 13239 81 0,'0'0'23'0,"-31"-15"15"0,15 15-23 0,32 63-6 0,31 0-4 0,0 33-2 0,-14-16-1 0,-2-34 0 0,-15-29 5 0,0-17 0 0,15-48-2 0,17-32-1 0,-16-14-4 0,15-17-4 0,-14 64-24 0,-2 30-69 0</inkml:trace>
  <inkml:trace contextRef="#ctx0" brushRef="#br0" timeOffset="229">11938 13176 79 0,'0'0'0'0,"0"-31"39"0,-16 31-16 0,16 0-7 0,0 47-4 0,16 33-3 0,-16 15-3 0,15-16-3 0,-15-14 1 0,17-35-2 0,-17-14-1 0,16-16 1 0,15 0 0 0,32-16-2 0,17 16-3 0,15 0-16 0,17 0-116 0</inkml:trace>
  <inkml:trace contextRef="#ctx0" brushRef="#br0" timeOffset="230">12811 13159 81 0,'0'0'0'0,"-48"-46"54"0,33 46-35 0,15 15-8 0,0 33 0 0,0 32-4 0,0-1-3 0,0 0-3 0,0-32 1 0,0-14-4 0,0-16-13 0,0-17-48 0,-16-17-7 0</inkml:trace>
  <inkml:trace contextRef="#ctx0" brushRef="#br0" timeOffset="231">12525 13192 70 0,'0'-16'21'0,"0"-15"25"0,48-1-24 0,63 17-11 0,32-2-8 0,-16 17-43 0,-112 0-43 0</inkml:trace>
  <inkml:trace contextRef="#ctx0" brushRef="#br0" timeOffset="232">4302 15064 57 0,'-63'-46'74'0,"63"31"-60"0,15 15-8 0,17 0-2 0,0 30 0 0,0 34-1 0,-16 0-1 0,-1 15 1 0,1-31-2 0,16-31 1 0,16-3-2 0,31-45 1 0,-31-17 2 0,-1-15-2 0,-31 0-2 0,0-18 2 0,-32 34 0 0,16 31 1 0,-16 32-2 0,16 31 3 0,16 49 2 0,0 30-1 0,-16-15 0 0,0 17-2 0,0-17-2 0,-16-31 1 0,0-49 0 0,0-15 1 0,1-32 1 0,-33-47-4 0,16-17 1 0,16-31 0 0,16 32-3 0,64 15-11 0,15 50-52 0,-47-3-10 0</inkml:trace>
  <inkml:trace contextRef="#ctx0" brushRef="#br0" timeOffset="233">5223 14953 94 0,'-16'-31'22'0,"0"16"0"0,0 0-8 0,0 15-2 0,0 46-2 0,1 49-2 0,-1 1-4 0,16 30-1 0,0-30-2 0,31-16-2 0,17-49-8 0,0-31-27 0,-1-16-72 0</inkml:trace>
  <inkml:trace contextRef="#ctx0" brushRef="#br0" timeOffset="234">5429 15144 70 0,'0'-63'39'0,"-16"32"-6"0,48 14-14 0,0 2-10 0,31 15-4 0,1 32-6 0,-17 32 2 0,-47 14 0 0,-15-15-3 0,-17-13 3 0,0-20-1 0,32-30 1 0,16-30-2 0,32-20 1 0,-17-13 1 0,17 0-1 0,-32 15 1 0,-16 0-1 0,0 18 1 0,-16 13-1 0,0 17 1 0,0 32 0 0,-16 31 2 0,32 17 0 0,16 14-2 0,16-44-2 0,16-20-4 0,15-46-33 0,-31 2-63 0</inkml:trace>
  <inkml:trace contextRef="#ctx0" brushRef="#br0" timeOffset="235">6080 14875 60 0,'0'0'0'0,"0"-64"87"0,16 49-64 0,32 30-11 0,-1 66-5 0,1 13-1 0,-16 17-1 0,-32 0-4 0,-16-31-3 0,-16-17-6 0,-16-31-62 0,48-32-9 0</inkml:trace>
  <inkml:trace contextRef="#ctx0" brushRef="#br0" timeOffset="236">7239 15114 52 0,'0'0'0'0,"-48"-17"70"0,32 1-42 0,48 16-15 0,32-17-10 0,31 17-5 0,-32 0-20 0,-15 0-104 0</inkml:trace>
  <inkml:trace contextRef="#ctx0" brushRef="#br0" timeOffset="237">7239 15240 61 0,'-16'0'22'0,"-16"0"26"0,48 0-19 0,48 15-16 0,15-15-9 0,0 0-10 0,33-15-108 0</inkml:trace>
  <inkml:trace contextRef="#ctx0" brushRef="#br0" timeOffset="238">8715 14922 68 0,'-16'0'20'0,"1"-15"18"0,15 15-17 0,-16 15-5 0,32 16-5 0,-1 34-1 0,17 14-5 0,-32 1-1 0,0-2-2 0,0-28 1 0,0-4-1 0,0-31 1 0,0-15-1 0,47 0-2 0,17 0 1 0,16-15 1 0,-17-1-9 0,1 0-20 0,-17 2-69 0,-31-3 39 0</inkml:trace>
  <inkml:trace contextRef="#ctx0" brushRef="#br0" timeOffset="239">8938 14716 102 0,'-48'-32'23'0,"48"32"-4"0,0 0-14 0,95 16 4 0,-48-16-9 0,-14 0 0 0,188-30-130 0</inkml:trace>
  <inkml:trace contextRef="#ctx0" brushRef="#br0" timeOffset="240">9366 14479 82 0,'-16'0'14'0,"-15"-17"27"0,46 17-24 0,-15 47-10 0,16 17-8 0,-16 47-13 0,0-14-94 0</inkml:trace>
  <inkml:trace contextRef="#ctx0" brushRef="#br0" timeOffset="241">10033 14748 95 0,'15'-32'24'0,"2"-14"-6"0,-17-4-7 0,-17 35-3 0,-30 15-2 0,-16 0-1 0,-1 48 0 0,17 15-3 0,31 17-1 0,16-1 0 0,31-1 0 0,1-13-1 0,0-2 0 0,-17 0 0 0,-46-15-1 0,-1 0 1 0,1-48 1 0,-17-48 2 0,63 0-1 0,18 33 0 0,14 15 0 0,0 15 0 0,-30 65 0 0,-1 15 2 0,-16 32 0 0,15 15 0 0,-15-14 0 0,16-17-1 0,0-48-1 0,0-13-2 0,15-20 0 0,2-30 3 0,14-16-15 0,17-31-137 0</inkml:trace>
  <inkml:trace contextRef="#ctx0" brushRef="#br0" timeOffset="242">8033 14953 33 0,'0'0'23'0,"-17"-15"4"0,17-1-7 0,0 1-1 0,0 15-6 0,0 0-2 0,-15-15-2 0,-1 15-2 0,-16 0-1 0,1 15-1 0,15 16 1 0,-16 1-1 0,16 31-1 0,16 1 0 0,0 16-1 0,31 15-1 0,-14-32-1 0,46-15 0 0,-16-32 0 0,128-143 5 0,-223 79-5 0,-15 16-2 0,-1 32 0 0,-15 48-1 0,31 0-7 0,65-17-36 0,30-15-64 0</inkml:trace>
  <inkml:trace contextRef="#ctx0" brushRef="#br0" timeOffset="243">11414 14526 87 0,'0'0'0'0,"-48"-32"39"0,48 32-16 0,-15 0-9 0,30 48-4 0,1 30-4 0,0 18-2 0,0-16-4 0,-16-17 0 0,-16-30-8 0,0-18-43 0,0 0-53 0</inkml:trace>
  <inkml:trace contextRef="#ctx0" brushRef="#br0" timeOffset="244">10763 15177 82 0,'-32'0'35'0,"32"-16"-6"0,32 16-11 0,48 0-7 0,47 0-2 0,63 0 0 0,48 0 0 0,16-32 0 0,16 0-3 0,-64-1-2 0,-31 19-1 0,-64 14-2 0,-64 0-3 0,-30 0-1 0,-34 14-19 0,-62-14-82 0,48 0 37 0</inkml:trace>
  <inkml:trace contextRef="#ctx0" brushRef="#br0" timeOffset="245">10589 15605 59 0,'0'-17'31'0,"0"-14"7"0,0 31-13 0,0 16 1 0,0 49-18 0,15 29-1 0,1 1-2 0,0 1-3 0,-16-1-1 0,0-47 0 0,0-17 0 0,-16-16-1 0,0-30 1 0,1-16 0 0,-1-1 0 0,16-1-1 0,0-14 0 0,31 0 1 0,1-1-1 0,15 1 1 0,17 31-2 0,-1-1 1 0,-30 50 0 0,-2 14 0 0,-31 1-2 0,-16-15 3 0,-32-3 0 0,1-30-2 0,-16 16-2 0,15-16-20 0,32-32-28 0,16 18-64 0</inkml:trace>
  <inkml:trace contextRef="#ctx0" brushRef="#br0" timeOffset="246">10954 15431 105 0,'0'-48'25'0,"0"31"-4"0,0 17-13 0,0 33-2 0,16 14-1 0,-16 17-3 0,0-1-2 0,0-31 0 0,-16 1 0 0,16-3 0 0,0-30 0 0,47 0 0 0,1-15 0 0,0 0 0 0,-17-18 1 0,-15 1-1 0,0 1 1 0,-32-1 0 0,0-16 0 0,16 48 2 0,-16 15-1 0,1 50-2 0,-1 14 0 0,16 16-8 0,0-79 1 0,0 64-137 0</inkml:trace>
  <inkml:trace contextRef="#ctx0" brushRef="#br0" timeOffset="247">10589 15970 15 0,'0'-16'16'0,"15"16"30"0,-15-14-23 0,0-3 2 0,-15 17-5 0,15-16-7 0,0 32-2 0,0 1 0 0,0 29-5 0,15 34 0 0,1-1-3 0,-16-1-2 0,0-28 3 0,0-20-6 0,0 1-13 0,0-14-69 0,0-34 17 0</inkml:trace>
  <inkml:trace contextRef="#ctx0" brushRef="#br0" timeOffset="248">11589 15510 10 0,'0'-33'32'0,"31"18"4"0,-31-1-6 0,-158 349 65 0,158-205-93 0,16-34-2 0,15-14-4 0,32-49-32 0,-15-31-88 0</inkml:trace>
  <inkml:trace contextRef="#ctx0" brushRef="#br0" timeOffset="249">11874 15605 96 0,'-15'-32'39'0,"-1"16"-14"0,16 80-4 0,16 47-14 0,-16 16-3 0,0-32-2 0,15-15-1 0,-15-33-4 0,0-16-9 0,-15-31-32 0,-1-15-63 0</inkml:trace>
  <inkml:trace contextRef="#ctx0" brushRef="#br0" timeOffset="250">11795 15827 66 0,'0'0'0'0,"31"-31"52"0,2-1-25 0,-2 17-10 0,1 15-5 0,16 30-5 0,-17 3-4 0,-15 14-2 0,-16 1 0 0,-31-32-1 0,-17 15-2 0,-16-15-6 0,33-16-38 0,31 0-54 0</inkml:trace>
  <inkml:trace contextRef="#ctx0" brushRef="#br0" timeOffset="251">12207 15764 107 0,'0'-15'11'0,"-15"15"21"0,63-17-14 0,15 17-7 0,48-33-7 0,-47 33-6 0,-33 0-7 0,-15 0-35 0,-32 0-50 0</inkml:trace>
  <inkml:trace contextRef="#ctx0" brushRef="#br0" timeOffset="252">12382 15605 76 0,'0'0'0'0,"0"-17"48"0,0 2-20 0,0 47-3 0,16 48-17 0,-16 14-4 0,16 2-3 0,-16-31-1 0,0-35-4 0,0 1-29 0,32-31-83 0</inkml:trace>
  <inkml:trace contextRef="#ctx0" brushRef="#br0" timeOffset="253">12732 15573 71 0,'-17'-16'39'0,"17"1"-8"0,0 15-8 0,0 0-13 0,0 46-2 0,0 34-3 0,0 16-1 0,0-1-3 0,0-14-2 0,0-35-4 0,-15-14-39 0,-1-32-73 0</inkml:trace>
  <inkml:trace contextRef="#ctx0" brushRef="#br0" timeOffset="254">12906 15573 72 0,'0'-16'25'0,"15"1"7"0,-15 0-9 0,17 30-7 0,14 31-5 0,17 65-3 0,-17 2-7 0,-31-18-1 0,0-16-6 0,-46-47-33 0,30-32-67 0</inkml:trace>
  <inkml:trace contextRef="#ctx0" brushRef="#br0" timeOffset="255">13287 14335 104 0,'15'-78'22'0,"33"45"0"0,16 16-13 0,-1 34-2 0,-15 31-3 0,-17 48 1 0,-14-2-1 0,-17 17 0 0,0-79-2 0,0 159 3 0,31-95-4 0,33-35-2 0,-16-44 3 0,-16-17-1 0,-32 0-1 0,-17-17 0 0,-31 34-1 0,2 46 4 0,13 48 1 0,33 50 1 0,0-20 0 0,48 1-3 0,-17 2 0 0,-31-17-2 0,-31-46 1 0,-17-35-2 0,-31-14-6 0,0-64-44 0,47-14-73 0</inkml:trace>
  <inkml:trace contextRef="#ctx0" brushRef="#br0" timeOffset="256">14874 14811 46 0,'0'0'0'0,"-48"-30"65"0,33 30-34 0,15 0-11 0,63 0-8 0,49-17-8 0,30 17-7 0,-30-16-24 0,-64-1-94 0</inkml:trace>
  <inkml:trace contextRef="#ctx0" brushRef="#br0" timeOffset="257">15049 14526 93 0,'0'0'10'0,"0"0"21"0,16 31-11 0,16 32-8 0,-16 33-6 0,-1 30-5 0,-15-30-1 0,0-31-8 0,17-35-39 0,-17-13-24 0</inkml:trace>
  <inkml:trace contextRef="#ctx0" brushRef="#br0" timeOffset="258">15923 14526 118 0,'0'0'0'0,"0"-32"31"0,-16 32-19 0,32 63-4 0,-1 17-2 0,1 14 0 0,-1 17-5 0,-15-46 1 0,17-19-1 0,-1-13 0 0,16-33 0 0,30 17-1 0,34-34-3 0,-32 1-16 0,-16-1-22 0,-33 2-56 0</inkml:trace>
  <inkml:trace contextRef="#ctx0" brushRef="#br0" timeOffset="259">16034 14368 101 0,'0'0'0'0,"-17"-17"39"0,34 17-31 0,62 0-7 0,16 17-17 0,1-17-103 0</inkml:trace>
  <inkml:trace contextRef="#ctx0" brushRef="#br0" timeOffset="260">16398 14192 22 0,'0'0'0'0,"-31"-46"72"0,31 29-38 0,-17 64-16 0,2 64-10 0,15 17-10 0,15 14-128 0</inkml:trace>
  <inkml:trace contextRef="#ctx0" brushRef="#br0" timeOffset="261">17493 14462 72 0,'0'0'0'0,"0"-64"47"0,0 1-27 0,-46 31-13 0,-35 32-1 0,2 48 0 0,0 16-1 0,48 30-2 0,47 17-1 0,63 0-2 0,0 17 0 0,-31-17 0 0,-33-31-2 0,-221 31 3 0,175-128 1 0,31-13 0 0,47 30-1 0,1 30 1 0,-16 66 0 0,-16 47 3 0,-49 16 1 0,-15 31 1 0,17-32-2 0,16-47 3 0,15-31-6 0,46-49-1 0,35-31-16 0,46-61-133 0</inkml:trace>
  <inkml:trace contextRef="#ctx0" brushRef="#br0" timeOffset="262">18923 14383 73 0,'0'0'24'0,"0"-15"10"0,0 15-16 0,0 30-5 0,0 34-7 0,0 16-4 0,0-17-4 0,0 16-23 0,-33-47-74 0</inkml:trace>
  <inkml:trace contextRef="#ctx0" brushRef="#br0" timeOffset="263">18176 15018 108 0,'-31'-15'9'0,"-65"-35"20"0,81 50-11 0,78 0-9 0,80 0 1 0,47 33-1 0,64-33 2 0,17 0-4 0,-1-33-3 0,-80 33 0 0,-63-15-4 0,-63 15-1 0,-33 0-4 0,-31 15-29 0,-79 2-127 0</inkml:trace>
  <inkml:trace contextRef="#ctx0" brushRef="#br0" timeOffset="264">18049 15335 50 0,'0'0'19'0,"-15"-30"37"0,15 30-23 0,0-17-14 0,0 64-7 0,15 49 0 0,-15 30-5 0,0 2-4 0,0-34-3 0,0-30 0 0,0-32-9 0,0-17-21 0,0-46-120 0</inkml:trace>
  <inkml:trace contextRef="#ctx0" brushRef="#br0" timeOffset="265">18034 15477 92 0,'0'-31'32'0,"15"16"-5"0,18 15-11 0,30 15-9 0,1 33-1 0,-33 31-5 0,-16-31 0 0,-46-16-1 0,-32 0-1 0,15-18-2 0,-16-14-64 0,64-14-5 0</inkml:trace>
  <inkml:trace contextRef="#ctx0" brushRef="#br0" timeOffset="266">18828 15240 106 0,'0'-32'25'0,"-48"16"0"0,-15 16-8 0,15 32-4 0,0 63-3 0,17 32-1 0,15 0-3 0,-1 16-3 0,34-32-4 0,14-31-3 0,33-33-37 0,-16-47-96 0</inkml:trace>
  <inkml:trace contextRef="#ctx0" brushRef="#br0" timeOffset="267">19050 15431 109 0,'0'-15'11'0,"0"-18"26"0,0 33-20 0,15 63-5 0,-15 48-1 0,17 17-5 0,-17-1-5 0,16-32-2 0,-16-32 0 0,0-32-6 0,0-14-23 0,-33-17-51 0,33-17 22 0</inkml:trace>
  <inkml:trace contextRef="#ctx0" brushRef="#br0" timeOffset="268">19017 15685 59 0,'17'-47'29'0,"-1"-3"8"0,16 19-15 0,15 31-6 0,-15 0-10 0,-16 64-3 0,-1 0-3 0,-46 0 0 0,-17-34 0 0,-15-13-5 0,15-1-32 0,32-32-61 0</inkml:trace>
  <inkml:trace contextRef="#ctx0" brushRef="#br0" timeOffset="269">19415 15638 88 0,'0'0'33'0,"0"0"-8"0,64 0-11 0,30-17-2 0,2 1-6 0,-17 16-5 0,-63 0-5 0,-16 0-20 0,-16 0-95 0</inkml:trace>
  <inkml:trace contextRef="#ctx0" brushRef="#br0" timeOffset="270">19621 15477 52 0,'-15'-15'34'0,"15"-1"9"0,0 16-18 0,15 31-12 0,-15 34-4 0,-15 14-3 0,15-1-4 0,-16 2-4 0,-1-32-5 0,17-32-6 0,33 0-123 0</inkml:trace>
  <inkml:trace contextRef="#ctx0" brushRef="#br0" timeOffset="271">19971 15399 85 0,'16'-33'36'0,"-1"18"-3"0,-15 15-15 0,0 48-9 0,0 47-3 0,16-1-5 0,-16-14 0 0,0-16-3 0,-16 0-7 0,16-48-39 0,-15-16-51 0</inkml:trace>
  <inkml:trace contextRef="#ctx0" brushRef="#br0" timeOffset="272">20225 15288 76 0,'0'0'0'0,"16"-16"45"0,30-1-16 0,-13 17-11 0,15 64-7 0,-33 33-3 0,1 14-3 0,-1-17-4 0,-15-16 0 0,-31-13-3 0,-17-33-18 0,0-16-109 0</inkml:trace>
  <inkml:trace contextRef="#ctx0" brushRef="#br0" timeOffset="273">20637 14383 69 0,'0'-32'28'0,"31"-32"10"0,34 34-18 0,14 13-7 0,-15 17-8 0,-18 17-3 0,-29 29-2 0,-34 19 1 0,17 13-1 0,-15 2 3 0,15 14-1 0,0 2 1 0,15-16 0 0,2-1-1 0,14-16 0 0,2-15-1 0,-2-16 0 0,1-17 0 0,-1-15-1 0,-14 0 0 0,-17-15 1 0,0 0-2 0,-48 15 1 0,-31 30-1 0,31 18 2 0,0 0 0 0,33-16 2 0,15 47 5 0,15-14-3 0,1 13 0 0,-16 1-2 0,0-14 1 0,0 13-3 0,-16 2 1 0,1-16 1 0,-1-1-1 0,-32-32-3 0,-15 1 0 0,-18-17-49 0,66-30-57 0</inkml:trace>
  <inkml:trace contextRef="#ctx0" brushRef="#br0" timeOffset="274">11097 15557 4 0,'0'0'0'0,"0"0"24"0,0 0 4 0,0 0 19 0,0 0-36 0,-33 0-3 0,33 16 1 0,-15-1-2 0,15-15 2 0,15 17 3 0,33-17-4 0,16 0-2 0,-16 0-5 0,-17-17-3 0,-15 17-32 0,-16 0-68 0</inkml:trace>
  <inkml:trace contextRef="#ctx0" brushRef="#br0" timeOffset="275">6525 16858 39 0,'-16'-15'27'0,"16"15"12"0,-16-16-19 0,16 16-5 0,16 0-3 0,15 0-4 0,17 16-3 0,0-16-5 0,15 0-2 0,1 0-18 0,-17-16-40 0,-31 16 17 0</inkml:trace>
  <inkml:trace contextRef="#ctx0" brushRef="#br0" timeOffset="276">6619 16908 29 0,'0'0'14'0,"-31"15"33"0,15 17-26 0,32-18-5 0,15-14-9 0,17 0-7 0,16-14-40 0,-16 14-45 0</inkml:trace>
  <inkml:trace contextRef="#ctx0" brushRef="#br0" timeOffset="277">7429 16923 33 0,'0'0'0'0,"-15"-15"40"0,15-2-13 0,0 1-12 0,31 16 0 0,17 0-2 0,15 0-3 0,16 0-1 0,1 0-6 0,0 0-3 0,-65-17-3 0,33 17-42 0,-32 0-44 0</inkml:trace>
  <inkml:trace contextRef="#ctx0" brushRef="#br0" timeOffset="278">8461 16621 44 0,'-16'-32'32'0,"1"1"-9"0,-1-2-8 0,16 18-1 0,-32 15-5 0,0 0 0 0,-15 15-1 0,-17 2-1 0,32 16-2 0,1 13 0 0,31 34-1 0,0-17 0 0,15 0-2 0,17 1-1 0,15-17-1 0,1-30 1 0,0-17 0 0,-17 0 0 0,2-32 0 0,-33 0 1 0,0-1-1 0,-48 2-2 0,-16 16 0 0,-15 15-4 0,16 0-11 0,30 15-34 0,33 1-22 0</inkml:trace>
  <inkml:trace contextRef="#ctx0" brushRef="#br0" timeOffset="279">7906 17129 62 0,'0'0'0'0,"-32"0"30"0,0 0-10 0,32 0-6 0,111 0 14 0,48 0-14 0,32-16-5 0,-17 0-7 0,-31 1 0 0,-48 15-2 0,-15 0-1 0,-49-16-4 0,-15 16-15 0,-32-17-18 0,-15 17-60 0</inkml:trace>
  <inkml:trace contextRef="#ctx0" brushRef="#br0" timeOffset="280">8255 17256 33 0,'0'0'6'0,"0"-32"22"0,0 18-3 0,0 14-3 0,0 0-1 0,0 14-5 0,0 2 3 0,0 15-9 0,15 19-9 0,-15 11-1 0,17 19-2 0,-17 1 0 0,16-3 1 0,-16-30-2 0,15 0 3 0,-15-33-4 0,0 17-6 0,-15-16-7 0,15-16-10 0,0 0-19 0,-16 0-21 0</inkml:trace>
  <inkml:trace contextRef="#ctx0" brushRef="#br0" timeOffset="281">8270 17399 46 0,'0'0'0'0,"0"-17"32"0,0 2-14 0,0-16-2 0,0 16-3 0,33-35-9 0,-2 50 4 0,1 0 1 0,-1 0-3 0,2 33-2 0,-2 14-2 0,1 1 4 0,-32 0-4 0,0-17-1 0,-32 1-1 0,-15-16-16 0,-17-16-115 0</inkml:trace>
  <inkml:trace contextRef="#ctx0" brushRef="#br0" timeOffset="282">9540 16908 7 0,'0'0'20'0,"-47"0"9"0,15 0-3 0,17 0-1 0,-1 15-4 0,-1-15 0 0,34 0-5 0,46 0-5 0,17-15-5 0,14 15-8 0,-30-17-5 0,-16 17-27 0,-33-16-88 0</inkml:trace>
  <inkml:trace contextRef="#ctx0" brushRef="#br0" timeOffset="283">9667 16780 37 0,'0'0'0'0,"-15"0"50"0,-1 0-18 0,0-16-10 0,16 16-4 0,0 0-9 0,0 16-4 0,16 31-3 0,-16 17-2 0,16 0-2 0,-1 0-5 0,-15-34-21 0,0-13-75 0</inkml:trace>
  <inkml:trace contextRef="#ctx0" brushRef="#br0" timeOffset="284">10589 16669 52 0,'0'-16'11'0,"0"-1"25"0,-16 2-15 0,16 15-5 0,0-16-5 0,-17 16-4 0,-14 0 0 0,-17 16-1 0,17-1 0 0,-17 35-2 0,32 11-1 0,16 4-2 0,0-2 0 0,32 0 0 0,16-32 1 0,15-31-2 0,-15-14 2 0,-17-18-1 0,-15 0 0 0,-16 16 1 0,-31-1-4 0,-2 2 1 0,-30 15-2 0,-1 15-11 0,33 2-31 0,31-1-45 0</inkml:trace>
  <inkml:trace contextRef="#ctx0" brushRef="#br0" timeOffset="285">10081 17145 79 0,'0'0'28'0,"0"-16"-3"0,31 0-7 0,176 0 7 0,-64 32-20 0,-64-16-4 0,111 32 1 0,-94-32-2 0,-17-32 0 0,-31 16-7 0,-48 1-20 0,0-1-42 0,-17 16 13 0</inkml:trace>
  <inkml:trace contextRef="#ctx0" brushRef="#br0" timeOffset="286">10414 17367 40 0,'0'0'0'0,"0"0"48"0,-16-16-17 0,16 16-9 0,0 0-3 0,0 0-8 0,0 16-2 0,0 16-5 0,0 31-1 0,0 18-2 0,0-3-5 0,16 18 3 0,-16-33-1 0,15-15 1 0,-15-17 2 0,0-15-1 0,0 0 1 0,0-16 3 0,0-16-3 0,0 0 2 0,-15-31-1 0,15-1 2 0,0-15-1 0,0-17 0 0,0 17-1 0,15-2-2 0,18 34 0 0,14 16 0 0,-15 15-3 0,0 0 2 0,-1 31-2 0,-31 17 2 0,0-16 0 0,-15 0 0 0,-18-18-1 0,2 3-8 0,-1-1-19 0,1-16-39 0,31 0 12 0</inkml:trace>
  <inkml:trace contextRef="#ctx0" brushRef="#br0" timeOffset="287">10810 17304 18 0,'0'0'18'0,"0"0"10"0,0 17-18 0,0-17 3 0,0 0 2 0,0 0-6 0,-15 0-1 0,15 0-1 0,-16 0-1 0,16 0 0 0,0 0-3 0,0 0 1 0,0-17-1 0,0 17-1 0,0-16-5 0,16 16 5 0,-16-17-1 0,0 17 0 0,0 0 0 0,0 0 6 0,0 0-13 0,0 0 10 0,0 0-4 0,15-15 4 0,2 15 0 0,-1-16 1 0,15 16-4 0,1 16-1 0,-16-1 6 0,-1 2-6 0,2 16-3 0,-17 13 3 0,-17-14-2 0,2 16 2 0,-17-33 0 0,32 16 1 0,-16-31 2 0,16 17 1 0,16-17-2 0,0-17 2 0,15 2-3 0,17-1-1 0,-16-14-22 0,-16 13-102 0</inkml:trace>
  <inkml:trace contextRef="#ctx0" brushRef="#br0" timeOffset="288">11572 16764 51 0,'0'0'11'0,"-15"0"33"0,-1 0-23 0,16 16-2 0,0-16-2 0,48 0-6 0,31 0-1 0,16 0-8 0,-15 0-4 0,-33-16-12 0,-31 16-59 0,-16 0 7 0</inkml:trace>
  <inkml:trace contextRef="#ctx0" brushRef="#br0" timeOffset="289">12525 16494 56 0,'0'0'19'0,"0"-32"15"0,-16 1-13 0,16 14-7 0,-15 17-1 0,-18 0-3 0,2 17-2 0,-1 30-1 0,16 0-1 0,1 33-2 0,15 1-2 0,15-3-1 0,17-15-1 0,15-32 2 0,-14-14-1 0,-2-17-1 0,1-17 1 0,-16-14 0 0,-16-16 0 0,-16 14-2 0,-32 18-1 0,0 15-2 0,-15 0-21 0,32 32-40 0,15-16-3 0</inkml:trace>
  <inkml:trace contextRef="#ctx0" brushRef="#br0" timeOffset="290">12080 17082 91 0,'0'0'0'0,"-15"0"22"0,-1-16-2 0,16 16-4 0,64 0 1 0,47 0-3 0,79-17-3 0,1 2-7 0,-48 15-3 0,-64-15-2 0,-47-2-76 0,-32 17-18 0</inkml:trace>
  <inkml:trace contextRef="#ctx0" brushRef="#br0" timeOffset="291">12240 17240 34 0,'-16'-16'43'0,"16"2"-11"0,0-3-10 0,0 34 8 0,0 13-14 0,0 1-10 0,16 34-1 0,-16 31-4 0,15-35-3 0,1 67 1 0,0-48-1 0,0-17 0 0,0-15 3 0,-16-32 1 0,0-16 2 0,-16-33-2 0,0-14-1 0,0 0 4 0,0-17-5 0,1 17 2 0,15 0 2 0,0-18-5 0,15 2 4 0,17 30-3 0,0 2-1 0,0 16 3 0,-1 15-4 0,1 31 1 0,0-16 0 0,-17 35-3 0,-15-20 7 0,0 1-6 0,-31-14 3 0,-1-1 1 0,1 1-4 0,-17-17-8 0,16 0-25 0,0-17-58 0,32 17 51 0</inkml:trace>
  <inkml:trace contextRef="#ctx0" brushRef="#br0" timeOffset="292">12557 17193 41 0,'0'0'11'0,"0"-16"26"0,0-1-12 0,16 17-8 0,-16 0-2 0,15-15-5 0,18 15-3 0,-2 0-5 0,-15 15-1 0,0 35-3 0,-16-36 6 0,0 2-1 0,-16 15-4 0,0-14 1 0,0-1-1 0,1 1 2 0,-1-17-1 0,16 0 0 0,0 0 1 0,16 0-1 0,-1 0 1 0,17 0-1 0,0 0 1 0,-17 15-2 0,2 0 2 0,-1 1-2 0,-16 16 2 0,-16 1 1 0,-16-18-1 0,0 0 0 0,-15 1-1 0,14-32-22 0,2-14-105 0</inkml:trace>
  <inkml:trace contextRef="#ctx0" brushRef="#br0" timeOffset="293">13192 16908 59 0,'0'0'0'0,"-17"-17"43"0,17 17-19 0,33-16-10 0,30 16-5 0,1 0-6 0,15 16-2 0,-16-16-1 0,-15 0-4 0,-32-16-30 0,-1 16-38 0</inkml:trace>
  <inkml:trace contextRef="#ctx0" brushRef="#br0" timeOffset="294">13429 16747 62 0,'0'0'20'0,"-15"-15"15"0,15 15-17 0,-16 15-3 0,16 35-6 0,-15 11-3 0,15 36-5 0,15-18-3 0,1-31-5 0,-1-17-30 0,2-15-51 0</inkml:trace>
  <inkml:trace contextRef="#ctx0" brushRef="#br0" timeOffset="295">14541 16542 36 0,'-48'-32'61'0,"17"0"-34"0,-1 16-9 0,1 16-4 0,-2 32-2 0,2 16-5 0,14 142 0 0,34-95-7 0,14-31 0 0,17-17 0 0,0-30 2 0,-17-34 1 0,-14-13-1 0,-1-20 0 0,-16 4-1 0,-48 14-3 0,0 16 0 0,-16 16-4 0,16 33-22 0,17-3-102 0</inkml:trace>
  <inkml:trace contextRef="#ctx0" brushRef="#br0" timeOffset="296">14002 17129 95 0,'0'0'7'0,"-32"0"17"0,16-16-3 0,64 16-5 0,79-16 0 0,62 16-4 0,50-15-5 0,-64 15-4 0,-81-16-4 0,-61 16 0 0,-18 0-10 0,-15 0-26 0,-31 0-60 0</inkml:trace>
  <inkml:trace contextRef="#ctx0" brushRef="#br0" timeOffset="297">14191 17321 53 0,'0'0'16'0,"0"0"17"0,0-17-6 0,0 17-5 0,0-16-10 0,17 32-3 0,-17 16-5 0,0 14-4 0,16 34 0 0,-16 1-2 0,0-3 0 0,0-15 2 0,0-15-2 0,0 0 3 0,0-33-2 0,0 2 1 0,0-17 2 0,0 0-1 0,0 0 3 0,-16-32-2 0,16-16 1 0,0-15 2 0,16-2-3 0,-16 4 0 0,32-4 0 0,-16 34-4 0,15-1 4 0,17 16-3 0,-33 16-2 0,2 33 1 0,-17-3-1 0,-17 18 1 0,-14 0 2 0,-1-16-3 0,-32-18 2 0,16 3-19 0,17-17-27 0,16-17-23 0</inkml:trace>
  <inkml:trace contextRef="#ctx0" brushRef="#br0" timeOffset="298">14572 17271 96 0,'0'0'0'0,"0"0"18"0,-15 0-6 0,-1 0 7 0,16 0-11 0,0 17-1 0,16 16-5 0,-16-3-2 0,0 18 2 0,0-15-3 0,15-18 3 0,-15-15-2 0,33 15 0 0,-1-15 2 0,-1 0-3 0,17-15 3 0,-17 15-1 0,-14-15-1 0,-17-2 2 0,0-16-1 0,-17 18 1 0,17-16 1 0,-15 16-1 0,-1-2 3 0,16 17-2 0,0 17-1 0,-17 61 0 0,17-30-3 0,0-2 1 0,0 4-5 0,0-35-14 0,0-15-112 0</inkml:trace>
  <inkml:trace contextRef="#ctx0" brushRef="#br0" timeOffset="299">15272 16858 63 0,'0'0'26'0,"-17"0"5"0,17 0-11 0,17 0-6 0,45 0-3 0,34 0-4 0,16-15-7 0,-33-1 0 0,-47 1-12 0,-32 15-29 0,0-15-62 0</inkml:trace>
  <inkml:trace contextRef="#ctx0" brushRef="#br0" timeOffset="300">15494 16701 59 0,'0'0'11'0,"0"-15"33"0,-16 15-21 0,16 0-8 0,0 30-7 0,0 51-6 0,16-20-3 0,-1 19-2 0,-15-32-9 0,17-32-73 0,-17 1 38 0</inkml:trace>
  <inkml:trace contextRef="#ctx0" brushRef="#br0" timeOffset="301">16542 16589 88 0,'-17'0'6'0,"-31"-31"16"0,17-2-6 0,16 2-4 0,15 15-2 0,0 16-4 0,-16 16 0 0,-16 15-1 0,-1 33-1 0,2 33-3 0,31-3 0 0,0-31-1 0,48-15 1 0,0-31 0 0,14-17 1 0,-29-17-2 0,-18-16 3 0,-15-13-2 0,-48-2-1 0,-14 48-3 0,-3 0-7 0,3 33-32 0,45-3-77 0</inkml:trace>
  <inkml:trace contextRef="#ctx0" brushRef="#br0" timeOffset="302">15969 17066 89 0,'0'-17'22'0,"-15"17"4"0,30-15-9 0,66 15-3 0,61-15-1 0,97-2-4 0,-18 17-7 0,-61 0 0 0,-66-16-2 0,-46 16-4 0,-32 0-7 0,-16 0-25 0,-31 0-96 0</inkml:trace>
  <inkml:trace contextRef="#ctx0" brushRef="#br0" timeOffset="303">16002 17256 72 0,'0'-32'25'0,"0"18"-4"0,0-3 0 0,0 1-5 0,0 16-3 0,15 33-5 0,18 108 7 0,-18-60-21 0,1-3 4 0,-1 2 0 0,-15-16 1 0,0-34 4 0,0-13-3 0,0-34 1 0,-15 2 3 0,15 0-7 0,-16-18 6 0,1-15 0 0,15 1-1 0,-16 14 2 0,16 18-3 0,47-127-1 0,-15 110 3 0,-1 16-6 0,2 16 4 0,-2 33-5 0,1-3 2 0,-32 1 2 0,-48 49-3 0,0-49-1 0,17-31-11 0,-1 0-26 0,32 0-36 0</inkml:trace>
  <inkml:trace contextRef="#ctx0" brushRef="#br0" timeOffset="304">16525 17447 64 0,'0'0'12'0,"0"0"18"0,-15 0-2 0,15-15-11 0,32 15-6 0,15-17-10 0,1 1 0 0,15 16-1 0,-32-17-10 0,17 17-23 0,-48-15-71 0</inkml:trace>
  <inkml:trace contextRef="#ctx0" brushRef="#br0" timeOffset="305">16652 17304 41 0,'0'0'35'0,"-15"-16"-7"0,-1-1-8 0,-1 17-7 0,17 0-5 0,0 0 8 0,0 17-12 0,0 31-4 0,0 63-6 0,0 15-4 0,-15-109-41 0,15-17-41 0</inkml:trace>
  <inkml:trace contextRef="#ctx0" brushRef="#br0" timeOffset="306">17097 17224 85 0,'0'0'0'0,"-16"-31"32"0,-15-2 23 0,31 83-45 0,16-20 6 0,-16 18-10 0,15 157-10 0,-15-140 2 0,-15-19 1 0,-1-13-11 0,16-33-49 0,-17-16-44 0</inkml:trace>
  <inkml:trace contextRef="#ctx0" brushRef="#br0" timeOffset="307">17701 16747 35 0,'0'0'23'0,"-16"0"22"0,16-15-17 0,0 15-7 0,16 0-6 0,222-16-4 0,-176 16-19 0,-29 0-30 0,-33-15-73 0</inkml:trace>
  <inkml:trace contextRef="#ctx0" brushRef="#br0" timeOffset="308">17891 16558 52 0,'-17'-33'82'0,"17"50"-66"0,17 30-7 0,-17 33-3 0,16-2-4 0,-16-13-3 0,15-19-2 0,-15-13-12 0,17-33-103 0</inkml:trace>
  <inkml:trace contextRef="#ctx0" brushRef="#br0" timeOffset="309">18717 16494 73 0,'0'-16'28'0,"0"-15"6"0,-16 31-19 0,16 0-5 0,0 31-6 0,0 33-4 0,0 15-2 0,0-14-9 0,0-19-52 0,0-31 3 0</inkml:trace>
  <inkml:trace contextRef="#ctx0" brushRef="#br0" timeOffset="310">18494 16875 66 0,'0'0'0'0,"-16"0"44"0,16-17-18 0,48 17-7 0,31-15-8 0,64 15-5 0,-16 0-6 0,-31 15-5 0,-33-15-11 0,-32 17-50 0</inkml:trace>
  <inkml:trace contextRef="#ctx0" brushRef="#br0" timeOffset="311">18636 17082 87 0,'0'-16'17'0,"-15"-1"12"0,-1 2-10 0,16 15-13 0,0 63 11 0,-15 17-11 0,15-33 7 0,0 33-14 0,0 15-3 0,0-1 1 0,15-14 2 0,-15-32-2 0,0-15-6 0,0-33-17 0,-15-33-13 0,-1 2-63 0</inkml:trace>
  <inkml:trace contextRef="#ctx0" brushRef="#br0" timeOffset="312">18557 17304 36 0,'0'0'0'0,"0"-16"38"0,33-32-5 0,-2 32-6 0,17 16-11 0,-16 16-10 0,-16 0 6 0,-1 16-14 0,1 1 4 0,-1 13-2 0,-46-14-2 0,-17-16-9 0,0 1-108 0</inkml:trace>
  <inkml:trace contextRef="#ctx0" brushRef="#br0" timeOffset="313">19463 16891 61 0,'0'0'0'0,"-17"-16"41"0,17-1-12 0,0 17-8 0,48 0-6 0,31 0-9 0,17 0-7 0,-17-15-21 0,-31 15-97 0</inkml:trace>
  <inkml:trace contextRef="#ctx0" brushRef="#br0" timeOffset="314">20701 16462 65 0,'0'0'27'0,"0"-31"4"0,15 14-8 0,2 17-7 0,-1 33-6 0,-1 14-3 0,-15 17-4 0,0-1-3 0,-15 17-2 0,15-34-14 0,-16 4-42 0,16-50-4 0</inkml:trace>
  <inkml:trace contextRef="#ctx0" brushRef="#br0" timeOffset="315">20352 16891 82 0,'0'0'20'0,"0"-16"30"0,62-1-37 0,82 17-3 0,205 0-3 0,-207 0-10 0,-94 0-12 0,-31 0-34 0,-49 17-43 0</inkml:trace>
  <inkml:trace contextRef="#ctx0" brushRef="#br0" timeOffset="316">20368 17160 89 0,'0'-15'13'0,"-16"-17"18"0,-1 16-6 0,17 16-10 0,0 32-6 0,0 32-3 0,17-17 6 0,-1 382-99 0,-16-429-7 0</inkml:trace>
  <inkml:trace contextRef="#ctx0" brushRef="#br0" timeOffset="317">20335 17321 43 0,'0'-17'38'0,"33"-16"-14"0,-18 2 1 0,1 15-8 0,32 16-7 0,-33 16 1 0,18 15-10 0,-18 19-1 0,-15-20-1 0,0 18-1 0,-15-15 0 0,-33-18-19 0,0-15-41 0,32 0 6 0</inkml:trace>
  <inkml:trace contextRef="#ctx0" brushRef="#br0" timeOffset="318">20764 17367 71 0,'0'0'0'0,"0"-16"43"0,16 16-18 0,32-30-9 0,0 13-16 0,-2 17 0 0,2-16-11 0,-15 16-8 0,-18 0-90 0</inkml:trace>
  <inkml:trace contextRef="#ctx0" brushRef="#br0" timeOffset="319">20907 17210 47 0,'0'-17'39'0,"0"1"-4"0,0-1-14 0,-16 17-6 0,16 0-6 0,0 50-5 0,0-20 6 0,0 18-11 0,0 15-1 0,0-15-4 0,-15 15-6 0,15-32-36 0,0-14-23 0</inkml:trace>
  <inkml:trace contextRef="#ctx0" brushRef="#br0" timeOffset="320">21257 17256 51 0,'0'0'29'0,"-16"-32"5"0,16 1-3 0,0 15-13 0,-17 16-7 0,2 47-1 0,15 0-2 0,0 3-8 0,0 11-4 0,0 4 0 0,15-19-10 0,-15-13-28 0,-15-16-59 0</inkml:trace>
  <inkml:trace contextRef="#ctx0" brushRef="#br0" timeOffset="321">21732 16192 69 0,'0'-30'25'0,"33"-20"12"0,-2 35-19 0,17 15-7 0,31 15-6 0,-16 35-3 0,-30 28 0 0,-33-30 2 0,0 31-2 0,-48 16 0 0,15 1 1 0,2-1-1 0,31-16 0 0,16 1 2 0,32-17-3 0,0 0 0 0,-2-32 0 0,-13-14 1 0,-1-48-1 0,-32-1 0 0,0 17-1 0,-48 15 0 0,0 15 0 0,0 31-2 0,-15 34 1 0,47 0 0 0,1 1 2 0,15-51 8 0,15 18-9 0,1 15 1 0,-1 1 0 0,2-17-2 0,-34 1 1 0,-14-15 0 0,-32-3-20 0,-1-30-109 0</inkml:trace>
  <inkml:trace contextRef="#ctx0" brushRef="#br0" timeOffset="322">6779 16431 31 0,'0'-17'40'0,"0"2"-7"0,0 15-14 0,-33 0-4 0,2 0-6 0,-32 15 0 0,15-15-5 0,-16 33 1 0,33 14-2 0,15 1-2 0,16 15 1 0,16 1 2 0,31-1-3 0,-15 2-1 0,-1-19-1 0,-14 2 0 0,-34-16 2 0,-14 0-1 0,15-18 0 0,-16-14 1 0,32-31 1 0,16 1-2 0,47 30 2 0,1 0 2 0,-1 61-2 0,-15 36 3 0,-32-3 2 0,-16-30 3 0,0 33-9 0,-16-19 0 0,1 16 1 0,15-29 0 0,15-33-1 0,17-18-1 0,111-60-131 0,-127 31 69 0</inkml:trace>
  <inkml:trace contextRef="#ctx0" brushRef="#br0" timeOffset="323">4223 16938 45 0,'-16'-15'44'0,"-16"0"-15"0,16 15-10 0,16 15-2 0,32 17-4 0,31-18-7 0,17-14-6 0,-1 0-11 0,-47 0-49 0,-32 0 7 0</inkml:trace>
  <inkml:trace contextRef="#ctx0" brushRef="#br0" timeOffset="324">4254 17066 43 0,'-15'0'16'0,"-1"0"34"0,0 16-26 0,16-1-8 0,32 1-12 0,15-16-7 0,33 0-35 0,-33-16-48 0</inkml:trace>
  <inkml:trace contextRef="#ctx0" brushRef="#br0" timeOffset="325">5175 16843 40 0,'-16'0'40'0,"16"-16"-2"0,0 16-13 0,-16 0-7 0,1 31-6 0,15 19-4 0,0 11-2 0,15 19-3 0,-15-16-2 0,0-17 0 0,16-14-1 0,-16-16 0 0,0-17 1 0,16 0 0 0,-16 0-1 0,32 14 0 0,0-14 1 0,15 0-1 0,17 0 0 0,-32-14-5 0,15 14-16 0,-15-33-25 0,0 16-57 0</inkml:trace>
  <inkml:trace contextRef="#ctx0" brushRef="#br0" timeOffset="326">5286 16701 46 0,'0'0'26'0,"0"-15"13"0,16 15-15 0,16 0-9 0,16 0-7 0,15 15-5 0,1-15-3 0,-1 15-5 0,-15-15-30 0,-32-15-70 0</inkml:trace>
  <inkml:trace contextRef="#ctx0" brushRef="#br0" timeOffset="327">5715 16478 40 0,'0'-16'43'0,"-16"1"-7"0,16-1-6 0,16 16-9 0,0 0-5 0,0 31-4 0,0 32-4 0,-1 17-6 0,-15 1-11 0,16-3-162 0</inkml:trace>
  <inkml:trace contextRef="#ctx0" brushRef="#br0" timeOffset="328">5842 14065 7 0,'-16'-30'13'0,"-16"13"19"0,16 34-12 0,16-3-3 0,32 18-3 0,32 33-3 0,47-4-5 0,16 19-3 0,32-32 0 0,15-15-2 0,17-3 1 0,-17-13-1 0,-15-17 0 0,-32-17 1 0,0-46 2 0,0 0-2 0,0-33 0 0,31 33-1 0,2-1 0 0,-33 33-1 0,-33 15 0 0,66-32 0 0,-18 32 1 0,1 16 0 0,159 111 2 0,-207-64-2 0,0-14-1 0,17 14 0 0,-1-16 1 0,-16 19-1 0,0-35 0 0,-15 0 1 0,14 1-1 0,2-16 0 0,-1-31 1 0,1 16-1 0,-17-18 0 0,0 1 0 0,1-14 0 0,-1-4 0 0,64-44 1 0,-32-1 0 0,-16 47-1 0,-15 0 0 0,-33 17 0 0,80-16 0 0,0 14 0 0,16 1 0 0,-48 32 0 0,48 0 0 0,-63 32 0 0,15-16 0 0,0-16 0 0,0 32 0 0,1 0 0 0,-17 15 0 0,0-15 0 0,17 31 1 0,-1-31 0 0,0-16 2 0,32-32-1 0,-32-16-1 0,1-16-3 0,-33 18-40 0,-47 30-30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22-11-30T05:36:47.29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17800 9751 236 0,'-20'0'1'0,"-3"-1"10"16,3-7 11-16,-1 3-6 15,0 0-3-15,1-1 3 0,-4 1 2 16,3-1-4-16,-1 3-3 15,2-4 2-15,-1 3 2 16,-1 1-3-16,-1-1 4 16,-1 2-6-16,-3 2-4 15,1 0-3-15,-6 0 2 0,-3 2-2 16,-1 7 1-16,-3 3-1 16,-4 5 0-16,-4 2 1 15,-4 3-1-15,-3 4-2 16,-2 3 2-16,-2 3-2 15,-1 3 0-15,-1 2 0 16,3 2 0-16,-4 2-1 16,3 2 3-16,3-1-2 0,-2 3 2 15,1 1-2-15,0 2 3 16,0-1-2-16,3 1-1 16,1-4 0-16,1 1 0 15,3 0-1-15,1 0 0 0,6 2 0 16,-5-2 0-16,9 5 1 15,-2 0-1-15,1 2 0 16,3 1 0-16,3 1 0 16,1 3 0-16,1 3 0 15,4 1 0-15,-1 1 0 0,0 1 0 16,1 1 0-16,1 2 0 16,0 0 0-16,2 4 0 15,1 1 0-15,2 0 0 16,3 3 0-16,2 1-1 15,3-4 2-15,-1 3-1 0,6 0 0 16,0 2 0-16,3-2 1 16,3 0-1-16,2-2 1 15,-1 3-1-15,5-4 1 16,8 1-1-16,3-7 0 16,4-2 0-16,3-1 0 15,4-5 1-15,4-1-1 0,3-6 2 16,4 0 3-16,1-2-3 15,6-5 1-15,0 1-2 16,5-3 0-16,4-2-1 16,5-3 0-16,2-2 0 15,4-5 0-15,1-4 1 0,7-3-2 16,-2-3 2-16,1-5 0 16,5 0-2-16,0-3 1 15,-1 0 1-15,4-1-1 16,0-3 0-16,4 1 0 15,6-5 0-15,-6 1 0 16,4-2 0-16,2-2 0 0,1 0 0 16,1-6 1-16,1-6-1 15,2-7 0-15,2-1 0 16,0-4 1-16,-1-2 0 16,-1-5 0-16,0-2-1 0,0-5 0 15,1-3 1-15,-1-5 0 16,1-4 3-16,0-6 1 15,-3-1-2-15,-3-4 0 16,-2-1-2-16,-5-4 1 16,-7-2-1-16,4-2 1 0,-7-3 0 15,-3 0 0-15,-5 0 0 16,-8 0-1-16,-6 0 0 16,-4 0 1-16,-8-1 0 15,-5 0 2-15,-7 1-1 16,-5-6 2-16,-5 4-2 15,-2-3 0-15,-6-1-3 16,-6 1 1-16,-3 3 0 0,0 0 0 16,-10 2 0-16,-8 2 1 15,-6-1 3-15,-3-1 3 16,-5 3-1-16,-6-1 0 16,-4 1 1-16,-6 1-1 0,-3 1-3 15,-7-2-2-15,-4 7 0 16,-1-2 2-16,-6 1 2 15,-3 4-2-15,1-1 1 16,-5 2-1-16,-4 0-3 16,-7 6 3-16,-3 1-1 0,-5 5 2 15,-5 5-5-15,-8 2 0 16,-6 7 0-16,-3 2 0 16,-10 4 0-16,-2 6 0 15,-4 3-1-15,-1 6-1 16,-3 4-3-16,-1 5-10 15,-2 3-15-15,-4 5-27 0,-6 8-41 16,-11 2-134-16</inkml:trace>
  <inkml:trace contextRef="#ctx0" brushRef="#br0" timeOffset="7351.19">13640 10190 335 0,'-6'0'7'0,"1"0"10"16,-1-7-3-16,1 0 12 15,3 0-9-15,-3-1-9 16,0 0-6-16,-2-3-1 16,-3 4-1-16,-2 0 0 0,-2 0 0 15,-4-1-5-15,-6 3-4 16,-5-2-2-16,-5 2 2 15,-7-1 8-15,-4 1 1 16,-3-1 0-16,-1 1 0 16,-7 0 0-16,0 1 2 15,-6 0 0-15,1-1-2 16,-4 2 0-16,-1-1 0 0,-2 2 1 16,-4 1-1-16,-4 1 0 15,-1 0 0-15,0 1-1 16,-4 8 1-16,4 2 0 15,-3 0 1-15,-2 3-2 0,1 4 2 16,1 0-1-16,-3 3-1 16,0 3 2-16,0 2-1 15,-4 4 2-15,2 1 1 16,1 5-2-16,-3-1 0 16,0 4-1-16,-1 2 1 0,2 2 0 15,-4 5 0-15,-2 4 1 16,1 2-1-16,1 6-1 15,0 2 0-15,4 5 0 16,0-3 1-16,5 5-2 16,6-3 2-16,1 2-2 15,9-4 1-15,2 4 0 0,8 0 1 16,5-1-2-16,3 3 1 16,8 1 0-16,1 3 0 15,6 1 0-15,5 0-1 16,1-2 1-16,5-1 0 0,3 1-1 15,5-1 1-15,1-2 0 16,5-1-1-16,-1 0 1 16,6-1 0-16,2 0 0 15,2-4-1-15,6-1 1 16,6-3-1-16,6-6 0 16,4-4 1-16,5-4-1 0,5-6 0 15,8-1 0-15,-1-5-1 16,8-2 2-16,0-1 0 15,9-7 0-15,0 2 0 16,4-7-1-16,5-4 0 16,2-2 1-16,4-5 0 15,4-3-1-15,2-5 4 0,1 0-3 16,7 0 0-16,1-7-2 16,5-6 4-16,2-1 1 15,3-2 1-15,1-2-1 16,1-3 0-16,2 0 1 0,5-1 1 15,-4-1-3-15,6 0 0 16,-4-1-1-16,3 0-1 16,0-2 0-16,-5 0 1 15,4-3-1-15,-3 0 2 16,0-1-2-16,-2-2 0 0,0-2 0 16,-2-3 0-16,-1-3 0 15,-3-2 0-15,-1-5 0 16,4-1 1-16,-7-7 0 15,-4-3-2-15,0 0 3 16,-5-5-1-16,-1 0 2 16,-8-6 1-16,-1 0 1 15,-1-4-2-15,-8-4-1 0,-4 1-1 16,-8-5 0-16,-1 1-1 16,-12 0 1-16,-5-2 5 15,-7 0 3-15,-7-4-1 16,-6 2 5-16,-7-3 2 0,-5-3-7 15,-2-2 0-15,-2 1-5 16,-12 2-1-16,-8-1-2 16,-10 1 0-16,-7 4 0 15,-14 5 0-15,-13 3 3 16,-15 7-3-16,-16 12-3 0,-17 11-15 16,-22 13-17-16,-23 13-24 15,-24 12-98-15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000" max="10000" units="dev"/>
          <inkml:channel name="Y" type="integer" min="-10000" max="10000" units="dev"/>
          <inkml:channel name="F" type="integer" max="255" units="dev"/>
          <inkml:channel name="T" type="integer" units="dev"/>
        </inkml:traceFormat>
        <inkml:channelProperties>
          <inkml:channelProperty channel="X" name="resolution" value="1" units="1/dev"/>
          <inkml:channelProperty channel="Y" name="resolution" value="1" units="1/dev"/>
          <inkml:channelProperty channel="F" name="resolution" value="1" units="1/dev"/>
          <inkml:channelProperty channel="T" name="resolution" value="0" units="1/dev"/>
        </inkml:channelProperties>
      </inkml:inkSource>
      <inkml:timestamp xml:id="ts0" timeString="2022-11-24T12:32:44.76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antiAliased" value="0"/>
    </inkml:brush>
    <inkml:brush xml:id="br1">
      <inkml:brushProperty name="width" value="0.05292" units="cm"/>
      <inkml:brushProperty name="height" value="0.05292" units="cm"/>
      <inkml:brushProperty name="color" value="#57D200"/>
      <inkml:brushProperty name="antiAliased" value="0"/>
    </inkml:brush>
  </inkml:definitions>
  <inkml:trace contextRef="#ctx0" brushRef="#br0">4574 3087 4 0,'0'-12'31'0,"0"-1"0"0,-13 1-13 0,13-15 0 0,13 15-7 0,-1 12-5 0,15 0-3 0,-15 12 3 0,2 15 2 0,-14 24-3 0,0 1 2 0,0-1-3 0,13-12-1 0,12-14 2 0,27-25-7 0,-1 0 4 0,15-38-1 0,-28 0 1 0,-12-14 0 0,-1-1-3 0,-25-11 1 0,0 26 4 0,0 25-6 0,0 52 15 0,14 25-6 0,-1 14 0 0,0 90-11 0,-1-25 7 0,-12-67-2 0,-12-12 0 0,12-24 2 0,-13-27-2 0,0-1 1 0,-1-12-4 0,-11-12 2 0,-1-41 2 0,0 3-3 0,26-3 0 0,26 2 0 0,25-1-11 0,-11 26-58 0,-28 14-5 0</inkml:trace>
  <inkml:trace contextRef="#ctx0" brushRef="#br0" timeOffset="1">5233 2804 33 0,'0'0'38'0,"-13"-13"-11"0,13 0-6 0,-13 0-7 0,13 26-4 0,-13 25-4 0,13 14-6 0,-13 0 2 0,13 0-5 0,-12-13-33 0,12-13-61 0</inkml:trace>
  <inkml:trace contextRef="#ctx0" brushRef="#br0" timeOffset="2">5401 2804 31 0,'0'0'13'0,"0"0"36"0,0-13-24 0,0 13-8 0,-13 0-6 0,13 25-5 0,-13 14-4 0,13 13-3 0,0 13-25 0,0-40-69 0</inkml:trace>
  <inkml:trace contextRef="#ctx0" brushRef="#br0" timeOffset="3">5866 3230 36 0,'0'0'0'0,"0"-12"57"0,0-2-25 0,0 2-7 0,0-2-11 0,14 1-3 0,11 13-3 0,27 0-4 0,-1 0-2 0,27 0 1 0,-13 0-5 0,-1-12 2 0,-25 12-14 0,-14 0-34 0,-25 0-68 0</inkml:trace>
  <inkml:trace contextRef="#ctx0" brushRef="#br0" timeOffset="4">6112 3023 25 0,'0'0'46'0,"-13"-12"-7"0,13-2-16 0,-13 2-6 0,13 12-5 0,0 12-3 0,0 28 0 0,13-2-5 0,-13 40-1 0,0-39 0 0,0 26-4 0,0-14-6 0,13-26-20 0,-13-25-67 0</inkml:trace>
  <inkml:trace contextRef="#ctx0" brushRef="#br0" timeOffset="5">6848 3114 19 0,'0'0'0'0,"12"-13"50"0,2 13-19 0,-14-26-13 0,13 13-7 0,-13-12-5 0,-27 11-2 0,-10 2 2 0,-2-2-3 0,-1 28 0 0,15-2 0 0,13 40-2 0,-2-13 3 0,40 0-2 0,-1-14 0 0,2-11 1 0,-2-28-3 0,27-24 0 0,-40 12 0 0,2-1 0 0,-14 15 3 0,0 38 1 0,0 13 1 0,0 25 0 0,13 14-6 0,0 0-1 0,-13-66 4 0,13 1-11 0,-13-13-59 0,0 0-1 0</inkml:trace>
  <inkml:trace contextRef="#ctx0" brushRef="#br0" timeOffset="6">7120 3101 58 0,'0'-14'40'0,"13"-11"-10"0,-1 0-16 0,14 11-3 0,-13 14-4 0,-13 52 1 0,13 0-4 0,-13-1-2 0,13 1 3 0,26-39-4 0,0 1 0 0,77-196-2 0,-116 157 3 0,0 37 0 0,12 27 4 0,-12 38-2 0,39 53-6 0,-13-14 5 0,-13-39-1 0,-13-11-2 0,-13-15 3 0,-13-25 0 0,1-13 1 0,-14-26-3 0,13-27 1 0,13-24-1 0,13-26-2 0,13 12 3 0,13 39-9 0,26 0-40 0,-27 27-53 0</inkml:trace>
  <inkml:trace contextRef="#ctx0" brushRef="#br0" timeOffset="7">8063 3140 71 0,'0'0'25'0,"0"0"9"0,13-13-19 0,38 0-9 0,14 0-7 0,-14 13-39 0,-37 0-19 0</inkml:trace>
  <inkml:trace contextRef="#ctx0" brushRef="#br0" timeOffset="8">8088 3204 59 0,'0'0'45'0,"-12"14"-5"0,12-14-17 0,103 12-2 0,-25-12-50 0,-40 0-91 0</inkml:trace>
  <inkml:trace contextRef="#ctx0" brushRef="#br0" timeOffset="9">9316 3011 14 0,'0'0'0'0,"0"-14"58"0,0 2-32 0,-12-1-12 0,12-1-7 0,0 14 3 0,0 27-4 0,0-1-3 0,12 0-2 0,-12 12 1 0,13-38-1 0,-13 0 1 0,12-13-2 0,-12-26 1 0,-25 13 0 0,0 14 0 0,-2-1 1 0,1 38 3 0,1 15-2 0,12 10 1 0,13 28 0 0,13-13-1 0,38-13 0 0,1-40 0 0,12 2-3 0,-12-40 1 0,0 1-1 0,-26-14 0 0,-13 13 1 0,-13-1-3 0,0 2 3 0,-13 12-1 0,13 13 1 0,0 26 1 0,26-1 0 0,0 1 1 0,13 13-1 0,-1-25-1 0,1-14-1 0,-13-14 1 0,0-25-2 0,-39 0 2 0,-13-12-3 0,-13 12 3 0,-12 14-2 0,-2 12 0 0,28 13 2 0,0 25-2 0,25 0 1 0,38 2 0 0,-12-14-1 0,90-13 1 0,-39-26-1 0,-12 0 0 0,-13-12 2 0,-27 12-3 0,-11 0 1 0,-14 26 2 0,13 12-1 0,-13 28 2 0,25 10-2 0,1 3-1 0,0-1 3 0,-13-14-3 0,-13 0 2 0,0-24 1 0,-39 12-5 0,-12-26 3 0,24 0-2 0,15 0-30 0,-1 0-76 0</inkml:trace>
  <inkml:trace contextRef="#ctx0" brushRef="#br0" timeOffset="10">10298 3101 10 0,'0'0'30'0,"0"0"18"0,0-14-26 0,-12 2-5 0,12-1-4 0,12 1-5 0,15-1-4 0,-2 13 2 0,14 25-4 0,-26 14 0 0,-1 13 0 0,-12 13-2 0,-12-15 0 0,-15-10 0 0,27-40 2 0,0 0 3 0,14-14-4 0,11-12 0 0,2 1-1 0,-2-26-1 0,-12 12 2 0,0 0 0 0,0 0 1 0,-13 26-1 0,0 13 2 0,-13 0 0 0,-13 0 1 0,1 13 0 0,12-1 0 0,-1-12-1 0,2 14 0 0,12-14-1 0,0 0 1 0,0 0-1 0,0 0 0 0,12 0-2 0,-12 0 0 0,0 0 0 0,14 0 1 0,-14 13-1 0,0 13 1 0,0 12-1 0,25 27 0 0,14 25 0 0,0-63 0 0,12-15-3 0,2-24-38 0,-41 12-73 0</inkml:trace>
  <inkml:trace contextRef="#ctx0" brushRef="#br0" timeOffset="11">10091 3087 4 0,'0'0'17'0,"0"0"47"0,0-12-50 0,0-1-1 0,0 1-1 0,0-1-1 0,27-1-6 0,-15 14 0 0,14 0-2 0,0 27-1 0,-13 10-1 0,-13 3 2 0,0 11-2 0,-39 1 1 0,1 0 0 0,11-13 2 0,15-13 1 0,12-13 1 0,12-13-2 0,1 0 2 0,13 0-1 0,0-13-3 0,25-1-2 0,1 14-12 0,-25 0-123 0</inkml:trace>
  <inkml:trace contextRef="#ctx0" brushRef="#br0" timeOffset="12">11319 3347 34 0,'0'0'30'0,"0"-14"6"0,0 2-19 0,13 12-1 0,0 39-4 0,-13 12-5 0,-13 13-5 0,-14-25 0 0,2 1-12 0,13-27-73 0</inkml:trace>
  <inkml:trace contextRef="#ctx0" brushRef="#br0" timeOffset="13">12740 3178 35 0,'0'0'0'0,"0"0"50"0,13-25-32 0,0 12-5 0,13 0-2 0,-26 0 1 0,14 26-1 0,-14 13-4 0,0 25-1 0,12-12-1 0,1 12-7 0,38-24 2 0,-24-27 6 0,23-39-3 0,-36 0-2 0,-1 0-3 0,-13-12 3 0,0 25-2 0,0 26 2 0,0 26 2 0,0 25-2 0,0 78-2 0,12-12 4 0,-12-39-1 0,0-14-1 0,-12-38 2 0,-15-13-2 0,15-26 1 0,-13-26-1 0,37-168-10 0,13 168-17 0,2 14-88 0</inkml:trace>
  <inkml:trace contextRef="#ctx0" brushRef="#br0" timeOffset="14">13464 3075 46 0,'0'-13'28'0,"-13"1"9"0,0-1-20 0,1-1-2 0,-15 14-3 0,1 14-1 0,1 36-5 0,-1 3-2 0,26 50-6 0,0 1 0 0,26-40-4 0,13-38-29 0,0-26-82 0</inkml:trace>
  <inkml:trace contextRef="#ctx0" brushRef="#br0" timeOffset="15">13683 3114 44 0,'0'0'0'0,"0"0"55"0,0-27-32 0,-13 15-9 0,1-13-1 0,-1 25-4 0,-13 25-2 0,0 27 1 0,13 39-9 0,26 12 0 0,27-64 3 0,-3-14 0 0,15-38 0 0,-38-26 3 0,-1 14 0 0,-13-26-5 0,-13-2-3 0,-14 2 2 0,-12 25-7 0,2 13-41 0,10 13-60 0</inkml:trace>
  <inkml:trace contextRef="#ctx0" brushRef="#br0" timeOffset="16">13904 3037 71 0,'0'-14'68'0,"25"2"-53"0,1 12-3 0,0 26-5 0,-14 12 1 0,2 27-3 0,-1 52-10 0,-13-41 5 0,-13-24 1 0,-1-26-1 0,-11-13-12 0,25 0-48 0</inkml:trace>
  <inkml:trace contextRef="#ctx0" brushRef="#br0" timeOffset="17">14420 3140 67 0,'0'0'15'0,"13"-13"32"0,-13 13-41 0,155-13-104 0</inkml:trace>
  <inkml:trace contextRef="#ctx0" brushRef="#br0" timeOffset="18">14497 3243 48 0,'0'0'49'0,"-12"0"-16"0,12 14-14 0,12-14-8 0,27 0-9 0,13 0-3 0,12 0-114 0</inkml:trace>
  <inkml:trace contextRef="#ctx0" brushRef="#br0" timeOffset="19">15130 2958 71 0,'0'0'0'0,"14"-11"52"0,-14-3-25 0,13 14-14 0,-13-13 3 0,0 40-8 0,-13 23 1 0,13 131 2 0,13-141-11 0,-13-1-6 0,0-28-27 0,0-11-92 0</inkml:trace>
  <inkml:trace contextRef="#ctx0" brushRef="#br0" timeOffset="20">15518 3178 48 0,'0'0'0'0,"13"0"74"0,14 0-42 0,-15 26-10 0,15 27-17 0,-41 50-3 0,-11-39-2 0,-15-13-7 0,15-25-119 0</inkml:trace>
  <inkml:trace contextRef="#ctx0" brushRef="#br0" timeOffset="21">16242 3204 36 0,'0'-12'39'0,"13"-2"-11"0,-1-11-10 0,2-1-8 0,11 26 1 0,2 0-4 0,-2 26-1 0,-12 13 0 0,1 12-6 0,-2 14 3 0,15-52 0 0,10-13 0 0,-10-27 1 0,-2 1-5 0,2-12 3 0,-2-14-2 0,-25 27-2 0,-13-1 4 0,13 26 0 0,0 65 1 0,39 64-2 0,-26 0 1 0,0-25 0 0,-26-27 1 0,-14-39-1 0,-10-12 1 0,-2-26-2 0,26-26 0 0,-1-39 0 0,28-25-5 0,25 13-3 0,11 12-25 0,16 14-107 0</inkml:trace>
  <inkml:trace contextRef="#ctx0" brushRef="#br0" timeOffset="22">17121 3023 67 0,'-13'0'34'0,"13"-12"-6"0,-14-2-10 0,2 28-2 0,-14 25-1 0,-25 64-5 0,-1 104-7 0,39-66 1 0,26-38-4 0,25-38 0 0,1-26-11 0,13-39-30 0,-13-13-84 0</inkml:trace>
  <inkml:trace contextRef="#ctx0" brushRef="#br0" timeOffset="23">17508 3140 57 0,'0'0'0'0,"0"-13"39"0,0-13-15 0,14 12-15 0,-14 14 1 0,-14 27-3 0,1 12-3 0,1 26-4 0,-14-1-2 0,12-52 5 0,14-12 2 0,0-26-5 0,14 1-1 0,-1-26 2 0,12-1-1 0,-12-1 0 0,1 16 1 0,11 10-1 0,-11 27 3 0,11 14 0 0,-12 24-1 0,-1 14 0 0,15-1-3 0,-15-11-10 0,2-15-51 0,-14-25 4 0</inkml:trace>
  <inkml:trace contextRef="#ctx0" brushRef="#br0" timeOffset="24">17431 3101 43 0,'0'0'15'0,"0"0"32"0,12-14-28 0,15-11-9 0,11 0-4 0,27-1-5 0,0 12-5 0,-1 14-116 0</inkml:trace>
  <inkml:trace contextRef="#ctx0" brushRef="#br0" timeOffset="25">17301 3398 69 0,'0'0'0'0,"-13"0"45"0,13 0-21 0,52 0-10 0,51 0-2 0,-63 0-10 0,24 0 3 0,-25 0-4 0,90-13 1 0,-64 13-2 0,-40 0-12 0,-37 13-122 0</inkml:trace>
  <inkml:trace contextRef="#ctx0" brushRef="#br0" timeOffset="26">17443 3644 53 0,'0'0'29'0,"14"-13"5"0,-14-14-14 0,26 2-7 0,13 0-8 0,0 11 2 0,-14 28-4 0,0 24-1 0,-25 1-1 0,-12 12 0 0,-26-25 2 0,-15 1 2 0,53-27-3 0,-38 12 6 0,38 1-2 0,38-13-4 0,27-13-1 0,12-13-1 0,1 13-13 0,-1-13-88 0,-64 26 43 0</inkml:trace>
  <inkml:trace contextRef="#ctx0" brushRef="#br0" timeOffset="27">17935 2997 75 0,'0'-12'48'0,"0"-1"-29"0,13-1-6 0,13 14 0 0,12 53 1 0,-12-2-7 0,26 105 0 0,-39 11-4 0,-38-38 1 0,-2-25 0 0,-12-14-2 0,14-63-2 0,-14 23 1 0,26-24-9 0,13-26-33 0,0-12-68 0</inkml:trace>
  <inkml:trace contextRef="#ctx0" brushRef="#br0" timeOffset="28">18374 3165 62 0,'0'0'21'0,"0"-12"18"0,0-1-17 0,14 13-11 0,24-13-6 0,13 0-5 0,-12 13-3 0,0 0-36 0,-39 0-66 0</inkml:trace>
  <inkml:trace contextRef="#ctx0" brushRef="#br0" timeOffset="29">18374 3243 17 0,'0'0'0'0,"0"0"75"0,0 0-38 0,0 0-17 0,14 0-9 0,11 0-8 0,27 0-10 0,12 0-117 0</inkml:trace>
  <inkml:trace contextRef="#ctx0" brushRef="#br0" timeOffset="30">18878 3153 71 0,'0'0'65'0,"13"-13"-55"0,13 13-10 0,26-13-13 0,-13 13-93 0</inkml:trace>
  <inkml:trace contextRef="#ctx0" brushRef="#br0" timeOffset="31">19331 2985 46 0,'0'0'42'0,"0"-13"-6"0,0-1-13 0,0 14-7 0,0 0-5 0,-13 0 1 0,13 27-4 0,0 11-2 0,0 1 0 0,0 26-3 0,0 0 0 0,-14 37-1 0,14-36 0 0,0-41-2 0,0 1 1 0,0-26-1 0,0 13-7 0,14-26-50 0,-14 0-34 0</inkml:trace>
  <inkml:trace contextRef="#ctx0" brushRef="#br0" timeOffset="32">3605 4432 8 0,'13'-26'32'0,"0"1"4"0,-13 11-13 0,12-25 9 0,1 53-24 0,-13 25-1 0,0 37 0 0,14 15-1 0,-2-14-3 0,1-11 0 0,-13-15-3 0,0-25 1 0,0 0 2 0,0-26 0 0,14 0 1 0,24 0-2 0,1 0 0 0,25-13 0 0,2 0-3 0,-29 0-8 0,2 0-26 0,-12-13-82 0</inkml:trace>
  <inkml:trace contextRef="#ctx0" brushRef="#br0" timeOffset="33">4303 4484 10 0,'51'-39'36'0,"-12"-25"2"0,-26 25-18 0,-13 13-4 0,-26 0-9 0,-12 13-2 0,-1 0 1 0,-13 26-3 0,27 0 1 0,11 25-2 0,28 15-1 0,24-16 0 0,1 2 0 0,-13 1-2 0,-1 11 1 0,-25-25 0 0,-25 0-1 0,-14-1 3 0,0-25-3 0,26 0 0 0,1-25 2 0,50-1-1 0,-12 13 2 0,13 13-3 0,-14 27 2 0,-12 23 1 0,-26 15 3 0,1 13 2 0,12-14 1 0,38 26-1 0,1-102-10 0,25-13-29 0,-25-2-87 0</inkml:trace>
  <inkml:trace contextRef="#ctx0" brushRef="#br0" timeOffset="34">4768 4548 52 0,'0'0'0'0,"12"-64"64"0,15 51-52 0,-2 26-4 0,1 12-1 0,-13 14-3 0,-13 1 1 0,-13 10-1 0,1 3-1 0,24-16 0 0,14-23-1 0,25-1 1 0,14-40-1 0,-12-10-2 0,-28-16 2 0,-12 3-1 0,-26-3 0 0,13 27 1 0,-13 26 2 0,1 0 0 0,12 26 0 0,0 27-1 0,12 11 1 0,26 129 2 0,-38-140-3 0,-12-2-2 0,-14-38 0 0,0-1 1 0,-26-12-3 0,14-12 0 0,12-27 0 0,13-13-7 0,52-25-16 0,12 11-52 0,-37 54 12 0</inkml:trace>
  <inkml:trace contextRef="#ctx0" brushRef="#br0" timeOffset="35">5285 4252 39 0,'-13'-40'55'0,"0"27"-23"0,13 0-16 0,0 26-9 0,0 40-4 0,13 23-2 0,-13 2-2 0,13-27-13 0,12-24-92 0</inkml:trace>
  <inkml:trace contextRef="#ctx0" brushRef="#br0" timeOffset="36">5452 4264 29 0,'0'-26'16'0,"27"-26"41"0,-27 40-26 0,0 12-17 0,0 51-7 0,0 14-2 0,0 26-4 0,0-27-6 0,0-12-39 0,0-40-54 0</inkml:trace>
  <inkml:trace contextRef="#ctx0" brushRef="#br0" timeOffset="37">5685 4225 40 0,'0'0'0'0,"0"-64"45"0,13 38-24 0,12 12-10 0,-11 28-3 0,-14 37-2 0,13 15-2 0,-13 24 0 0,0-14 5 0,26-10-5 0,12-27-2 0,14-27 1 0,12-12-1 0,-11-12 0 0,-40-14-2 0,-26 13 1 0,-26 0 1 0,0 26 5 0,26 26-1 0,13 26-1 0,0-1-1 0,13 0-2 0,-1-12 0 0,-12-1-1 0,-25-11 1 0,-14-1-2 0,-13-27 0 0,1-12-12 0,-1 0-139 0</inkml:trace>
  <inkml:trace contextRef="#ctx0" brushRef="#br0" timeOffset="38">6473 4625 58 0,'-26'-12'32'0,"13"-1"-3"0,26 13-17 0,26 0-6 0,78 0-2 0,-27-12-91 0</inkml:trace>
  <inkml:trace contextRef="#ctx0" brushRef="#br0" timeOffset="39">6577 4497 58 0,'0'0'13'0,"-27"-13"26"0,15 13-18 0,24 25-1 0,2 40-15 0,-1 13-3 0,-13-14-2 0,-13-12-1 0,13-13-15 0,-14-27-85 0</inkml:trace>
  <inkml:trace contextRef="#ctx0" brushRef="#br0" timeOffset="40">7352 4484 41 0,'0'0'0'0,"13"-78"69"0,-13 26-54 0,-26 14-4 0,-25 12-3 0,12 26-3 0,-13 26 0 0,26 39-3 0,13-1 0 0,39 0 0 0,0-38-1 0,0-13 1 0,12-26-1 0,1-25 1 0,-13-2-1 0,-26-11 0 0,0 12-1 0,0 39 0 0,0 39 1 0,0 26 4 0,13 12 0 0,0 0 0 0,-1-11-2 0,2-29 0 0,-14-23-4 0,0-1 2 0,0-13-15 0,0-27-113 0</inkml:trace>
  <inkml:trace contextRef="#ctx0" brushRef="#br0" timeOffset="41">7933 4381 85 0,'0'-27'9'0,"0"1"32"0,0 26-24 0,-12 0-6 0,12 53 0 0,0 23-3 0,0-10-3 0,12 49 0 0,2-89-3 0,-1-12-1 0,12-14 1 0,40-14-1 0,-14 14-1 0,-12-12-5 0,0 12-29 0,0 0-88 0</inkml:trace>
  <inkml:trace contextRef="#ctx0" brushRef="#br0" timeOffset="42">8398 4316 70 0,'13'-26'24'0,"1"-39"11"0,-14 52-17 0,-27 0-10 0,2 26-5 0,-14 0-1 0,26 26-1 0,13-13-1 0,13 12 0 0,14 1-1 0,-2 12 1 0,-25-12-1 0,-13 1 1 0,-13-14 0 0,-13-14 0 0,26-12 0 0,0-12 1 0,13-14-1 0,26 13-1 0,-13 13 1 0,13 39 0 0,-12 12 1 0,-14 13 0 0,12 1 2 0,1 0 0 0,-1-26 0 0,1-14 0 0,13-12-3 0,14-13-14 0,11-26-116 0</inkml:trace>
  <inkml:trace contextRef="#ctx0" brushRef="#br0" timeOffset="43">8721 4445 37 0,'27'-52'65'0,"-1"13"-40"0,-1 13-13 0,-12 52-5 0,-13 26-3 0,0-1-1 0,0 1-1 0,0 13 1 0,13-39-1 0,13-1 1 0,26-25-2 0,-1-12 0 0,-12-40-1 0,-13 0 1 0,-26-12 0 0,-13 12 0 0,-12 26-1 0,-2 40 5 0,27 50 1 0,0 0 2 0,27 15-3 0,-15-29-2 0,-12-24-2 0,13 38-1 0,0-11 1 0,-13-27 1 0,-13-14 0 0,-12 1 0 0,-2-13-10 0,1-25-31 0,13-1-67 0</inkml:trace>
  <inkml:trace contextRef="#ctx0" brushRef="#br0" timeOffset="44">9213 4277 71 0,'0'-13'17'0,"12"-52"21"0,40 40-19 0,-13 25-10 0,-26 25-6 0,-1 40-1 0,-24 38 0 0,12-13 1 0,-13-38 1 0,38-26-1 0,28-13-1 0,-27-13 0 0,13-25-2 0,-39-1 1 0,-14 0 0 0,-11 12 1 0,12 41 2 0,0 24 1 0,13 27-1 0,0 0 1 0,0-14-4 0,0 0 1 0,-14-38 0 0,2 0-2 0,-27-13-3 0,-13-13-46 0,39 0-41 0</inkml:trace>
  <inkml:trace contextRef="#ctx0" brushRef="#br0" timeOffset="45">10079 4509 64 0,'0'-25'30'0,"12"25"-7"0,40-13-17 0,12 13-5 0,15 0-1 0,-40 0-110 0</inkml:trace>
  <inkml:trace contextRef="#ctx0" brushRef="#br0" timeOffset="46">10118 4625 52 0,'-14'0'23'0,"1"0"20"0,26 0-21 0,51-12-13 0,27-1-7 0,12 13-29 0,-63 0-47 0</inkml:trace>
  <inkml:trace contextRef="#ctx0" brushRef="#br0" timeOffset="47">11048 4328 102 0,'-26'-26'15'0,"13"1"13"0,13 38-15 0,13 39-3 0,-13 38-2 0,12 1-3 0,-12-26-3 0,0-1 2 0,0-38-2 0,0-13-1 0,0-13 2 0,39-13-1 0,1-13-2 0,24 26-1 0,0 0-3 0,-12 0-17 0,0 0-110 0</inkml:trace>
  <inkml:trace contextRef="#ctx0" brushRef="#br0" timeOffset="48">11745 4225 57 0,'0'0'0'0,"-12"-51"45"0,-2 24-24 0,-11 15-11 0,-40-2-2 0,1 40-3 0,25 1-2 0,25 24-2 0,28-12 1 0,38 13-1 0,-14 13-1 0,-12-1 0 0,-52-12-1 0,-12-26 1 0,-1-26 1 0,12 0 1 0,15-26-2 0,24 0 1 0,27 12-2 0,-39 14 1 0,52 27 2 0,-39 37 2 0,-13 1 1 0,-13 25 1 0,13-12-1 0,0-27-1 0,26-12-2 0,13-26-1 0,12-13-14 0,14-13-123 0</inkml:trace>
  <inkml:trace contextRef="#ctx0" brushRef="#br0" timeOffset="49">12198 4302 67 0,'0'-12'12'0,"-13"-14"29"0,13 14-23 0,0 37-12 0,0 26 0 0,13 14-3 0,0-26-1 0,-1-39-1 0,-12 0 0 0,0-26 0 0,0-26 0 0,-25 0 0 0,-1 40-1 0,0 24 0 0,0 40 1 0,13 26 3 0,13-1-1 0,39-12-1 0,13-39 0 0,64-13-1 0,-77-52-1 0,0-12 1 0,-26-40 0 0,-13 26-1 0,0 52 0 0,-13 13 1 0,-1 52 0 0,14 13 3 0,27-13-2 0,-2-1-1 0,27-25 0 0,12-26-1 0,-25-12 0 0,-13-28 1 0,-13-24 0 0,-38-2 0 0,-14-10-1 0,-13 50-1 0,0 26 1 0,1 26 0 0,38 13 0 0,38 12-1 0,40-26 0 0,13-25-1 0,11-25 0 0,2-26 2 0,-39-28 1 0,-26 29-3 0,-38 36 2 0,-28 14-1 0,14 39 1 0,39 26 0 0,40 11 0 0,11-23-1 0,-12-15 2 0,-27 1-1 0,-25-13 0 0,-25 0 1 0,-27-1 0 0,-12-25 1 0,24 0-2 0,14 0-2 0,26-25-23 0,26-1-95 0</inkml:trace>
  <inkml:trace contextRef="#ctx0" brushRef="#br0" timeOffset="50">13050 4367 69 0,'0'-25'24'0,"13"-1"14"0,26 0-19 0,0 13-9 0,-14 38-7 0,-25 40-1 0,-12 0-1 0,-40 0 1 0,39-39-2 0,-26 12 3 0,66 14 8 0,37-52-10 0,14-13-14 0,-14-13-110 0</inkml:trace>
  <inkml:trace contextRef="#ctx0" brushRef="#br0" timeOffset="51">13360 4354 66 0,'13'-26'40'0,"1"-12"-9"0,25 25-13 0,-1 0-10 0,1 39-3 0,-39 51-4 0,-13 1 0 0,-26-14-1 0,14-25 0 0,11-39 1 0,14 0 1 0,39-13-1 0,13-38 0 0,-1-15-1 0,-12-24 0 0,-39 26 1 0,0 52 1 0,-26 12 2 0,1 38 0 0,12 53-1 0,13-1 0 0,25-26-2 0,14-25-5 0,13-13-25 0,0-26-91 0</inkml:trace>
  <inkml:trace contextRef="#ctx0" brushRef="#br0" timeOffset="52">13825 4212 73 0,'14'-38'42'0,"-14"11"-16"0,26 1-2 0,13 1-12 0,0 12-8 0,-27 13-4 0,14 169 1 0,-64-79-1 0,24-14 1 0,28-23 0 0,24-27 0 0,13-14 0 0,1-24-1 0,-39-28 1 0,-26 1 0 0,-12 39 1 0,-27 91 6 0,52-65-7 0,0 27 3 0,0 37 2 0,0-26-2 0,-14-25-1 0,-24-26-2 0,-40 0-3 0,-63-13-177 0</inkml:trace>
  <inkml:trace contextRef="#ctx0" brushRef="#br0" timeOffset="53">19304 11461 19 0,'-12'0'16'0</inkml:trace>
  <inkml:trace contextRef="#ctx0" brushRef="#br0" timeOffset="54">20235 15713 19 0</inkml:trace>
  <inkml:trace contextRef="#ctx0" brushRef="#br0" timeOffset="55">16010 4406 24 0,'0'-13'23'0,"-26"-13"15"0,26 13-16 0,0 26-8 0,12 52 1 0,2 12 0 0,-14 52 1 0,0 27-4 0,13 51-1 0,25 37-5 0,14 16-3 0,-1 23 1 0,-25-12-3 0,-13-25 1 0,-13 0 0 0,0-26-1 0,14-40-2 0,-2-49 4 0,14-28-3 0,0-39-10 0,-13-13-153 0</inkml:trace>
  <inkml:trace contextRef="#ctx0" brushRef="#br0" timeOffset="56">16978 4859 13 0,'0'-14'11'0,"13"-12"39"0,-13 1-22 0,0 12-6 0,0 13-5 0,0 0-7 0,26 51 2 0,-13 27-1 0,13 13-6 0,-26-14 0 0,0-25 0 0,0-27-2 0,0-11-1 0,13-14 0 0,39 0-2 0,-1 0 0 0,14-27-2 0,13 27-11 0,-14-25-37 0,-39 13-47 0</inkml:trace>
  <inkml:trace contextRef="#ctx0" brushRef="#br0" timeOffset="57">17767 4678 56 0,'0'-40'31'0,"-13"2"-4"0,-26 26-16 0,1 12-4 0,-28 37-2 0,28 16-1 0,38-3-2 0,13-10-2 0,51-1 1 0,1-1-1 0,-39 1 0 0,-13-13 0 0,-39 13-1 0,-25-26 1 0,-1-13 1 0,26-13 0 0,13-13-1 0,38 13 0 0,2 1 1 0,12 12-1 0,-14 37 2 0,-12 29 1 0,-13 24 3 0,0-12 2 0,0-27-2 0,26 14-4 0,38-65-7 0,2 0-45 0,-54-13-14 0</inkml:trace>
  <inkml:trace contextRef="#ctx0" brushRef="#br0" timeOffset="58">18167 4794 82 0,'0'0'0'0,"0"-52"35"0,14 38-21 0,-1 14-8 0,-1 14-1 0,1 25 1 0,-13 12 4 0,0 15-4 0,0-15 0 0,12-26-2 0,41-25-3 0,12-25 0 0,-1-14 0 0,-25-26-2 0,-26-12-1 0,-13 12 4 0,-13 40-2 0,-1 38 1 0,14 38 1 0,14 39 6 0,-1 1-2 0,-1 0-3 0,-12-14-2 0,0 1 0 0,-12-40 0 0,-15-25 0 0,2 0 1 0,0-39-1 0,11 0-2 0,1-38 1 0,40-14-3 0,11 1-15 0,1 25-38 0,-13 26-43 0</inkml:trace>
  <inkml:trace contextRef="#ctx0" brushRef="#br0" timeOffset="59">18684 4509 72 0,'0'-25'26'0,"14"12"10"0,-14 26-24 0,0 38-7 0,-14 27-4 0,1 0-15 0,13-14-94 0</inkml:trace>
  <inkml:trace contextRef="#ctx0" brushRef="#br0" timeOffset="60">18942 4484 94 0,'0'-27'17'0,"39"-12"7"0,13 27-15 0,0 12-5 0,-40 51-3 0,-12 1-1 0,-25 39 3 0,-14-13 2 0,39-1-2 0,39-38-1 0,26-26-1 0,13-13 1 0,-28-26-1 0,-36 0-2 0,-28 13 3 0,-24 13-1 0,12 26 3 0,26 38 3 0,0 27-1 0,26 12-3 0,-13-12-1 0,-13-27-1 0,-25-25-1 0,-2-14 1 0,-12-11-1 0,14-28-14 0,12-24-106 0</inkml:trace>
  <inkml:trace contextRef="#ctx0" brushRef="#br0" timeOffset="61">19705 4832 80 0,'13'0'11'0,"26"-13"24"0,-27 13-18 0,15 0-13 0,-2 0-14 0,-11 13-92 0</inkml:trace>
  <inkml:trace contextRef="#ctx0" brushRef="#br0" timeOffset="62">19692 4962 75 0,'13'12'46'0,"-13"2"-8"0,39-1-21 0,25-13-12 0,27-13-13 0,-39-1-114 0</inkml:trace>
  <inkml:trace contextRef="#ctx0" brushRef="#br0" timeOffset="63">20596 4561 29 0,'-12'-13'31'0,"-1"-26"9"0,13 27-13 0,0 12-10 0,-13 26-2 0,26 51-4 0,-13 14-3 0,0-1-3 0,13 13 2 0,-1-25-6 0,1-1 0 0,-13-25-1 0,0-26 0 0,0-13 1 0,0-13-1 0,-13-25 1 0,1-15-1 0,12-11 0 0,-13-14 1 0,0-13-3 0,13 14 2 0,13 12-1 0,12 25 1 0,14 2 0 0,13 13 1 0,0 24-1 0,-26 27-2 0,-13 13 2 0,-26-1 2 0,-26-12-2 0,-13 0 0 0,40-39 0 0,-79 26-44 0,104-40-83 0</inkml:trace>
  <inkml:trace contextRef="#ctx0" brushRef="#br0" timeOffset="64">21126 4600 74 0,'0'-12'13'0,"-13"-15"26"0,1 27-22 0,51 0-6 0,12 52-1 0,1-1-7 0,-27 13-2 0,2-37-1 0,-15-1-3 0,14-26-18 0,0-13-39 0,-26 0 12 0</inkml:trace>
  <inkml:trace contextRef="#ctx0" brushRef="#br0" timeOffset="65">21501 4535 23 0,'0'0'0'0,"0"-26"66"0,0 26-40 0,-26 14-12 0,-13 37-9 0,14 13-4 0,12-11-2 0,0-16-3 0,0-23-8 0,0-1-4 0,13-26 13 0,-13-13 5 0,13 13 7 0,0 13 5 0,0 39 1 0,0 0-2 0,0 12-2 0,0 1 0 0,13 13-6 0,-13-13-3 0,0-27-2 0,0-12 0 0,-13-13-2 0,0 0-26 0,13-38-104 0</inkml:trace>
  <inkml:trace contextRef="#ctx0" brushRef="#br0" timeOffset="66">21849 4561 53 0,'0'-13'24'0,"14"0"8"0,-40 13-16 0,-12 13-1 0,-1 52 0 0,12 13-5 0,2 12-3 0,25 0-2 0,0-12-4 0,25-26-1 0,2-14-2 0,62-25-160 0</inkml:trace>
  <inkml:trace contextRef="#ctx0" brushRef="#br0" timeOffset="67">22147 4625 61 0,'0'-12'17'0,"-13"-27"27"0,13 26-20 0,0 13-10 0,13 52-4 0,0 26-3 0,-13 25-3 0,0-26-1 0,0 1-3 0,0-39 1 0,0-26-3 0,-13 0-10 0,-12-26-35 0,12-14-56 0</inkml:trace>
  <inkml:trace contextRef="#ctx0" brushRef="#br0" timeOffset="68">22134 4716 33 0,'26'-38'36'0,"-13"-2"-1"0,13 27-14 0,-13 13-7 0,38 13-5 0,-25 40-2 0,-13 11-4 0,-13-12-1 0,-25-27 2 0,-27-12-2 0,0 1 0 0,13-14-4 0,27-14-27 0,12 1-71 0</inkml:trace>
  <inkml:trace contextRef="#ctx0" brushRef="#br0" timeOffset="69">22509 4509 15 0,'26'-12'41'0,"-1"-14"-5"0,2 26-10 0,-2 0-7 0,-11 52-3 0,-14 25-3 0,13 26-4 0,-13 13-4 0,-13-25-2 0,-26-13-2 0,0-27-1 0,14-38-7 0,-2 0-46 0,27-26-43 0</inkml:trace>
  <inkml:trace contextRef="#ctx0" brushRef="#br0" timeOffset="70">22961 4755 10 0,'-12'0'38'0,"12"0"-1"0,12-13-8 0,14 13-6 0,26-14-5 0,25 14-9 0,0-12-7 0,-24 12-7 0,-28 0-44 0,-25 0-48 0</inkml:trace>
  <inkml:trace contextRef="#ctx0" brushRef="#br0" timeOffset="71">23503 4535 51 0,'0'0'0'0,"14"0"41"0,25-26-21 0,-13 26-11 0,13 0-2 0,-27 26-1 0,-12 13 0 0,0 12-1 0,0-24-1 0,13-15-2 0,39-12-2 0,-1-12 0 0,-24-27 0 0,-15-13 0 0,-12 14 0 0,-12 24 0 0,-1 14 2 0,13 26 1 0,13 27 2 0,-13-41-4 0,12 143 6 0,-37-65-5 0,-1-25 3 0,13-26-2 0,-13-26 1 0,13-1-2 0,-12-37-1 0,11-14-2 0,40-26-19 0,12 1-43 0,-11 25-20 0</inkml:trace>
  <inkml:trace contextRef="#ctx0" brushRef="#br0" timeOffset="72">24086 4484 28 0,'12'-13'52'0,"-12"-1"-22"0,0 2-9 0,0 12-5 0,-25 12-3 0,-1 40-5 0,13 13-6 0,13-14-2 0,0 40-2 0,13-39-30 0,13-13-90 0</inkml:trace>
  <inkml:trace contextRef="#ctx0" brushRef="#br0" timeOffset="73">24330 4600 39 0,'0'-12'9'0,"0"-2"27"0,0 1-12 0,14 0-9 0,-14-12-6 0,0 25-1 0,0 0-2 0,-14 38-3 0,2 14-2 0,12 13 2 0,0-15-2 0,26-23-1 0,13-14 1 0,-14 0 2 0,15-52-1 0,-28 0-2 0,1-12 0 0,-38-13-1 0,-15 37-3 0,-11 1-35 0,24 26-56 0</inkml:trace>
  <inkml:trace contextRef="#ctx0" brushRef="#br0" timeOffset="74">24564 4406 25 0,'0'0'14'0,"12"0"24"0,-12 0-10 0,27-13-7 0,-2 13-6 0,1 0-2 0,0 39 37 0,-13 13-81 0,-13 12 36 0,-26 13-2 0,-13 14-2 0,-13-26 1 0,0-1-35 0,27-38-79 0</inkml:trace>
  <inkml:trace contextRef="#ctx0" brushRef="#br0" timeOffset="75">17185 6138 42 0,'0'-13'42'0,"-13"-14"-5"0,13 15-14 0,0 12-6 0,13 26-5 0,0 25-2 0,-13 40-4 0,0-1 0 0,0-12-4 0,0-27 1 0,13-38-1 0,-13 1 1 0,26-14-1 0,25-14-1 0,1 1-2 0,12 1-2 0,15 12-15 0,11-13-28 0,-25-1-62 0</inkml:trace>
  <inkml:trace contextRef="#ctx0" brushRef="#br0" timeOffset="76">17857 6125 37 0,'0'0'0'0,"26"-77"59"0,-13 12-33 0,-13 26-9 0,-13 13-8 0,-26 26-3 0,-12 26-1 0,12 25-3 0,26-12-1 0,26 13 0 0,26 13-2 0,0-14 1 0,-27 1-1 0,-12-27 1 0,-39 1 1 0,-12-12 0 0,-1-14-1 0,27-14 0 0,37-12-1 0,27 13 1 0,0 1 0 0,-1 37 0 0,-38 28 2 0,0 11-1 0,0 26 2 0,-12-11 1 0,12-3 0 0,0-37-3 0,12-14-1 0,40-25-4 0,0-12-20 0,-1-26-91 0</inkml:trace>
  <inkml:trace contextRef="#ctx0" brushRef="#br0" timeOffset="77">18194 6215 69 0,'12'-26'22'0,"13"-25"11"0,14 38-19 0,1 13-3 0,-28 26-5 0,1 38-1 0,-26 0 0 0,13 1 1 0,0-51-5 0,39 37 4 0,26-51-5 0,0-26 0 0,-1-13 1 0,-25-26 0 0,-39-12-1 0,0 13 1 0,-13 51 0 0,0 39 0 0,13 25 1 0,0 40 3 0,13 12-1 0,0-13-1 0,-13 0-2 0,-13-25 0 0,0-38 1 0,-13-15 0 0,0 1 0 0,14-26 0 0,-1-12-1 0,13-27-1 0,38-39 0 0,1 1-11 0,0 12-29 0,13 13-100 0</inkml:trace>
  <inkml:trace contextRef="#ctx0" brushRef="#br0" timeOffset="78">18787 5969 48 0,'0'-13'28'0,"-12"-12"16"0,12 25-27 0,0 13-8 0,12 38-5 0,-24 2-4 0,12-3-5 0,12-10-49 0,-12-40-5 0</inkml:trace>
  <inkml:trace contextRef="#ctx0" brushRef="#br0" timeOffset="79">18930 5956 40 0,'0'-12'29'0,"12"-27"18"0,1 39-26 0,1 51-12 0,-14 15-6 0,0 24-4 0,-14-26-23 0,1-38-62 0</inkml:trace>
  <inkml:trace contextRef="#ctx0" brushRef="#br0" timeOffset="80">19137 5931 81 0,'25'-26'32'0,"1"0"-7"0,26-1-15 0,-27 41-6 0,-11 25-3 0,-28 39 0 0,-24 12 4 0,26 0-1 0,12-38-2 0,25-13 0 0,27-27 0 0,25-24-1 0,-38-27-1 0,-39 0 1 0,-13 26 0 0,-26 26 2 0,26 40 1 0,1 23 0 0,12 15 3 0,12 13-3 0,1-14-2 0,-26-25-1 0,-26-27-1 0,14-26 1 0,-27-12-1 0,26-25-10 0,26-26-47 0,26-2-49 0</inkml:trace>
  <inkml:trace contextRef="#ctx0" brushRef="#br0" timeOffset="81">19628 6293 48 0,'25'-14'44'0,"53"1"-7"0,-13 13-19 0,-1 0-15 0,-39 0-15 0,-11 27-106 0</inkml:trace>
  <inkml:trace contextRef="#ctx0" brushRef="#br0" timeOffset="82">19666 6396 67 0,'0'0'40'0,"13"26"-4"0,26-14-14 0,12 2-12 0,15-14-10 0,11 0-75 0,-77-14 5 0</inkml:trace>
  <inkml:trace contextRef="#ctx0" brushRef="#br0" timeOffset="83">20596 6034 58 0,'0'-26'28'0,"-12"1"13"0,12 11-21 0,0 40-6 0,12 52-2 0,1 38-3 0,1 0-4 0,-14-25-2 0,0-26-2 0,0-26-1 0,12-27-2 0,-12-24-22 0,0-40-46 0,0 38 7 0</inkml:trace>
  <inkml:trace contextRef="#ctx0" brushRef="#br0" timeOffset="84">20609 6176 31 0,'0'-13'30'0,"-13"-12"16"0,26-15-21 0,13 28-10 0,26 24-7 0,12 15-4 0,-25 24-2 0,-26 2-1 0,-26-3 0 0,-38-24 1 0,-14 1-1 0,14-27-6 0,24 0-33 0,27-13-57 0</inkml:trace>
  <inkml:trace contextRef="#ctx0" brushRef="#br0" timeOffset="85">20881 5905 77 0,'0'-39'29'0,"38"0"-8"0,1 39-14 0,0 25-6 0,-26 28-1 0,-13-2 0 0,-38-12 0 0,-1-26 2 0,12 1 1 0,15-2-2 0,37-12 1 0,2 0-2 0,115 0-111 0</inkml:trace>
  <inkml:trace contextRef="#ctx0" brushRef="#br0" timeOffset="86">21243 6073 77 0,'0'0'0'0,"0"0"39"0,0 0-24 0,13 25 1 0,26 2-8 0,-1 11-4 0,-12 14-4 0,0-13 0 0,0-27-7 0,-1-12-10 0,1-25 5 0,-13-27 8 0,-13-12 4 0,14 25 2 0,-14 26 5 0,0 13-1 0,-14 78 0 0,-11-53-5 0,-2 1 0 0,15-13-1 0,-1-13 1 0,13 14-2 0,0-2 2 0,-13 13 1 0,13 2 2 0,0 63 10 0,0-39-11 0,0-12-2 0,0-26-1 0,0-13-9 0,0 0-109 0</inkml:trace>
  <inkml:trace contextRef="#ctx0" brushRef="#br0" timeOffset="87">21799 6048 77 0,'0'0'0'0,"13"-40"30"0,-1 40-20 0,-24-13 9 0,-15 40-6 0,-25 10-1 0,15 55-3 0,37-2-5 0,64 52-4 0,-12-103-8 0,-40-27-1 0,53 2-111 0</inkml:trace>
  <inkml:trace contextRef="#ctx0" brushRef="#br0" timeOffset="88">22095 6008 71 0,'0'-13'17'0,"-12"-13"29"0,12 13-26 0,12 52-7 0,-12 39-3 0,14 25-4 0,-14 0-3 0,0-24-1 0,-14-15-4 0,2-13-3 0,12-38-17 0,0-13 9 0,-27 0-98 0</inkml:trace>
  <inkml:trace contextRef="#ctx0" brushRef="#br0" timeOffset="89">22044 6202 46 0,'26'-39'42'0,"-1"1"-9"0,27 25-12 0,13-1-7 0,-14 28-8 0,-37 37-3 0,-14 15-3 0,-39-29 0 0,-13-10 1 0,-12-15 0 0,12 2-9 0,38-28-52 0,2 14-5 0</inkml:trace>
  <inkml:trace contextRef="#ctx0" brushRef="#br0" timeOffset="90">22354 5918 65 0,'0'-13'12'0,"26"-26"34"0,-1 39-22 0,14 39-8 0,0 25-6 0,1 26-4 0,-28 14-3 0,-24-1 1 0,-15-25-3 0,-12-26-2 0,14-26-10 0,12-14-50 0,26-24-38 0</inkml:trace>
  <inkml:trace contextRef="#ctx0" brushRef="#br0" timeOffset="91">22794 6138 73 0,'0'-13'24'0,"0"13"10"0,39-13-18 0,180 26-53 0,-206-13-58 0</inkml:trace>
  <inkml:trace contextRef="#ctx0" brushRef="#br0" timeOffset="92">23310 5892 65 0,'0'0'11'0,"13"-26"30"0,13 12-15 0,-26 14-12 0,13 53-2 0,0 25-4 0,-13 12-2 0,0 13-5 0,0-13 0 0,0-24-2 0,0-40-1 0,-13-1-23 0,13-25-38 0,-13 0-18 0</inkml:trace>
  <inkml:trace contextRef="#ctx0" brushRef="#br0" timeOffset="93">23336 6073 41 0,'0'-14'10'0,"13"-11"32"0,25-14-15 0,14 27-7 0,0 12-10 0,-13 39-4 0,-39 12-3 0,-13 1-2 0,-13-14 0 0,-26-12-1 0,13-26-3 0,1 13-34 0,38-13-37 0</inkml:trace>
  <inkml:trace contextRef="#ctx0" brushRef="#br0" timeOffset="94">23698 5918 29 0,'0'0'0'0,"39"-26"51"0,25-14-26 0,-38 29-13 0,-13 22-5 0,-13 16 1 0,0 25 0 0,-13-14-2 0,26 15-1 0,39-27-1 0,12-26-2 0,-38 0 0 0,0-14-2 0,0-25 0 0,-13 0 1 0,-1 1-1 0,2-1 1 0,-1 26 1 0,-13 13 1 0,12 26 2 0,1 180 5 0,-13-128-11 0,-13-13 3 0,1-27-1 0,-15-12-1 0,2-12-7 0,-1-54-44 0,13 15-38 0</inkml:trace>
  <inkml:trace contextRef="#ctx0" brushRef="#br0" timeOffset="95">24330 5905 30 0,'0'0'40'0,"0"-13"-8"0,0 0-12 0,0 0-5 0,0 13-3 0,-12 26-3 0,-1 26-3 0,0 26-4 0,1-14-1 0,12 1-10 0,12-14-39 0,-12-38-23 0</inkml:trace>
  <inkml:trace contextRef="#ctx0" brushRef="#br0" timeOffset="96">24603 5944 20 0,'0'0'28'0,"0"-13"11"0,0-13-15 0,12 13-8 0,-12 0-4 0,-12 26 0 0,-15 26-5 0,15 25-4 0,12 0 0 0,0 2 0 0,12-40-1 0,40-1 41 0,-13-38-44 0,0-25-43 0,-39-14 46 0,0-13-1 0,-26 13-5 0,-14 27-30 0,3 12-85 0</inkml:trace>
  <inkml:trace contextRef="#ctx0" brushRef="#br0" timeOffset="97">24744 5776 57 0,'0'0'11'0,"14"0"37"0,11-14-16 0,1 2-7 0,0 12-7 0,13 26-6 0,-27 25-3 0,-12 27-2 0,-12 12-2 0,-27 1-4 0,1-14-51 0,-28-11-98 0</inkml:trace>
  <inkml:trace contextRef="#ctx0" brushRef="#br0" timeOffset="98">22044 7119 61 0,'0'0'0'0,"-91"-12"39"0,78 12-17 0,13 12-4 0,52-12-3 0,26 0-9 0,-1 0-6 0,-12 13-10 0,-27-13-38 0,-11 0-36 0</inkml:trace>
  <inkml:trace contextRef="#ctx0" brushRef="#br0" timeOffset="99">22548 7042 63 0,'0'-13'9'0,"25"-13"25"0,1 1-18 0,1 12-6 0,-2 38-4 0,-12 14-2 0,-13 25 0 0,-13-11 1 0,13-2-2 0,0-12 0 0,39-26-2 0,26 0 0 0,-1-39 1 0,-12-13-2 0,-40-12 1 0,2-13-1 0,-14-1 1 0,0 51 1 0,-14 14-1 0,14 52 1 0,0 12 1 0,0 39 1 0,0-12-2 0,-12-1 1 0,-1-25-2 0,-12-26 0 0,-2-26 1 0,1 0-1 0,1-26 1 0,-15-25-2 0,40-1 2 0,14-12-2 0,24-28-1 0,28 15-21 0,-16 25-47 0,-36 26 4 0</inkml:trace>
  <inkml:trace contextRef="#ctx0" brushRef="#br0" timeOffset="100">23000 6875 46 0,'0'0'12'0,"-26"-27"32"0,26 15-23 0,0 37-11 0,-13 26-4 0,13 27-5 0,0 0-11 0,0-14-88 0</inkml:trace>
  <inkml:trace contextRef="#ctx0" brushRef="#br0" timeOffset="101">23220 6965 57 0,'0'0'34'0,"0"-14"-10"0,0 14-11 0,-27 14-3 0,-23 50 0 0,23 26-3 0,1 1-6 0,26-13-4 0,14-13-20 0,37-40-83 0</inkml:trace>
  <inkml:trace contextRef="#ctx0" brushRef="#br0" timeOffset="102">23439 7093 57 0,'0'-11'33'0,"14"-29"-4"0,-28 27-16 0,-11 1-2 0,-14 24-1 0,13 41-4 0,0 23-3 0,26 15 0 0,13-27-1 0,26-12-1 0,12-25 1 0,-11-27-1 0,-3-39 2 0,-23-14-1 0,-14-25 0 0,-14 2-2 0,-23 12-2 0,-15 50-14 0,13 28-42 0,26-3-29 0</inkml:trace>
  <inkml:trace contextRef="#ctx0" brushRef="#br0" timeOffset="103">23685 6939 68 0,'13'-13'31'0,"-1"-1"-2"0,-12 14-10 0,27 27-2 0,12 24-5 0,-14 27-6 0,-25 12-1 0,-13 14-5 0,-26-13 0 0,-25-15-48 0,51-62-40 0</inkml:trace>
  <inkml:trace contextRef="#ctx0" brushRef="#br0" timeOffset="104">1912 6151 8 0,'-39'-13'25'0,"-25"0"8"0,38 13-7 0,13 0-5 0,38-13-6 0,28-13-3 0,50 13-6 0,26-26-1 0,-13 27-4 0,-13 12-7 0,-24 0-24 0,-67 26-63 0</inkml:trace>
  <inkml:trace contextRef="#ctx0" brushRef="#br0" timeOffset="105">1873 6293 26 0,'0'0'0'0,"-25"-14"45"0,25 1-18 0,13 13-14 0,25 0-9 0,27 27-2 0,12-15 1 0,26-12-8 0,1-12-18 0,-53-2-54 0</inkml:trace>
  <inkml:trace contextRef="#ctx0" brushRef="#br0" timeOffset="106">2339 5944 33 0,'-13'-26'22'0,"-14"0"13"0,15 26-13 0,24 13-11 0,28 38-1 0,11 15-3 0,1-2-4 0,0-12-3 0,-13-27 0 0,-14 1 1 0,-25-13-1 0,0-13 0 0,-39 27 2 0,26-15-2 0,-78 91 5 0,54-25-4 0,24-14-12 0,13-25-94 0</inkml:trace>
  <inkml:trace contextRef="#ctx0" brushRef="#br0" timeOffset="107">3656 6176 15 0,'0'-25'29'0,"-13"-14"16"0,1 0-13 0,12 39-22 0,0 0 11 0,12 39-9 0,1 51-2 0,-13 13 0 0,26 26-4 0,-26-24-3 0,13-15-2 0,1-26 0 0,-14-25-1 0,0-26 0 0,0 0 0 0,-14-39 1 0,1-13-1 0,1-39 0 0,-2-25 0 0,-11-65 1 0,25 117-6 0,39-1 5 0,25 40 0 0,0-2 1 0,14 53-1 0,-26 12 1 0,-39 2 2 0,-1-2-3 0,-37-12 0 0,-1-14-1 0,-13-12 0 0,-12 1-2 0,-2-14-6 0,41 0-25 0,12-14-73 0</inkml:trace>
  <inkml:trace contextRef="#ctx0" brushRef="#br0" timeOffset="108">3966 5956 27 0,'0'-12'13'0,"-25"-14"34"0,12-13-22 0,38 26-11 0,14-1-5 0,13 14-6 0,-13 53-2 0,-14-2 0 0,-37 1-1 0,-15 13 0 0,-10-13 1 0,10-26-1 0,27-26 1 0,14-13 0 0,36 0-1 0,41 0-2 0,-13 13-25 0,-40 0-55 0</inkml:trace>
  <inkml:trace contextRef="#ctx0" brushRef="#br0" timeOffset="109">4432 6279 64 0,'0'0'0'0,"0"-38"42"0,13 26-17 0,0-2-11 0,12 40-5 0,14-1-2 0,0 28-2 0,13-14-4 0,-13-14-4 0,-1 1-12 0,-25-26-40 0,0 0-25 0</inkml:trace>
  <inkml:trace contextRef="#ctx0" brushRef="#br0" timeOffset="110">4793 6215 26 0,'0'-13'18'0,"14"-13"35"0,-28 26-29 0,14 26-12 0,-25 13-8 0,12-1-3 0,-13 2-1 0,0-15-7 0,0 0-12 0,13-25 7 0,13 0 12 0,0 0 4 0,0 0 7 0,0 0 5 0,13 14-3 0,-13 37-1 0,13 1 0 0,-13 13-4 0,26-1-2 0,-13 1-5 0,0-26 0 0,-13-13-2 0,0-13-4 0,0-13-21 0,13-39-97 0</inkml:trace>
  <inkml:trace contextRef="#ctx0" brushRef="#br0" timeOffset="111">5181 6176 80 0,'0'0'0'0,"-12"-38"38"0,-1 25-14 0,-1 13-8 0,-11 13-2 0,-1 38-4 0,13 39-2 0,13 14-1 0,13-1-4 0,-1-13-3 0,2-25-1 0,11-26-3 0,14-14-24 0,0-11-116 0</inkml:trace>
  <inkml:trace contextRef="#ctx0" brushRef="#br0" timeOffset="112">5491 6266 83 0,'13'-37'24'0,"0"10"17"0,-13 14-18 0,-13 26-10 0,13 39-2 0,0 38-1 0,13 0-6 0,0 1-1 0,-13-1-2 0,0-25-1 0,-13-13 1 0,13-13-4 0,-13-27-5 0,13 1-20 0,13-26-23 0,-13-12-42 0</inkml:trace>
  <inkml:trace contextRef="#ctx0" brushRef="#br0" timeOffset="113">5466 6461 44 0,'13'-39'42'0,"12"13"-8"0,1 13-18 0,13-1-4 0,-13 28-5 0,-1 25-3 0,14 12 0 0,-25 1-1 0,-28-1-2 0,1-24 0 0,-26-1 1 0,-12 0-3 0,12-26-5 0,13-14-26 0,14 2-62 0</inkml:trace>
  <inkml:trace contextRef="#ctx0" brushRef="#br0" timeOffset="114">5789 6125 53 0,'12'-13'42'0,"14"-26"7"0,-12 39-26 0,-2 0-5 0,27 39-3 0,-1 0-3 0,1 25-3 0,13 14-2 0,-26-13-1 0,-13 25-2 0,-13-13-3 0,-13 13-1 0,-13-37-1 0,1-2 2 0,-2-25-1 0,2-13-1 0,-2 0-4 0,15-13-17 0,-13-13-138 0</inkml:trace>
  <inkml:trace contextRef="#ctx0" brushRef="#br0" timeOffset="115">6434 6525 50 0,'0'0'15'0,"-25"0"24"0,25-13-17 0,25 13-3 0,53 0-7 0,13 0-5 0,-14 0-3 0,-25 0-1 0,-27 0-1 0,-11 0 0 0,-14 0 0 0,-14-12-1 0,-36 12 0 0,-3 12-1 0,15-12 0 0,11 0 1 0,15 13 0 0,12-13 1 0,39-13 0 0,25 1-3 0,0 12-8 0,15 0-121 0</inkml:trace>
  <inkml:trace contextRef="#ctx0" brushRef="#br0" timeOffset="116">7377 6241 33 0,'-12'-12'32'0,"-1"-2"12"0,13 1-14 0,0 13-17 0,13 0 1 0,-1 52-2 0,2 52 4 0,-1-14-8 0,-1 27-3 0,2-14-1 0,-14-26-2 0,0-12 0 0,13-27-1 0,-13-25-3 0,0-13 2 0,0 0-2 0,0-25-17 0,-13-15-32 0,13-11-73 0</inkml:trace>
  <inkml:trace contextRef="#ctx0" brushRef="#br0" timeOffset="117">7365 6461 31 0,'-13'-13'14'0,"0"-13"37"0,13 13-25 0,13-13-6 0,12 1-6 0,28 25-5 0,-15-14-2 0,1 28-2 0,-12-3 0 0,-2 3 1 0,-25-1-5 0,39 91 8 0,-39-65-7 0,-14-13 1 0,-11-1 1 0,-14-12 0 0,0-1-1 0,1 2-3 0,-1-14 0 0,12 0-5 0,15 0-39 0,12 0-74 0</inkml:trace>
  <inkml:trace contextRef="#ctx0" brushRef="#br0" timeOffset="118">18659 8153 30 0,'0'0'10'0,"-14"-51"30"0,14 38-8 0,14-13-10 0,-14 26-9 0,12 52-4 0,-12 12-3 0,0 117-1 0,0-78-4 0,-12-38 2 0,12-1-3 0,25-24 1 0,14-28 1 0,39-37-2 0,-14-2 0 0,-25-12 0 0,-1 2 1 0,-25-29 0 0,-13 15 0 0,0-2-2 0,0 16 1 0,-25 24-1 0,-1 13 2 0,0 13-2 0,0 24 3 0,26 29-1 0,26-1 0 0,26-1 2 0,-1-25-2 0,26-27 0 0,-11-24-1 0,-2-27 1 0,-25-13-1 0,-13-25 0 0,-14-14 1 0,-12 1 0 0,0 25-1 0,-12 52 1 0,-1 13-1 0,13 39 1 0,-13 51 0 0,26 14 1 0,-13-65-2 0,78 116-8 0,-14-129-25 0,1-52-90 0</inkml:trace>
  <inkml:trace contextRef="#ctx0" brushRef="#br0" timeOffset="119">19331 8360 38 0,'0'0'0'0,"-78"-14"66"0,40 14-37 0,76 0-21 0,52-12-11 0,39 12-105 0</inkml:trace>
  <inkml:trace contextRef="#ctx0" brushRef="#br0" timeOffset="120">20209 8346 96 0,'-14'-37'30'0,"28"10"-6"0,51 1-14 0,-26 26-4 0,0 0-2 0,-27 40 0 0,-12 10 0 0,0 16 0 0,0-1-2 0,38-14-1 0,-11-26 1 0,24-25-2 0,1-12 0 0,-26-27 0 0,0-13 2 0,-14-12-3 0,-12 24 2 0,-12 28 1 0,-1 12-1 0,0 39 2 0,0 25 1 0,13 15-3 0,0 11 1 0,-13 0-1 0,13-26-1 0,0 2-1 0,-13-41 1 0,-13-13 0 0,13-12 3 0,-12-12-3 0,11-40 2 0,28-12-3 0,24-1 0 0,27-13-3 0,0 14-21 0,-14-1-36 0,-38 39-42 0</inkml:trace>
  <inkml:trace contextRef="#ctx0" brushRef="#br0" timeOffset="121">20803 8075 82 0,'0'-25'20'0,"13"12"14"0,-26 51-23 0,0 40-7 0,1 12-5 0,24-12-13 0,14-26-105 0</inkml:trace>
  <inkml:trace contextRef="#ctx0" brushRef="#br0" timeOffset="122">21101 8218 37 0,'0'0'19'0,"12"-12"29"0,-12 12-26 0,-12 0-7 0,-1 37-3 0,-13 16-2 0,0 24-6 0,12 13-4 0,28-12-9 0,12-27-24 0,13-24-70 0</inkml:trace>
  <inkml:trace contextRef="#ctx0" brushRef="#br0" timeOffset="123">21385 8425 28 0,'0'-13'14'0,"26"-26"42"0,-14 12-26 0,-37 27-14 0,-14-12-2 0,0 51-4 0,14 13-2 0,25 25-3 0,0-12-2 0,25 0-3 0,27-27 0 0,-13-25 1 0,12-26-1 0,-24-13 0 0,-2-26 1 0,-12-24-1 0,-26-3-2 0,-39 28-1 0,-25 51-6 0,25 13-24 0,52 0-93 0</inkml:trace>
  <inkml:trace contextRef="#ctx0" brushRef="#br0" timeOffset="124">21708 8243 45 0,'25'-25'53'0,"-12"25"-11"0,26 0-21 0,-12 64-7 0,-27 14-5 0,12-1-5 0,-12 14 0 0,-12-27-4 0,-15-24 1 0,2-2-2 0,-2-25-8 0,27 0-22 0,0-26-85 0</inkml:trace>
  <inkml:trace contextRef="#ctx0" brushRef="#br0" timeOffset="125">22173 8437 59 0,'26'0'36'0,"0"0"-9"0,-1 0-20 0,14 0-7 0,0 0-19 0,-26 0-60 0</inkml:trace>
  <inkml:trace contextRef="#ctx0" brushRef="#br0" timeOffset="126">22160 8516 65 0,'0'0'0'0,"-13"25"45"0,13-25-19 0,39 0-16 0,25 0-10 0,2 0-22 0,-41-13-68 0</inkml:trace>
  <inkml:trace contextRef="#ctx0" brushRef="#br0" timeOffset="127">22897 8166 52 0,'0'0'21'0,"13"13"23"0,-13-13-19 0,-13 13-5 0,-1 38-4 0,-11 27-3 0,0 13-3 0,-2 13-7 0,1-14-1 0,13-39-3 0,1-25-2 0,-1-13-15 0,13-13-28 0,0-26-51 0</inkml:trace>
  <inkml:trace contextRef="#ctx0" brushRef="#br0" timeOffset="128">22858 8243 46 0,'0'-25'23'0,"25"-14"13"0,14 26-12 0,-12 0-6 0,-2 13-5 0,-12 39-2 0,0 12-1 0,-13 2-2 0,13 24-3 0,13 0 0 0,0 1-3 0,-14 0-2 0,15-27-1 0,-15-12 0 0,1-12-5 0,-13-27-20 0,0 12-25 0,-13-24-24 0</inkml:trace>
  <inkml:trace contextRef="#ctx0" brushRef="#br0" timeOffset="129">22833 8553 37 0,'0'0'0'0,"-39"-51"53"0,25 38-20 0,14 13-8 0,26 0-8 0,26 0-6 0,12 13-4 0,40-13-3 0,-1 0-4 0,-77 0-11 0,-38 0-140 0</inkml:trace>
  <inkml:trace contextRef="#ctx0" brushRef="#br0" timeOffset="130">16527 3954 6 0,'0'0'0'0,"0"-14"38"0,-14-24-2 0,-11 12-22 0,11 14-3 0,14 12-4 0,14 12-1 0,-1 27 2 0,38 13-4 0,-12-1 0 0,13-24-2 0,25-1 2 0,26-40-2 0,14-12 0 0,-13 1-1 0,-27 0 0 0,0-16 0 0,13 3 0 0,1 12 0 0,0 0 0 0,-14 14-1 0,-25 24 0 0,-1 2 0 0,1 24 1 0,13 0-1 0,-14 3 1 0,2-4 0 0,-15-10-1 0,13-15 1 0,27-12 0 0,12-12 1 0,-12-15-2 0,13 1 1 0,12 1 0 0,13-2 1 0,27-24 2 0,-15 26 1 0,-24-1 0 0,-14 26-2 0,-38 12-2 0,0 14-1 0,-26 0-8 0,-13-13-105 0</inkml:trace>
  <inkml:trace contextRef="#ctx0" brushRef="#br0" timeOffset="131">8179 6448 30 0,'0'0'12'0,"0"-26"34"0,-13 26-19 0,1-13-8 0,12 13-3 0,0-13-2 0,12 13-3 0,26-13-1 0,15 13-1 0,37-14-3 0,-26 14-3 0,-25 0-3 0,0 14 2 0,-14-14-3 0,-11-14-3 0,-1 14-26 0</inkml:trace>
  <inkml:trace contextRef="#ctx0" brushRef="#br0" timeOffset="132">8812 6189 74 0,'0'-26'21'0,"13"-12"16"0,-13 25-15 0,13 13-7 0,-13 26-4 0,-13 25-3 0,0 39-1 0,13 0 0 0,0 2-5 0,0-14-1 0,0-41-2 0,0 2 1 0,0-39 1 0,0 0 1 0,-13-50-1 0,13 10-1 0,0-24 0 0,13-1 1 0,0-12 0 0,-13-1-3 0,0 0 3 0,13 40-1 0,0 11 0 0,0 27 0 0,0-12 0 0,0 24 1 0,12 28-1 0,2 24 1 0,12 27 1 0,11-15 0 0,-11-23-1 0,0-2-1 0,-26 1-1 0,0-26 1 0,0-12-2 0,-13-14-16 0,-13 0-34 0,0-14-36 0</inkml:trace>
  <inkml:trace contextRef="#ctx0" brushRef="#br0" timeOffset="133">8812 6396 45 0,'-13'0'30'0,"1"-13"15"0,12 13-19 0,25 0-12 0,14-14-6 0,13 14-2 0,26 0-4 0,-14 0-3 0,-39 14-40 0,-11-14-42 0</inkml:trace>
  <inkml:trace contextRef="#ctx0" brushRef="#br0" timeOffset="134">5595 5207 11 0,'12'-38'30'0,"1"-1"17"0,1 26-25 0,-2 13 13 0,1 38-24 0,1 27-1 0,-2 13-1 0,1 0-3 0,12 12-1 0,-11 13 0 0,-1-13 2 0,-13 1-5 0,0-26-2 0,0-28 0 0,0 3-1 0,0-27 0 0,0-13-15 0,0-13-38 0,-13 0-60 0</inkml:trace>
  <inkml:trace contextRef="#ctx0" brushRef="#br0" timeOffset="135">5452 5827 1 0,'0'0'8'0,"0"0"29"0,14-12 1 0,-1-1-14 0,-13 13-3 0,25 13-6 0,14 13-2 0,0 12-4 0,13 1-2 0,-1-1-1 0,1-11-2 0,-27-2 0 0,2-25 0 0,-15 0 1 0,1 0-3 0,130-284-141 0</inkml:trace>
  <inkml:trace contextRef="#ctx0" brushRef="#br0" timeOffset="136">8890 5001 8 0,'0'-13'20'0,"0"-26"27"0,0 25-18 0,-13 2-13 0,13 12-3 0,38 12-2 0,-11 15 0 0,37-1-3 0,-12 0-2 0,25-1-2 0,13 27 1 0,14-1-3 0,-1 2 1 0,13-3-1 0,-12 3-1 0,-1-2-1 0,-12 1 0 0,-26-13 0 0,-14-13-1 0,-38-13-4 0,-13 13-37 0,0-26-57 0</inkml:trace>
  <inkml:trace contextRef="#ctx0" brushRef="#br0" timeOffset="137">9678 5621 99 0,'0'-26'18'0,"0"12"-3"0,39 14-3 0,13 0-2 0,-1 14-2 0,14-1-5 0,-1-13-1 0,-12 13-2 0,-13-13-3 0,0-13-42 0,-27 13-47 0</inkml:trace>
  <inkml:trace contextRef="#ctx0" brushRef="#br0" timeOffset="138">10234 5298 90 0,'0'-39'22'0,"0"13"9"0,0 26-16 0,-13 26-9 0,-1 51-4 0,2 14-3 0,-1 38-68 0,13-104 3 0</inkml:trace>
  <inkml:trace contextRef="#ctx0" brushRef="#br0" timeOffset="139">10375 7895 65 0,'0'0'11'0,"-25"-13"32"0,12 1-20 0,26 12-7 0,39 0-2 0,12-14-6 0,1 14-5 0,0-13-1 0,-1 13-4 0,-12 0-17 0,-40 0-99 0</inkml:trace>
  <inkml:trace contextRef="#ctx0" brushRef="#br0" timeOffset="140">10428 8024 92 0,'-14'0'24'0,"2"0"2"0,12 0-11 0,12 0-6 0,40 13-1 0,13-13-2 0,0-13-3 0,-1 0-3 0,-12 1-2 0,-26 12-121 0</inkml:trace>
  <inkml:trace contextRef="#ctx0" brushRef="#br0" timeOffset="141">12637 7468 17 0,'0'0'0'0,"-13"-51"68"0,0 37-34 0,13 3-13 0,0 11-9 0,0 25 0 0,13 40-2 0,0 25-3 0,-1 13-2 0,-12-13-1 0,14-12-2 0,-28-13-1 0,14-39 1 0,0-26 0 0,-12 0-1 0,12-26 1 0,-13-12-2 0,13-2 0 0,-13 2 1 0,1 11-3 0,-2 1 2 0,-11-12 0 0,11 0 0 0,1-1 0 0,13 0 0 0,13 13 0 0,13 0 1 0,13 13-2 0,13 13 0 0,-27 0 2 0,14 26-2 0,-26 13 0 0,-13 25 1 0,-13-24 0 0,1-15 0 0,-27-12 1 0,12-1-2 0,-11-12-5 0,12 14-67 0,26-14-2 0</inkml:trace>
  <inkml:trace contextRef="#ctx0" brushRef="#br0" timeOffset="142">12236 8063 106 0,'-38'-13'19'0,"12"13"-3"0,39 0-4 0,52 25 0 0,38-25-2 0,77 0 0 0,66-25 2 0,38-26-5 0,-103 37-3 0,-77 14-4 0,-65 14-1 0,-39-2-5 0,0 1-25 0,-39-13-92 0</inkml:trace>
  <inkml:trace contextRef="#ctx0" brushRef="#br0" timeOffset="143">12236 8386 87 0,'-13'-13'20'0,"-12"-14"18"0,25 15-22 0,13 38-6 0,-1 39 1 0,15 12-2 0,-15 27-1 0,1-1-4 0,1 1-1 0,-14-27-1 0,0-25-1 0,-14-14 0 0,14-12 0 0,-13-26 0 0,1-26 1 0,-2-26-1 0,-11-25-2 0,12-1 2 0,13 14-1 0,13-1 0 0,12 13 1 0,14 27-2 0,0 11 1 0,25 2 0 0,-37 24-1 0,11 41 0 0,-38-15 0 0,-13 1 3 0,-12 1-4 0,-27-28 2 0,13 1 0 0,0-26-5 0,26 1-28 0,13-28-103 0</inkml:trace>
  <inkml:trace contextRef="#ctx0" brushRef="#br0" timeOffset="144">12495 8309 81 0,'0'-27'23'0,"0"1"9"0,26 13-19 0,25 13-8 0,-24 13-2 0,-2 40-2 0,-38-16 1 0,-13 16-1 0,1-27 1 0,11-14 0 0,14-12 2 0,26 0-1 0,26-12-1 0,0-1-3 0,-1-13-8 0,-25 26-128 0</inkml:trace>
  <inkml:trace contextRef="#ctx0" brushRef="#br0" timeOffset="145">12792 8709 98 0,'0'0'7'0,"0"-13"21"0,39 13-12 0,12-13-6 0,14 0-5 0,13 0-3 0,-26 0-5 0,-40 13-29 0,-12 0-70 0</inkml:trace>
  <inkml:trace contextRef="#ctx0" brushRef="#br0" timeOffset="146">12922 8567 62 0,'-13'-14'45'0,"-1"2"-13"0,14-1-12 0,0 13-12 0,0 25-2 0,0 28 0 0,0-2 0 0,14 15-1 0,-14-2-5 0,0-25 0 0,0-14-1 0,0-13-10 0,0-12-44 0,25-12-46 0</inkml:trace>
  <inkml:trace contextRef="#ctx0" brushRef="#br0" timeOffset="147">13257 8489 88 0,'0'0'10'0,"0"-26"31"0,0 26-23 0,0 14-6 0,0 37-1 0,0 1-5 0,0 0-4 0,0-1 1 0,-13-11 0 0,13-3-1 0,0-24 0 0,13-13 0 0,13 0 0 0,26-13 1 0,0 1-2 0,-1-1-1 0,-25 1-1 0,0 12-5 0,-1 0-19 0,-11-14-69 0,-14 14 37 0</inkml:trace>
  <inkml:trace contextRef="#ctx0" brushRef="#br0" timeOffset="148">13476 8606 34 0,'0'0'31'0,"14"-26"17"0,-14 13-24 0,0-1-3 0,0 14-5 0,0 0-6 0,-14 14-2 0,2 38 0 0,12 12-1 0,12-12-3 0,-12 12-3 0,0-12-2 0,-25-13-43 0,12-26-56 0</inkml:trace>
  <inkml:trace contextRef="#ctx0" brushRef="#br1" timeOffset="149">14317 26 74 0,'0'27'-41'0</inkml:trace>
  <inkml:trace contextRef="#ctx0" brushRef="#br1" timeOffset="150">14549 168 153 0,'0'0'1'0,"-13"-12"-10"0,-12 12-92 0</inkml:trace>
  <inkml:trace contextRef="#ctx0" brushRef="#br1" timeOffset="151">9769 6370 7 0,'0'0'10'0,"0"-12"43"0,-26 12-17 0,0-13-7 0,0 13-8 0,26 0-6 0,26 0-2 0,51-13-5 0,65-26-3 0,-12 26-3 0,-66-1-3 0,-24 28-4 0,-28-1-15 0,-12-13-35 0</inkml:trace>
  <inkml:trace contextRef="#ctx0" brushRef="#br1" timeOffset="152">9988 6190 32 0,'0'0'0'0,"0"-39"60"0,-13 13-27 0,13 13-11 0,0 13-9 0,0 26-2 0,0 26 0 0,13 24-4 0,-13 3-2 0,13-15-3 0,0-12-2 0,-13-27 0 0,-13 1-1 0,0-12-7 0,0-1-24 0,13-13-103 0</inkml:trace>
  <inkml:trace contextRef="#ctx0" brushRef="#br1" timeOffset="153">10841 6229 26 0,'0'0'0'0,"26"-27"58"0,-12 1-31 0,-2 1-9 0,-12-14-4 0,-12 13-6 0,-15 13-1 0,1-12-3 0,0 11-1 0,-25 2 0 0,12 24 0 0,1 2 1 0,-1 24-1 0,25 14 1 0,14 0-1 0,0-13 1 0,39-13-2 0,-13-15-1 0,0 3 0 0,-14-14-1 0,27 0 0 0,0-14 0 0,-13 3 0 0,0-29 1 0,-13 1-1 0,1 1 0 0,-14 25 1 0,-14-13-1 0,14 26 1 0,0 0-1 0,-13 13 2 0,13 13 0 0,0 26 1 0,0 13 1 0,0 12 0 0,0-26-1 0,0 2 0 0,0-16-2 0,0 16-1 0,0-53-11 0,-13-14-59 0,13 14-16 0</inkml:trace>
  <inkml:trace contextRef="#ctx0" brushRef="#br1" timeOffset="154">11307 6099 56 0,'0'-26'27'0,"0"1"17"0,0 11-19 0,12 2-9 0,1 49-5 0,0 16-2 0,13 11-5 0,0-11-3 0,0-16-1 0,-14-23-2 0,15-1-7 0,-2-26-22 0,-11-12-29 0,-14-15-10 0</inkml:trace>
  <inkml:trace contextRef="#ctx0" brushRef="#br1" timeOffset="155">11539 6099 11 0,'0'0'0'0,"26"-26"61"0,-26 12-18 0,0 14-22 0,-14 14-10 0,-11 12-5 0,12 13-6 0,-13-1 0 0,1 1-3 0,25-25 1 0,-14-2 1 0,1-12 1 0,13-12 0 0,13 12 3 0,-13 0 1 0,14 37 5 0,-14 16 0 0,12-2-1 0,-12 1-3 0,0-1-2 0,0-24-2 0,0-1-2 0,0-26-4 0,0 13-25 0,0-26-76 0</inkml:trace>
  <inkml:trace contextRef="#ctx0" brushRef="#br1" timeOffset="156">11939 6099 48 0,'0'-26'53'0,"-12"1"-23"0,12-1-6 0,-13 26-9 0,-13 12-4 0,13 40-2 0,-13 25-3 0,13 15-2 0,13-2-2 0,0-26 0 0,13-12-2 0,13-13 0 0,-1-13-7 0,14-13-29 0,-26-13-75 0</inkml:trace>
  <inkml:trace contextRef="#ctx0" brushRef="#br1" timeOffset="157">12185 6163 73 0,'13'-38'39'0,"0"-14"-1"0,-13 27-16 0,0 25-8 0,13 297 13 0,0-220-25 0,-13-13-2 0,0-11 1 0,-13-16-4 0,13-23-12 0,-13-1-18 0,0-40-22 0,13 2-26 0</inkml:trace>
  <inkml:trace contextRef="#ctx0" brushRef="#br1" timeOffset="158">12185 6332 27 0,'0'-39'50'0,"-13"1"-9"0,26 12-19 0,13-1-8 0,25 15 4 0,-12 24-14 0,-12 27-1 0,-15 0-1 0,-12-14 1 0,0 15 0 0,-39-27-1 0,-12-1-2 0,-1 1-2 0,0 0-7 0,40-13-40 0,12 0-60 0</inkml:trace>
  <inkml:trace contextRef="#ctx0" brushRef="#br1" timeOffset="159">12624 5983 22 0,'14'-14'29'0,"-2"-11"21"0,14 25-27 0,-14-13-5 0,-12 26-4 0,14-1-1 0,-14 15 0 0,13 12-5 0,-1 12 0 0,15 14-2 0,-15-1 0 0,1 14 1 0,0-13-3 0,-13 12 0 0,0-26-2 0,-26 15 1 0,1-29-2 0,-1-10-2 0,-13-14-7 0,1 0-148 0</inkml:trace>
  <inkml:trace contextRef="#ctx0" brushRef="#br1" timeOffset="160">3463 9976 8 0,'-39'-13'47'0,"14"0"-4"0,25 0-19 0,-14-1-7 0,53 14-3 0,25 0-4 0,14 14-3 0,38-14-5 0,0 13 1 0,-25-13-4 0,-25 0-12 0,-54 0-106 0</inkml:trace>
  <inkml:trace contextRef="#ctx0" brushRef="#br1" timeOffset="161">3488 10091 64 0,'0'0'0'0,"-12"13"38"0,24-13-21 0,27 0-6 0,39 0-6 0,26 0-6 0,-1-25-8 0,-26 12-88 0</inkml:trace>
  <inkml:trace contextRef="#ctx0" brushRef="#br1" timeOffset="162">4005 9808 42 0,'0'-27'38'0,"-13"2"1"0,1 25-22 0,12 38-5 0,25-12-4 0,28 13-2 0,24-14-4 0,-13-11-1 0,-37 11 0 0,-27 2 0 0,-14 11 2 0,-50 14-2 0,-13 26-2 0,38-13-45 0,39-54-32 0</inkml:trace>
  <inkml:trace contextRef="#ctx0" brushRef="#br1" timeOffset="163">6190 10001 66 0,'-14'-13'29'0,"1"-12"8"0,13 12-15 0,0 13-8 0,13 38-3 0,13 28 0 0,-13 24-2 0,13 0-5 0,-13 1 0 0,-13-15-3 0,0-11-2 0,0-38 2 0,0-2-7 0,0-13-22 0,13-37-100 0</inkml:trace>
  <inkml:trace contextRef="#ctx0" brushRef="#br1" timeOffset="164">6254 10104 74 0,'0'0'0'0,"0"-38"41"0,39 26-24 0,13-15-4 0,-1 27-3 0,1 27-3 0,-27 23-1 0,-12 3-3 0,-13 11 0 0,-51-12 1 0,-1-14-4 0,1-24 0 0,-2-14-10 0,41-39-111 0</inkml:trace>
  <inkml:trace contextRef="#ctx0" brushRef="#br1" timeOffset="165">6577 9781 66 0,'0'0'0'0,"0"-77"54"0,26 39-39 0,13 24-3 0,-1 39-7 0,1 41-3 0,-116 102 11 0,63-168-10 0,41 0-1 0,37-27 1 0,1 2-4 0,-14 13-5 0,14-2-73 0,-52 14 17 0</inkml:trace>
  <inkml:trace contextRef="#ctx0" brushRef="#br1" timeOffset="166">7003 10208 81 0,'-13'0'16'0,"13"-14"15"0,27 14-12 0,37 0-9 0,14-11-7 0,-27-3-3 0,-12 14-9 0,-13 0-41 0,-26-12-29 0</inkml:trace>
  <inkml:trace contextRef="#ctx0" brushRef="#br1" timeOffset="167">7172 10066 25 0,'0'-26'56'0,"0"26"-13"0,0-13-19 0,0 52 0 0,12 25-16 0,1 0-5 0,-13 15-3 0,0-54 0 0,0-12 0 0,0 1 0 0,0 25-6 0,13-13-24 0,0-26-84 0</inkml:trace>
  <inkml:trace contextRef="#ctx0" brushRef="#br1" timeOffset="168">7714 10118 57 0,'0'-39'36'0,"13"14"-7"0,-13-2-13 0,-26 1-6 0,-13 1 0 0,-13 12-2 0,1 13-4 0,26 51-3 0,11 1 0 0,28 12 0 0,25-37 0 0,11-1 0 0,-11-40 0 0,0 2-1 0,0-15 1 0,-26-12 0 0,-13 2 0 0,0 23 0 0,0 14 3 0,-13 39 2 0,13 12 0 0,13 13 1 0,0 1-3 0,-13 1-3 0,13-15 1 0,-13-26-3 0,0 2-8 0,0-27-25 0,-13-13-115 0</inkml:trace>
  <inkml:trace contextRef="#ctx0" brushRef="#br1" timeOffset="169">7895 9873 81 0,'26'-40'25'0,"13"1"11"0,-27 26-12 0,15 40-10 0,11 38 0 0,1 38-4 0,0 0-4 0,-14 12-1 0,-25 16-6 0,-13-28 3 0,-25-13-7 0,-40-12-21 0,-50-27-109 0</inkml:trace>
  <inkml:trace contextRef="#ctx0" brushRef="#br1" timeOffset="170">5853 9730 67 0,'0'0'0'0,"-52"-53"50"0,13 42-24 0,2 36-7 0,-3 65-1 0,14 66-2 0,26 25-4 0,26 38-5 0,26 14-5 0,39-66-5 0,64-62-20 0,-13-54-110 0</inkml:trace>
  <inkml:trace contextRef="#ctx0" brushRef="#br1" timeOffset="171">8683 9950 37 0,'-12'-13'47'0,"-2"-13"-6"0,14 26-22 0,0 0-7 0,39 12-2 0,0 28-4 0,0-2-4 0,13 1-2 0,-14-13-3 0,-12-1-6 0,0-25-9 0,0-25-2 0,-26-27 14 0,0 1 7 0,12 11 4 0,-12 15 5 0,0 25-1 0,-25 0-4 0,12 13-2 0,-13 13-2 0,13 0 0 0,13-13-1 0,-13-1 0 0,13 1 1 0,0-13 0 0,0 13 0 0,13 13 1 0,-13 25 4 0,13 27 0 0,-26 12-3 0,13-12 0 0,-13-25-3 0,13-42 0 0,13 3-26 0,13-28-106 0</inkml:trace>
  <inkml:trace contextRef="#ctx0" brushRef="#br1" timeOffset="172">9498 9950 73 0,'0'-27'10'0,"0"2"27"0,0 11-20 0,-27 14-1 0,2 27-1 0,-1 38-4 0,26 25-3 0,13 27-4 0,13-14-4 0,-1-25-2 0,28-27-11 0,-3-26-61 0,-36-25 6 0</inkml:trace>
  <inkml:trace contextRef="#ctx0" brushRef="#br1" timeOffset="173">9950 9963 93 0,'0'0'0'0,"-26"-52"44"0,26 39-16 0,-13-1-13 0,13 67-3 0,13 37-1 0,-1 27-4 0,2-14-3 0,-1 0-3 0,-1-25-1 0,-12-26-2 0,0-39-12 0,0-1-18 0,-12-51-28 0,-1 13-35 0</inkml:trace>
  <inkml:trace contextRef="#ctx0" brushRef="#br1" timeOffset="174">9911 10183 19 0,'0'0'0'0,"13"-79"68"0,13 29-31 0,-1 23-16 0,1 27-5 0,13 0-5 0,0 27-4 0,-14 23-5 0,-11 15 0 0,-28-26 0 0,-24-13-3 0,-14-1 0 0,-12-25-17 0,25 0-76 0,39 0 41 0</inkml:trace>
  <inkml:trace contextRef="#ctx0" brushRef="#br1" timeOffset="175">10182 9873 55 0,'13'-26'30'0,"26"-13"14"0,0 25-20 0,-26 28-8 0,26 51-3 0,-14 25-4 0,1 1-1 0,0 12-4 0,-26-77-3 0,-104 245-146 0</inkml:trace>
  <inkml:trace contextRef="#ctx0" brushRef="#br1" timeOffset="176">11307 9963 88 0,'-27'-26'33'0,"15"0"-5"0,63 13-16 0,27-1-5 0,26 14-7 0,-40-11-6 0,-39 22-50 0,-25-11-11 0</inkml:trace>
  <inkml:trace contextRef="#ctx0" brushRef="#br1" timeOffset="177">11280 10079 95 0,'0'0'13'0,"0"0"24"0,52-13-15 0,26 1-13 0,13-2-9 0,-14 14-20 0,-38 0-90 0</inkml:trace>
  <inkml:trace contextRef="#ctx0" brushRef="#br1" timeOffset="178">12792 9446 65 0,'0'-26'28'0,"26"0"9"0,-26 13-13 0,13 13-12 0,1 52-2 0,23 167 4 0,-10-90-11 0,-2-26-2 0,-11-37 1 0,-14-28-1 0,0-25 0 0,0-13-1 0,-26-38-1 0,13-14 1 0,-14-26 0 0,15-12 0 0,24-91 0 0,54 156 1 0,63 89-1 0,-117-13 0 0,-37 1-1 0,-14-13 1 0,-13-13 0 0,1-14-7 0,11 1-31 0,15-13-65 0</inkml:trace>
  <inkml:trace contextRef="#ctx0" brushRef="#br1" timeOffset="179">12301 10183 112 0,'-12'0'24'0,"24"0"-2"0,65 0-9 0,92-14 1 0,63 2 0 0,66-27-3 0,-27 25-7 0,-77 1-2 0,-91 13-2 0,-51 0-1 0,-40 13-10 0,-24 1-28 0,12-14 19 0,-39 0-100 0</inkml:trace>
  <inkml:trace contextRef="#ctx0" brushRef="#br1" timeOffset="180">12456 10557 66 0,'0'0'0'0,"0"-27"51"0,0 2-21 0,0 25-9 0,13 25-6 0,13 53-4 0,-13 0-4 0,-13 12-3 0,26-12-3 0,-13-14-1 0,0-38-1 0,-13 1-5 0,0-27-15 0,-26 0-16 0,13-27-59 0</inkml:trace>
  <inkml:trace contextRef="#ctx0" brushRef="#br1" timeOffset="181">12521 10711 31 0,'13'-25'29'0,"25"-40"17"0,-11 40-24 0,-15-1-4 0,1 26-8 0,1 26-2 0,-2 25-4 0,1 2-1 0,-13-16-1 0,-25-10-1 0,-14-15-1 0,-13-12-3 0,0-12-23 0,26-15-87 0</inkml:trace>
  <inkml:trace contextRef="#ctx0" brushRef="#br1" timeOffset="182">12688 10376 69 0,'0'-39'37'0,"0"13"-13"0,39 13-10 0,0 26-5 0,-13 26-3 0,-26-25-5 0,-13 140 4 0,-12-128-3 0,12-13 0 0,26 0 1 0,25-39-2 0,15-13-1 0,11 0-3 0,-12 27-42 0,-40 12-28 0</inkml:trace>
  <inkml:trace contextRef="#ctx0" brushRef="#br1" timeOffset="183">13064 10842 101 0,'0'0'13'0,"25"-14"18"0,14 14-15 0,26-25-8 0,13 12-8 0,-27 13-4 0,-25-14-31 0,-13 14-60 0</inkml:trace>
  <inkml:trace contextRef="#ctx0" brushRef="#br1" timeOffset="184">13219 10647 97 0,'-26'-39'32'0,"13"39"-3"0,0 0-15 0,13 39-5 0,26 39-2 0,-14 0-5 0,-12-14-2 0,14 1 0 0,-14-40-4 0,13-11-24 0,-13-14-81 0</inkml:trace>
  <inkml:trace contextRef="#ctx0" brushRef="#br1" timeOffset="185">13490 10583 76 0,'-39'-39'44'0,"26"25"-14"0,1 14-16 0,12 66-6 0,25 11-2 0,1-13-3 0,-13-11-2 0,0-15 0 0,-1-24-1 0,2-2 0 0,11-24 0 0,14 12 0 0,1 0-1 0,-1-14 2 0,11-11-1 0,-36 12 1 0,-1-26 1 0,-13-1 1 0,-13 15 3 0,-1 25 2 0,1 14-1 0,13 23-1 0,-12 29-3 0,12-2-4 0,0-13 0 0,0-12-27 0,0-13-109 0</inkml:trace>
  <inkml:trace contextRef="#ctx0" brushRef="#br1" timeOffset="186">14342 9898 43 0,'0'0'0'0,"-25"-39"55"0,12 27-24 0,26-2-14 0,39 14-5 0,51 0-5 0,13 0-5 0,-38 0-5 0,-26 0-12 0,-27 0-117 0</inkml:trace>
  <inkml:trace contextRef="#ctx0" brushRef="#br1" timeOffset="187">14524 9677 90 0,'0'-11'9'0,"12"-3"21"0,-12 14-18 0,13 25 2 0,1 41-3 0,-2 11-3 0,1 26-2 0,1-25-4 0,-1-13-3 0,-13-13 0 0,0-40-15 0,25 2-74 0,-25-14 36 0</inkml:trace>
  <inkml:trace contextRef="#ctx0" brushRef="#br1" timeOffset="188">15144 9587 75 0,'0'-50'46'0,"0"23"-16"0,0 27-15 0,0 65-1 0,25 26-4 0,2 24-4 0,-15-12-3 0,-12-24-4 0,0-15 1 0,0-25-6 0,-12-39-20 0,-1 0-62 0,-1-12 32 0</inkml:trace>
  <inkml:trace contextRef="#ctx0" brushRef="#br1" timeOffset="189">15196 9730 73 0,'0'-39'25'0,"26"-12"26"0,25 77-39 0,14 25-4 0,-13 26-4 0,-27-24-4 0,-38-2 2 0,-38-38-2 0,-14 13 0 0,1-26-13 0,25 0-70 0,39 0 26 0</inkml:trace>
  <inkml:trace contextRef="#ctx0" brushRef="#br1" timeOffset="190">15868 9781 74 0,'0'0'14'0,"39"-12"28"0,25-1-19 0,39 0-11 0,1 13-7 0,-53 0-7 0,-24 0-7 0,-27 13-23 0,-14-13-51 0</inkml:trace>
  <inkml:trace contextRef="#ctx0" brushRef="#br1" timeOffset="191">16074 9613 39 0,'0'0'0'0,"0"-12"69"0,-12-2-41 0,12 40-11 0,0 38-5 0,0 28-5 0,12-2-4 0,-12-12-3 0,0-39-2 0,13-14-25 0,0-12-55 0</inkml:trace>
  <inkml:trace contextRef="#ctx0" brushRef="#br1" timeOffset="192">16707 9510 63 0,'0'0'0'0,"27"-38"56"0,-27 38-31 0,-14 25-11 0,1 15-2 0,1 36-5 0,-1 15-2 0,0-1-2 0,0-51-2 0,13-13-1 0,0-26 1 0,0-39 0 0,13-25-1 0,0-26 0 0,0-14 2 0,12 26-2 0,-11 40 0 0,-14 12 1 0,12 26 0 0,-12 0 0 0,27 26 1 0,-2 38 2 0,0 13-2 0,14 27-2 0,-12-26 1 0,11-14-2 0,-12-24-2 0,-13-15-12 0,-13-25-25 0,-26 0-66 0</inkml:trace>
  <inkml:trace contextRef="#ctx0" brushRef="#br1" timeOffset="193">16669 9704 31 0,'0'0'0'0,"-26"-27"69"0,26 16-34 0,52 11-17 0,38-14-10 0,1 14-10 0,-53 14-94 0</inkml:trace>
  <inkml:trace contextRef="#ctx0" brushRef="#br1" timeOffset="194">4484 12185 25 0,'0'0'29'0,"-13"-14"15"0,26 14-18 0,0-12-4 0,51-1-10 0,14 1-5 0,154-1-10 0,-141 13-17 0,-52 0-84 0</inkml:trace>
  <inkml:trace contextRef="#ctx0" brushRef="#br1" timeOffset="195">4575 12262 81 0,'-27'13'20'0,"27"-13"8"0,39 0-13 0,38-13-10 0,14 13-6 0,0-12-8 0,-14 12-107 0</inkml:trace>
  <inkml:trace contextRef="#ctx0" brushRef="#br1" timeOffset="196">4962 11978 88 0,'-77'0'56'0,"77"39"-43"0,13 25-5 0,38-24-4 0,39-27-2 0,-12-1-2 0,-39-12 1 0,-39 0 0 0,-39 39-1 0,-39 13 0 0,-12 25-1 0,64-13-10 0,65-25-89 0</inkml:trace>
  <inkml:trace contextRef="#ctx0" brushRef="#br1" timeOffset="197">6849 11900 53 0,'-14'-38'57'0,"-11"0"-23"0,25 38-14 0,13 0-10 0,26 38-4 0,12 27-3 0,-12 12-3 0,12-25 1 0,-25-13-3 0,1-39-2 0,-15 0-9 0,1-52 0 0,0-13 8 0,-1-13 5 0,2 40 1 0,-1 38 5 0,-26 38-3 0,-1 14-1 0,-24 0-1 0,-1-25-1 0,27-15-1 0,-2-12 1 0,14-12 0 0,14 12 1 0,-2 12-1 0,-12 26 2 0,13 15 4 0,-13 11-2 0,0-12-1 0,0 0-2 0,0 12-1 0,0-13-4 0,14-24-28 0,-2-27-65 0</inkml:trace>
  <inkml:trace contextRef="#ctx0" brushRef="#br1" timeOffset="198">7598 11810 101 0,'-13'-13'17'0,"-13"-13"8"0,1 14-11 0,11 50-5 0,1 27 1 0,0 25-2 0,13 39-2 0,13-25-4 0,0-14-2 0,26-38-6 0,25-26-36 0,-37-26-67 0</inkml:trace>
  <inkml:trace contextRef="#ctx0" brushRef="#br1" timeOffset="199">7933 11849 107 0,'0'-39'33'0,"-12"14"-5"0,-1 25-14 0,38 129 3 0,2-12-14 0,-1-2-1 0,-26-24-2 0,13-26-1 0,-13-14-4 0,-13-38-21 0,13-26-31 0,-14-13-36 0</inkml:trace>
  <inkml:trace contextRef="#ctx0" brushRef="#br1" timeOffset="200">7972 12043 28 0,'0'-26'35'0,"-12"-13"18"0,24 13-28 0,15 14-10 0,24 12-5 0,1 38-4 0,-27 15-4 0,-12 11-1 0,-51-13-2 0,-14-12 2 0,-12-13-8 0,25-13-38 0,25-13-31 0</inkml:trace>
  <inkml:trace contextRef="#ctx0" brushRef="#br1" timeOffset="201">8218 11733 74 0,'0'-13'33'0,"0"-26"10"0,39 39-22 0,13 26-8 0,12 52-3 0,-25 12-1 0,-1 13-4 0,-24 0-4 0,-105 130-38 0,79-220-99 0</inkml:trace>
  <inkml:trace contextRef="#ctx0" brushRef="#br1" timeOffset="202">9355 11991 71 0,'0'0'0'0,"-25"-25"47"0,25 25-21 0,25 0-9 0,40 12-8 0,38-24-7 0,-39-2-6 0,-25 14-36 0,-39 0-59 0</inkml:trace>
  <inkml:trace contextRef="#ctx0" brushRef="#br1" timeOffset="203">9368 12146 81 0,'-13'0'16'0,"-12"0"23"0,11 0-15 0,41 13-12 0,24-13-5 0,26-13-6 0,1 1-8 0,-1-1-120 0</inkml:trace>
  <inkml:trace contextRef="#ctx0" brushRef="#br1" timeOffset="204">10841 11629 72 0,'0'-12'30'0,"0"-14"0"0,0 26-11 0,0 38-3 0,13 40-4 0,0 12-2 0,-13 27-5 0,14 0-2 0,-14-27-3 0,0-40 1 0,12-10-1 0,-12-53-1 0,-12-39 0 0,-28-103 1 0,27 78 0 0,39 12 1 0,13 40 0 0,-1 25-1 0,1 25 0 0,-12 26 0 0,-15 1 0 0,-12-13 0 0,-25-13 0 0,-28 0-1 0,15-26-14 0,-1 0-45 0,26-12-16 0</inkml:trace>
  <inkml:trace contextRef="#ctx0" brushRef="#br1" timeOffset="205">10311 12275 97 0,'-25'0'11'0,"-40"-13"24"0,51 13-13 0,67-12-8 0,76 12-3 0,78 0 2 0,90-26-4 0,13 13-3 0,-51 0-2 0,-92 0-5 0,-38 13-2 0,-115 0-18 0,-53 0-51 0,26 0-7 0</inkml:trace>
  <inkml:trace contextRef="#ctx0" brushRef="#br1" timeOffset="206">10182 12585 78 0,'0'-37'40'0,"-12"10"-11"0,-1 14-11 0,13 13-4 0,0 40-2 0,0 50-2 0,25 13-3 0,0 13-4 0,2-39-3 0,-15-12-1 0,-12-40-4 0,-12-11-20 0,-1-14-32 0,-1-26-42 0</inkml:trace>
  <inkml:trace contextRef="#ctx0" brushRef="#br1" timeOffset="207">10182 12728 74 0,'-12'-26'25'0,"24"-13"10"0,13 14-13 0,28 11-11 0,-2 28-3 0,2 36-6 0,-28 3-1 0,-25-41-1 0,-39 54 2 0,-13-54-2 0,0-12-10 0,27-26-42 0,25 13-12 0</inkml:trace>
  <inkml:trace contextRef="#ctx0" brushRef="#br1" timeOffset="208">10364 12469 49 0,'0'-12'39'0,"12"-40"4"0,65 64-15 0,-77 40-28 0,-12-13 1 0,-1 1 1 0,-13-28-1 0,26 1 0 0,39-13 1 0,12 0-3 0,14 0-16 0,-14-13-95 0</inkml:trace>
  <inkml:trace contextRef="#ctx0" brushRef="#br1" timeOffset="209">10621 12844 104 0,'0'0'0'0,"-13"0"37"0,26-25-19 0,40 11-11 0,11 1-6 0,0 13-4 0,-25 0-24 0,-13-13-81 0</inkml:trace>
  <inkml:trace contextRef="#ctx0" brushRef="#br1" timeOffset="210">10763 12651 102 0,'-12'0'10'0,"-1"-27"24"0,-1 27-17 0,2 0-10 0,24 52-2 0,-12-13-4 0,14 155-5 0,-1-155-20 0,-1-27-86 0</inkml:trace>
  <inkml:trace contextRef="#ctx0" brushRef="#br1" timeOffset="211">11138 12585 92 0,'0'0'0'0,"-38"-25"45"0,25 25-25 0,-1 25-12 0,2 28-2 0,12 11 0 0,12-13-4 0,-12-25-2 0,0 0 1 0,14-26-1 0,24 0 0 0,14 0 0 0,0 0-1 0,-13-13-1 0,-13 0 2 0,-26 1-1 0,0-14 1 0,-14-27 1 0,2 41 0 0,-1-1 1 0,-13 26 2 0,13 39 0 0,13 12-2 0,0 1-3 0,13-13-12 0,-13-27-53 0,0-25-6 0</inkml:trace>
  <inkml:trace contextRef="#ctx0" brushRef="#br1" timeOffset="212">11294 12469 105 0,'0'0'0'0,"-14"-25"43"0,14 25-19 0,39 25-9 0,0 27-3 0,51 349-7 0,-167-246-51 0,13-103-73 0</inkml:trace>
  <inkml:trace contextRef="#ctx0" brushRef="#br1" timeOffset="213">9924 12482 98 0,'-13'-38'28'0,"-13"38"1"0,0 38-10 0,14 40-5 0,-2 38-5 0,1 27-7 0,26-2-2 0,78 14-12 0,64-77-127 0</inkml:trace>
  <inkml:trace contextRef="#ctx0" brushRef="#br1" timeOffset="214">11772 12457 106 0,'-27'-13'15'0,"2"13"10"0,-1 0-12 0,0 38-1 0,13 53-4 0,13 24-2 0,26 2-4 0,13-27-5 0,25-25-18 0,1-51-91 0</inkml:trace>
  <inkml:trace contextRef="#ctx0" brushRef="#br1" timeOffset="215">12004 12469 104 0,'-13'-12'18'0,"-26"-1"12"0,39 38-16 0,0 40-4 0,27 25-1 0,-15-63-7 0,27 282-44 0,-51-295-70 0</inkml:trace>
  <inkml:trace contextRef="#ctx0" brushRef="#br1" timeOffset="216">11952 12651 88 0,'0'0'0'0,"-13"-53"41"0,13 28-16 0,26 12-18 0,65 51 0 0,-40 15-4 0,-37 11-2 0,-144 52-16 0,104-142-105 0</inkml:trace>
  <inkml:trace contextRef="#ctx0" brushRef="#br1" timeOffset="217">12107 12392 86 0,'0'-14'14'0,"0"-23"22"0,27 10-18 0,24 27-12 0,-25 39-6 0,-13 13 0 0,-26 0 0 0,13-40 0 0,-39 27 2 0,39-26-2 0,78-39 1 0,-27 13-20 0,-12 13-96 0</inkml:trace>
  <inkml:trace contextRef="#ctx0" brushRef="#br1" timeOffset="218">12405 12819 104 0,'-13'0'31'0,"13"-14"-3"0,52-12-20 0,12 0-7 0,0 26-5 0,-25-12-27 0,-12 12-75 0</inkml:trace>
  <inkml:trace contextRef="#ctx0" brushRef="#br1" timeOffset="219">12508 12624 83 0,'-26'-12'31'0,"13"12"8"0,0 0-23 0,13 39-9 0,0 38-6 0,0 14-1 0,13-15-2 0,0-23-14 0,13-15-74 0,-26-38 38 0</inkml:trace>
  <inkml:trace contextRef="#ctx0" brushRef="#br1" timeOffset="220">12909 12612 98 0,'0'-27'21'0,"-27"-24"4"0,2-1-22 0,25 27-3 0,-26-1 1 0,1 39 0 0,-2 0 0 0,14 168 9 0,53-168-8 0,-1-13-1 0,-2-39 1 0,-10 0 1 0,-14 0 5 0,-13 39 0 0,-13 26-3 0,13 38-2 0,-14 14-2 0,14-27-1 0,0-12-4 0,0 0-22 0,0-39-110 0</inkml:trace>
  <inkml:trace contextRef="#ctx0" brushRef="#br1" timeOffset="221">12998 12314 74 0,'0'0'0'0,"14"-52"65"0,12 40-35 0,38 37-12 0,-11 41-8 0,-15 24-3 0,-38 13-3 0,0 14-3 0,-26-15-3 0,-13-11-16 0,13-52-92 0</inkml:trace>
  <inkml:trace contextRef="#ctx0" brushRef="#br1" timeOffset="222">13852 11849 67 0,'-13'-13'17'0,"-13"-13"26"0,26 13-20 0,52 1-12 0,51 12-8 0,0 0-7 0,1 0-33 0,-78 0-60 0</inkml:trace>
  <inkml:trace contextRef="#ctx0" brushRef="#br1" timeOffset="223">13982 11591 92 0,'-14'-13'15'0,"-11"-1"20"0,37 28-20 0,15 37-5 0,-15 40-4 0,1 13-6 0,-13-14-1 0,0-13-11 0,39-51-106 0</inkml:trace>
  <inkml:trace contextRef="#ctx0" brushRef="#br1" timeOffset="224">15157 11268 108 0,'0'-26'18'0,"0"1"7"0,0 11-12 0,0 92-4 0,12 38-1 0,2 13-4 0,-1-13-1 0,-13-13-2 0,0-38-1 0,0-51 0 0,0-41 0 0,-13-37 1 0,-1-27-1 0,2-12 0 0,-1 38 1 0,38 26-1 0,14 28 1 0,26 11-1 0,-39 154-1 0,-65-128-1 0,-13-13-14 0,1-1-111 0</inkml:trace>
  <inkml:trace contextRef="#ctx0" brushRef="#br1" timeOffset="225">14821 11966 119 0,'0'0'0'0,"-39"-14"39"0,52 14-17 0,78 0-9 0,89-12-3 0,80-28-2 0,-41 2-6 0,-90 25-2 0,-90 0-5 0,-27 13-24 0,-51 0-101 0</inkml:trace>
  <inkml:trace contextRef="#ctx0" brushRef="#br1" timeOffset="226">14809 12314 100 0,'0'-12'10'0,"-27"-28"28"0,27 28-15 0,-12 24-11 0,12 53-3 0,12 25-3 0,1 1-3 0,1-1-1 0,-2-12-2 0,-12-39-4 0,0-26-13 0,0-13-22 0,-12-26-76 0</inkml:trace>
  <inkml:trace contextRef="#ctx0" brushRef="#br1" timeOffset="227">14809 12444 71 0,'12'-52'39'0,"1"26"-7"0,39 1-15 0,-1 37-10 0,1 40-6 0,-26 0-2 0,-26-27 2 0,-90 14-8 0,24-39-26 0,41-13-57 0</inkml:trace>
  <inkml:trace contextRef="#ctx0" brushRef="#br1" timeOffset="228">15080 12211 95 0,'12'-40'28'0,"1"28"-7"0,13-1-14 0,-13 38-7 0,0 15 1 0,-26 11-2 0,0-11 2 0,-13-15 1 0,13-11 1 0,40-14 2 0,11 0-3 0,13-27-3 0,14 1-15 0,-26 26-91 0</inkml:trace>
  <inkml:trace contextRef="#ctx0" brushRef="#br1" timeOffset="229">15312 12495 102 0,'0'0'0'0,"155"-13"70"0,-64 0-71 0,-40 1-13 0,-24 12-60 0,-27-13 16 0</inkml:trace>
  <inkml:trace contextRef="#ctx0" brushRef="#br1" timeOffset="230">15532 12314 85 0,'-14'0'34'0,"2"0"-10"0,-1 27-8 0,-1 24-7 0,14 14-1 0,0-1-3 0,0 0-5 0,0-25-2 0,0-12-20 0,27-27-93 0</inkml:trace>
  <inkml:trace contextRef="#ctx0" brushRef="#br1" timeOffset="231">16023 12327 79 0,'0'-25'15'0,"-13"-15"8"0,-26 15-17 0,-64 12 14 0,51 26-9 0,168 155 11 0,-77-195-20 0,-14 2 2 0,-11 13 3 0,-14 24-1 0,0 27 0 0,0 26-1 0,0 12 0 0,-14-13-3 0,14 1-2 0,0-52-5 0,0-1-34 0,-12-12-101 0</inkml:trace>
  <inkml:trace contextRef="#ctx0" brushRef="#br1" timeOffset="232">16488 11514 74 0,'0'-14'24'0,"-25"-12"10"0,50 13-19 0,53 1-9 0,25-2-5 0,1 14-7 0,-54 0-52 0,-50 0-2 0</inkml:trace>
  <inkml:trace contextRef="#ctx0" brushRef="#br1" timeOffset="233">16604 11293 71 0,'0'0'0'0,"0"-12"50"0,0 12-29 0,0 26-9 0,39 38-5 0,-26 14-4 0,0-1-3 0,-13-12-6 0,0-14-21 0,13-38-46 0</inkml:trace>
  <inkml:trace contextRef="#ctx0" brushRef="#br1" timeOffset="234">17677 11113 96 0,'26'-13'39'0,"-13"26"-30"0,-1 52-2 0,-12 11 0 0,-51 119 1 0,38-183-6 0,13-12-1 0,0-37 0 0,-14-42-1 0,14-38 0 0,0 14 1 0,27 39-3 0,-1 38 3 0,-13 13-1 0,25 38 1 0,1 41-1 0,0 24 2 0,0 0 0 0,0 1-2 0,-14-26-1 0,0-14-4 0,-11-25-14 0,-14-26-93 0</inkml:trace>
  <inkml:trace contextRef="#ctx0" brushRef="#br1" timeOffset="235">17561 11384 84 0,'0'-39'32'0,"25"13"-10"0,66 14-16 0,51-2-6 0,-104 14-1 0,79 39-110 0</inkml:trace>
  <inkml:trace contextRef="#ctx0" brushRef="#br1" timeOffset="236">17379 11797 95 0,'-39'-12'24'0,"14"-14"9"0,64 12-16 0,50 2-6 0,41-1-3 0,38 0-3 0,39-26-3 0,-1 13 0 0,-63 1-4 0,-79 25-11 0,-51 12-41 0,-13-12-15 0</inkml:trace>
  <inkml:trace contextRef="#ctx0" brushRef="#br1" timeOffset="237">17547 12068 48 0,'-13'-12'40'0,"1"-27"4"0,-1 13-15 0,13 26-14 0,-13 52-4 0,13 26-5 0,13 12-2 0,0 65-3 0,-1-116-1 0,-12-13-7 0,-12-13-24 0,-14-26-93 0</inkml:trace>
  <inkml:trace contextRef="#ctx0" brushRef="#br1" timeOffset="238">17509 12211 67 0,'0'-65'33'0,"0"14"-4"0,25 24-12 0,41 15-8 0,-2 51-6 0,-25 25-2 0,-26-25-1 0,-40 0 0 0,-12-26 3 0,-11-1-5 0,11-12-20 0,25-25-99 0</inkml:trace>
  <inkml:trace contextRef="#ctx0" brushRef="#br1" timeOffset="239">17844 11940 93 0,'0'0'7'0,"27"-13"19"0,12 0-15 0,-27 39-8 0,1 0-2 0,-13 25 0 0,-13-25 0 0,1-1 1 0,-2-12 1 0,1-13-1 0,52 0-2 0,13-13 0 0,25-12-10 0,-11 25-95 0</inkml:trace>
  <inkml:trace contextRef="#ctx0" brushRef="#br1" timeOffset="240">18103 12224 83 0,'0'0'32'0,"14"0"-5"0,36 0-15 0,28-13-8 0,0 0-5 0,-27 13-10 0,-25-13-47 0</inkml:trace>
  <inkml:trace contextRef="#ctx0" brushRef="#br1" timeOffset="241">18245 12081 77 0,'0'0'12'0,"-12"-13"25"0,12 1-18 0,0 37-5 0,12 28-4 0,-12 11-4 0,0-12-3 0,-12 0-2 0,12-13-1 0,0-14-6 0,12-13-39 0,-12-12-53 0</inkml:trace>
  <inkml:trace contextRef="#ctx0" brushRef="#br1" timeOffset="242">18749 12095 52 0,'26'-27'36'0,"-14"2"-18"0,-12-1-1 0,-25 0-6 0,-14 13-3 0,-13 1-2 0,14 24 0 0,-1 27-1 0,26 12-2 0,13 15-1 0,26-29 0 0,0-23-2 0,12-1 1 0,1-26-1 0,-26-1 1 0,13-11 0 0,-13-26 2 0,0 51 4 0,-26 26 7 0,0 24-8 0,1 29 0 0,-2-15-3 0,14-12-1 0,0-13-2 0,0-13 1 0,14-13-16 0,-28-13-140 0</inkml:trace>
  <inkml:trace contextRef="#ctx0" brushRef="#br1" timeOffset="243">9781 12004 0 0,'-64'117'0'0,"-13"12"2"0,24-13 5 0,41-13 2 0,38 13-7 0,13 27-2 0,-1 12 0 0,-12-26 0 0,13-12 0 0,26-15 0 0,-14-49 2 0,26 24-3 0,53 0-17 0</inkml:trace>
  <inkml:trace contextRef="#ctx0" brushRef="#br1" timeOffset="244">13232 12831 3 0,'0'0'0'0,"103"-297"42"0,-90 155-35 0,0-13-8 0,-65-1 3 0,-52-11 9 0,-24 12 1 0,-54 25-7 0,-75 27-2 0,-67 26-2 0,-63 38 0 0,-14 26-1 0,27 51-1 0,24 66 1 0,40 77-10 0,129-1-49 0</inkml:trace>
  <inkml:trace contextRef="#ctx0" brushRef="#br1" timeOffset="245">8386 13775 66 0,'14'-13'37'0,"-2"-1"-9"0,26 2-15 0,28 12-10 0,-2 0-4 0,-12 0-34 0,-40 0-50 0</inkml:trace>
  <inkml:trace contextRef="#ctx0" brushRef="#br1" timeOffset="246">8437 13916 62 0,'0'0'10'0,"-12"0"23"0,-1 13-14 0,51-13-14 0,28 0-10 0,11-13-89 0</inkml:trace>
  <inkml:trace contextRef="#ctx0" brushRef="#br1" timeOffset="247">9717 13645 70 0,'-13'0'22'0,"0"-26"13"0,0 26-15 0,0 13-8 0,13 27-4 0,0 10-4 0,13 15-3 0,0-13-3 0,0-14-9 0,-13 1-57 0,0-39 6 0</inkml:trace>
  <inkml:trace contextRef="#ctx0" brushRef="#br1" timeOffset="248">9433 14008 83 0,'0'0'0'0,"0"-14"32"0,0 14-13 0,65 0-9 0,24 0-7 0,41 0-4 0,0 0-14 0,-14-12-97 0</inkml:trace>
  <inkml:trace contextRef="#ctx0" brushRef="#br1" timeOffset="249">9924 14123 61 0,'0'0'21'0,"-13"0"4"0,-1-12-16 0,-24 12-4 0,-1-13 3 0,-12 13 0 0,-14 0 1 0,14 13-3 0,24-1-4 0,15 1 1 0,12 0-2 0,0 13 0 0,26 78-4 0,-26-65 4 0,0-2-1 0,0-10 0 0,0-27 4 0,13 0-4 0,12 0 1 0,27 0-1 0,12 0 0 0,-25 26-1 0,13 12 0 0,-40 1 0 0,-12 1 3 0,-12-15-2 0,-26 0-1 0,-28-11-15 0,15-28-95 0</inkml:trace>
  <inkml:trace contextRef="#ctx0" brushRef="#br1" timeOffset="250">10570 13465 31 0,'0'0'0'0,"0"-14"52"0,-13-11-21 0,13 11-12 0,-13 14 0 0,-13 39-2 0,26 51-4 0,-13 53-6 0,13 25-2 0,0-52-4 0,13 39-8 0,0 13-3 0,13-13 53 0,13-26-52 0,12-64-71 0,-24-52-28 0</inkml:trace>
  <inkml:trace contextRef="#ctx0" brushRef="#br1" timeOffset="251">11435 13438 72 0,'0'0'0'0,"-12"-26"31"0,-1-12-11 0,13 38-6 0,0 0-4 0,38 323 11 0,-24-245-21 0,-2-14 0 0,1-38 1 0,-13-14 0 0,-13-24 1 0,1-27 0 0,-15-25 0 0,-11-1 0 0,25 0-1 0,0 14 1 0,13-1-2 0,39 25 1 0,13 16-2 0,12 11 1 0,-39 50 0 0,2-10-1 0,-27 11 0 0,-13-11 0 0,-13-15 0 0,-12 0-4 0,-15-11-36 0,2-2-76 0</inkml:trace>
  <inkml:trace contextRef="#ctx0" brushRef="#br1" timeOffset="252">10970 13929 74 0,'0'-13'30'0,"-25"13"-13"0,50 0-1 0,39 13-2 0,93-13 1 0,-107 0-12 0,351 0 5 0,-207 0-7 0,-51 0-1 0,-79 0-4 0,-39 0-22 0,-50 0-64 0,12 0 45 0</inkml:trace>
  <inkml:trace contextRef="#ctx0" brushRef="#br1" timeOffset="253">11073 14239 57 0,'0'0'0'0,"-12"0"27"0,-1 0 0 0,13 0-11 0,-14 0-5 0,28 40-5 0,11 24-6 0,-11 26-4 0,-1 13 45 0,0-11-37 0,-1-28-8 0,-12-25 10 0,0-14 1 0,0-25-5 0,0-38-45 0,-12-15 47 0,-1-11 3 0,0-1-5 0,13 1 1 0,0 0-1 0,26 38-1 0,-1 13-1 0,14-1-2 0,-13 28-2 0,0 25 2 0,-26-1-1 0,0 1 1 0,-26-13-1 0,-13-1-14 0,39-25 7 0,-39 0-103 0</inkml:trace>
  <inkml:trace contextRef="#ctx0" brushRef="#br1" timeOffset="254">11229 14136 61 0,'0'0'0'0,"0"-13"40"0,0 1-19 0,12-27-16 0,2 25 2 0,11 14-7 0,-11 26 0 0,-1 1 0 0,-13 11 0 0,0-12 2 0,-13 0 0 0,13-1 2 0,38-25-4 0,1 0-5 0,13-12-61 0,-40 12 15 0</inkml:trace>
  <inkml:trace contextRef="#ctx0" brushRef="#br1" timeOffset="255">11487 14460 76 0,'0'0'13'0,"0"0"7"0,0-14-2 0,14 1-10 0,24 13-6 0,13-12-2 0,1-1-11 0,-13 13-36 0,-26-14-28 0</inkml:trace>
  <inkml:trace contextRef="#ctx0" brushRef="#br1" timeOffset="256">11617 14291 55 0,'0'0'12'0,"0"0"18"0,-13 0-8 0,13 13-12 0,-14 12-6 0,14 28-4 0,0-2-5 0,0 27 2 0,14-27-4 0,-1 2-32 0,-13-40-24 0</inkml:trace>
  <inkml:trace contextRef="#ctx0" brushRef="#br1" timeOffset="257">11914 14239 90 0,'0'0'20'0,"0"-13"5"0,-14 13-16 0,2 0-5 0,12 13-5 0,0 39 1 0,0 0-1 0,12-1-3 0,-12-12 5 0,14-12-1 0,-1-15-1 0,-1 1 3 0,14-13-3 0,0 0 2 0,1-13 2 0,-15-13-2 0,1 1 4 0,-13-2-1 0,0 2-1 0,-13 11 5 0,13 2-7 0,-12 51 1 0,12 12-4 0,12 14-3 0,-12-1 1 0,13 2-142 0</inkml:trace>
  <inkml:trace contextRef="#ctx0" brushRef="#br1" timeOffset="258">12547 13748 52 0,'-13'0'18'0,"13"0"21"0,0-12-10 0,13 12-13 0,39-14-8 0,64 14-2 0,-65-13-4 0,-11 13-2 0,11 0 1 0,-116 0-2 0,-25 0 1 0,-1 0-1 0,27 13-4 0,51 1-13 0,39-2-103 0</inkml:trace>
  <inkml:trace contextRef="#ctx0" brushRef="#br1" timeOffset="259">13438 13361 67 0,'-39'-26'45'0,"27"0"-19"0,12 26-11 0,0 26-1 0,25 51-6 0,-11 40-5 0,11 12-3 0,-25-12-2 0,0-40 1 0,14-38 1 0,-14-39 1 0,0 0 1 0,0-39-1 0,-14-12 0 0,1-28 0 0,1 29 1 0,-2-3-1 0,28 2-1 0,11 24 1 0,1-12-1 0,12 39 1 0,1 14-2 0,-12 25 0 0,-66 90-1 0,-13-104-2 0,13-12-12 0,-25 1-117 0</inkml:trace>
  <inkml:trace contextRef="#ctx0" brushRef="#br1" timeOffset="260">13155 13994 87 0,'0'0'13'0,"-14"-12"12"0,28 12-3 0,50 0-8 0,65-14-4 0,65 14-1 0,0-25-5 0,-52 25-6 0,-104-14-8 0,-38 28-27 0,-25-14-55 0</inkml:trace>
  <inkml:trace contextRef="#ctx0" brushRef="#br1" timeOffset="261">13155 14214 50 0,'0'-13'23'0,"0"13"8"0,0-12-9 0,0 12-6 0,0 25-7 0,12 26-7 0,1 27-4 0,0 12-3 0,-1 2 40 0,2-16-32 0,-1-37 2 0,-13-14-44 0,0-25 36 0,0-12 6 0,-13-26 5 0,13-15-5 0,-14 2 1 0,2-14 1 0,12 13-5 0,26 27 3 0,13-1-4 0,12 26-2 0,-25 12 0 0,0 27-2 0,-26 0 3 0,-117 64-34 0,105-103-52 0</inkml:trace>
  <inkml:trace contextRef="#ctx0" brushRef="#br1" timeOffset="262">13348 14162 68 0,'0'0'0'0,"0"-13"32"0,13 0-8 0,0 0-5 0,0 1-15 0,12 12-4 0,-11 12-2 0,-2 27 1 0,-12 0-1 0,-12-14 4 0,12-12 0 0,12 1 0 0,15-28 0 0,11 1-7 0,1-12-42 0,-27 13-39 0</inkml:trace>
  <inkml:trace contextRef="#ctx0" brushRef="#br1" timeOffset="263">13593 14446 72 0,'0'0'0'0,"0"-13"27"0,0 13-1 0,0-12-8 0,13-1-9 0,39-1-6 0,12 14-4 0,2-12-9 0,-29 12-27 0,-23 0-61 0</inkml:trace>
  <inkml:trace contextRef="#ctx0" brushRef="#br1" timeOffset="264">13709 14279 54 0,'0'0'14'0,"0"0"11"0,-12-14-2 0,12 28-11 0,-13 11-11 0,13 26-1 0,0 15-1 0,13-15-3 0,-13 2 0 0,12-16-17 0,1-24-70 0</inkml:trace>
  <inkml:trace contextRef="#ctx0" brushRef="#br1" timeOffset="265">14188 14279 78 0,'0'0'0'0,"13"0"11"0,-13-26-4 0,0-1 4 0,0 15-1 0,-26-13-1 0,-13 11 1 0,-12 40-6 0,25 12-5 0,13 14 0 0,26-14 3 0,13-12-1 0,-1-12 2 0,14-14 2 0,-13-26 0 0,0 12 5 0,-26-11-8 0,13 12 1 0,-13 26-1 0,-13 26-3 0,13 26 2 0,0-1 0 0,0-11-3 0,13-16 3 0,-13-24-14 0,0 1-44 0,0-14-26 0</inkml:trace>
  <inkml:trace contextRef="#ctx0" brushRef="#br1" timeOffset="266">14381 13284 88 0,'0'0'7'0,"0"-14"21"0,27 14-7 0,-2 0-4 0,14 14-5 0,38 89 1 0,-24-25-8 0,-15 25-2 0,13 26-2 0,-37 0-2 0,-1 0 1 0,-13-51 7 0,0 25-12 0,0 0-1 0,0 13 1 0,-13-11 0 0,-13-29 2 0,-13-11-15 0,1-38-113 0</inkml:trace>
  <inkml:trace contextRef="#ctx0" brushRef="#br1" timeOffset="267">15376 13787 13 0,'0'0'8'0,"-13"-12"38"0,13-1-16 0,-12 13-9 0,24 0-2 0,27 0-2 0,13 0-7 0,39-14-3 0,25 2-5 0,-38-2-3 0,-27 1-19 0,-25 13-58 0,-26 0 25 0</inkml:trace>
  <inkml:trace contextRef="#ctx0" brushRef="#br1" timeOffset="268">15686 13581 41 0,'0'-13'43'0,"0"-14"-12"0,0 15-11 0,-12 115 21 0,38-26-38 0,-1-11-4 0,-11 11-1 0,-1-25-4 0,-1-13-34 0,1-14-77 0</inkml:trace>
  <inkml:trace contextRef="#ctx0" brushRef="#br1" timeOffset="269">16837 13400 30 0,'0'0'0'0,"-14"-39"50"0,2 0-21 0,12 12-6 0,0 16-1 0,0 11-8 0,0 25-2 0,0 40-5 0,0 38-3 0,26 14-3 0,-1-2-3 0,2 53 4 0,-54-180-1 0,15-41 1 0,-15-23 0 0,15-15 0 0,12 1-2 0,12 26 1 0,41 24-2 0,-2 15 0 0,1 37 0 0,-14 27 0 0,-25 78 0 0,-51-79 1 0,-14-25-1 0,1 0-20 0,24-13-114 0</inkml:trace>
  <inkml:trace contextRef="#ctx0" brushRef="#br1" timeOffset="270">16424 14019 81 0,'0'0'0'0,"0"-25"38"0,25 13-18 0,78-2 0 0,65 1-6 0,52-13-5 0,12 13-4 0,-37 13-3 0,-53 0-3 0,-51 27-6 0,-66-15-35 0,-25-12-59 0</inkml:trace>
  <inkml:trace contextRef="#ctx0" brushRef="#br1" timeOffset="271">16488 14291 42 0,'0'0'0'0,"-25"0"83"0,25 52-77 0,12 26-8 0,1 26 43 0,12-1-49 0,2-13 11 0,-15-39 0 0,-12-24 4 0,0-15 2 0,-12-38-3 0,-15-25-47 0,2-15 47 0,0-24 2 0,25 13-4 0,12 12-3 0,26 14 0 0,15 38-5 0,-2 26 1 0,-12 26-1 0,-26 12 3 0,-39-12-2 0,-13 0 4 0,-13-27-8 0,-12 1-39 0,39-26-47 0</inkml:trace>
  <inkml:trace contextRef="#ctx0" brushRef="#br1" timeOffset="272">16720 14175 67 0,'0'0'0'0,"0"-13"32"0,0 0-12 0,0 0-8 0,14 13-8 0,-2 0-4 0,15 13-2 0,-15 27 1 0,-12-3 1 0,-12 16 2 0,-2-28 1 0,1 0 3 0,26-25-2 0,39-11-4 0,-1-16-22 0,1 1-78 0</inkml:trace>
  <inkml:trace contextRef="#ctx0" brushRef="#br1" timeOffset="273">16992 14511 65 0,'0'0'5'0,"0"-13"12"0,0 13 3 0,25-13-7 0,14 0-3 0,26 13-8 0,13-12-1 0,-14-2-11 0,-12 1-43 0,-40 13-6 0</inkml:trace>
  <inkml:trace contextRef="#ctx0" brushRef="#br1" timeOffset="274">17186 14355 52 0,'-14'0'25'0,"14"0"4"0,0-12-12 0,-12 12-7 0,12 12-5 0,0 27-5 0,12 13-2 0,-12 13-4 0,14-1 34 0,-14-24-64 0,13-15-66 0</inkml:trace>
  <inkml:trace contextRef="#ctx0" brushRef="#br1" timeOffset="275">17664 14421 64 0,'0'0'0'0,"0"-13"23"0,-14-13 0 0,2-13-8 0,-1 0-3 0,-12 14-5 0,-2-1-3 0,-12 12-1 0,1 28-5 0,12 24-1 0,13-25 2 0,39 116-1 0,25-116 5 0,-12-13 1 0,-12-25 3 0,-15-2-3 0,1 2 1 0,-13 11-2 0,0 41-1 0,0 12-1 0,13 38-4 0,-1 0 54 0,2-24-49 0,-14-2-3 0,0-38-8 0,-14 0-79 0,14-13 4 0</inkml:trace>
  <inkml:trace contextRef="#ctx0" brushRef="#br1" timeOffset="276">18310 13775 34 0,'0'0'9'0,"-26"-27"73"0,65 15-67 0,26-2-3 0,12-11-8 0,1 25-4 0,-40 0-5 0,-12 0-36 0,-26 0-59 0</inkml:trace>
  <inkml:trace contextRef="#ctx0" brushRef="#br1" timeOffset="277">18504 13594 23 0,'-13'-13'46'0,"13"-13"-7"0,0 12-20 0,-14 41-8 0,28 37 1 0,-1 26-9 0,-1-11-3 0,2-15-2 0,-1-13-6 0,-13-38-107 0</inkml:trace>
  <inkml:trace contextRef="#ctx0" brushRef="#br1" timeOffset="278">19744 13322 13 0,'0'0'17'0,"0"-13"34"0,0-1-24 0,0 14-15 0,-13 14-2 0,-13 38 1 0,13 25-4 0,1 1-3 0,12-13-2 0,-13-40 0 0,13-25 0 0,0-12 1 0,0-53-1 0,13-26-1 0,-1-12 1 0,40-77-7 0,-39 180 4 0,1 25 2 0,-2 14 2 0,13 26 1 0,14 25-3 0,1-13-1 0,-3-12-1 0,-23-26-6 0,-1-26-35 0,-26 0-43 0</inkml:trace>
  <inkml:trace contextRef="#ctx0" brushRef="#br1" timeOffset="279">19589 13477 52 0,'0'0'28'0,"13"-12"-11"0,52-2-14 0,25 1-40 0,-76 13-9 0</inkml:trace>
  <inkml:trace contextRef="#ctx0" brushRef="#br1" timeOffset="280">19137 13877 62 0,'0'0'15'0,"0"-12"9"0,26-1-4 0,51 0-1 0,65 0-2 0,52-1-3 0,65-23-4 0,12 10-1 0,-13 15-4 0,-77 12 0 0,-78 0-2 0,-64 0-5 0,-39 0-5 0,-39 0-34 0,-51 0-86 0</inkml:trace>
  <inkml:trace contextRef="#ctx0" brushRef="#br1" timeOffset="281">19382 14175 28 0,'0'0'0'0,"0"-13"38"0,0 0-3 0,13-13-10 0,-13 14-10 0,13 12-2 0,-13 38-7 0,13 14-7 0,-13 38-1 0,13 13-2 0,0-12 4 0,-13-14-1 0,0-38 44 0,0-12-82 0,-13-27 43 0,0-39 0 0,0-14 3 0,0-11-2 0,13-14-2 0,13 2 0 0,13 37-5 0,26 13 2 0,-13 26-4 0,0 26 1 0,-14 13 1 0,-38-2 0 0,-155 41-139 0</inkml:trace>
  <inkml:trace contextRef="#ctx0" brushRef="#br1" timeOffset="282">19692 14123 58 0,'0'-12'14'0,"-12"-27"14"0,-1 13-8 0,38-1-8 0,54 54-1 0,-79 11-12 0,0 1-1 0,-14 0 4 0,1 0-2 0,0-26 1 0,26-13 1 0,14-13-3 0,23-13-17 0,3 0-95 0</inkml:trace>
  <inkml:trace contextRef="#ctx0" brushRef="#br1" timeOffset="283">20042 14408 62 0,'0'0'6'0,"0"-14"19"0,0 2-5 0,0-1-5 0,39-1-6 0,11 14-8 0,28-12 0 0,-13 12-10 0,-1 0-37 0,-50 0-25 0</inkml:trace>
  <inkml:trace contextRef="#ctx0" brushRef="#br1" timeOffset="284">20248 14239 52 0,'0'0'0'0,"-13"0"27"0,0-13 1 0,0 13-13 0,1-12-7 0,12 116 14 0,0-53-23 0,12-12 1 0,-12-1 0 0,13-12-6 0,-13-13-23 0,0-13-74 0</inkml:trace>
  <inkml:trace contextRef="#ctx0" brushRef="#br1" timeOffset="285">20751 14253 59 0,'0'0'0'0,"0"-14"22"0,0-11-3 0,0 0-3 0,-12-2-3 0,-13 1-3 0,-2 1-3 0,-12 12-7 0,-12 13 2 0,25 25-1 0,0 14-2 0,13 0 1 0,26 13 0 0,13-26 8 0,0-14-4 0,0 1-1 0,13-26 2 0,-14-25-2 0,-11-1 2 0,-1 26-3 0,-13 1-1 0,0-15 3 0,12 14 0 0,-12 26 5 0,0 26-4 0,0 13-3 0,0-1-2 0,0 14 2 0,0-1-1 0,0-12 1 0,0-26-3 0,0-1 1 0,-12-11-55 0,-1-14-70 0</inkml:trace>
  <inkml:trace contextRef="#ctx0" brushRef="#br1" timeOffset="286">4889 15940 16 0,'0'-17'18'0,"-15"-31"28"0,15 16-22 0,15 16-10 0,17 1-2 0,0 15-3 0,0 15-5 0,-1 33 1 0,-15 17 0 0,-16-4-1 0,0 4 0 0,16-19 0 0,16-13-2 0,16-16-1 0,15-34 1 0,1-31-2 0,-1 2 1 0,-31-19-1 0,-32-14 1 0,16 31 0 0,-16 1-1 0,0 47 2 0,0 0-2 0,0 15 3 0,0 33 2 0,16 17-1 0,-1 13 2 0,1 16-2 0,16 17-3 0,-32-46 3 0,0 14-4 0,0 1 2 0,-16-33-2 0,-31-16 2 0,15-14-2 0,-16-49 2 0,16-31-2 0,1-17 0 0,47-47 1 0,47 64-4 0,16-17-5 0,1 34-17 0,-17 13-64 0,-47 33 29 0</inkml:trace>
  <inkml:trace contextRef="#ctx0" brushRef="#br1" timeOffset="287">5985 15827 60 0,'0'-15'11'0,"16"-33"25"0,-32 16-12 0,-32 32-7 0,16 0-1 0,-31 47-2 0,31 1-3 0,16 32-4 0,0 31-3 0,32 0-1 0,32-17-2 0,-32-44 0 0,31 11-5 0,17-44-27 0,15-17-102 0</inkml:trace>
  <inkml:trace contextRef="#ctx0" brushRef="#br1" timeOffset="288">6191 15970 87 0,'-16'-30'31'0,"0"13"-6"0,48 1-9 0,16-1-8 0,-1 34-3 0,-15 30-3 0,-16 17 0 0,-16-1 0 0,-16 1-2 0,0-32 1 0,0-17 0 0,16-15 1 0,0-30-2 0,32-20 0 0,16-11 0 0,-16 11 0 0,-17 3 2 0,1 0-2 0,0 15 1 0,-16 16 0 0,-32 16-1 0,17 0 1 0,-17 31 2 0,16 19 2 0,16 28-2 0,16 1-1 0,16-14-1 0,-1-19 0 0,17-14-5 0,0-32-19 0,15-32-46 0,-47 16 1 0</inkml:trace>
  <inkml:trace contextRef="#ctx0" brushRef="#br1" timeOffset="289">6699 15749 81 0,'-16'-33'29'0,"0"16"0"0,16 3-10 0,16 14-5 0,0 47-3 0,16 17-1 0,16-1-1 0,-17 1-3 0,1 14 0 0,-1-13-5 0,-78 77-7 0,0-110-44 0,31-32-63 0</inkml:trace>
  <inkml:trace contextRef="#ctx0" brushRef="#br1" timeOffset="290">7937 16018 41 0,'0'0'0'0,"0"-17"53"0,-15 2-23 0,15-1-8 0,31 0-7 0,1 16-3 0,32 0-5 0,-17 0-2 0,0 0-5 0,1-14-5 0,0 14-21 0,-32 0-65 0,-1 0 44 0</inkml:trace>
  <inkml:trace contextRef="#ctx0" brushRef="#br1" timeOffset="291">8033 16097 60 0,'0'0'0'0,"-32"15"45"0,16-15-18 0,16 17-8 0,31-17-5 0,17 0-3 0,0 0-5 0,16-17-5 0,-1 2 0 0,1-1-21 0,-17 16-101 0</inkml:trace>
  <inkml:trace contextRef="#ctx0" brushRef="#br1" timeOffset="292">9700 15699 16 0,'15'0'52'0,"-15"-14"-20"0,0-3-11 0,0 2-6 0,0 15-4 0,0 15-3 0,16 33-2 0,-16 15-2 0,16 1-3 0,-16-17 1 0,0-14-3 0,0-2-7 0,0-15-36 0,-16-16-44 0</inkml:trace>
  <inkml:trace contextRef="#ctx0" brushRef="#br1" timeOffset="293">9525 16112 54 0,'0'0'0'0,"-64"0"47"0,64 0-23 0,0 0-9 0,64 0-4 0,31 0-4 0,32 0-2 0,-16-15-3 0,-48 15-5 0,-30 0-20 0,-18 15-102 0</inkml:trace>
  <inkml:trace contextRef="#ctx0" brushRef="#br1" timeOffset="294">9921 16273 69 0,'0'0'23'0,"0"0"-3"0,-15 0-10 0,-17 0-2 0,-15 0-3 0,-1 15 1 0,-16 0-1 0,16-15 2 0,33 0-4 0,-1 0 1 0,16 0-1 0,16 0 0 0,-16 0-1 0,15 17 0 0,-15 14 0 0,0 17 0 0,-15 0-2 0,15-17 1 0,0 1-1 0,15-48 1 0,2 0-1 0,30 16 0 0,16-16 0 0,1 16 0 0,-1 32 0 0,-30 16 0 0,-18 15 2 0,-15 1 1 0,-31-17 2 0,-17 1-2 0,-31-48-3 0,-1 16-1 0,1-49-17 0,31 2-126 0</inkml:trace>
  <inkml:trace contextRef="#ctx0" brushRef="#br1" timeOffset="295">10652 15779 59 0,'0'-30'35'0,"0"13"-15"0,0 17-6 0,16 0-4 0,-16 47-4 0,15 1-2 0,2 0-2 0,-17-33 0 0,16-15-1 0,-16 0 0 0,0-15-1 0,0-17 1 0,0-15 0 0,-16 15 0 0,-1 32-2 0,2 0 2 0,-17 15 2 0,16 33-3 0,16 15 5 0,0 1-3 0,16 16-1 0,16-17-1 0,16-15 0 0,-1-31 2 0,33-17-2 0,-17-33-1 0,1 1 2 0,-33-14-1 0,1-19 2 0,-16 19-2 0,-16 13 0 0,0 16 0 0,-16 17 1 0,0 0-1 0,0 17 3 0,0 30 0 0,32 17-2 0,16-1 1 0,16-15-1 0,-1-32 0 0,16-16 0 0,-15-16 0 0,-16-16 0 0,-16-14-1 0,-16-4 0 0,-16-11 0 0,-16 28 0 0,1 1 0 0,-17 16-1 0,-15 16 1 0,30 16 0 0,2 16-1 0,31-16 1 0,48 15-1 0,31-15 1 0,32-16 0 0,0-47 0 0,0-1-1 0,-63 0 2 0,-32 17-1 0,-16 31-1 0,-16 0 0 0,16 16 1 0,0 31-1 0,0 1 1 0,31 15 0 0,2 1 0 0,-18-32-1 0,-15-1 2 0,-15-16 0 0,-33 18-1 0,0-33 1 0,1 0-6 0,-1 0-32 0,32-16-64 0</inkml:trace>
  <inkml:trace contextRef="#ctx0" brushRef="#br1" timeOffset="296">11732 15875 61 0,'-16'-16'37'0,"16"0"-11"0,16 0-11 0,31 1-6 0,0 15-4 0,-30 15-4 0,-17 33 0 0,-17 0 0 0,-30 15 1 0,0-15 3 0,47-31-3 0,-16-2 3 0,16 0-3 0,-17 1 5 0,17-1 0 0,33-15 0 0,14 0-2 0,0-31-3 0,17 16-3 0,-16 0-5 0,0-2-46 0,-48 17-62 0</inkml:trace>
  <inkml:trace contextRef="#ctx0" brushRef="#br1" timeOffset="297">12113 15827 45 0,'-16'0'25'0,"-1"-15"9"0,2-1-12 0,30-1-4 0,18 2-5 0,-2 15-4 0,-15 32-4 0,16-1 0 0,-17 32-3 0,2 1-2 0,-34-17 2 0,2 3-2 0,-17-20 2 0,16-30 0 0,16-15 0 0,127-111 0 0,-79 61-2 0,-16 17 1 0,-32 17 0 0,0-1-1 0,-32 17 0 0,16 15 2 0,-16 30 3 0,16 18 0 0,16 15-1 0,0 17-1 0,16-16-1 0,16-17-2 0,-1-16-6 0,33-31-40 0,-32 0-69 0</inkml:trace>
  <inkml:trace contextRef="#ctx0" brushRef="#br1" timeOffset="298">13017 15954 79 0,'0'0'0'0,"-48"-14"38"0,48-3-16 0,17 17-9 0,62 0-2 0,31 0-1 0,2 0-7 0,-32 0-4 0,-18 0-10 0,3 17-76 0,-49-17 31 0</inkml:trace>
  <inkml:trace contextRef="#ctx0" brushRef="#br1" timeOffset="299">14064 15685 72 0,'0'0'0'0,"0"-32"45"0,-15 17-27 0,-1 15-3 0,16 0-4 0,-15 15-1 0,-1 31-1 0,16 19-3 0,0-17-4 0,16-17-3 0,-1 1-6 0,-15 0-30 0,0-16-82 0</inkml:trace>
  <inkml:trace contextRef="#ctx0" brushRef="#br1" timeOffset="300">13779 16034 90 0,'-15'0'24'0,"15"0"5"0,63 0-15 0,16 0-6 0,33-16-7 0,-18 16-4 0,-46-17-37 0,-32 17-55 0</inkml:trace>
  <inkml:trace contextRef="#ctx0" brushRef="#br1" timeOffset="301">13985 16273 91 0,'-15'0'6'0,"-1"0"14"0,-1 0-7 0,17 15-4 0,17 31-4 0,-17 4 0 0,-17-3-1 0,2 0-2 0,-1-31 0 0,1 0 0 0,15-32-1 0,206-16 19 0,-174 64-20 0,-16 16 3 0,-1 15-2 0,-15 1-1 0,-31-17 1 0,-17-16 1 0,0-14-2 0,17-17 2 0,-17-17-1 0,31-14-1 0,34 1 1 0,-1 13 0 0,-1 1-2 0,18 16 0 0,-18 33-1 0,1-18-6 0,-1-15-27 0,-15 0-87 0</inkml:trace>
  <inkml:trace contextRef="#ctx0" brushRef="#br1" timeOffset="302">13922 16288 89 0,'0'0'0'0,"-16"0"43"0,16 0-20 0,16 0-9 0,64-15-11 0,-1-18-4 0,16 1-29 0,-80 1-81 0</inkml:trace>
  <inkml:trace contextRef="#ctx0" brushRef="#br1" timeOffset="303">14970 15716 6 0,'0'-17'33'0,"0"3"45"0,0-18-63 0,-17 32-4 0,-29-15-3 0,13 15-3 0,2 0 1 0,-17 15 1 0,17 31 0 0,14 51-2 0,17-18-2 0,33 0 0 0,30-15-2 0,-15-31-1 0,14-33 1 0,-14-17-1 0,-15-31 0 0,13 2 0 0,-46-4 1 0,17 19-1 0,-17 15 1 0,0 16-2 0,0 0 1 0,-17 32 0 0,34 16-1 0,14 15 1 0,17-31 0 0,16 1 1 0,-16-18-1 0,-17-30 0 0,-16-18 2 0,2-15-3 0,-34-15 2 0,-14-17 0 0,-17 2-1 0,0 45-2 0,-14 33 1 0,14 33 1 0,16 14 1 0,32 0-3 0,32-15 1 0,47 0 0 0,17-32-1 0,-1-32 2 0,-16-16-1 0,1-15 1 0,-49 15 1 0,-31 17-3 0,16 31 0 0,-32 14 2 0,16 36 0 0,0 13-1 0,16-16 1 0,16 17 0 0,-1-17-1 0,-14-16 2 0,-17 2-1 0,-32-16 0 0,-16-2 1 0,1-30-2 0,15-18-20 0,16-15-96 0</inkml:trace>
  <inkml:trace contextRef="#ctx0" brushRef="#br1" timeOffset="304">16002 15843 53 0,'-16'-16'19'0,"-1"-15"23"0,2-16-22 0,15 14-6 0,15 16-6 0,18 17-3 0,15 33-4 0,-17 14-1 0,-16 1 0 0,-30-16-1 0,-16-1 1 0,-2-14 0 0,33-17 1 0,0 16-1 0,17-16-1 0,30 0 2 0,-15 17-2 0,-1 13 1 0,-14 1 0 0,-34 2 0 0,-14 14 0 0,-17-47 1 0,-15 16 1 0,-1-16-1 0,33-31-1 0,-1-1-2 0,47-16-22 0,18 16-82 0</inkml:trace>
  <inkml:trace contextRef="#ctx0" brushRef="#br1" timeOffset="305">16288 15812 57 0,'-17'-16'41'0,"17"-16"-15"0,17 17-8 0,30-2-7 0,-15 17-3 0,16 32-3 0,-17 31-3 0,-31 0-2 0,-15 1 1 0,-1-17 0 0,-16-14-1 0,32-33 1 0,0 0 1 0,15-16-1 0,18-32 1 0,13 18-2 0,2-20 2 0,-15 3-3 0,-18 0 2 0,-15 0 0 0,0 14 2 0,0 16-1 0,-15 17-1 0,-1 0 1 0,-16 17 1 0,16 46 0 0,-1-15 0 0,17 15-2 0,-15-13 2 0,47-4 0 0,-1-14-2 0,17-32-4 0,16 0-35 0,-32-17-77 0</inkml:trace>
  <inkml:trace contextRef="#ctx0" brushRef="#br1" timeOffset="306">17224 15812 50 0,'-31'0'19'0,"-2"0"13"0,33 0-9 0,0 0-3 0,48-16-6 0,0 16-4 0,47 0-4 0,-15-17-4 0,-1 2-1 0,-31 15-2 0,-17 0-16 0,-31 0-18 0,0 0-74 0</inkml:trace>
  <inkml:trace contextRef="#ctx0" brushRef="#br1" timeOffset="307">17414 15605 47 0,'-15'0'22'0,"-1"0"7"0,16 0 25 0,0 33-41 0,0 14-3 0,0 17-3 0,16 14-2 0,-16-15-4 0,15 1-1 0,-15-32 0 0,0-17-1 0,17-15-30 0,-17 17-76 0</inkml:trace>
  <inkml:trace contextRef="#ctx0" brushRef="#br1" timeOffset="308">18367 15573 11 0,'0'0'0'0,"-16"-16"39"0,16 1-4 0,0 0-16 0,-15 15-4 0,15 0-4 0,0 30 2 0,-16 1-7 0,32 19-3 0,15-35-1 0,-16 0-1 0,2-15 0 0,-1-15 0 0,-16-17 0 0,-16-16 0 0,-16 17-1 0,16 16-1 0,1 15 2 0,-1 0-1 0,-1 46 0 0,2 19 0 0,15 29 3 0,32 1 0 0,-1-32-1 0,33-30-1 0,-1-2 1 0,16-31-1 0,0-31-1 0,-14-2 1 0,-49-30 0 0,-1 15-1 0,-15-32 1 0,0 49-1 0,-15 31 0 0,-1 0 1 0,16 48 1 0,95 111 2 0,-32-127-4 0,-15-16-1 0,-17-16 3 0,2 0-3 0,-18-48 2 0,-15 0-1 0,-15-30 1 0,-33-3-3 0,0 34 3 0,1 14-2 0,-1 33 0 0,16 17 1 0,16 31-1 0,16-2 1 0,31 4 0 0,34-35-1 0,14 0 0 0,16-45 0 0,32-51 1 0,-31 18-1 0,-50 0 1 0,-29 31-2 0,-49 32 1 0,-15 17 1 0,-1 13 0 0,48 34 0 0,31-17 1 0,33 17-1 0,-16-17 0 0,-33 1-1 0,2 0 1 0,-34-33 1 0,-14 18 0 0,-17-16-1 0,-15-17 0 0,30 0-1 0,33-33-21 0,17 1-75 0</inkml:trace>
  <inkml:trace contextRef="#ctx0" brushRef="#br1" timeOffset="309">19669 15588 21 0,'0'0'13'0,"16"-15"27"0,-16-1-20 0,0 1 0 0,15 0-2 0,2-2-4 0,14 1-4 0,0-1-3 0,2 34-4 0,-1 16-3 0,-16 13 1 0,-16 2-1 0,-16-1 1 0,-16-30 0 0,-1-3 0 0,2 3-1 0,16-17 0 0,15 0 1 0,15 0-1 0,33 0 1 0,0-17 0 0,-17 34-1 0,-15 31 0 0,16 0 0 0,-32-1 1 0,-17 1 1 0,-14-32 0 0,-17 1 0 0,0-17-2 0,2 0 2 0,13-33-4 0,2 1-13 0,31 0-62 0,16 32 16 0</inkml:trace>
  <inkml:trace contextRef="#ctx0" brushRef="#br1" timeOffset="310">20129 15557 34 0,'0'0'29'0,"16"-15"8"0,-16 15-15 0,15-32 0 0,-15 16-11 0,33 16-1 0,-1 0-3 0,15 33-2 0,-32 28-3 0,2 4-2 0,-17 14 0 0,-17-32 2 0,2 1-2 0,-1-32 0 0,1-16 1 0,15 0 0 0,31-16 1 0,1-15-2 0,-1-16 0 0,17-17 2 0,-17 0-2 0,-14 16 0 0,-17 2 1 0,0 29 2 0,0 1-1 0,-17 16 0 0,2 16 0 0,-1 1 1 0,1 29 0 0,-1 19 1 0,16-4-1 0,0 4 0 0,16-17-1 0,-1-1-1 0,33-31-1 0,0-16-5 0,-1 0-52 0,-47-16-34 0</inkml:trace>
  <inkml:trace contextRef="#ctx0" brushRef="#br1" timeOffset="311">21130 15653 49 0,'-33'0'25'0,"2"-15"7"0,14 15-11 0,17 0-5 0,33 0-3 0,30-17-4 0,49 34-5 0,-18-17-4 0,-15 0-2 0,-31 15-15 0,-31-15-59 0</inkml:trace>
  <inkml:trace contextRef="#ctx0" brushRef="#br1" timeOffset="312">21351 15477 60 0,'0'-15'25'0,"-15"15"4"0,15 0-15 0,15 32-1 0,-15 31-2 0,0 1-2 0,0 14-1 0,-15 2-5 0,15-16-3 0,0-17 1 0,0-30-12 0,15-1-128 0</inkml:trace>
  <inkml:trace contextRef="#ctx0" brushRef="#br1" timeOffset="313">22113 15431 44 0,'-15'-15'38'0,"15"-2"-13"0,15 1-8 0,-15 49-7 0,-15 28-4 0,-1 35-1 0,-1-16-1 0,-14-1 0 0,31-47-4 0,0-17 3 0,0-15-2 0,16-47-1 0,-16-17 2 0,0-16-2 0,-16 2 0 0,32 14 0 0,-1 1 1 0,2 46-1 0,14 2 0 0,2 30 1 0,-18 35 0 0,1 28 1 0,16 1-1 0,-1-14-2 0,2-4 0 0,-2 19-132 0</inkml:trace>
  <inkml:trace contextRef="#ctx0" brushRef="#br1" timeOffset="314">21923 15573 51 0,'-16'0'11'0,"-15"0"30"0,47 0-18 0,47-16-13 0,222 1-11 0,-268 15-79 0,-1 0 37 0</inkml:trace>
  <inkml:trace contextRef="#ctx0" brushRef="#br1" timeOffset="315">21844 15875 65 0,'-33'0'32'0,"50"0"-14"0,31 0-3 0,-1 0-4 0,1 0 0 0,15 0-3 0,33-16-2 0,-1-16-4 0,-32 32-4 0,-32 0-14 0,2 0-73 0,-33 0 42 0</inkml:trace>
  <inkml:trace contextRef="#ctx0" brushRef="#br1" timeOffset="316">22019 16145 59 0,'0'0'14'0,"-16"0"14"0,16-16-13 0,0-16-1 0,0 16 1 0,31-14-1 0,0 13-6 0,17 17-5 0,-15 32-3 0,-18-1-1 0,1 34 1 0,-32-19-1 0,-15 2 1 0,-1-31 3 0,-1-2-3 0,18-15 2 0,-1 0-1 0,16 15-1 0,31-15-1 0,17-15-1 0,-15 15 2 0,13-15 1 0,-29 45-1 0,-1 18 1 0,-16 0-1 0,0 0 0 0,-16-17 1 0,-32-15 0 0,0-16 2 0,-31-16-2 0,16-15-5 0,30-2-70 0,33 33 5 0</inkml:trace>
  <inkml:trace contextRef="#ctx0" brushRef="#br1" timeOffset="317">22827 15573 8 0,'17'-16'20'0,"-1"1"11"0,-1-33-4 0,-15 16-8 0,0 16-6 0,-31 1-4 0,-1-17-4 0,-32 32 1 0,33 32-1 0,14-1-1 0,2 34-2 0,30-4-1 0,33-11-1 0,0-20 1 0,0-13-1 0,-17 14 0 0,-14 17-1 0,-1 0 1 0,-16-17 0 0,-33-15 0 0,-15 0 0 0,-14-16 0 0,-3-16-2 0,34-16-22 0,16 17-78 0</inkml:trace>
  <inkml:trace contextRef="#ctx0" brushRef="#br1" timeOffset="318">23081 15477 72 0,'0'-31'21'0,"0"16"5"0,0 15-13 0,0 31-4 0,17 49-1 0,-17-1-5 0,16 16-1 0,-1-32-2 0,-15-30 0 0,17-33 2 0,-17 0-2 0,31-48 1 0,-15-31-1 0,-16-1 0 0,32 32 1 0,16 18-1 0,-1 13-1 0,1 17 2 0,-16 32-2 0,-1-1 0 0,-15 34 2 0,-16-4-1 0,0-11 0 0,0-50 1 0,0 15-1 0,0-15 1 0,0-32 0 0,0-32 0 0,15-16 2 0,2 2-5 0,14 45 1 0,2 18 3 0,-2 15 0 0,1 15 0 0,-16 35-3 0,-1-4 2 0,-15 19-2 0,0-18 1 0,0 0-1 0,0-30-17 0,0-2-110 0</inkml:trace>
  <inkml:trace contextRef="#ctx0" brushRef="#br1" timeOffset="319">23939 15399 59 0,'0'0'11'0,"-15"-16"13"0,15-1-6 0,0-14-3 0,31 31-5 0,17-16-1 0,-16 32-5 0,-16 15-1 0,-1 19-3 0,-15 11 0 0,-15-28 0 0,-18-1 0 0,-15-17 1 0,33-15-1 0,-1-15 0 0,32 15 1 0,16 0-1 0,16-15 0 0,-17 15 0 0,-15 30 0 0,-1 1 0 0,-15 19 0 0,-15-3 0 0,-16 0 2 0,-2-15 0 0,-30-17-2 0,16 2 2 0,-1-17-1 0,31-17-4 0,2 2-30 0,30 0-59 0</inkml:trace>
  <inkml:trace contextRef="#ctx0" brushRef="#br1" timeOffset="320">24368 15510 48 0,'0'-16'22'0,"16"-1"12"0,-1 2-16 0,18-1-4 0,13 1-2 0,-13 15-4 0,-1 0-4 0,-32 63-3 0,0 16 0 0,-32 1-2 0,-1-17 2 0,2-15-1 0,16-33 3 0,15-15-2 0,31-30 2 0,17-20-3 0,-16-11 2 0,15-4-1 0,-15 34-2 0,-16-17 2 0,-1 16 2 0,-15 16 0 0,0 1 0 0,0 0 2 0,-15 15-3 0,-1 0 0 0,-16 46 2 0,16 19 0 0,-15 13 0 0,31-15-1 0,0 1 0 0,31-17-1 0,33-47-1 0,-1 0-10 0,-63 0-158 0</inkml:trace>
  <inkml:trace contextRef="#ctx0" brushRef="#br1" timeOffset="321">5556 17034 7 0,'0'-15'37'0,"-16"-35"-1"0,0 4-15 0,1 14-9 0,-33 32-2 0,-16 17-3 0,-15 61-1 0,16 49 1 0,31-30 1 0,32-36 0 0,16 19-9 0,31-16-1 0,33-17 0 0,-1-31-19 0,-15-16-47 0,-49-16 22 0</inkml:trace>
  <inkml:trace contextRef="#ctx0" brushRef="#br1" timeOffset="322">5382 17336 12 0,'0'0'31'0,"0"0"11"0,0-32-21 0,47 16-2 0,17-1-6 0,-33 34 5 0,1-1-9 0,-16 31-8 0,0 1-4 0,0 15-5 0,0 1-38 0,-16-47-37 0</inkml:trace>
  <inkml:trace contextRef="#ctx0" brushRef="#br1" timeOffset="323">5969 17256 67 0,'0'-16'9'0,"-32"-14"26"0,0 13-15 0,17 17-7 0,30 31-5 0,1 1 1 0,0 0-8 0,-16 1-6 0,16 28-17 0,0-11-42 0,0-50 15 0</inkml:trace>
  <inkml:trace contextRef="#ctx0" brushRef="#br1" timeOffset="324">6159 17271 26 0,'-15'-15'33'0,"-1"-31"6"0,-16 29-14 0,16 1-11 0,16 49-6 0,16-3 2 0,16 34-8 0,15-17-6 0,-15-16 4 0,16 2 0 0,-32-33 0 0,-1-16 3 0,1-62-8 0,0-33 5 0,16 125 0 0,0 18-1 0,31 0 1 0,1-49 1 0,-17-14 2 0,-15-32-1 0,-32 15 0 0,-32 16-1 0,-15 32 0 0,-1 48-1 0,32 17 7 0,16-4 1 0,0 4-12 0,32-2-3 0,31-30-30 0,-15-18-67 0</inkml:trace>
  <inkml:trace contextRef="#ctx0" brushRef="#br1" timeOffset="325">6842 17177 44 0,'0'0'0'0,"-16"0"54"0,0 16-28 0,-15 15-10 0,31-15 0 0,0 15-13 0,15 19-2 0,1-20-2 0,0 1 0 0,-16-14 4 0,0-1-1 0,-16-64-1 0,0-48-5 0,32 18 7 0,32 30-2 0,15 16 1 0,1 32 2 0,-1 64-2 0,-63-17 2 0,0 0-6 0,0-14-44 0,0-1-53 0</inkml:trace>
  <inkml:trace contextRef="#ctx0" brushRef="#br1" timeOffset="326">8445 16875 27 0,'0'0'37'0,"0"-17"-1"0,0 2-16 0,0 15-8 0,16 0-5 0,0 15 0 0,0 18-1 0,0 14-1 0,-1 17-2 0,2 0 0 0,14-48 1 0,17-1-3 0,16-30 1 0,-17-18 0 0,0 3-1 0,-30-34 0 0,-17 0 1 0,-17 31-2 0,17 33 1 0,-15 0-1 0,15 65 3 0,0 14 2 0,32 16-1 0,-1-15-3 0,-15-33 10 0,-16 17-10 0,0-16 1 0,-16-17-3 0,-15-16 3 0,-1-15-1 0,0-46-7 0,16-34-6 0,32-16-21 0,48 18-64 0,-48 62 52 0</inkml:trace>
  <inkml:trace contextRef="#ctx0" brushRef="#br1" timeOffset="327">9239 16843 55 0,'-16'0'11'0,"-15"-16"29"0,-2 16-17 0,2-15-1 0,15 30-8 0,0 33 1 0,0 32-6 0,16 31-5 0,0 0-5 0,0-48 8 0,32 1-8 0,15-17-11 0,17-16-46 0,-32-14-43 0</inkml:trace>
  <inkml:trace contextRef="#ctx0" brushRef="#br1" timeOffset="328">9779 16969 42 0,'-16'0'21'0,"0"-14"15"0,0-3-15 0,16 34-6 0,-16 14-2 0,1 32-6 0,15 1-3 0,-16 0-4 0,-1-31 1 0,17-19 0 0,0-14 1 0,0-14 0 0,0-51 0 0,0 2 1 0,17 0-1 0,-1 30-1 0,-1 33-2 0,1 0 2 0,0 0-1 0,16 48-1 0,16 15-1 0,-17-15 1 0,1 17-4 0,-16-51-22 0,-16 2-82 0</inkml:trace>
  <inkml:trace contextRef="#ctx0" brushRef="#br1" timeOffset="329">9588 17019 45 0,'-15'-17'41'0,"-1"1"-11"0,16 16-20 0,63-17-8 0,48 17-3 0,32 0-21 0,-79 0-43 0</inkml:trace>
  <inkml:trace contextRef="#ctx0" brushRef="#br1" timeOffset="330">10081 16923 14 0,'0'-15'52'0,"-16"-2"-13"0,-1 17-11 0,2 17-5 0,15 13-6 0,-16 51-8 0,0-3-4 0,16 2-4 0,0-33 4 0,0 0-5 0,0-14-11 0,16 14-46 0,-16-31-54 0</inkml:trace>
  <inkml:trace contextRef="#ctx0" brushRef="#br1" timeOffset="331">10239 17160 54 0,'0'0'15'0,"-47"-31"31"0,15-16-20 0,16 14-13 0,47 18-6 0,17 15-6 0,-16 32-1 0,-16 31-1 0,-48 1-2 0,1-33 2 0,-2 1 10 0,2-17-10 0,15 18 3 0,16-16-1 0,0-2 2 0,32-15-3 0,31 0-2 0,-15-15-19 0,63-35-103 0</inkml:trace>
  <inkml:trace contextRef="#ctx0" brushRef="#br1" timeOffset="332">10509 16875 39 0,'0'0'0'0,"0"-48"56"0,-32 1-21 0,17 14-13 0,46 50-5 0,32 31-5 0,-15 48-6 0,0-2-2 0,-17 17-3 0,-31-14 0 0,-15-51 4 0,-1 2-10 0,-16-1-34 0,16-16-69 0</inkml:trace>
  <inkml:trace contextRef="#ctx0" brushRef="#br1" timeOffset="333">11318 17097 43 0,'0'0'12'0,"-31"-15"29"0,15 15-19 0,16 0-9 0,47 0-5 0,17 0-8 0,32 0-15 0,-49 0-87 0</inkml:trace>
  <inkml:trace contextRef="#ctx0" brushRef="#br1" timeOffset="334">11335 17256 62 0,'-17'0'22'0,"2"0"11"0,15 0-16 0,48 0-11 0,31-16-7 0,0 0-21 0,-16 16-79 0</inkml:trace>
  <inkml:trace contextRef="#ctx0" brushRef="#br1" timeOffset="335">12033 17113 58 0,'-16'-16'48'0,"-15"1"-19"0,31-1-17 0,47 16-7 0,33-17-6 0,14 2-14 0,-14 15-79 0</inkml:trace>
  <inkml:trace contextRef="#ctx0" brushRef="#br1" timeOffset="336">12605 16858 56 0,'0'-15'41'0,"-32"-1"-11"0,16 1-12 0,0 15-5 0,16 15-2 0,0 16 0 0,-16 19 0 0,16 11-3 0,0 19-6 0,0 16-2 0,0-31 2 0,0-35-4 0,0 18-59 0,0-48-26 0</inkml:trace>
  <inkml:trace contextRef="#ctx0" brushRef="#br1" timeOffset="337">14208 17097 12 0,'0'-15'10'0,"16"-1"25"0,-16-1-9 0,0 17 0 0,0 0-8 0,0 0-5 0,48 17-4 0,46-17-2 0,81 16-2 0,16-32-5 0,-16-1-5 0,-64 17-11 0,-64 0-40 0,-47 17 7 0</inkml:trace>
  <inkml:trace contextRef="#ctx0" brushRef="#br1" timeOffset="338">14351 17288 79 0,'-16'0'13'0,"16"-17"3"0,31 2-9 0,65-1 0 0,31 16-6 0,16 0-4 0,-1 0-8 0,-15-16-69 0</inkml:trace>
  <inkml:trace contextRef="#ctx0" brushRef="#br1" timeOffset="339">15080 16923 47 0,'0'0'0'0,"-15"-15"44"0,-32-2-20 0,30 17-14 0,34 17-3 0,45 13-3 0,3 18-4 0,-3-15 1 0,3-3-2 0,-34-13 0 0,-15 14 0 0,-32 1 0 0,-47 16-1 0,15-1 4 0,1-15-15 0,30 0-63 0</inkml:trace>
  <inkml:trace contextRef="#ctx0" brushRef="#br1" timeOffset="340">16415 16669 76 0,'0'-16'6'0,"-17"16"11"0,-14 0-5 0,-17 33-2 0,33 28-3 0,-18 19-4 0,18 16-4 0,-1-17 0 0,-16 1 1 0,16-33-1 0,16-47 5 0,0 0-1 0,16-47 0 0,16-16 1 0,-16-33-2 0,16 0 1 0,-16 16-1 0,-1 19 0 0,1 28 1 0,-1-15 0 0,18 48 0 0,-1 0 1 0,-1 31 1 0,0 34-3 0,-14-2-1 0,-1 16-2 0,16 16 0 0,-1-31 0 0,0-32-1 0,-14-17-11 0,-1-15-37 0,-32 0-29 0</inkml:trace>
  <inkml:trace contextRef="#ctx0" brushRef="#br1" timeOffset="341">16192 16938 39 0,'0'0'0'0,"16"-15"38"0,16 15-27 0,95-15 1 0,-17 15-95 0</inkml:trace>
  <inkml:trace contextRef="#ctx0" brushRef="#br1" timeOffset="342">17112 16843 78 0,'0'-16'28'0,"0"1"-4"0,0 0-3 0,48 15-9 0,0 0-7 0,31 0-2 0,0 0-3 0,2 0-6 0,-50 15-28 0,-16-15-82 0</inkml:trace>
  <inkml:trace contextRef="#ctx0" brushRef="#br1" timeOffset="343">17160 17002 44 0,'-15'0'33'0,"-18"0"-8"0,18 0-4 0,15 0-3 0,32 0-3 0,32 0-4 0,30 0-4 0,-30-16-5 0,-16-1-4 0,-16 17-33 0,-16 0-61 0</inkml:trace>
  <inkml:trace contextRef="#ctx0" brushRef="#br1" timeOffset="344">18557 16653 34 0,'0'0'23'0,"33"-32"11"0,-18 0-14 0,1 18-5 0,-16-3-1 0,-16-16-2 0,-15 18-5 0,-1-1-2 0,-1 16-3 0,-13 0 0 0,-2 16 0 0,15 32-1 0,18 15-1 0,15-15 1 0,15-16 1 0,33-1-1 0,0 1-2 0,0 1 1 0,0-3 0 0,-17-14-1 0,-15 16 0 0,-16-16 1 0,-47 16 0 0,-1-32 0 0,-15 15 1 0,15-30 2 0,32-33-1 0,16 0-1 0,31-15 1 0,33 31-2 0,-16-14-3 0,0 13-21 0,-17 16-43 0,-16 17 7 0</inkml:trace>
  <inkml:trace contextRef="#ctx0" brushRef="#br1" timeOffset="345">18923 16447 68 0,'0'0'0'0,"0"-16"54"0,-16-16-22 0,-1 17-11 0,2 15-11 0,15 47 1 0,0 32-2 0,0 47-2 0,15 18-5 0,-15-1-2 0,0-32-1 0,0-16 0 0,-15-31 0 0,15-33 0 0,0-15-4 0,-16-46-22 0,16-20-48 0,0 35 19 0</inkml:trace>
  <inkml:trace contextRef="#ctx0" brushRef="#br1" timeOffset="346">19256 16732 39 0,'0'0'36'0,"-16"-31"6"0,1-1-19 0,15 32-11 0,0 17-3 0,0 29-4 0,15-14-2 0,-15 16-2 0,16-17 1 0,-16-16-2 0,0-15 2 0,15 0-1 0,18-15 0 0,-1-1 0 0,-1 16 0 0,17 16 0 0,-17 32 0 0,-14 16-1 0,-34-17 0 0,2 0 1 0,-33-30 0 0,1-1 0 0,15-16 0 0,-1-33 1 0,33-30 1 0,33 46-3 0,-1 3 1 0,-16 28-2 0,15 3 0 0,-16 16 1 0,2-3-1 0,-17-13-1 0,0-17-9 0,0 0-26 0,-17-17-20 0,17 2-13 0</inkml:trace>
  <inkml:trace contextRef="#ctx0" brushRef="#br1" timeOffset="347">19256 16701 17 0,'-79'-48'95'0,"79"16"-36"0,32 32-44 0,-1 15-3 0,17-15-2 0,16 17-4 0,15-17-5 0,-31 0-4 0,-33 0-142 0</inkml:trace>
  <inkml:trace contextRef="#ctx0" brushRef="#br1" timeOffset="348">22606 15 67 0,'15'17'-1'0,"18"62"-56"0</inkml:trace>
  <inkml:trace contextRef="#ctx0" brushRef="#br1" timeOffset="349">22192 476 55 0,'0'0'0'0,"-15"-17"26"0,15 3-32 0,0-3-66 0</inkml:trace>
  <inkml:trace contextRef="#ctx0" brushRef="#br1" timeOffset="350">17366 222 19 0,'0'0'30'0,"0"287"65"0</inkml:trace>
  <inkml:trace contextRef="#ctx0" brushRef="#br1" timeOffset="351">15207 0 19 0,'0'0'16'0</inkml:trace>
  <inkml:trace contextRef="#ctx0" brushRef="#br1" timeOffset="352">16096 0 19 0,'0'0'30'0,"-15"0"54"0,-1 0-81 0,-349 746-2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22-11-30T05:33:11.54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5517 2208 604 0,'73'237'0'0,"-63"-237"63"15,-1 0-63-15,3 0 0 0,-4 0 0 0,3 0 0 0,7 0 0 0,-1 0 0 0,-2 0 1 0,-3 0-2 0,-2 0-6 0,-3 0-5 0,-2 0-7 0,-3 0-3 0,-2 4-9 0,0-1-13 0,0 1-8 0,0-4-17 0,-5 0-58 0</inkml:trace>
  <inkml:trace contextRef="#ctx0" brushRef="#br0" timeOffset="1299.8">6121 2049 307 0,'0'-12'3'15,"0"0"3"-15,-2-1 39 16,-4 2-13-16,-2 2-7 16,-1 0-7-16,-2 4-8 15,-2 2-4-15,1 3-2 0,2 0-2 16,-5 5-1-16,1 3-1 15,3 5-1-15,-2 1 1 16,6 2 0-16,1-1-1 16,3 2 1-16,3-2 0 15,0 2 0-15,3 1 0 0,7 0 1 16,2-1-1-16,-2 4 4 16,4-2-4-16,-4 1 0 15,-3 3 1-15,-3-2-1 16,-4 3 1-16,0-6-1 15,-6 1 1-15,-8-5 0 0,-2-1 3 16,-2-4 12-16,2-4 0 16,-2-2-3-16,3-3 0 15,5 0-8-15,1 0 2 16,3-1-2-16,4-4-3 0,2 2-2 16,0-3 0-16,0 4 0 15,5 0-2-15,4 1 1 16,1 1 0-16,3 0 1 15,-2 11-2-15,2 1 1 16,-3 2 1-16,2 6-1 16,-1-1 1-16,-3 6-1 15,-5 0 1-15,1 4 1 0,-4 1 0 16,0 0 2-16,0 4 3 16,-4-4 3-16,1-1-1 15,-1-3-1-15,1-4 0 16,3-2 0-16,0-5 0 15,0-2-6-15,0-2 1 0,8-4 0 16,3-3 0-16,4-3 1 16,2-1-1-16,5 0-5 15,3-8-25-15,4-9-17 16,0-4-36-16,3-6-66 16</inkml:trace>
  <inkml:trace contextRef="#ctx0" brushRef="#br0" timeOffset="1659.79">6700 2194 361 0,'1'-13'7'16,"-1"1"23"-16,0 1 21 15,0 4-17-15,-1 4-15 16,-6-3-10-16,1 4-5 0,-1 2-1 15,-2 0-1-15,-1 0-1 16,3 9-1-16,-1 0 0 16,1 9 1-16,3 0 0 15,1 3 4-15,3 4 4 16,0 5 5-16,5 2 1 16,5 3-2-16,2-2-3 0,2 1-3 15,1-2-3-15,-3-1-2 16,0-6-1-16,-5 0-1 15,-4-3 1-15,-3-2 0 16,0-2-1-16,-3-4-13 16,-9-3-26-16,-5-6-15 0,0-3-25 15,-3-2-58-15</inkml:trace>
  <inkml:trace contextRef="#ctx0" brushRef="#br0" timeOffset="1838.85">6461 2420 231 0,'0'-3'137'16,"0"-2"-108"-16,7-1 21 15,11-2-6-15,7 0-27 16,8 0-11-16,2 0-5 0,6 1 0 16,0 2-1-16,-1 0-31 15,-4-1-70-15,-2 0-91 16</inkml:trace>
  <inkml:trace contextRef="#ctx0" brushRef="#br0" timeOffset="2032.85">6927 2046 376 0,'0'-13'10'0,"0"3"29"15,0 6 17-15,-1 4-25 16,-5 2-21-16,5 12-11 15,-1 6 1-15,-2 5 0 16,4 5 0-16,0 4 0 16,0 0-9-16,0 0-34 15,6-4-48-15,1-2-51 0</inkml:trace>
  <inkml:trace contextRef="#ctx0" brushRef="#br0" timeOffset="2325.35">7234 2230 59 0,'-3'-10'363'0,"-6"2"-347"16,-2 1 14-16,-1 3 10 15,-1 2-18-15,0 2-6 0,-1 7-5 16,3 9-3-16,-1 7 2 15,3 9 0-15,-1 4 1 16,7 3 0-16,0 3-5 16,3-2-3-16,0-2-1 0,1-4 0 15,8-4 0-15,4-6-2 16,3-3-6 0,0-3-13-16,8-7-34 0,-3-7-29 15,2-4-54-15</inkml:trace>
  <inkml:trace contextRef="#ctx0" brushRef="#br0" timeOffset="2875.61">7418 2344 118 0,'-4'-11'296'15,"1"-2"-265"-15,3-1 25 16,0 3-10-16,0 3-21 15,7 2-13-15,3 1-7 16,1 5 0-16,3 0-5 0,3 0 0 16,-5 11-2-16,-1 4-1 15,0 7 2-15,-4 2 0 16,-2 2-2-16,-5-2-5 16,0 0 3-16,-2-2 2 15,-6-6 3-15,1 1-1 16,-1-4 1-16,1-4 1 0,0-2-1 15,3-4 0-15,1-2 1 16,3-1 0-16,0 0 2 16,0-1 2-16,3-6-3 15,4-5-2-15,2-4 1 16,3-2-1-16,-4-6 1 0,1-1-1 16,1-4 0-16,-2 2 0 15,-1 2 0-15,-2 1-1 16,-1 5 1-16,-2 6 1 15,-2 5-1-15,0 1 4 16,0 4 4-16,0 3-3 16,0 0-4-16,-4 11-1 0,-1 7 2 15,-2 2 1-15,4 6 1 16,1 1-1-16,0 1-1 16,2 2 0-16,0-6-1 15,2-3 0-15,8-2 0 16,-1-5-3-16,4-3-11 15,1-6-18-15,3-2-22 0,0-3-24 16,3-5-53-16</inkml:trace>
  <inkml:trace contextRef="#ctx0" brushRef="#br0" timeOffset="3154.01">7757 2181 420 0,'0'-3'32'0,"0"1"12"16,2 2-4-16,5 2-24 16,2 8 9-16,5 7-2 0,1 4-8 15,3 2 0-15,0 4-6 16,-4 3-5-16,-4 1-2 16,-2-3-2-16,-6 1 1 15,-2-1-1-15,-2-5 0 0,-11-1 0 16,-1-3-1-16,1-3-6 15,-1-1-3-15,0-6-5 16,3-4-9-16,4-5-20 16,3 0-21-16,4-9-30 15,0-9-142-15</inkml:trace>
  <inkml:trace contextRef="#ctx0" brushRef="#br0" timeOffset="3712">8003 1907 92 0,'10'-15'326'15,"4"1"-317"-15,-1 1 23 16,6 8 20-16,-2 5-25 16,0 0-13-16,0 2-2 15,-2 12-6-15,-1 4 0 0,-4 5 1 16,-5 6-3-16,0 3-2 15,-5 0 1-15,0 2 0 16,0-3 6-16,2-1-2 16,0-2-2-16,3-3-2 15,3-3-1-15,0-4-1 0,3-6 0 16,2-5 1-16,1-2 0 16,1-5-2-16,-1 0 1 15,-4 0-2-15,0-9-2 16,-5 2 2-16,-3-1 1 15,-2 0-1-15,0 3 1 16,0 1 0-16,-4 4-1 0,-3 0-1 16,1 7 1-16,1 8 3 15,0 2 1-15,1 7 3 16,1 4 1-16,3 2 1 16,0 3-1-16,0-1-1 15,0 2 0-15,3-3-2 0,1 0-2 16,-2-6 1-16,-2 0-2 15,1-2 0-15,-1-3-1 16,-5 0 2-16,-4-5 0 16,-4 0-1-16,3-5 1 15,-2-2 2-15,0-1-2 0,3-6 0 16,1-1-1-16,6 0 0 16,2 0-15-16,0-10-38 15,7-5-60-15,7-8-136 16</inkml:trace>
  <inkml:trace contextRef="#ctx0" brushRef="#br0" timeOffset="3927.49">8729 2351 487 0,'9'0'15'0,"-1"0"1"15,1-3 39-15,4 0-29 16,1 3-21-16,3 0-4 16,-2 0-1-16,0 0 0 15,-1 3-5-15,-6 3-42 0,-3 3-48 16,-3-2-72-16</inkml:trace>
  <inkml:trace contextRef="#ctx0" brushRef="#br0" timeOffset="4078.29">8743 2460 285 0,'-9'7'56'16,"4"-5"2"-16,2-2 38 16,3 0-20-16,0 0-17 15,6 0-19-15,3 0-22 16,3-2-13-16,7 1-5 16,-1-5 0-16,5 5-22 15,0-2-59-15,-1-4-123 0</inkml:trace>
  <inkml:trace contextRef="#ctx0" brushRef="#br0" timeOffset="4816.67">9900 2110 250 0,'-2'-11'3'16,"-1"4"22"-16,1 2 50 15,-1 5-27-15,-2 0-17 16,3 3-7-16,-1 10-1 16,3 9 7-16,-2 4-2 0,0 8 1 15,2 5 1-15,0 7-6 16,0 3-6-16,0-3-4 16,0-2-5-16,0-2-2 15,2-7-2-15,-2-4-3 0,-2-6 0 16,2-7-1-16,-2-1 1 15,1-5-2-15,1-2 1 16,0-5 0-16,0-5-6 16,0 0-16-16,0 0-7 15,0-5 2-15,0-8-18 16,0-3-17-16,0-5-10 0,-2-2-36 16,-4-4-83-16</inkml:trace>
  <inkml:trace contextRef="#ctx0" brushRef="#br0" timeOffset="5076.79">9844 2276 285 0,'0'-20'13'16,"0"6"28"-16,7 0 25 15,1 3-19-15,6 6-19 16,3 1-11-16,0 4-6 16,0 0-2-16,0 7-3 15,0 8-1-15,-2-1-4 0,-3 4-1 16,-2 1 1-16,-7-1-1 15,-3 0 1-15,2 0-1 16,-11-2 0-16,-9 0 1 16,-2-2-1-16,-3-1 1 15,0-1 0-15,-3-2 0 0,4-4-1 16,9-1-1 0,4-1-24-16,4-4-27 15,5 0-52-15,8-7-127 0</inkml:trace>
  <inkml:trace contextRef="#ctx0" brushRef="#br0" timeOffset="5397.68">10482 2131 381 0,'0'-3'1'15,"-1"0"15"-15,5 3 34 16,-2 0-21-16,0 8-22 16,-1 7 6-16,1 2 4 0,0 6-1 15,-2 4-4-15,0 2 2 16,1 3-2-16,-1 0-6 16,2-2-3-16,0-3-2 15,0 0 0-15,-2-3-1 16,1-9 2-16,1-1-2 15,0-3-2-15,-2-1-24 0,0-7-21 16,2 0-28-16,-2-3-17 16,0-2-1-16,0-9-114 15</inkml:trace>
  <inkml:trace contextRef="#ctx0" brushRef="#br0" timeOffset="5580.2">10514 2103 358 0,'9'-15'29'0,"3"0"10"0,6 2 7 16,3 2-12-1,1 4-22-15,0 2-10 0,-1 5-2 16,-3 0-1-16,-3 1-16 16,-5 10-23-16,-3 2-43 15,-5 0-53-15</inkml:trace>
  <inkml:trace contextRef="#ctx0" brushRef="#br0" timeOffset="5754.53">10499 2226 235 0,'-14'5'18'16,"3"1"8"-16,7-5 31 0,4 1-14 16,0-2-12-16,7 0 10 15,10 0-11-15,3-2-20 16,6-3-8-16,6 0 0 15,5-1-2-15,-5 3-29 16,2-3-73-16,-1 1-93 16</inkml:trace>
  <inkml:trace contextRef="#ctx0" brushRef="#br0" timeOffset="6052.11">11038 2053 324 0,'0'-7'14'0,"-4"-1"27"15,-3 5 9-15,-4 1-17 16,0 2-13-16,0 2-3 0,-1 9 2 16,-3 6 4-16,3 5-5 15,-1 5 1-15,3 5 1 16,4 4-5-16,3-1-1 15,3 5-7-15,0 0-2 16,0 0-3-16,9-6 1 0,1-1-2 16,5-4 1-16,1-4-8 15,2-7-26-15,2-4-27 16,3-7-32-16,2-4-53 16</inkml:trace>
  <inkml:trace contextRef="#ctx0" brushRef="#br0" timeOffset="6408.95">11352 2099 424 0,'-8'-9'17'0,"1"-3"-5"15,6 9 37-15,-1 3-10 16,2 1-19-16,0 11-18 15,0 6 8-15,0 7 11 16,0 6-6-16,3 2 3 16,1 3-5-16,-1 5-2 0,3 0-2 15,-4-2-2-15,3-3-2 16,-3 0 1-16,0-8-2 16,-2-2-2-16,0-5-1 15,0-3 0-15,0-7 0 16,0 0-1-16,2-5 1 0,-2-2-7 15,0-2-12-15,0-2-13 16,0 0 0-16,0-6-21 16,-4-5-20-16,2-4-18 15,-1-6-30-15,-1-7-74 0</inkml:trace>
  <inkml:trace contextRef="#ctx0" brushRef="#br0" timeOffset="6673.79">11332 2256 291 0,'5'-16'32'15,"5"2"16"-15,2 1 22 0,0 5-16 16,5 2-16-16,3 2-12 16,-4 4-9-16,4 0-1 15,-5 4-5-15,2 7-5 16,-5 5-2-16,-3 0-3 16,-1 4 0-16,-5 1-1 15,-3-2 1-15,0-1 0 0,-1 0-1 16,-11-5 0-16,-2 1 1 15,-4-3-1-15,1-2 2 16,-5-2-1-16,0-1-2 16,4-5-11-16,2 1-8 15,2-2-10-15,9 0-26 0,3-6-28 16,2-7-65-16</inkml:trace>
  <inkml:trace contextRef="#ctx0" brushRef="#br0" timeOffset="6950.87">11677 2021 397 0,'11'-4'32'0,"0"2"18"16,-1 2 1-16,1 8-20 15,2 7-12-15,0 9-4 16,1 2 5-16,-2 9-1 0,1 2-4 15,-3 6-2-15,-3 2-1 16,0-1-6-16,-7 1-3 16,0-5-1-16,-7-1-2 15,-7-10 1-15,-2 0 0 0,-5-4 0 16,-1-4-1-16,-3-3-21 16,-1-7-33-16,-2-4-55 15,5-7-120-15</inkml:trace>
  <inkml:trace contextRef="#ctx0" brushRef="#br0" timeOffset="7493.66">12260 2263 309 0,'-12'2'21'0,"5"-2"5"16,5 0 62-16,2 0-27 15,6 0-29-15,6-3-14 16,6 1-4-16,9 0-5 16,-1 0-7-16,8 2-1 15,-5 2 1-15,0-2-2 16,3 0-7-16,-3 0-35 0,2 0-30 15,-4 0-45-15,1-3-109 16</inkml:trace>
  <inkml:trace contextRef="#ctx0" brushRef="#br0" timeOffset="7876.06">13134 2078 388 0,'7'-11'10'0,"-2"2"19"0,-3 0 18 16,-2 2-21-16,0 0-13 15,0 2-3-15,0 1 0 16,-7 1-5-16,0 3-3 16,-3 0-1-16,0 0-1 15,-1 3 0-15,0 8 1 0,4 1 0 16,-2 2 3-16,4 6 7 15,0 5 4-15,4 4 4 16,1 6-3-16,0 1-2 16,0 4-6-16,3-1-3 15,3 0-3-15,-4-5 2 16,2-4 0-16,-4-4-1 16,1-6-2-16,-1-4 0 0,0-2 1 15,0-6 0-15,0 0-1 16,-3-4-13-16,-2 0-19 15,-3-4-17-15,1 0-16 16,-5-4-35-16,-2-8-58 0</inkml:trace>
  <inkml:trace contextRef="#ctx0" brushRef="#br0" timeOffset="8043.9">12907 2283 277 0,'0'-7'94'0,"0"-2"-71"0,8 2 12 15,9 2-5-15,7-1-21 16,1 5-8-16,6-2-1 16,6 2-4-16,1-1-34 15,7-2-39-15,-1 1-31 0,1-4-134 16</inkml:trace>
  <inkml:trace contextRef="#ctx0" brushRef="#br0" timeOffset="8347.94">13475 2075 316 0,'-2'-10'16'0,"2"5"20"16,0-2 11-16,0 3-12 16,-6 4-9-16,-1 0-14 0,0 0-3 15,-3 4 5-15,-2 8 3 16,2 3-1-1,-2 8 3-15,2 2-2 0,1 3 3 16,2 4-8-16,2 2-4 16,2-1-4-16,0 0-1 0,3 1-1 15,0-5 0 1,2-3-1-16,5-2 0 16,2-5-4-16,2-5-15 0,2-4-20 15,4-5-18-15,1-5-18 16,2 0-59-16,3-4-178 15</inkml:trace>
  <inkml:trace contextRef="#ctx0" brushRef="#br0" timeOffset="8797.18">13663 2163 331 0,'0'-8'9'16,"0"1"19"-16,0-1 12 15,0 5-7-15,-5-1-9 16,-3 4-15-16,-1 0-5 16,1 0 1-16,-4 7 4 15,4 4 2-15,-1 7-1 16,2 1 2-16,1 5-3 0,4 2 1 16,2 1-2-16,0 0-3 15,0 0-1-15,6-2-1 16,1-4 0-16,4-1-1 0,5-6 1 15,-2-1 0-15,3-6 0 16,0-4 0-16,2-3-1 16,-2 0 1-16,-2-5 0 15,-1-8 8-15,-1-1 7 16,-3-2-1-16,-1-4 0 0,-1 1-4 16,-3-6-2-16,-3 2-6 15,-2-2-4-15,0-2 0 16,0 4-1-16,-5-1 1 15,-7 3-2-15,-3 5-8 16,-2 3-9-16,-2 5-6 16,-3 4-5-16,2 4-1 0,2 0-13 15,2 4-23-15,7 1-26 16,7 0-53-16</inkml:trace>
  <inkml:trace contextRef="#ctx0" brushRef="#br0" timeOffset="9137.71">13994 2026 423 0,'2'-5'13'15,"-1"1"13"-15,3 2 33 16,-1 2-21-16,4 0-24 15,0 8-8-15,3 4 11 16,4 4 7-16,1 4-1 0,0 3-4 16,2 8 2-16,-5-3-3 15,2 7-8 1,-1 3-1-16,-6 1-1 0,-5 2-4 16,0-2 0-16,-2-2 0 15,-7-2-2-15,-7-7 0 0,-3-1-2 16,-1-7 2-16,-3-6-1 15,-1 0 0-15,0-3-15 16,1-6-32-16,1-2-61 16,4-3-153-16</inkml:trace>
  <inkml:trace contextRef="#ctx0" brushRef="#br0" timeOffset="14698.6">5498 4193 120 0,'0'-4'15'0,"0"-1"-10"16,-1 3 34-16,1 1-1 16,0-1-9-16,-2 2-4 0,2 0-9 15,0 0-5-15,0 0-2 16,0 3 15-16,0 6 9 16,0 2 2-16,0 3-1 15,0 6-2-15,-3 0-5 16,1 3-5-16,1 2-2 0,-1 2-6 15,0 1-1-15,2 0-3 16,-2-1-1-16,2 2 0 16,0-3-2-16,-1 0-4 15,1-5 1-15,-2-3-1 16,2-2 0-16,-2-5 0 16,2-1 1-16,0-2-1 0,-1-5-1 15,1 2-1-15,0-3 1 16,0 0 1-16,0 2-3 15,0-4 1-15,0 2 1 16,0-1-1-16,6 1 2 16,1-2 1-16,3 0-1 0,2 0 2 15,5 0-2-15,2 0-2 16,5 0 2-16,1-5 0 16,2-1 1-16,0 1-1 15,-1 0 0-15,-4-1-2 16,-4 1 1-16,-2 1-1 0,-5 1 1 15,-4-1-1-15,-1 2 2 16,-5 0 0-16,1 1 0 16,0 1-2-16,-2-2 1 15,0 0-2-15,0 2 1 16,0 0-8-16,0 0-20 16,-9-1-35-16,0-5-61 0,-2-1-182 15</inkml:trace>
  <inkml:trace contextRef="#ctx0" brushRef="#br0" timeOffset="16216.28">6418 4093 167 0,'3'-9'8'15,"1"2"18"-15,-2 0 19 16,-1-2-5-16,1 0-5 15,0 3-2-15,-2 0-5 16,0-3-3-16,0 2-7 16,0 1-6-16,-7 2-7 15,-5 2-1-15,-1 0-4 0,-4 2 1 16,0 0-1-16,-4 2 0 16,2 4 0-16,-1 1 0 15,2 5 0-15,2-3 2 16,3 2 0-16,3 4-1 15,-1 1 2-15,8 3-3 0,0-1 1 16,3 6 1-16,0-1 0 16,6 1 0-16,6 2 0 15,3 1 1-15,-1-4-1 16,3 1 0-16,-3 1 0 16,-2 0-1-16,-4-2-1 0,-3 3 2 15,-3-5-2-15,-2-1 1 16,-5-3 0-16,-10-1-1 15,1-3 1-15,-6-4 0 16,4 0 0-16,-2-7 3 16,1-1 7-16,3 1-1 0,4-2-3 15,0 0-2-15,5 0-2 16,1-2-1-16,3-1 1 16,1 0-1-16,0-3-1 15,1 2-1-15,6 1 0 16,5 1-1-16,2 0 1 15,-1 2 0-15,2 0 0 0,0 7 0 16,-3 6-2-16,2 6 2 16,-1 7 2-16,0 0 0 15,-4 6 3-15,-3 4 2 16,-1 4 3-16,-4-3 1 0,1 4 0 16,-2-4 3-16,0 3-2 15,-2-4-2-15,-3-4-1 16,2-2 1-16,-3-3-1 15,4-6-3-15,-2-3-2 16,4-2-1-16,0-6-1 0,0 0-1 16,4-3 0-16,4-4-1 15,0-1 2-15,5-2-1 16,5 0 1-16,-1-2-6 16,3-10-24-16,8-3-19 15,-1-4-24-15,1-6-43 16,6-7-172-16</inkml:trace>
  <inkml:trace contextRef="#ctx0" brushRef="#br0" timeOffset="16733.14">7295 4067 331 0,'4'-6'0'0,"-4"-9"3"16,0 9 35-16,0 0 3 15,0 1-11-15,-10 0-8 16,0 5-2-16,-1 0-4 0,-1 0-4 15,-4 0 0-15,2 5-3 16,-3 9 1-16,0 0 1 16,2 6-2-16,1 7 4 15,2 3 0-15,7 4-1 16,2 4 0-16,3 2 1 0,0 1 3 16,0 3-6-16,8-4 2 15,4 3-2-15,-2-1-3 16,1 0-2-16,2-1-1 15,-4 0 0-15,-2 0 0 16,-1-5-1-16,-6 0 0 0,2-6-2 16,-2-3 2-16,-8 0 0 15,-3-6 0-15,1 1-1 16,-5-7-1-16,1 0 1 16,1-3-1-16,1-3 0 15,-2-1-2-15,4-2-18 16,0-2-27-16,-4-1-25 0,6-3-55 15,-1 0-99-15</inkml:trace>
  <inkml:trace contextRef="#ctx0" brushRef="#br0" timeOffset="17160.84">7075 5054 372 0,'-2'17'21'15,"2"-7"22"-15,0 5 18 0,0-1-15 16,2 0-18-16,6-1-14 16,3-1-1-16,2-1-3 15,-1-1-1-15,3-4-3 16,-1-3 1-16,1-1 2 16,-1-2 4-16,1 0-3 15,-1-7-3-15,-1-1-2 0,-5-5 0 16,1-1 1-16,-4-1 3 15,-1-1 0-15,-4-3-3 16,0 1-3-16,-5-1-2 16,-6 1-1-16,-2 1 1 0,-3 5-2 15,2 1 0-15,-2 8 1 16,-1 3-2-16,2 0 0 16,-2 1 1-16,3 9 0 15,-1 0 0-15,5 1 1 16,1 0-1-16,2 1 1 0,3-2-1 15,4 4-1-15,0-5-6 16,0 1-11-16,0-1-8 16,9-3-14-16,2-4-27 15,1-2-33-15,5 0-86 16</inkml:trace>
  <inkml:trace contextRef="#ctx0" brushRef="#br0" timeOffset="17787.08">7529 3863 136 0,'-4'-13'210'0,"-3"1"-207"16,7 2 22-16,0 0 32 0,0 4-19 16,0-1-15-1,10 3-10-15,-2-1-3 0,4 5 3 16,2 3-7-16,-2 6-4 15,-2 7-2-15,0 2 0 16,-3 4 1-16,-4 2-1 0,-3 2 0 16,2-3 0-16,-2-4 1 15,-9-3-1-15,-2-1 0 16,2-3 0-16,1-5 1 16,1-1 0-16,0-5 0 15,6-1 0-15,1 0 3 16,0-7 0-16,4-6-2 0,7-1-1 15,1-2-1 1,3-4 2-16,0-1-2 0,-2 1 0 16,-2-1 0-16,-2 3 1 15,-6 0-1-15,0 4 0 16,-3 3 1-16,0 4 5 16,0 4 3-16,-3 1 0 0,-4 2-3 15,-2 2 2-15,1 10-1 16,-2 6-2-16,5 5 2 15,0 4 0-15,5 3-4 0,0 0 0 16,1 4-2-16,10-5 1 16,4 0-12-16,2-3-29 15,3-4-35-15,0-5-78 16</inkml:trace>
  <inkml:trace contextRef="#ctx0" brushRef="#br0" timeOffset="18385.45">7998 4334 344 0,'0'-10'6'0,"0"-1"1"15,-2 0 33-15,-3 0 3 16,-1 2-15-16,-1 2-12 16,-2 1-5-16,2 3 0 0,-3 3-1 15,0 0-4-15,0 0 0 16,0 6-1-16,1 4 2 15,0 4 1-15,4 4 2 0,-1 5 3 16,1 4 3-16,3 2-3 16,2-1-1-16,0 7-2 15,0 0-5-15,0-1-2 16,0-4-2-16,2 2 0 16,0-5 0-16,-1-2-1 15,1-7 1-15,-2-2 0 0,0-5-5 16,0-6-14-16,0-1-12 15,0-4-16-15,-2 0-2 16,-3 0-5-16,-2-11-49 16,-3-5-58-16</inkml:trace>
  <inkml:trace contextRef="#ctx0" brushRef="#br0" timeOffset="18567.2">7748 4507 297 0,'0'-4'41'15,"0"1"15"-15,0 3 5 16,7-3-28-16,9 1-22 0,6 0-6 16,5 2-2-16,3-2-3 15,6 0 0-15,0 2-4 16,2 0-22-16,-2-3-36 16,0-1-36-16,-6 1-54 0</inkml:trace>
  <inkml:trace contextRef="#ctx0" brushRef="#br0" timeOffset="18841.97">8222 4364 240 0,'0'-3'10'16,"3"-8"31"-16,-3 4 14 0,0 5-4 16,0 2-19-16,-5 0-11 15,-2 0-2-15,-1 0 2 16,-2 4 0-16,-1 10-2 0,3 2-4 15,-2 4 1-15,3 4 0 16,4 4-1-16,1 2-4 16,2 0-5-16,0 2-4 15,3-2 0-15,6-1-1 16,1-4 0-16,-2-3-1 16,3-5-11-16,0-2-15 0,0-7-19 15,1 0-17-15,1-8-30 16,1 2-82-16</inkml:trace>
  <inkml:trace contextRef="#ctx0" brushRef="#br0" timeOffset="19405.6">8371 4448 299 0,'0'-12'34'16,"0"-3"-4"-16,0 5 11 0,5 1 3 15,2 2-12-15,1 1-16 16,1 3-8-16,3 3 1 16,1 0-4-16,-1 9-4 15,2 5-1-15,-4 2 0 16,0 6 1-16,-1 0-1 0,-3 2 0 16,-4-3 0-16,-2 1-2 15,0-3-3-15,-8-1 2 16,-1-4 2-16,-1 1 0 15,3-8 1-15,1-2 0 16,2-3 1-16,4-2-1 16,0 0 3-16,0-11-2 0,8-1 0 15,3-4-1-15,3-6 0 16,-1 3 0-16,1-4 0 16,-3-1 0-16,-2 3 0 15,0-2 0-15,-6 3 0 0,0 4 0 16,-1 2 0-16,-2 3 0 15,0 2 0-15,0 2 2 16,0 5 3-16,0 0 2 16,0 2-2-16,0 0-2 15,-3 2 0-15,1 9 4 0,-1 3 4 16,3 4 0-16,-2 0-1 16,2 3 1-16,0 4-3 15,2-1-1-15,1-2-4 16,5 0-1-16,1-2-1 15,1-2 0-15,3-4 0 16,-2-2-8-16,3-3-19 0,2-5-11 16,0-4-16-16,2 0-50 15,-4-11-63-15</inkml:trace>
  <inkml:trace contextRef="#ctx0" brushRef="#br0" timeOffset="19722.86">8751 4252 363 0,'-1'-7'31'0,"1"3"19"0,0 4 10 16,0 0-26-16,5 2-26 16,5 9-2-16,2 1 12 15,3 6-1-15,0 4-4 16,0 3-4-16,-3 0-1 15,-1 1-3-15,-3 5-3 0,-3-3 1 16,-3 2-3-16,-2-1 1 16,0 1 0-1,-5-3 0-15,-3-2-1 0,-3-4 1 16,2-1-1-16,-2-6 0 16,4 1-9-16,4-8-16 15,1-2-17-15,2-3-14 0,2-2-23 16,13 0-39-16</inkml:trace>
  <inkml:trace contextRef="#ctx0" brushRef="#br0" timeOffset="20353.77">9235 4457 349 0,'2'-9'29'15,"-2"0"15"-15,0 1-4 0,0-2-12 16,-7 2-13-16,0 2-9 16,-5 1 1-16,4 1 3 15,-5 2-8-15,-1 2-1 16,0 0 0-16,0 0 0 16,1 10 4-16,-1 0 4 0,4 3 3 15,1 5-3-15,1-1-1 16,5 5-3-16,3-3-2 15,0 3 0-15,3-2-1 16,7-3-1-16,4-1 1 0,1-3 0 16,0-4-1-16,6-4 0 15,-2-5-1-15,-1 0 1 16,0 0 0-16,0-10-1 16,-3-3-2-16,-1-3 3 15,-6 0-2-15,2-4 2 16,-7-3-1-16,1 0 1 15,-2-2-1-15,-2 0-1 0,0-2 1 16,0 2 0-16,0-2 1 16,0 1-1-16,0 1 0 15,0 3 0-15,0 2-1 16,0 6 2-16,-4 3-2 16,2 8 2-16,2 3 2 0,-1 0 0 15,-1 3-1-15,0 10 1 16,2 4 5-16,0 3 3 15,0 5 1-15,0 2 1 16,0 3-1-16,0-1-4 0,0 0-2 16,0-1-2-16,0 1-3 15,4-4 1-15,-1 0-2 16,4-4 1-16,0-3 0 16,3-2-2-16,0-4-13 15,2-2-19-15,3-5-21 16,-1-2-28-16,5-3-35 0,-6 0-132 15</inkml:trace>
  <inkml:trace contextRef="#ctx0" brushRef="#br0" timeOffset="20874.4">9488 4448 340 0,'0'-11'24'16,"2"1"32"-16,6-1 9 15,0 4-16-15,3 0-22 16,2 3-14-16,-1 2 0 0,0 2-3 16,1 2-9-16,-1 9-2 15,-5 5 1-15,1 4-1 16,-4 1 1-16,-2 0 0 16,-2-1-2-16,0 3-7 15,0-5-2-15,-6-3 1 0,0-3 5 16,1-3 3-16,1-4 3 15,3-3-1-15,-1-2 1 16,2 0 2-16,0-5 0 16,2-6 0-16,3-3-2 15,6-2 0-15,0-4-1 16,-3-2 1-16,6 3-2 0,-6-2 2 16,-1-1-1-16,-2 0 0 15,2 5 0-15,-6 2 0 16,3 3-1-16,-4 3 1 15,0 4 0-15,0 5 0 16,0 0 4-16,-4 0 1 0,-2 8 3 16,3 7 3-16,-2 1 0 15,1 3-2-15,2 3 1 16,2 1-2-16,0-1-3 16,0-5-2-16,0 3-2 0,7-4-1 15,3-2 1 1,0-4-14-16,3-2-19 0,3-4-21 15,0-4-25-15,0 0-50 16,5-7-191-16</inkml:trace>
  <inkml:trace contextRef="#ctx0" brushRef="#br0" timeOffset="21464.88">9846 4050 363 0,'0'-21'7'0,"0"4"22"16,7 1 23-16,5 7-12 15,4-1-17-15,3 5-12 16,0 3-1-16,1 2 2 16,-1 0-6-16,-2 7-3 15,-7 8-3-15,-2 6 0 0,-6 3-1 16,-2 6 1-16,0 3 1 15,-6 1-1-15,-3 6 3 16,-2-3 1-16,3 2 5 16,-2-3 3-16,1-3-2 15,6-2-4-15,3-2-3 0,0-6-1 16,2-6-1-16,10 0 0 16,4-6 1-16,2-5 0 15,2 0 0-15,0-6-1 16,-6 0 0-16,3 0-1 0,-7-6-1 15,-3 0 1-15,-4-4 0 16,-3 4 0-16,0 0 0 16,-1 0 0-16,-6 5 2 15,-2 1 1-15,-2 0 1 16,2 11 4-16,2 3 8 16,2 4-3-16,0 3-4 0,3 2-2 15,-1 6 0-15,3 0-1 16,0 1 0-16,3 2-3 15,-3-2 0-15,0-1 0 16,0-1-1-16,0-5-2 16,-3 2 1-16,-7-5 0 0,-4-2 0 15,-5 0-1-15,-4-5 2 16,-6-1-2-16,-2-3 2 16,-1-4-1-16,2-1-6 15,3-4-40-15,6-7-93 16,9-13-310-16</inkml:trace>
  <inkml:trace contextRef="#ctx0" brushRef="#br0" timeOffset="21958.57">10988 4406 334 0,'-2'0'72'16,"2"0"-49"-16,2-4 24 16,13-3-8-16,5 1-24 0,4-1-6 15,5 4-6-15,-4-1-2 16,-2 0-1-16,0 4-5 16,-6 0-32-16,-5 0-38 15,-7 0-54-15,-5 4-125 16</inkml:trace>
  <inkml:trace contextRef="#ctx0" brushRef="#br0" timeOffset="22140.98">11034 4486 211 0,'-9'5'109'0,"2"-1"-82"16,4-2 35-16,3-2-2 0,0 0-19 15,8 0-15-15,9 1-15 16,2-1-6-16,8-1-2 15,5-3-3-15,4 2 0 16,6-2-27-16,3-1-39 16,3-2-65-16,4-4-161 0</inkml:trace>
  <inkml:trace contextRef="#ctx0" brushRef="#br0" timeOffset="22482.21">12055 4237 401 0,'-7'-5'-2'0,"6"0"13"16,-1 2 41-16,0 3-4 16,0 0-16-16,1 3-17 15,1 11-7-15,-4 2 9 16,4 8 0-16,0 2 0 15,0 3-1-15,0-1-2 16,4 1-5-16,-1-1-4 0,1-1-2 16,-3-2-2-16,1-3 1 15,-2-4-2-15,0-4 1 16,0-2-1-16,0-3 1 16,0-5-2-16,0-3-14 0,-2-1-19 15,2 0-16-15,0 0-25 16,-1-8-48-16,1-7-118 15</inkml:trace>
  <inkml:trace contextRef="#ctx0" brushRef="#br0" timeOffset="22682.21">12029 4207 366 0,'2'-8'7'0,"8"-2"24"15,4 3 17-15,5 0-10 16,-1 4-16-16,6-1-14 0,-2 4-7 16,0 0 0-16,0 0 0 15,-6 6-5-15,-2 2-27 16,-7 1-20-16,-1 2-38 16,-5-4-67-16</inkml:trace>
  <inkml:trace contextRef="#ctx0" brushRef="#br0" timeOffset="22866.36">12033 4369 299 0,'-7'2'24'16,"5"-2"29"-16,2 0 12 16,3 0-16-16,11 0-28 15,6 0-16-15,8 0-4 16,0-2 0-16,6 1-8 15,-1 1-38-15,2 0-31 16,-1-4-61-16</inkml:trace>
  <inkml:trace contextRef="#ctx0" brushRef="#br0" timeOffset="23182.28">12567 4193 326 0,'0'-9'7'0,"0"0"34"0,-5 4 21 16,-2 3-15-16,-1 2-17 15,-4 0-12-15,-2 2 4 16,1 10 3-16,-1 6-11 16,-1 4-2-16,3 6 4 15,3 3 1-15,0 2-2 0,4 1-3 16,3 4-1-16,4-5-3 15,-2 0-3 1,1 1-2-16,12-6-1 0,0-1-2 16,7-5 1-16,-1-3-11 15,-1-4-20-15,8-5-20 16,-6-4-26-16,6-6-43 16,-1 0-129-16</inkml:trace>
  <inkml:trace contextRef="#ctx0" brushRef="#br0" timeOffset="23515.9">12832 4232 210 0,'0'-16'156'0,"0"4"-113"16,0 4 15-16,-4 7-2 15,3 1-14-15,-4 5-24 0,3 11-6 16,2 7 15-1,0 6-3-15,0 3-6 0,0 4-5 16,0-4-2-16,0 6-3 16,0-5-2-16,5 3-3 15,-5-4-1-15,0-2-1 16,0-1 0-16,0-4-1 0,0-2 1 16,-5-7-1-16,4-1 0 15,-3-7-5-15,2-2-7 16,1-3-9-16,1-1-8 15,-2-2-8-15,2 0 0 0,0-7-21 16,0-5-23-16,0-6-40 16,0-6-96-16</inkml:trace>
  <inkml:trace contextRef="#ctx0" brushRef="#br0" timeOffset="23804.29">12819 4352 300 0,'8'-13'17'0,"0"-2"12"15,3 2 32-15,2 2-4 16,1 2-16-16,1 5-18 16,0 1-8-16,2 3 4 15,-3 0-6-15,2 11-7 0,-3 3-2 16,-5 4-3-16,2 0-1 16,-6 1 1-16,-3-1-1 15,-1 2 1-15,0-6-1 16,-5 1-1-16,-8-3 2 15,2-3 0-15,-5 0-1 0,2-4 0 16,-1-2 0-16,-1 1-2 16,3-4-12-16,1 0-15 15,3 0-15-15,8-2-18 16,1-8-40-16,0-3-112 16</inkml:trace>
  <inkml:trace contextRef="#ctx0" brushRef="#br0" timeOffset="24073.02">13103 4145 345 0,'9'-3'16'0,"0"0"44"0,2 3 1 16,-1 3-8-16,3 11-17 15,0 4-15-15,1 7-3 16,1 1 5-16,-2 5-3 15,1 2-5-15,-4 2 1 0,-1 0-3 16,-4 1-5-16,-5 0-4 16,0-1-2-16,-5-1-1 15,-9-4 0-15,-8-1 0 16,-2-2-2-16,-4-3-12 16,-5-4-29-16,-4-3-45 15,-1-9-100-15</inkml:trace>
  <inkml:trace contextRef="#ctx0" brushRef="#br0" timeOffset="24658.06">12068 4829 276 0,'-5'-2'15'15,"-2"-5"26"-15,7 3 31 16,0 0-21-16,5 1-13 0,9-1-9 15,10 1-7-15,7 1 0 16,8 0-6-16,11 1 0 16,11-2-4-16,11 3 3 15,9-2-1-15,7 1-1 16,4 1-4-16,1-2-3 16,-1 2-2-16,-10 0 0 0,-12 0 0 15,-10 0-2-15,-14 0-1 16,-15 0 0-16,-10 0-1 15,-5 2 0-15,-8 1-1 16,-5 1-10-16,-3 0-20 16,0 1-10-16,-8 0-20 0,-5-1-32 15,-2-4-75-15</inkml:trace>
  <inkml:trace contextRef="#ctx0" brushRef="#br0" timeOffset="25112.71">12594 4987 285 0,'0'0'60'16,"0"0"-28"-16,0 0 31 0,0 0-7 15,0 0-15-15,0 0-16 16,0 12-12-16,0 5 9 16,0 4 5-16,0 6 0 15,2 3-5-15,3 2-2 0,-1 0-3 16,0 4-4-16,0-2-3 15,-1 1-2-15,-1-4-4 16,0-1-1-16,-2 0-2 16,0-8-1-16,-2-1 1 15,-3-3-1-15,-1-7 1 0,0-5-1 16,3 0 0-16,-1-4-10 16,3-2-14-16,-1 0-2 15,0 0-3-15,2-8-17 16,0-4-18-16,0-5-24 15,0-5-42-15,0-1-140 16</inkml:trace>
  <inkml:trace contextRef="#ctx0" brushRef="#br0" timeOffset="25481.99">12609 5139 167 0,'4'-8'110'0,"-1"0"-75"0,1-1 17 16,-1 1 7-16,4 5-19 16,0-2-11-16,1-1-11 0,1 3 0 15,0 1 0-15,4 0-2 16,1 1-6-16,0 1-1 16,6 0 0-16,-4 1 1 15,2 8-1-15,-2 0-1 16,-4 2-2-16,2 1-2 15,-6 1 0-15,-3 1 1 16,-5 3-2-16,0-5-1 0,0 4 2 16,-8-4-1-16,-4-2 0 15,-3-1 2-15,-4-2 2 16,0 1-2-16,-3-3-1 16,-1-1-1-16,4-1-2 0,-3 1-1 15,2-1 2-15,1-1-9 16,-2-2-33-16,8 0-51 15,-2-2-131-15</inkml:trace>
  <inkml:trace contextRef="#ctx0" brushRef="#br0" timeOffset="30782.45">1506 4189 195 0,'-7'-3'27'0,"-1"-1"7"16,-2 1 14-16,5-1 5 16,-1 3-9-16,3 1-12 15,-1 0-10-15,4 0-14 16,0 0-7-16,0 5 0 0,0 2 2 15,9 2-3-15,2-2-1 16,3-2 2-16,-1-3 1 16,3-2-1-16,-2 0 2 15,3 0 3-15,-5-9-1 0,-2-2 0 16,0-1 0-16,-3-1-3 16,-2 1 3-16,-5 2 0 15,0-1-2-15,0 4 0 16,0 3-2-16,0 4 0 15,0 0-2-15,-1 2-2 16,-1 12 0-16,2 4 2 0,0 7 3 16,0 2-1-16,0 4 1 15,2 4 0-15,3-3 1 16,0 1 0-16,-1-1 0 16,-2-1 0-16,0-2-1 15,-2-2-1-15,0-1 0 0,-2-6 1 16,-6 1-1-1,-2-3 1-15,-2-6 0 0,2 3-1 16,-2-6 1-16,1-2-1 16,0-2 0-16,-1-3 0 15,-3-2 2-15,-1 0-2 16,0 0 1-16,-2-7-2 16,-2-2 1-16,6-3 0 0,-4-1-1 15,4-1-2-15,1-3 1 16,4 3-1-16,2 2 1 15,-1 1 0-15,5 2 0 16,1 2 0-16,2 4 1 0,-2-1-1 16,2 2 0-16,0 2 0 15,0 0-3-15,0 2-3 16,5 8 4-16,5 1 0 16,-1 4 2-16,6-3-1 15,4 4 2-15,1-2 0 0,3-1 1 16,2-4 0-16,2 0 0 15,2-6 2-15,3-3-5 16,4 0 8-16,-2-8-3 16,4-5-2-16,-4-5 1 15,-5-5 0-15,0 1-1 16,-8-2 2-16,-3-2 3 0,-6-2 0 16,-2 0-1-16,-3-5-2 15,-4 3-3-15,-1-2 0 16,-2 2 2-16,0 1-4 15,0 4 3-15,0 5-1 0,-3 10 0 16,-1 2 0-16,1 5 0 16,-2 3 0-16,3 3-1 15,-1 12-2-15,3 5 4 16,-2 8 2-16,2 2 0 16,0 6 2-16,0 2-1 15,2-1-1-15,0-1 0 0,4-3-3 16,-4-1 2-16,-1-3-1 15,3-4-1-15,-2-7 1 16,-1-4 0-16,-1-3-1 16,2-4 2-16,-2-5-1 0,0-2 5 15,0 0 3 1,0-4 15-16,0-6-7 0,0-3-13 16,-2-6-3-16,2-3 0 15,0 2 0-15,0-4-1 16,0 4 0-16,6-4-1 15,0 7 1-15,4-1-1 0,2 3 1 16,-1 5-3-16,4 1 2 16,0 4 0-16,0 3 1 15,-1 2-1-15,1 0-3 16,-1 9 3-16,1 3-1 16,-3 5 1-16,-2 0 0 0,0 3 0 15,-5-1 1-15,2 3 0 16,-5-4 0-16,1 0 0 15,-1-4 1-15,0 0-1 16,2-3 1-16,0-2-17 16,3-4-23-16,1-1-22 15,6-4-21-15,0 0-72 16</inkml:trace>
  <inkml:trace contextRef="#ctx0" brushRef="#br0" timeOffset="32171.01">2234 4406 360 0,'-2'0'13'16,"0"0"7"-16,2 0 5 0,0 0-13 16,0 0 0-16,6 0-5 15,0 0 4-15,1 0-4 16,0 0-2-16,1-2-1 15,-2-4-1-15,-3-1 1 16,-1 0 0-16,-2-2-1 0,0 2 3 16,0-2-1-1,0 2-1-15,-7 0-2 0,2 1 0 16,-2 3-2-16,0 1 0 16,0 2-1-16,-1 0 0 15,0 0 0-15,-1 5-1 16,2 2 3-16,2 8 1 0,2-1 1 15,1 4 2-15,2-2 2 16,0 2 2-16,5 2-2 16,4-4-2-16,5 0-1 15,2 0-1-15,4-8-1 16,-1 2 1-16,5-5-2 0,1-5 1 16,-3 0-1-16,3-2 1 15,-4-7-1-15,-4 0 0 16,-3-3 0-16,1-1 0 15,-5-3 3-15,-3 2 5 16,-2-2-1-16,1 0-4 16,-2 0 0-16,0 0-4 0,-4 1 1 15,1 3-1-15,-1 3 0 16,0 3 0-16,0 1 0 16,0 4-1-16,0 1 1 15,0 0 0-15,-1 6-4 16,-3 5 2-16,2 5 3 0,0 2 4 15,2 2-1-15,0-1 0 16,0 1 0-16,9-2 1 16,0 0-2-16,3-2 0 15,1-6-1-15,-1 1 1 16,5-6-1-16,-3-1 1 0,3-4 0 16,-3 0-1-16,-1 0-1 15,-3-5 1-15,1-4 1 16,-3-2-1-16,-3-1 1 15,-2-1 1-15,-3-3-1 0,0 0-1 16,0 0-2-16,-5 0 0 16,-5 0-1-16,-2 2-6 15,0 1-7-15,-5 4-1 16,-1 0 4-16,1 6 2 16,-2 3 3-16,7 0 1 0,0 0 0 15,4 0 0-15,1 0 0 16,7 1-2-16,0-1-5 15,2 0 2-15,8 0 6 16,7 0 2-16,1-5-7 16,3-5-4-16,3-5 6 15,-3 3 3-15,-1-3 0 0,-4 0 2 16,-2 0 2-16,-1 5 0 16,-6-3-2-16,-3 6-9 15,-3 2-6-15,-1 1 7 16,0 4-15-16,-5 0 0 15,-2 2 11-15,0 5 12 16,1 0 1-16,3 2 0 16,-1 0 0-16,4 0-1 0,0 0-2 15,0 0 0-15,5 1 2 16,3 3 3-16,1-3 0 16,1 3 7-16,-1-1 4 15,3 1-1-15,-4-1 1 0,-1 5 3 16,1-3 0-16,-1 2-2 15,0-2-4-15,3 0 2 16,0-1-5-16,2-2 3 16,3-1-2-16,3-6-4 15,0-1 0-15,1-3-1 0,1 0 2 16,0-3 0-16,-1-6-1 16,-2-3 4-16,-1-3 2 15,-1-1 1-15,-7 0-1 16,3 0-3-16,-5 0-2 0,-1 0-2 15,-3 0 0-15,-2 2-1 16,0 1-1 0,0 2 2-16,0 4-1 0,0 3 0 15,-5 4 2-15,-3 0-4 16,1 4 1-16,-2 7 1 16,4 5 4-16,0-2 4 0,0 4-4 15,5-2 2-15,0 2-1 16,0-2 0-16,8-2-2 15,1-1-1-15,3-2-1 16,3-5 1-16,2 0-1 16,0-2-7-16,1-4-18 0,1 0-20 15,0 0-28-15,0-4-54 16,-3-3-94-16</inkml:trace>
  <inkml:trace contextRef="#ctx0" brushRef="#br0" timeOffset="32884.15">3179 4314 372 0,'0'-1'53'15,"0"1"3"-15,0 0-23 16,0 6-26-16,0 9 6 0,2-1 5 16,-2 4 5-16,5 2-8 15,-4 0-4-15,1-3-5 16,2 1-3-16,-3 0-2 15,-1-6 0-15,2-1 0 16,0-4-1-16,-2-1 1 16,0-4 0-16,0-2 1 0,0 0 3 15,0 0 18-15,0-6-5 16,0-5-10-16,0-1-3 16,-2-4-2-16,2 0-2 15,0-2 0-15,0-2 0 16,2 3-1-16,5-3 0 0,-2 2-1 15,5 4 0 1,-2-1-1-16,3 7-1 0,0 1 1 16,1 4 1-16,0 3-2 15,3 0 1-15,-1 11-1 16,1 3 2-16,-3 6-1 0,2-4 1 16,-4 6 1-16,-3-3 0 15,-2-1 0-15,1 0 0 16,-4-2-2-16,0 0 2 15,-2-5 0-15,0-2 0 16,0-2 0-16,0-3 0 0,0-1 0 16,0-3 0-16,0 0 2 15,0 0 4-15,0-7 1 16,0-6-1-16,3 1-2 16,2-8-1-16,1-1-1 15,1 0-1-15,2-4-1 0,2 1 0 16,1 1 0-16,1 0-1 15,-1 3-1 1,3 6 0-16,1 3 0 0,-3 4 1 16,1 5 1-16,1 2-1 15,-1 0 1-15,-6 12 1 16,4 1 0-16,-5 5 0 0,-2-4 1 16,-2 6-1-16,-1-4-1 15,-2 2 1-15,2-4-1 16,-2 2 0-16,0-1-7 15,2-3-21-15,2-1-21 0,5 0-34 16,-1-6-33-16,11-1-145 16</inkml:trace>
  <inkml:trace contextRef="#ctx0" brushRef="#br0" timeOffset="33048.47">3873 4441 445 0,'2'0'47'0,"3"-2"12"16,-2-1 13-16,-3-1-33 16,0 3-27-16,2-1-11 15,0-2-6-15,4 0-37 0,1-3-69 16,2 0-117-16</inkml:trace>
  <inkml:trace contextRef="#ctx0" brushRef="#br0" timeOffset="33176.18">3929 4241 390 0,'-5'-2'9'15,"-3"2"-7"-15,1 0-7 16,-4 0-32-16,-2 7-130 16</inkml:trace>
  <inkml:trace contextRef="#ctx0" brushRef="#br0" timeOffset="33648.41">1905 4757 409 0,'-20'0'4'0,"8"0"-1"16,5 0 43-16,5-4 1 0,2 3-8 16,0 1-9-16,16 0-14 15,9 0-11-15,16 0 6 16,13 0 3-1,12 0-2-15,17 0 0 0,9 0-4 16,12 0-2-16,6 1 0 16,5-6 1-16,1 0 1 15,-3-1 4-15,-1-1-1 0,-7 2-2 16,-10 0-2-16,-8-1-1 16,-12-1 1-16,-8 3-2 15,-16-2-3-15,-9 4 0 16,-13-2-1-16,-11 0-2 15,-5 2 1-15,-10 2-1 0,-3 0-18 16,-2 0-34-16,-12 4-13 16,-7-4-65-16,2 0-231 15</inkml:trace>
  <inkml:trace contextRef="#ctx0" brushRef="#br0" timeOffset="35425.9">1492 5358 217 0,'2'7'6'15,"-2"1"-5"-15,0-2 2 16,0 3 5-16,-8-2 10 16,-2-3 13-16,-3 1 1 15,-1-3 3-15,0-2 0 16,-1 0-8-16,-1 0-3 0,1-7 1 15,3-4-7-15,1-4-7 16,2 0-3-16,4-1 0 16,1-3-1-16,3-1-3 15,1-1-3-15,0 2 0 0,6 2 0 16,5-1 0-16,0 3 2 16,0 5-2-16,-1 3-1 15,-2 0 2-15,1 7-1 16,-2 0 0-16,0 2-1 15,1 11 0-15,2 6 2 16,-3 6 2-16,4 3 2 0,-2 6 1 16,0 2 0-16,-2-1-2 15,-1 4 0-15,-1-5-2 16,-3 2 0-16,-2-8-2 16,0 1 0-16,0-6-1 15,-5-3 2-15,-8-2 0 0,0-4 1 16,-3-4 1-1,-2 0-1-15,-2-5 1 0,0-2-2 16,1-3 0-16,-1 0-1 16,4 0 0-16,0-5 1 15,2-5-1-15,1-3 0 0,0-4 0 16,7 2 0-16,-4 0-2 16,3 0-1-16,2 2-1 15,1 4 1-15,2 2 1 16,2 1 0-16,0 5-1 15,0 1-3-15,2 0 1 16,7 3 2-16,6 6 0 0,-1 2 1 16,8 0 1-16,5-1 0 15,3-1 0-15,4-1 1 16,2-5-1-16,0-3 1 16,3 0 0-16,-7-3 0 0,2-8 1 15,-9-3-1-15,1-3 0 16,-8-1 0-16,-4-3 0 15,-5 2 0-15,-1-6-1 16,-7 1 1-16,-1-1 1 16,0 0-2-16,-1 0 0 15,-7-1 0-15,1 2 0 0,-2 7 0 16,4 2 0-16,0 6 0 16,0 2 0-16,2 7-2 15,-1 0 0-15,3 7 0 16,-3 8 1-16,2 6 3 15,1 5 1-15,1 5 4 0,0 3 2 16,0 4 2-16,0 2 1 16,0 5 3-16,0 0-3 15,0 3-1-15,0 0-2 16,1 2-1-16,1-6 1 16,0 0-5-16,1-7 0 0,1-7-1 15,2-3-2-15,-1-7 0 16,0-6 0-16,4-3 0 15,0-6 1-15,0-3 1 16,2-2 1-16,4-2-1 16,-5-9-1-16,1-5-1 0,-2-1 2 15,0-3-3-15,-7-2 0 16,1-3 0-16,-3-2-2 16,-3-1-4-16,-8 1-7 15,-2 2-2-15,-1 2 0 16,-4 5 4-16,4 6 1 15,-4 1 7-15,7 5 2 0,-2 1-1 16,4 4 1-16,6-1 1 16,1 2-1-16,2-2-5 15,5 2-16-15,14-3-16 16,3-4-36-16,9-6-74 0</inkml:trace>
  <inkml:trace contextRef="#ctx0" brushRef="#br0" timeOffset="36750.4">2255 5276 213 0,'0'-11'57'0,"-2"0"-3"16,2 1 7-16,0 2-17 15,0 3-2-15,0 2-9 0,0 1-9 16,0 2-11-16,0 0-9 16,0 10-4-16,0 8 3 15,0 4 10-15,0 4-1 16,2 3-2-16,-1 1 1 16,1-1-4-16,1-1-2 0,-1-3 1 15,-1-1-3-15,-1-3-1 16,2-5 0-16,0-3 0 15,-2-5 0-15,3-2 2 16,-3-2 0-16,4-4 2 16,-2 0 6-16,4 0 1 15,1 0-6-15,5-3-5 0,0 0-1 16,3-2-1-16,1 3 1 16,-3 0-2-16,4 0 1 15,0 2-7-15,-5 0-9 16,6 0-6-16,-2 0-8 15,1 0-21-15,-2-1-23 0,4-6-16 16,-4-1-69-16</inkml:trace>
  <inkml:trace contextRef="#ctx0" brushRef="#br0" timeOffset="37369.08">2729 5216 101 0,'0'-17'237'16,"0"-1"-219"-16,-3 3 34 16,-3 1-12-16,-3 1-11 0,0 2-11 15,-1 3-9-15,-2 2-5 16,0 0-2-16,-1 6-1 16,-1 0-2-16,4 0 0 15,0 4 0-15,1 7-1 16,4-3 2-16,3 5 0 0,2-1-1 15,0 3-1-15,2 0 1 16,7 3 1-16,1 1 0 16,2-2 1-16,-2 6-1 15,-1-5 0-15,1 3 0 16,-7-5 0-16,0 2-7 0,-3-4 1 16,0 1 5-16,-6-6 1 15,-6-2 0-15,-2-2 1 16,1-3 0-16,-1-2 1 15,0 0 4-15,5 0 0 16,0-2 1-16,5-5 0 16,3-2-1-16,-1 4-3 0,2-2-3 15,3-2 0-15,4 3 0 16,0 3 0-16,1 1 0 16,-3 2-2-16,2 0 1 15,0 4-1-15,-1 8-1 16,-3 4 1-16,3 9 3 0,-4 0 8 15,-2 4 0-15,0 1 6 16,0 1 6-16,-3 1-2 16,-2-4-4-16,0-1-4 15,1-4-2-15,3-3-5 0,1-5 0 16,0-3-1-16,0-6-1 16,3-2 1-16,9-2 1 15,1-2-1-15,6-2-4 16,0-10-21-16,4-3-17 15,1-4-28-15,3-7-34 0,2-4-103 16</inkml:trace>
  <inkml:trace contextRef="#ctx0" brushRef="#br0" timeOffset="37704.35">3111 5220 333 0,'0'-4'28'15,"0"-8"30"-15,-1 7-9 16,-5 2-20-16,-1-1-6 16,2 1-13-16,-4 3-3 15,-2 0-2-15,4 0-2 0,-2 0-1 16,0 7-1-16,2 3 2 16,2 4 5-16,1 4-1 15,1 4 2-15,3 4 4 16,0 5 0-16,0 1-6 15,3-2 1-15,2 4-3 0,1-5-1 16,-3-1-2-16,-1-5-1 16,0-1-1-16,-2-5 2 15,0 0-2-15,0-6-6 16,-4-3-18-16,-1-2-15 16,-4-5-18-16,0-1-22 15,-2-3-40-15,-4-8-22 0</inkml:trace>
  <inkml:trace contextRef="#ctx0" brushRef="#br0" timeOffset="37871.22">2887 5420 277 0,'0'-7'62'0,"0"4"6"16,2-3-12-16,8 1-18 16,7 1-21-16,7 1-10 15,3-1-4-15,4 1-3 16,2-1 0-16,5 2-24 15,-3-1-32-15,-1 0-52 0,0-3-117 16</inkml:trace>
  <inkml:trace contextRef="#ctx0" brushRef="#br0" timeOffset="38138.11">3327 5249 328 0,'0'-11'11'0,"-2"1"37"16,0 3 11-16,1 2-10 15,-5 0-14-15,1 5-16 16,-1 0-7-16,1 0-4 16,-4 10-2-16,4 4 0 0,-2 5 0 15,2 5 2-15,0 2 1 16,2 2 0-16,3 3-4 16,0-2-2-16,0 1-1 15,0-5 0-15,3-2 0 0,5-3-2 16,-1-2 1-1,5-6-1-15,0-1-12 0,3-4-17 16,2-2-27-16,0-5-46 16,2 0-107-16</inkml:trace>
  <inkml:trace contextRef="#ctx0" brushRef="#br0" timeOffset="38660.15">3474 5326 122 0,'-1'-11'225'0,"1"2"-176"0,0-1 0 16,0 4-6-16,0 1-11 15,5 1-14-15,2 1-11 16,2 3-3-16,0 0-4 16,2 4 0-16,-2 10-2 15,0 1 1-15,-2 3 0 16,-2 3 0-16,-3-1-1 0,-2 2-3 15,0-3 1-15,0-4 0 16,-4-1 0-16,1-5 4 16,-2-2 0-16,-1-3 0 15,6-1 1-15,0-3-1 16,0 0 4-16,0 0 2 16,6-9-4-16,1 0-1 0,1-4 0 15,2-1 1-15,-1-4-1 16,-2 0 2-16,0-1-1 15,-1-1 0-15,-3 1-1 0,1-1 0 16,-3 6-1-16,-1 2 0 16,0 4 0-16,0 1 0 15,0 7 3-15,0 0-2 16,-1 2-1-16,-4 11 3 16,1-1 3-16,0 8 3 15,0-1 2-15,2 5 0 0,2-7-2 16,0 5-3-16,0-4-2 15,2-2-3-15,6-2 1 16,1-1-1-16,1-5-5 16,2 1-23-16,0-4-23 15,3-1-33-15,0-4-62 16</inkml:trace>
  <inkml:trace contextRef="#ctx0" brushRef="#br0" timeOffset="38992.62">3700 5141 339 0,'0'-10'29'0,"0"2"22"16,0 1 2-16,0 3-9 15,10 2-15-15,-1 2-15 0,3 0-8 16,3 10-1-16,0 2 3 15,2 9 0-15,-1 0 0 16,-3 8-4-16,-1-1 0 16,-3 6 0-16,-3-1-2 15,-4 0 0-15,-2 1-2 16,0-4 1-16,0-3 0 0,-7-6-1 16,4-1 1-16,-1-4-1 15,-1-5-6-15,2-2-7 16,1-6-10-16,2-3-18 15,0 0-12-15,0-5-10 0,7-10-114 16</inkml:trace>
  <inkml:trace contextRef="#ctx0" brushRef="#br0" timeOffset="39555.97">3941 5089 401 0,'7'-13'18'16,"3"1"7"-16,-2 0 20 16,5 1-13-16,-2 5-10 0,-1 5-15 15,3 1-4 1,-2 0-3-16,-2 10-1 0,-4 6-1 16,2 3 3-16,-1 4-2 15,-4 1 1-15,-2 2 0 16,0 0 0-16,0 0 2 0,0-1 4 15,2 0-1-15,-4-3-3 16,2-4 0-16,0-4-1 16,0-1 0-16,0-5 0 15,7-2 2-15,1-3 1 16,4-3 0-16,-2 0-2 16,1 0-1-16,-3-9 0 0,-1 3-2 15,-4-4-1-15,-1 1 0 16,-2 1-1-16,0 2 1 15,-5 1 1-15,-2 5 0 16,-1 0-1-16,-1 0 1 16,4 11 2-16,0 4 1 0,3 5 2 15,2 5 0-15,0 0 2 16,0 2 1-16,0 1-2 16,0-1-1-16,0 0-2 15,0-2-1-15,0-2 0 16,0-1 0-16,-2-3 0 0,-8-3 0 15,3 0 0-15,-3-5 1 16,-3-2 4-16,-1-2 4 16,-3-5-3-16,3-2-4 15,-2 0-1-15,0-4-2 0,3-10-30 16,1-8-80-16,1-6-292 16</inkml:trace>
  <inkml:trace contextRef="#ctx0" brushRef="#br0" timeOffset="40027.12">4299 5315 336 0,'-13'0'11'0,"2"0"8"16,6 0 47-16,5-4-15 15,0 1-15-15,3-1-16 0,10-1-12 16,7 2-5-16,2-1-2 15,0 2 0-15,0 0-1 16,0 2-17-16,-6 0-29 16,-2 0-25-16,-3 0-54 15,-6 4-88-15</inkml:trace>
  <inkml:trace contextRef="#ctx0" brushRef="#br0" timeOffset="40204.28">4309 5397 265 0,'-5'3'35'0,"2"0"16"16,3-3 16-16,0 0-12 16,0 0-12-1,10 0-20-15,3 0-14 0,1-6-6 16,6 4-2-16,-2-1-1 16,3-1-12-16,1 2-44 0,1-2-42 15,0 1-70-15</inkml:trace>
  <inkml:trace contextRef="#ctx0" brushRef="#br0" timeOffset="40521.5">4656 5194 341 0,'0'-5'29'16,"0"-5"19"-16,0 10-4 15,0 0-11-15,0 0-17 16,-2 10-11-16,2 5 0 0,0 4 10 16,0 4 6-16,0 2-7 15,0 2 0-15,3 3 0 16,1-2-8-16,0-2-3 16,-2 0-1-16,-2-5-1 0,0-3-1 15,0-4 1-15,0-1-1 16,0-6 1-16,0-2-11 15,0-1-15-15,0-4-15 16,0 0-1-16,0-2-9 16,0-8-41-16,0-7-49 0</inkml:trace>
  <inkml:trace contextRef="#ctx0" brushRef="#br0" timeOffset="40710.15">4638 5185 313 0,'0'-7'30'0,"0"0"18"0,7 2 3 16,5 0-14-16,5 2-11 15,3-1-16-15,-1 3-8 16,5 1-2-16,-4 0 0 16,-3 0-8-16,-2 3-31 0,-8 2-34 15,0 4-57-15,-7-5-110 16</inkml:trace>
  <inkml:trace contextRef="#ctx0" brushRef="#br0" timeOffset="40889.97">4652 5281 249 0,'-10'4'21'0,"6"-1"27"16,2-1 2-16,2 0-13 15,0 0-9-15,0-2-11 16,9 0-5-16,3 0-9 15,7 0-2-15,1 0-2 0,4-4-14 16,3-1-38-16,0-2-31 16,4 0-73-16</inkml:trace>
  <inkml:trace contextRef="#ctx0" brushRef="#br0" timeOffset="41193.71">5033 5123 265 0,'-6'-3'36'0,"1"-1"18"16,-2 4-5-16,0 0-21 15,-1 0-2-15,1 0-7 16,0 4-1-16,0 5 1 16,0 4-1-16,1 6-2 15,1 2 4-15,3 7 0 0,0-2-2 16,2 8-6-16,0-2-2 15,0 1-2-15,0-1-3 16,0-2-1-16,6-3-2 16,-1-4-1-16,3-3 0 15,0-5-2-15,3-4-16 0,4-4-13 16,-3-3-10-16,5-4-33 16,0 0-44-16,1-2-109 15</inkml:trace>
  <inkml:trace contextRef="#ctx0" brushRef="#br0" timeOffset="41558.08">5175 5206 265 0,'-4'-7'65'0,"1"0"-3"15,1 1 3-15,0 5-14 0,-1 1-12 16,3 0-13-16,-2 0-15 15,2 7-1-15,-2 7 3 16,1 3 5-16,-2 4-3 16,3 5-1-16,0 2 0 15,0 2 4-15,0 3-3 16,0-1 0-16,3-1-9 0,-3-2-2 16,0-3-3-16,0-3 0 15,0-1 0-15,0-4-1 16,0-6 0-16,0 1 0 15,1-5-9-15,-1-2-5 0,-1-5-10 16,-2-1-8-16,3 0-4 16,0 0 0-16,0-8-25 15,0-6 3-15,0-1-12 16,0-5-21-16,0-3-15 16,0-1-74-16</inkml:trace>
  <inkml:trace contextRef="#ctx0" brushRef="#br0" timeOffset="41843.53">5149 5299 192 0,'0'-14'31'16,"0"0"30"-16,0 3 9 16,4 4-3-16,7 0-22 15,1 1-15-15,3 4-7 0,-1 2-1 16,3 0-5-16,-3 0-7 16,-1 11-4-16,-3-2-3 15,-1 4-2-15,-2 1-1 16,-1 0 0-16,-4 2 0 15,-2 0 1-15,0 2 0 0,0-2-1 16,-2-2 1-16,-9 0 0 16,0-1 0-16,1-2 1 15,-5-4-1-15,5 0-1 16,-2-3 1-16,2-3-1 16,1 1-2-16,2-2-16 15,3 0-21-15,2-2-15 0,2-5-28 16,2-7-86-16</inkml:trace>
  <inkml:trace contextRef="#ctx0" brushRef="#br0" timeOffset="42140.08">5376 5135 338 0,'5'-3'10'0,"1"0"46"0,-1 0 11 16,0 3-16-16,1 0-22 16,-1 3-10-16,4 9 6 15,0 1-1-15,2 6 1 16,1 4 1-16,-1 1-3 0,0 4-5 16,-2 2-3-16,1 0-7 15,-5 2-3-15,-5-2-4 16,0 3 0-16,-8-1 0 15,-6-2 0-15,-8 2-12 16,-5-4-25-16,-5-4-54 0,-2-8-142 16</inkml:trace>
  <inkml:trace contextRef="#ctx0" brushRef="#br0" timeOffset="74564.65">7213 5343 276 0,'-4'0'5'0,"2"0"-2"0,1 0 30 15,1 0 14-15,-2 0-15 16,2 0-7-16,0 0-12 15,0 3-9-15,0 1-5 16,0 4 3-16,5 1 5 16,2 2-1-16,3 1 2 0,-2 1-3 15,5-3-1-15,1-1 0 16,2-2 4-16,2-4 4 16,4 1 2-16,-1-4-6 15,3 0-3-15,1 0 0 16,2-4-2-16,2-2 0 0,0-5-1 15,0 0 0-15,1-1-1 16,1-4 0-16,-1 1 0 16,1 2 0-16,-1-4-1 15,1 3 1-15,-1-1-1 16,-1 1 1-16,2 0 4 0,-5 3 1 16,2 0 0-16,0 1-3 15,-5 4 2-15,2 1 0 16,-1 3-1-16,0 4-2 15,-2-2 0-15,2 5-1 0,-1 7 0 16,0 1 0 0,1 2 0-16,-3-1-1 15,-1 2 1-15,-2-1-1 0,2 0 0 16,-6-2 1-16,1-2-1 16,-3-3 0-16,2 0 0 15,-3-3 1-15,0-4-1 0,2-1 1 16,-1 0-1-1,0 0 1-15,0-1-1 0,0-7 0 16,1 0 1-16,-1-3 0 16,2-1-1-16,1-4 0 15,-1 0 2-15,4 0-2 16,-2-2 0-16,4 2 0 0,0 0 0 16,1 1 0-16,-3 6 2 15,6-1-4-15,-5 3 2 16,1 3 2-16,0 1-1 15,1 3 3-15,1 0-2 16,1 0 0-16,3 0 0 16,-4 7-1-16,7-2 2 0,2 0-1 15,1 6 0-15,3-3-1 16,4 4 1-16,-3-4 0 16,7 0 0-16,-5-1-1 15,5-1 2-15,-4-3 0 16,3-3 3-16,-3 0 0 0,-3 0 4 15,-2-9 2-15,-3-2 2 16,-10-5-3-16,1 0 0 16,-8 0-1-16,-2-3-3 15,-4 1-5-15,-3 1-1 0,-5 2-1 16,0 2-36-16,-14-1-89 16,-6-4-325-16</inkml:trace>
  <inkml:trace contextRef="#ctx0" brushRef="#br0" timeOffset="77272.53">4304 6995 194 0,'-3'-7'11'16,"1"-2"18"-16,2-2 20 16,0 1-9-16,0 1-12 15,0 0 2-15,0 2-3 0,0 2-5 16,0-1 0-16,0 2-1 15,0 4-7-15,0 0-4 16,0 0-5-16,0 13-3 16,0 2 10-16,0 6 8 15,0 5-5-15,2 3-2 0,-2 0-2 16,1 5-2-16,1-2 1 16,-2 0-3-16,0 0-4 15,0-4 0-15,0 1-2 16,0-4 0-16,0-3 0 15,0-3 0-15,0-1 0 0,0-6 0 16,-3-3-1-16,1-1 0 16,2-3 1-16,-2-4-1 15,2 3 0-15,0-4 1 16,0 0-1-16,0 0-1 16,0 0 3-16,0 0 0 15,0-4-2-15,5-1-1 0,0 0-1 16,6 1 0-16,-1 1 1 15,2-1 0-15,-2 4 1 16,3 0-1-16,1 0 0 16,1 0 1-16,1 2-1 0,-1 0 1 15,4-1 1-15,1-1-1 16,0 0 0-16,-1 0 0 16,1-1 1-16,0-8-1 15,-2 0 0-15,-3-2 1 16,0-3 0-16,-6 2-1 0,1-5 1 15,-3 3 0-15,-2-2-2 16,-2 0 2-16,-3-2-1 16,0 2 0-16,-1 2 0 15,-1-2 0-15,-3-1 0 16,-1 5 0-16,1 3-1 0,-3 0 0 16,3 4 1-1,-4 3 0-15,4 1 0 0,-3 1-2 16,1 0 1-16,-1 0 0 15,-1 7 0-15,4 1 1 16,-3 5-1-16,4 1 1 16,1 6 2-16,3 0 2 0,0 1 0 15,0 0 2-15,1 1-1 16,6-1 0-16,5-1 0 16,-2-3-2-16,1 0 0 15,4-5 2-15,0-3-2 0,2-2-1 16,3-3 0-16,1-3-1 15,1-1 1-15,3 0 0 16,0-10 0-16,-2-3-1 16,2-3-1-16,-5-3 1 15,1-1 0-15,-4-2-1 16,-3 0 1-16,-1-4-1 16,-6 2 0-16,0-2 0 15,-6-2 0-15,1 0 0 0,-2 1-1 16,0 0-3-16,0 2 0 15,0 4 1-15,0 1 1 16,0 5 2-16,0 5 0 0,0 3 0 16,0 3 0-16,0 1 0 15,-2 3 1-15,2 0 0 16,-1 2-1-16,2 5 1 16,-1 7 1-16,0 2 2 15,0 5 1-15,0 1 2 0,2 1 5 16,1 4-2-1,2-2-1-15,-1 3-2 0,-1-1 0 16,-1-2 1-16,1 0-4 16,1-4 1-16,-1 1-1 15,4-3-2-15,-4-4 0 0,4-1-1 16,0-5-1 0,0 0 1-16,4-2 1 0,0-5-1 15,1-2 1-15,3 0-1 16,-1 0 1-16,1-2-4 15,-2-5-13-15,1-2-8 16,-6-2-10-16,-1 2-11 0,-3-5-24 16,-4-1-32-16,0-1-56 15</inkml:trace>
  <inkml:trace contextRef="#ctx0" brushRef="#br0" timeOffset="77468.22">4801 7122 314 0,'-8'2'40'0,"1"-2"17"16,7 0 8-16,0 0-6 15,10 0-22-15,6-4-17 0,9-3-7 16,4 0-6-16,5 0-2 16,2-2-4-16,0 2 0 15,-5 0-2-15,-7-1-32 16,-7 0-87-16</inkml:trace>
  <inkml:trace contextRef="#ctx0" brushRef="#br0" timeOffset="80046.73">7991 7036 37 0,'3'0'3'0,"6"0"4"15,-4 0 9-15,2-1-1 16,-1-1 4-16,1 2-6 16,0-2-4-16,0 2 5 15,0-2 7-15,1 1-4 0,-1-1 1 16,-2 0 1-16,2 0 7 16,1-2 9-16,-3 3 1 15,-1-3-1-15,1-1 2 16,-3 1-2-16,1-3-4 15,-1 1-2-15,-2 0-2 0,0-1-6 16,0-3-5-16,0 2-4 16,0 1-3-16,-7 0-5 15,2-1-2-15,-2 3 0 16,-1 0-1-16,-1 3 0 16,-1 0 0-16,-3 2 0 0,-1 0-1 15,2 4-1-15,-2 4 2 16,-1 3 1-16,0 2 2 15,3 3 2-15,0-1 3 16,4 2 1-16,1 3-2 16,3-3 1-16,4 3-2 15,0-2-3-15,0-2 0 0,4-2-1 16,6 1-1-16,-1-5 0 16,4-1 0-16,1-2 0 15,-1-2 0-15,3-5 0 16,-3 0 0-16,-1 0 1 15,0-5 0-15,1-6-1 0,-6 3-1 16,2-5 1-16,-3-1-1 16,-1-1 0-16,-1 1 4 15,-2-4-1-15,-2 2-1 16,0 4-2-16,0-1-1 16,0 3 0-16,0 4 0 15,0 1 0-15,0 3 0 0,0 2-1 16,0 0-2-16,0 2 1 15,0 5 1-15,0 5 2 16,0 1-1-16,0 1 2 16,0 4 0-16,0 4 3 0,1-1 2 15,1 8 1-15,3-1-1 16,-1 2-1-16,-1 2 2 16,0 2 1-16,-3-2-5 15,0-1-3-15,0-4 2 16,0-4-2-16,0-2-1 0,0-1 1 15,-6-6-1-15,2 0 1 16,-1 1-1 0,0-5 0-16,-2-1 1 0,-3 0 2 15,3-5-3-15,-1-1 2 16,-6-3 0-16,4 0 1 16,-2-2 0-16,0-6-1 0,2-7 0 15,0-2 0-15,3-3-1 16,6-3-1-16,1-2 0 15,0-4-2-15,9 2-9 16,7-3-12-16,1 3 3 16,2 0-6-16,4 3-12 0,-1 2-18 15,0 2-36-15,-1 1-42 16,1-1-219-16</inkml:trace>
  <inkml:trace contextRef="#ctx0" brushRef="#br0" timeOffset="80402.77">8396 6929 346 0,'0'-3'33'15,"0"-10"18"-15,0 8 0 16,0 3-19-16,0 0-11 15,-1 2-11-15,-7 0-4 16,1 11 3-16,-2 3 2 0,0 6 6 16,-4 7 0-16,3 3 0 15,1 4 8-15,0 4-2 16,3 1-9-16,3 2 5 16,3-2-9-16,0-3-1 15,0-4-3-15,10-4-4 16,3-3-2-16,3-7 1 0,2-3-1 15,3-5 1-15,-1-3-5 16,1-1-15-16,0-6-21 16,-2 0-20-16,2 0-39 15,-6-6-62-15</inkml:trace>
  <inkml:trace contextRef="#ctx0" brushRef="#br0" timeOffset="81005.05">8553 7110 282 0,'0'-13'100'0,"0"-1"-66"0,0 1 20 16,7 1-11-16,3 3-12 16,1 1-12-16,5 3-7 15,-1 4 1-15,1 1-2 0,0 0-6 16,-4 8-4-16,0 9-1 15,-5 1 1-15,-2 1-1 16,-5 4 0-16,0-2 0 16,0 1 0-16,-7-4 0 15,-1 0 0-15,1-6 0 16,2-1 0-16,-2-2 0 0,4-5 1 16,1-1-1-16,2-3 0 15,0 0 2-15,0-2 3 16,2-7-4-16,4-3 0 15,3-2-1-15,1-4 0 16,0 0 1-16,2-4-2 0,-2 4 1 16,2-3 0-16,-3 3 0 15,-1 0 0-15,-3 3 0 16,0-2 0-16,-1 5 0 16,-2 1 0-16,-1 4 0 0,-1 2 1 15,0 3-1-15,0 2 0 16,0 0 1-1,-5 5-1-15,0 6 4 0,-2 5 5 16,2 2 4-16,0 5 0 16,3-2-1-16,2 3-2 15,0-3-4-15,0 0-3 16,2-1 0-16,5-4-1 0,3-2-2 16,0-1 1-16,3-4 0 15,1-4-1-15,3-1-4 16,-1-3-16-16,0-1-14 15,2 0-14-15,-3-6-31 0,-5-5-39 16,2-4-91-16</inkml:trace>
  <inkml:trace contextRef="#ctx0" brushRef="#br0" timeOffset="81349.63">8887 6860 119 0,'0'-11'271'16,"0"2"-234"-16,0 0 24 16,0 4 8-16,5 1-26 15,5 4-19-15,4 0-10 0,0 6-2 16,0 10 1-16,2 3 0 16,2 4-2-16,-2 8-2 15,-1 1-2-15,-3 4-3 16,-3-3-1-16,0 5-2 0,-3-3 0 15,-3 2 0-15,-3-6 0 16,0 0 0-16,0-4-2 16,0-3 2-16,-7-2-1 15,-1-4 1-15,1-6 0 16,2-4-1-16,2-3 1 16,-1-5-3-16,2 0-4 0,2 0-9 15,0-11-23-15,0-3-32 16,11-8-58-16,4-1-161 15</inkml:trace>
  <inkml:trace contextRef="#ctx0" brushRef="#br0" timeOffset="81609.63">9483 7068 443 0,'1'0'24'16,"3"0"28"-16,3-1 2 16,1-1-26-16,4 2-15 15,0-2-6-15,6 0 2 16,3 1-2-16,-2 1-5 0,1-2-2 16,-4 2 1-16,-2 0-4 15,-2 0-24-15,-2 0-33 16,-5 0-28-16,-1 0-36 15,-4 3-95-15</inkml:trace>
  <inkml:trace contextRef="#ctx0" brushRef="#br0" timeOffset="81791.58">9578 7138 261 0,'-11'9'41'16,"2"-4"14"-16,3 2 20 15,3-3-17-15,-1 0-16 0,4-4-9 16,0 1 2-16,2-1 1 15,7 0-12-15,2 0-11 16,5 0-7-16,1-3-6 16,2-3 1-16,1-1-10 15,2 0-30-15,-7 0-56 16,4-2-153-16</inkml:trace>
  <inkml:trace contextRef="#ctx0" brushRef="#br0" timeOffset="82582.61">10986 6610 314 0,'7'-22'2'16,"-2"-4"16"-16,0 6 35 16,-3 3-14-16,-2 2-9 15,0 5-8-15,0 4-5 0,-5 4-1 16,-4 2-7-16,-3 2-4 16,-1 11 3-16,-1 1 5 15,-3 5 4-15,3 3-2 16,-2 1 2-16,5 4 0 15,3 1 0-15,1 6-2 16,4 2-2-16,3 3 0 0,0 4 2 16,5 5-1-16,6 0-2 15,2 4-1-15,3-1 2 16,0 1-2-16,2 0-5 16,-6 0-4-16,0-4-1 0,-5 0 1 15,-4 0 1-15,-3-6-1 16,0-5 1-16,-1-5 1 15,-8-5 0-15,-3-4-1 16,2-3-1-16,-5-4 0 16,3-2-1-16,0-3 0 0,0-2-1 15,2-2 0-15,1-4-4 16,-2-1-14-16,2-2-19 16,2 0-18-16,-3 0-30 15,2 0-41-15,-3 0-77 16</inkml:trace>
  <inkml:trace contextRef="#ctx0" brushRef="#br0" timeOffset="82961.17">10788 7682 340 0,'4'13'33'0,"-2"-1"17"16,3-1 30-16,-1 2-25 15,4-1-14-15,1-1-22 16,4 5-7-16,1-4 1 15,1-1-6-15,2-2-4 16,0-2 0-16,0-3-2 0,0-1-1 16,-3-3 1-16,-1 0 1 15,-3-3-1-15,-3-7 1 16,-2 0-1-16,-2-5 2 16,-3 0 7-16,0-2 0 15,-8-2-4-15,-4 1-2 16,-2 0-3-16,-2 2 0 15,0 4-1-15,-2 1 0 16,-1 7 0-16,4 4 0 0,-2 0-2 16,3 4 2-16,-3 7 0 15,5 0 0-15,4-1 1 16,-2 1-2-16,8-3 1 16,2 0-1-16,0-3-20 0,12-3-24 15,5-2-42-15,3-11-93 16</inkml:trace>
  <inkml:trace contextRef="#ctx0" brushRef="#br0" timeOffset="83668.39">11052 6253 53 0,'-2'-7'170'0,"2"-4"-125"16,0-1 15-16,0 0 0 16,7-1-19-16,5-1-10 15,0 3-4-15,-2 3-5 0,2 2-8 16,0 4-4-1,-2 2-2-15,0 0-4 0,-1 9-3 16,-2 5-1-16,-2 1 1 16,-2 5-1-16,-3-5 0 15,0 1 1-15,0 0-1 0,0-5 0 16,0-2 0-16,-1-2 1 16,-3-3 0-16,4-4 2 15,0 0 5-15,0-2-1 16,8-7-4-16,1-2-2 15,1 0-1-15,-1-4 1 16,2 0-1-16,-4 1 0 0,-2-2 0 16,-1 0 0-16,-1 0 1 15,-3 3-1-15,0 3 0 16,0-1 3-16,0 5 7 16,0 5 4-16,0 1-2 15,0 1-6-15,-3 10 2 0,-1 5 2 16,4 2 1-16,-1 4-3 15,1 1-2-15,0 0-2 16,1 1-3-16,9-1 0 16,2-2 0-16,4-2-13 15,4-1-40-15,0-5-66 0,4-8-163 16</inkml:trace>
  <inkml:trace contextRef="#ctx0" brushRef="#br0" timeOffset="84284.4">11778 6811 276 0,'-4'-1'39'16,"0"-8"2"-16,1 0 19 15,-1-2-21-15,1 1-17 16,-3 1-10-16,3 0-4 16,-5 2 3-16,1 3 1 0,0 2-1 15,-2 2 0-15,-4 0-1 16,3 2 7-16,-5 7-2 15,3 5 1-15,1 2 0 16,0 4-2-16,4 5 1 16,3 3-3-16,3 3 0 0,1 1 0 15,1 2-4-15,3 0-1 16,3-2-3-16,-1-4-2 16,1-3 0-16,-3-4-1 15,1-2-1-15,-4-4 1 0,1-2-1 16,-2-4-1-16,0 0-15 15,0-6-16-15,0-1-18 16,-2-2-7-16,-4 0-6 16,-1-2-8-16,-7-10-19 15,2 1-25-15,-3-5-62 16</inkml:trace>
  <inkml:trace contextRef="#ctx0" brushRef="#br0" timeOffset="84449.17">11488 6990 30 0,'-7'-9'232'15,"4"4"-179"-15,3 0-3 16,0-1 4-16,9 2-25 16,5 3-9-16,7 1-7 0,6-2-4 15,4 4-7-15,3-2-2 16,3 0-4-16,2 0-31 16,-3 0-27-16,-1-4-32 15,-1-1-103-15</inkml:trace>
  <inkml:trace contextRef="#ctx0" brushRef="#br0" timeOffset="84740.16">11980 6818 273 0,'0'-8'13'0,"2"2"29"16,-2 1 19-16,0 3-17 15,0 2-8-15,0 0-15 16,0 0-8-16,-7 7 7 15,2 7 4-15,0 3-3 16,-3 4-3-16,3 2 1 0,1 4-1 16,4 2-3-16,0-1-4 15,0 2-4-15,0 1-3 16,4-4-4-16,1 0 1 16,3-2 0-16,0-6-3 15,1-1-10-15,2-6-16 16,3-3-8-16,0-5-19 0,3-4-25 15,1 0-44-15,0-7-76 16</inkml:trace>
  <inkml:trace contextRef="#ctx0" brushRef="#br0" timeOffset="85275.82">12198 6918 317 0,'5'-15'18'0,"1"2"24"15,-1-1 12-15,4 6-12 16,0 3-8-16,4 5-13 0,-3 0-8 16,1 4-6-16,0 7-2 15,-1 5-2-15,1 3-2 16,-1 1 0-16,-5 0-1 16,-2-1 0-16,-3 2 0 0,0-4 0 15,0 1 0-15,-2-5 0 16,-4 2 1-16,-1-6-1 15,0-2 0-15,4-1 0 16,-1-5 2-16,4-1-2 16,0 0 3-16,2-5-1 15,5-6-2-15,5-1 0 0,-2-4 0 16,3-2-2-16,-2 0 0 16,-3-3-1-16,-1-1 1 15,1 4 0-15,-3-3 0 16,-3 3 2-16,0 2-1 15,-2 1 1-15,0 3 0 0,0 5 0 16,-2 4 1-16,-3 3 2 16,1 0-1-16,-2 1 1 15,1 12 4-15,1 3 4 16,-1 5 4-16,4 3 0 16,1 1 0-16,0 0-4 0,0 1-2 15,0-3-5-15,5-3-2 16,2-2-1-16,2-4 0 15,4-3-1-15,0-6-4 16,2-2-16-16,5-3-13 16,0 0-33-16,-2-10-44 0,-1-4-91 15</inkml:trace>
  <inkml:trace contextRef="#ctx0" brushRef="#br0" timeOffset="85561.5">12555 6758 378 0,'0'-5'40'0,"0"-1"23"15,0 3 2-15,0 3-21 16,2 0-19-16,5 7-17 0,0 7 9 16,3 6 1-16,-2 5-6 15,3 5-1-15,-4 2-3 16,1 0-2-16,-3 2-2 15,0 2-3-15,-3-4 0 16,0-2 0-16,-2-1 0 0,0-6-1 16,-4-1-1-16,-1-4-12 15,-2-6-7-15,1-5-19 16,2-3-30-16,4-4-24 16,0-6-31-16</inkml:trace>
  <inkml:trace contextRef="#ctx0" brushRef="#br0" timeOffset="86275.79">13175 6917 340 0,'1'0'7'0,"-1"-2"20"15,0-3 24-15,0 1-14 0,0-1-15 16,-3-2-11-16,-4-1 3 16,-1 1-2-16,-1 0-5 15,-1 0-2-15,-3 2 1 16,1-1-2-16,-3 3 0 16,-1 1 1-16,-1 2 1 15,2 0 3-15,0 0 1 16,-1 7 1-16,1 2 1 0,5 4-1 15,0 3 2-15,4 0-3 16,5 5 0-16,1-1-4 16,0-3-1-16,3 3-2 15,6-4-1-15,3-2-2 0,3-1 1 16,0-4 0-16,2-4 0 16,0-3 0-16,2-2 0 15,-3 2 0-15,2-6 0 16,-3-5-1-16,0-3 0 15,0-4 1-15,-4 1-1 16,-1-6 1-16,0-4-1 16,-5-1 0-16,-2-1 0 0,-1-4-1 15,-2 1 1-15,0 0-2 16,0 1-1-16,0 6 1 16,0 0 2-16,-3 4-1 15,-2 4 1-15,3 5 0 0,-4 2 0 16,2 4 0-16,1 4 0 15,-1 0 1-15,1 2 1 16,1 9 2-16,2 3 1 16,0 4 3-16,0 7 5 15,2-2-3-15,3 6 0 0,0-1 0 16,2 3-3-16,1-1-3 16,-5-2-2-16,3-1 0 15,-1-5-1-15,2-3 0 16,-1-1-1-16,1-7 1 15,0-1-8-15,2-2-12 16,2-5-16-16,-1-1-27 0,1-2-34 16,0 0-28-16,0-11-85 15</inkml:trace>
  <inkml:trace contextRef="#ctx0" brushRef="#br0" timeOffset="86826.51">13401 6811 358 0,'0'-7'33'0,"3"2"24"15,3 0 2-15,1 3-19 16,2 2-18-16,3 0-14 16,-1 2 2-16,2 7 1 15,-2 5-7-15,-2 2-2 16,-1 4-2-16,-4 1 1 15,-2 2-1-15,-2-3 0 0,1 1-1 16,-2-3-2-16,-6 0 0 16,0-6 2-16,0-1 1 15,1-4 0-15,2-3 0 16,1-2 0-16,1-2 1 0,2 0 3 16,0-2 0-16,7-7-2 15,3-2-1-15,0-3-1 16,2-4 0-16,1 0 0 15,-2-2 0-15,0-1 0 16,-2-2 0-16,-2-2 0 0,-2 4 0 16,0 1 0-16,-2 2 0 15,-1 6 0-15,-2 1 4 16,0 6 8-16,0 1 4 16,-2 4-4-16,-6 0-8 15,1 4 2-15,-3 8 3 0,2 6 2 16,1 4 2-16,0 4-1 15,3 2 2-15,1 1-3 16,3 2-2-16,0-3-5 16,0-3-1-16,3 0-2 15,6-5 0-15,4-6 0 16,5-1 0-16,3-5-6 16,3-2-17-16,0-5-24 15,2-1-36-15,-1-7-87 0</inkml:trace>
  <inkml:trace contextRef="#ctx0" brushRef="#br0" timeOffset="95852.04">8247 8731 221 0,'6'-7'11'16,"-1"-2"25"-16,-2-2 9 16,3 2-5-16,-2-1-1 15,-1-1-10-15,-1 2-6 16,0-2 3-16,-2-1-4 16,-2 1-2-16,2 0-4 0,0 2-6 15,-5-1-3 1,-3-1-1-16,-1 4 1 0,-3-2-2 15,-3 2-2-15,3 1 0 16,-3 5 1-16,-1-1-1 16,2 2-2-16,0 0 1 0,-1 0-1 15,1 7 0-15,2 0 0 16,0 4 2-16,2 2 0 16,3 1 1-16,-1 0 0 15,1 4 0-15,4 0-1 16,1-2 0-16,2 1 0 0,0 0 1 15,2-3-1-15,5-3-1 16,4-1 1-16,-1-2 0 16,4-5 1-16,1 1-1 15,-1-4-1-15,1 0 1 16,-3 0-1-16,1-2 0 0,-1-3 1 16,-3-5-2-16,1 0 0 15,0-1 1 1,-1-1-1-16,-3-1 0 0,1-1 0 15,-2 0 0-15,-1 1-1 16,1 0 0-16,-3 5 1 16,-1 0-1-16,1 3 0 0,-2 2 0 15,0 3 0-15,0 0 0 16,0 0-1-16,0 5 0 16,0 9 3-16,0 4 0 15,0 3 1-15,2 6 3 16,-2 4 3-16,0 3 4 0,0-1-5 15,0 3-2-15,4 0 0 16,-4-3-1-16,2 0-1 16,-2-5 0-16,0 1-2 15,0-4 0-15,0-4 0 16,-2-3 0-16,-6-4-1 16,3-3 1-16,-3-4 1 0,-1-1-1 15,1-5 0-15,1-1 2 16,-2 0 1-16,1 0 0 15,-2-7-1-15,1-4-1 16,2-3-1-16,-1-2 0 0,3-5-1 16,3 0-1-16,1-3 0 15,1 1 0-15,-2 0-3 16,9 1-6-16,4 3-5 16,3-3-4-16,3 3-5 15,0 1-12-15,2-2-19 0,1 2-22 16,-1-3-25-16,3-2-54 15</inkml:trace>
  <inkml:trace contextRef="#ctx0" brushRef="#br0" timeOffset="96071.05">8461 8414 335 0,'0'-8'35'16,"-2"1"5"-16,1 5 6 15,-1 2-11-15,2 7-21 16,0 8-13-16,-2 5 8 0,2 4 7 16,0 5-11-16,0-2-3 15,0 3-1-15,0-2 0 16,0-1-16-16,0 0-39 16,0-5-41-16,0-6-89 15</inkml:trace>
  <inkml:trace contextRef="#ctx0" brushRef="#br0" timeOffset="96407.15">8802 8597 357 0,'2'-5'13'16,"-2"0"29"-16,0 1 11 15,-4 2-9-15,-3 2-11 0,-4 0-12 16,2 6-4-16,-3 4 5 16,2 8-2-16,0 4 1 15,1 4-6-15,1 6-1 16,3 2 2-16,2 4-2 16,1-1-3-16,2-1-4 0,0-2-3 15,3-2-2-15,6-7-1 16,6-2 0-16,-1-5 0 15,3-4-2-15,4-3-5 16,0-4-9-16,5-4-10 16,-1-3-19-16,2 0-37 15,0 0-35-15,-2-8-87 0</inkml:trace>
  <inkml:trace contextRef="#ctx0" brushRef="#br0" timeOffset="96985.07">9062 8719 414 0,'0'-16'48'0,"5"1"-14"16,1 3 9-16,7 3-8 16,-3 3-13-16,5 3-13 0,-1 3-5 15,1 0 0-15,-3 7-3 16,-1 5-1-16,0 8 0 15,-4 0 0-15,-2 1 0 16,-3 2 0-16,-2-1 0 16,0-3 0-16,-2-1 0 0,-5-1 1 15,0-5-1-15,0-3 0 16,4-2 0-16,-4-3 0 16,6-3 1-16,1-1-1 15,0 0 2-15,0 0 3 16,0-7-4-16,6-6-1 15,3 1 1-15,-1-6-2 0,3 0 2 16,-2-3-1-16,2 0-1 16,-3-2 0-16,0-1 0 15,-1 3 0-15,-1-1 1 16,-1 6 0-16,-2 4 0 16,1 1 2-16,-4 4 4 0,0 2 4 15,0 3-3-15,0 2-2 16,-4 0-1-16,-3 5-1 15,2 8 2-15,-2 3 5 16,4 3 4-16,-2 6-1 16,3 0-2-16,2 0-1 0,0 0-1 15,7-2-4-15,1-3-2 16,5-2-2-16,1-4-1 16,4-1 0-16,-3-4-12 15,2-6-15-15,1-1-13 16,1-2-17-16,-4 0-26 15,2-7-28-15,-3-8-83 0</inkml:trace>
  <inkml:trace contextRef="#ctx0" brushRef="#br0" timeOffset="97276.43">9438 8526 374 0,'-2'-13'68'16,"-4"6"-4"-16,6 2 1 15,0 1-13-15,0 4-22 16,8 0-18-16,4 4 0 0,7 6 2 16,-4 6 1-16,5 6-7 15,0 5-3-15,-6 1 2 16,-1 5-1-16,-4 0-4 16,-3 3 3-16,-6-2-3 15,0-2-1-15,-2-2 0 16,-10-3-1-16,0-2 0 15,-3-5 2-15,0-1 1 0,-2-5-2 16,1-3-8-16,0-2-22 16,2-4-24-16,1-5-56 15,2 0-115-15</inkml:trace>
  <inkml:trace contextRef="#ctx0" brushRef="#br0" timeOffset="97935.5">10185 8601 272 0,'0'0'63'0,"0"0"1"0,0 0 3 16,0 0-21-16,0 0-14 16,7 0-13-16,3 0-8 15,2 0-3-15,3 0 0 16,4 0 0-16,1 0-4 0,-1 0-2 15,1 0 0-15,-1 0-1 16,1-2-2-16,-3 0 2 16,-1 1-3-16,-3-2-13 15,-5 3-14-15,-2 0-29 16,-1 0-31-16,-5 0-51 16,0 0-83-16</inkml:trace>
  <inkml:trace contextRef="#ctx0" brushRef="#br0" timeOffset="98210">10228 8715 302 0,'-7'2'36'16,"0"0"10"-16,3-2 13 15,3 0-14-15,1 1-15 16,0-1-11-16,0 0-4 0,5 0 9 15,3 0-2-15,7 2-8 16,1-2-2-16,4 0 1 16,1 0-2-16,4-3-5 15,-1-3-3-15,1 1-2 16,-4 1 1-16,-3 1-2 16,-1 1-6-16,-1 0-24 15,-3 0-30-15,1-3-54 0,-2-4-159 16</inkml:trace>
  <inkml:trace contextRef="#ctx0" brushRef="#br0" timeOffset="98929.63">11517 8437 241 0,'4'-8'16'0,"-4"0"11"16,1-1 25-16,3 0-4 16,-3 2-17-16,4-2-12 15,-3 1-2-15,-1 1 4 0,-1 2 0 16,0-2-9 0,0 0-5-16,-6 3-1 0,-1 1-1 15,0 1 0-15,-3 2-3 16,0 0 2-16,2 0 1 15,-1 5 1-15,2 2 5 0,1 6 1 16,2 3 1-16,1 5 3 16,3 2-1-16,0 1 0 15,0 4-4-15,1 1 0 16,6-1-4-16,0 3-1 0,-2-3-2 16,0 1-2-16,-1-2 0 15,-1-3-1-15,-3 0 0 16,2-3-1-16,-2-1 1 15,0-6-1-15,0 0 1 16,0-5-5-16,0 0-10 16,0-4-15-16,0 1-12 15,0-6-16-15,-4 0-12 16,-1 0-10-16,0-2-25 0,-7-10-67 16</inkml:trace>
  <inkml:trace contextRef="#ctx0" brushRef="#br0" timeOffset="99104.33">11323 8649 317 0,'-1'-7'33'0,"1"0"23"15,3-1-15-15,9 1-7 16,7 2-11-16,6-2-14 16,4 2-6-16,5-2-2 0,2 1-1 15,1 1-15-15,2-1-29 16,-5-1-37-16,0 0-69 15</inkml:trace>
  <inkml:trace contextRef="#ctx0" brushRef="#br0" timeOffset="99434.97">11843 8362 297 0,'0'-9'14'0,"0"2"22"15,0 1 16-15,0 3-4 16,-4 1-10-16,1 2-15 16,-2 0-11-16,0 0 1 15,-2 11 2-15,-2 1 9 16,1 7 0-16,1 5-5 16,0 4 2-16,2 1-5 15,2 1-6-15,3 1-2 0,0-1-3 16,0-2-1-16,0 1-1 15,3-6-1-15,4 1-2 16,2-7 0-16,2 0 1 0,-2-5-5 16,5-3-12-16,-1-4-11 15,1-1-10-15,3-4-19 16,-5 0-30-16,3-4-30 16,-1-6-88-16</inkml:trace>
  <inkml:trace contextRef="#ctx0" brushRef="#br0" timeOffset="100069.67">12041 8488 151 0,'0'-7'245'0,"0"-3"-207"16,2 0 0-16,2 2 10 15,4 1-9-15,-2 0-15 16,3 1-10-16,2 4-6 15,-2 2 1-15,3 0-3 0,2 0-3 16,-2 9-2 0,-2 5 0-16,0 4 1 0,-1 0-2 15,-6 2 0-15,1-1 0 16,-4 1 1-16,0-2-1 16,0-2 0-16,-4-3 0 15,-1-3 0-15,0-1 0 0,0-4 1 16,3-1-1-16,1-4 0 15,-1 0 1-15,2 0 3 16,0 0-1-16,0-7-1 16,2-2-1-16,6-2 0 15,-1-3-1-15,1 0 0 0,1-2 0 16,2-4 0-16,-2 2 0 16,1 0-1-16,-2 0 1 15,-1 0 0-15,0 4 0 16,-3 2 0-16,-1 1 0 15,-3 2 0-15,0 3-1 16,0 5 2-16,0-1-2 16,0 2 1-16,-3 0 1 0,-2 3 2 15,-1 5 1-15,1 2 1 16,0 3 3-16,0 5-2 16,0 0 2-16,5-2 1 15,-1 2-3-15,1-1-1 0,0 2-1 16,0-4-2-16,1-2-1 15,6 1 0-15,-1-5 0 16,3 0 0-16,0-2-1 16,6-3 1-16,-3-1-5 0,3-1-10 15,0-2-10-15,2 0-24 16,-1 0-27-16,-1-2-18 16,-2-5-48-16,1-3-156 15</inkml:trace>
  <inkml:trace contextRef="#ctx0" brushRef="#br0" timeOffset="100474.29">12455 8236 350 0,'-3'-8'28'0,"2"-1"12"16,1 0 15-16,0 3-3 15,0 1-16-15,0 2-14 16,1 3 1-16,7 0-2 16,1 0-8-16,0 3 0 0,4 8-2 15,-3 5-1-15,1 2 2 16,2 5-2-16,-3 0 0 16,2 6 0-16,-4 1-2 15,1-3-1-15,0 3 1 16,-3 1-1-16,-3-5-2 15,1 1-1-15,-4-4 2 0,0 1-2 16,0-1-1-16,-4-6-2 16,-4 3 0-16,0-4 0 15,-1 0-1-15,0-2 0 16,-2 1 1-16,0-6-1 16,3-2 1-16,-4 0-3 0,4-1-10 15,-3-3-24-15,0-3-21 16,0 0-51-16,3 0-115 15</inkml:trace>
  <inkml:trace contextRef="#ctx0" brushRef="#br0" timeOffset="108526.31">6687 9865 243 0,'-2'-5'12'0,"2"0"11"15,0-1 22-15,0 4-4 16,0-1-3-16,0 3-13 16,0 0-6-16,0 0-6 15,0 5-4-15,0 8 12 0,0 3 2 16,0 5 1-16,0 4-1 15,0 4-3-15,0-1 2 16,0 4-4-16,0 2-2 16,2-2 3-16,-1 0-13 15,-1-1 0-15,0-4-4 0,0-2 0 16,0-2 0-16,0-4-2 16,0-2 1-16,0-7 0 15,-1 0 0-15,-1-5 0 16,0-4 1-16,2 1 1 15,0 0 1-15,0-2 1 16,0 0-1-16,4 0 1 0,1 0-3 16,4 0 0-16,5 0-1 15,3 0-1-15,0 0 1 16,2-2-2-16,3 2 2 16,-3-2 0-16,1 1-1 15,-3-3 0-15,0 3-1 0,-3-2-4 16,-5 1-6-16,-2 1-5 15,-1-1-5-15,-3 0-16 16,0 0-11-16,1-1-15 16,0-2-15-16,0-2-57 15,3-6-156-15</inkml:trace>
  <inkml:trace contextRef="#ctx0" brushRef="#br0" timeOffset="109227.17">7299 9860 287 0,'5'-16'16'0,"0"2"26"16,0-3 10-16,-3 5-6 0,-2-2-13 15,0 2-14-15,0-1-10 16,0 2 0-16,-4 2 0 15,-6 4-5-15,-2 1-4 16,-1 3 0-16,-3 1-1 16,2 0 1-16,-2 5-2 0,1 6 4 15,3 1-2 1,5 3 0-16,2-1 0 0,5 4 1 16,0 1-1-16,1-1 2 15,10 0-2-15,1 0 1 16,1 1 1-16,-1-1 0 0,0 0-2 15,-4 2 0-15,-1-4 0 16,-3 0 0-16,-4-2 1 16,0-2-2-16,-2 1 2 15,-7 0 0-15,-1-5 0 16,-3 1-1-16,1-4 1 16,-1 1 1-16,2-4 0 15,6-2 3-15,0 0 0 0,1 0 2 16,2 0-3-16,2-2-2 15,0-2 0-15,0 1-3 16,4-1 1-16,3 1 1 0,0 3-2 16,0 0 1-16,1 0-1 15,0 7 1 1,-1 6-2-16,0 4 3 0,-1 3 5 16,0 5 5-16,-4 3 10 15,1 1 3-15,-3 3 0 16,2-3-9-16,-2-3 0 0,0 1 0 15,0-2-3-15,0-5-3 16,0-1-3-16,0-4-3 16,0-4-1-16,0-2 0 15,0-3-3-15,0-2 2 0,3-4-1 16,1 0 1-16,3 0 0 16,2 0-5-16,3-4-9 15,1-7-14-15,0-4-21 16,1-3-43-16,-1-9-84 15</inkml:trace>
  <inkml:trace contextRef="#ctx0" brushRef="#br0" timeOffset="110360.1">8052 9894 187 0,'3'-5'30'15,"-3"-4"2"-15,0 2 20 0,0-3-3 16,0 2-3-16,-6-3-15 16,1 2-9-16,-4 2-6 15,2-4-2-15,-4 4-3 16,-1 2-4-16,0-1 1 16,-3 2-2-16,1 3-2 15,-1 1-2-15,-1 0 0 0,1 1 2 16,-2 7-1-16,2 2-1 15,1 5 4-15,1 1 2 16,3 3 0-16,3 1 3 16,5 4 3-16,2-2-4 15,0 2 1-15,5-4-6 0,6-4-1 16,2 0-1-16,1-6-1 16,2-2-1-16,0-2 2 15,4-6-1-15,-3 0 1 16,0 0 0-16,0-3-2 15,2-6 0-15,-4 0 0 0,-5-2 1 16,0 1-2 0,-3-4 2-16,1 1-1 0,-6-2-1 15,0-1 2-15,-2 2-2 16,0 0 1-16,0 2 0 16,0 1-1-16,0 7 0 0,0 3-1 15,0 1 1-15,0 1-2 16,2 12 3-16,-1 5 2 15,1 3 0-15,2 6 0 16,-1 1 5-16,2 3 1 16,0 3-2-16,-2 1-3 15,-1-1-1-15,-2-2 1 0,2-1-1 16,-2-1-2-16,0-5 1 16,-2-2-2-16,-6-5 3 15,1-4 3-15,0-3 0 16,-2-2-2-16,-2-4-1 0,2-3-1 15,-1-2 1-15,2 0 2 16,1-5 3-16,0-6-3 16,0-5-2-16,4-2 0 15,1-4-2-15,0 0 0 16,2-2-1-16,5 0 0 16,9 0-4-16,-1 3-8 0,3-2-3 15,4 4-14-15,-1-2-21 16,1 0-19-16,-1 0-31 15,0-5-79-15</inkml:trace>
  <inkml:trace contextRef="#ctx0" brushRef="#br0" timeOffset="110582.9">8258 9683 368 0,'-7'-3'5'0,"0"1"19"0,3 2 4 15,1 0-8-15,1 5-6 16,2 8-4 0,0 6 7-16,0 3 1 0,2 4-7 15,-2 1-8-15,5 4-2 16,-3-3-1-16,3 1-12 16,0 0-28-16,0-8-14 0,2-4-46 15,0-4-61-15</inkml:trace>
  <inkml:trace contextRef="#ctx0" brushRef="#br0" timeOffset="110879.15">8515 9830 394 0,'5'-4'28'0,"1"-7"12"16,-6 4 7-16,0 7-15 0,0 0-6 15,-4 0-19-15,-1 9-2 16,-3 7 10-16,-1 4 0 16,2 5-2-16,-3 7 4 15,-2 2 2-15,7 1-5 16,-2 3-5-16,4 0-5 0,3-3-1 16,0-2-1-16,5-5-1 15,7-5 1-15,8-1-2 16,0-7-7-16,0-3-18 15,3-6-24-15,2-6-31 0,-1 0-53 16,-3-5-150-16</inkml:trace>
  <inkml:trace contextRef="#ctx0" brushRef="#br0" timeOffset="111404.09">8738 9995 345 0,'0'-12'21'15,"0"0"35"-15,0 1 2 16,0 4-13-16,1-1-14 16,5 5-13-16,0 1-6 15,2 2-1-15,1 0-7 16,2 11-4-16,0 5 0 0,-1 2 0 16,-1 2 0-16,-4-2 1 15,-1 1-1-15,-1 2 0 16,-3-5 0-16,0-1 0 15,-5-3 0-15,2-3 0 0,-3-1 1 16,5-5-1-16,-1-1 0 16,2-2 1-16,0 0 1 15,0-4 3-15,3-5-4 16,4-5 0-16,3-1-2 16,0-4 2-16,1 1-2 0,-1-5 1 15,-2 3-1-15,-1-1-1 16,-2-1 1-16,-1 3 0 15,0 1 1-15,-4 4 0 16,0 5 0-16,0 0 2 16,0 4-1-16,0 5-1 15,-4 0 1-15,-1 0-1 0,-4 10 2 16,0 4 4-16,4 8 7 16,-1-1 3-16,2 2-7 15,3 1 0-15,1-1-3 16,0 0-3-16,3-5-2 15,5 0 0-15,4-4-1 0,0-2-7 16,5-4-15-16,-1-4-17 16,2-4-26-16,0 0-28 15,-2-4-48-15</inkml:trace>
  <inkml:trace contextRef="#ctx0" brushRef="#br0" timeOffset="111682.88">9060 9873 279 0,'2'-13'41'16,"-2"4"29"-16,5 2-8 15,-2 3-7-15,2 4-10 0,2 0-17 16,2 4-10-16,2 7 0 16,1 5 0-16,3 3 1 15,-2 3-9-15,-5 3 0 16,-1 0-7-16,1 0 0 0,-4-2-2 15,-3 2 0-15,-1-4-1 16,0-3 0-16,0 2-1 16,-5-8-7-16,0 1-8 15,-1-6-10-15,0-4-6 16,3-3-30-16,1 0-25 0,2-6-53 16</inkml:trace>
  <inkml:trace contextRef="#ctx0" brushRef="#br0" timeOffset="112236.77">9308 9582 416 0,'12'-24'30'16,"0"5"9"-16,1 1 11 15,-3 5-3-15,2 1-20 16,0 5-19-16,-2 6-3 0,1 1-2 15,-2 1-3-15,0 15-1 16,0 5 1-16,-4 6 0 16,1 2-1-16,-1 2 1 15,-1 2 4-15,-2-1-2 16,-1-3 2-16,3-1 2 0,-1-1-4 16,3-4 1-16,0-1-3 15,1-3 2-15,1-6-2 16,6-1 1-16,-2-6 1 15,2-5 0-15,-3-1 0 16,-1 0-1-16,1-1 0 16,-3-9 0-16,-1 2 0 15,-6-1 0-15,1 0-1 0,-2 1 0 16,0 3 4-16,0 5 1 16,-2 0-2-16,-4 4-1 15,0 10 0-15,-2 4 2 0,3 5 0 16,-2 4 3-16,4 5-2 15,-4 2 2-15,2-2-2 16,0 4 2-16,2-3 2 16,-3 0-1-16,1-3 0 15,2-3-3-15,-2-2-2 0,-3-4-2 16,1-5 0-16,0-1 0 16,-5-7-1-16,2-1 2 15,-2-1-1-15,-3-4 1 16,-3-2-2-16,-2 0-22 15,0-13-44-15,3-8-119 16</inkml:trace>
  <inkml:trace contextRef="#ctx0" brushRef="#br0" timeOffset="112707.98">10207 9878 369 0,'-5'0'27'0,"4"0"19"16,1 0 13-16,1-2-20 16,12-3-13-16,7 1-13 15,3-3-4-15,6 2-5 0,-2-1-2 16,2 2-2-16,-4 1-18 16,-4 1-22-16,-6 2-23 15,-6 0-51-15,-4 0-78 16</inkml:trace>
  <inkml:trace contextRef="#ctx0" brushRef="#br0" timeOffset="112892.09">10282 9981 335 0,'-12'8'34'0,"2"-5"29"16,6 0 2-16,4-3-15 15,0 0-2-15,6 0-29 16,10 0-6-16,6-3-7 15,2 0-5-15,4-3 0 16,6 2-1-16,-4 1-22 16,1-2-41-16,-1-4-101 0</inkml:trace>
  <inkml:trace contextRef="#ctx0" brushRef="#br0" timeOffset="113515.92">11318 9621 341 0,'0'-2'9'16,"0"-2"43"-16,0-1 13 15,0 5-20-15,0 0-14 16,0 3-17-16,0 9-4 0,0 3 7 16,2 7 2-16,1 1-2 15,3 4 0-15,-3 1-4 16,2 3-3-16,-3 1-2 15,0-2-3-15,-2-1-2 0,0-1 2 16,0-1-2-16,0-7 0 16,0-2 0-16,2-4 0 15,-1-4-2-15,4 0 3 16,0-7-1-16,4-1 1 16,1-2 4-16,7 0 0 15,1 0-3-15,5-2-5 0,5-3 0 16,0-4 0-16,-1 4-17 15,3-3-11-15,-1 3-14 16,-4 0-18-16,2-6-39 16,-2 0-53-16</inkml:trace>
  <inkml:trace contextRef="#ctx0" brushRef="#br0" timeOffset="114130.54">11952 9618 375 0,'1'-22'2'15,"1"2"32"-15,-2 4 22 16,0 2-13-16,-2 3-15 0,-5 2-19 16,-3 4-4-16,-2 3 0 15,0 2-5-15,0 0 1 16,-3 2-2-16,3 7 1 15,1 4 0-15,2-1 0 16,5 2 0-16,3 4 0 16,1 2-1-16,0-5 2 15,8 7-1-15,3-4 0 0,0 0 1 16,1-2-1-16,-5 1-1 16,1 0 2-16,-4-3-2 15,-4 0-1-15,0-3-2 16,0-2 3-16,-9-4 1 15,-4 1 0-15,3-3 0 0,-5-3 1 16,2 0 0-16,3 0 2 16,2 0-1-16,5 0 0 15,1-3 0-15,2-3-2 16,0 3 1-16,0 1-2 0,5 0 1 16,3 2 0-16,-1 0 0 15,3 0 0-15,-3 4 0 16,3 5 0-16,-3 5 1 15,0 2 2-15,-2 4 3 16,-1 1 6-16,-3 4 6 16,-1 2-2-16,0 0 2 0,0-1-1 15,0-1-1-15,-1-3-5 16,-1-3-2-16,0-3-1 16,2-3-6-16,0-4 0 15,5-2-2-15,7-2 2 16,3-3-2-16,4-2-8 0,3 0-21 15,2-4-26-15,3-8-32 16,4-2-40-16,-1-6-111 16</inkml:trace>
  <inkml:trace contextRef="#ctx0" brushRef="#br0" timeOffset="114473.24">12437 9648 343 0,'1'-16'26'16,"-1"2"29"-16,0-1-10 16,-1 2-5-16,-5 3-16 0,-3 2-9 15,0 5 4-15,-1 2-4 16,1 1-3-16,-3 0-2 16,4 8 0-16,-1 6 3 15,-1 3-5-15,5 2 3 0,3 5-1 16,2 2 2-16,0-1 0 15,0 6-3-15,2-1-3 16,5-2-3-16,-1 3-1 16,-2-5-1-16,-1 0 0 15,-3-4 0-15,0-2-2 16,0-3-3-16,0-7-9 0,0-1-10 16,-3-4-11-1,-1-3-21-15,-2-2-25 0,1 0 5 16,-2-3-37-16,0-10-32 15</inkml:trace>
  <inkml:trace contextRef="#ctx0" brushRef="#br0" timeOffset="114631.38">12260 9821 2 0,'-7'-13'194'0,"2"0"-108"16,5 5-8-16,0 1-7 16,0 2-15-16,9-1-15 15,6 2-21-15,4 1-13 0,4-1-6 16,6 3-1-16,2-1-8 15,3 0-31-15,0 0-32 16,0-4-48-16,0 0-130 16</inkml:trace>
  <inkml:trace contextRef="#ctx0" brushRef="#br0" timeOffset="114893.58">12708 9613 278 0,'0'-8'27'15,"0"-1"41"-15,0 2 2 16,0 3-17-16,-4 4-16 0,-3 0-20 16,-2 2 4-16,0 9 4 15,-2 4 1-15,4 5-7 16,0 2 3-16,0 5-4 16,3-1-6-16,3 1-6 15,1 1 0-15,0 1-3 0,1-2-2 16,8-4 0-16,2-2-1 15,2-1-5-15,1-6-16 16,0-1-18-16,4-6-26 16,-2-5-39-16,4-2-46 0</inkml:trace>
  <inkml:trace contextRef="#ctx0" brushRef="#br0" timeOffset="115455.9">12871 9726 311 0,'0'-13'66'0,"4"0"2"16,1 2-12-16,3 0-20 15,4 4-12-15,0-1-12 16,3 7 7-16,-3 1-5 16,3 0-7-16,-5 5-4 0,-3 10-2 15,3-1-1-15,-6 5 0 16,-4 3 0-16,0-1 1 15,0-1-2-15,1-1 2 16,-6-3-2-16,-3 1-1 16,3-10 2-16,1 1 1 0,1-2-1 15,3-6 0-15,0 0 0 16,0 0 2-16,7 0 1 16,3-9-3-16,2 0 0 15,0-3 1-15,3-2 0 16,-1-4-2-16,-3 2 2 15,0-4-1-15,-1 0 0 0,-2-1 0 16,-3 1 1-16,-1 4-2 16,-1 2 2-16,-3 2-2 15,0 2 1-15,0 5 2 16,0 3 4-16,-2 2 1 16,-3 0 1-16,-3 0 2 0,3 11 0 15,0 3 0-15,-2 3 0 16,3 0 1-16,3 3-2 15,1 1-2-15,0 1 0 16,1-2-3-16,6-3-1 0,2 1-1 16,2 0-1-16,0-6 0 15,1 1-1-15,1-6-5 16,1 0-12-16,3-5-13 16,-3-2-20-16,2 0-42 15,-2-6-40-15,3-6-150 16</inkml:trace>
  <inkml:trace contextRef="#ctx0" brushRef="#br0" timeOffset="115721.49">13268 9566 355 0,'-3'-9'47'0,"-1"5"2"15,4 2 25-15,0 2-15 16,0 6-27-16,9 6-1 15,-1 6-6-15,4 3 0 16,-2 3-8-16,1 2-3 0,-3 1 0 16,-3 3-5-16,-3 0-1 15,-2 3-6-15,0-3-1 16,-7-1 0-16,-7-1 0 16,1-1-1-16,-4-4-3 15,-2-1-22-15,-6-4-15 16,1-8-46-16,-1-4-106 0</inkml:trace>
  <inkml:trace contextRef="#ctx0" brushRef="#br0" timeOffset="116200.55">14052 9721 326 0,'-5'0'87'0,"5"0"-57"0,2 0 16 16,13-6-10-16,4 3-9 15,4-2-17-15,6 1-8 16,-2 1-1-16,0 1-4 16,-5 0-31-16,-3 2-32 0,-4 0-77 15</inkml:trace>
  <inkml:trace contextRef="#ctx0" brushRef="#br0" timeOffset="116388.79">14079 9817 399 0,'-7'7'23'16,"6"-7"20"-16,1 0 3 15,3 0-6-15,10 0 1 16,5 0-30-16,7 0-9 15,2-3 0-15,7-1-2 16,5 2-18-16,0-3-43 0,7 0-43 16,0-5-104-16</inkml:trace>
  <inkml:trace contextRef="#ctx0" brushRef="#br0" timeOffset="116717.84">14885 9535 448 0,'0'-7'9'15,"0"0"29"-15,0 2 20 16,0 5-10-16,0 0-13 16,0 9-26-16,0 5-6 15,3 5 11-15,-1 5 0 0,-2 4-2 16,0-3-3-16,2 3 0 15,-2-1-1-15,0-2-5 16,0 2-3-16,0-2 1 16,0-5 1-16,0 0-2 15,0-3 1-15,0-4-3 16,0-5-8-16,0 0-11 0,0-6-7 16,0-2-16-16,1 0-11 15,3-6-17-15,-1-8-26 16,-1-4-49-16</inkml:trace>
  <inkml:trace contextRef="#ctx0" brushRef="#br0" timeOffset="116910.13">14858 9532 241 0,'-5'-11'91'0,"5"3"-22"15,0-2-13-15,5 5-4 0,8 0-17 16,8 1-15-16,3 1-11 15,5 0-2-15,0 2-5 16,-1 2-1-16,1-1-1 16,-4 0-19-16,-3 0-33 15,-4 3-39-15,-9-1-114 16</inkml:trace>
  <inkml:trace contextRef="#ctx0" brushRef="#br0" timeOffset="117105.71">14884 9655 176 0,'-4'0'218'15,"4"0"-176"-15,4 0 7 16,11 0-5-16,2 0-12 16,5-2-25-16,3 0-5 15,2 1-2-15,0 1-3 16,2-2-34-16,0 0-48 0,0-4-116 15</inkml:trace>
  <inkml:trace contextRef="#ctx0" brushRef="#br0" timeOffset="117444.57">15446 9438 421 0,'-6'-8'13'16,"1"0"31"-16,0 5-3 15,-2 2-3-15,2 1-11 16,-7 0-10-16,4 12 5 16,-3 6-2-16,0 5-8 15,0 6 3-15,3 4 2 0,-2 2-3 16,5 0-3-16,1 1-2 15,2 0-4-15,2-4 0 16,0 0-5-16,7-2 1 16,7-4 1-16,-2 0 2 15,4-7-9-15,0-2-15 16,2-7-18-16,0-3-17 0,-2-5-32 16,2-2-45-16,-2-2-136 15</inkml:trace>
  <inkml:trace contextRef="#ctx0" brushRef="#br0" timeOffset="118026.53">15660 9560 404 0,'2'-7'44'0,"0"0"21"15,-2 4 1-15,1 3-16 16,-1 0-17-16,2 3-22 15,0 8-2-15,0 8 7 16,-2 1 2-16,1 5-5 16,1 4 0-16,0-1-3 15,0 2-3-15,-2 1-3 16,1-1 0-16,-1-4-2 0,0 0-1 16,0-3 0-16,0-5-1 15,0-2 0-15,0-4-7 16,0-5-10-16,0 1-12 15,0-6-12-15,2-2-11 0,0 0-2 16,0-2-15-16,-1-9-8 16,-1-1-7-16,0-5 5 15,0-3 10-15,0 1 6 16,0-6 36-16,0-1 18 0,0 1 12 16,0-3 15-16,0 4 47 15,0 1 3-15,5 3-2 16,2 2-6-16,1 2-1 15,6 7-10-15,-2 0-9 16,3 2-4-16,0 5-5 16,4 2-7-16,-4 0-9 0,-1 6-4 15,-1 4-3-15,-2 2-5 16,-3 1-2-16,-7 2-1 16,-1-2 1-16,0 0 0 15,-8 0-1-15,-4-4 0 16,-3 0 1-16,-4-1-1 0,-1-2 0 15,1-2-2-15,1-1-12 16,3-1-13-16,4 0-15 16,10-2-31-16,1 0-37 15,0-10-133-15</inkml:trace>
  <inkml:trace contextRef="#ctx0" brushRef="#br0" timeOffset="118299.25">16003 9464 379 0,'10'-6'53'0,"4"1"-3"15,-6 2 11-15,6 3-9 16,3 0-16-16,-3 8-12 16,4 6-4-16,-2 7 3 15,-1 2-5-15,-7 5-4 16,-1 0-3-16,-3 3-5 0,-4 1-1 15,0 0-3-15,-7-1 0 16,-9-1-1-16,-2-1 1 16,-9-3-2-16,-4 1-4 15,-5-4-29-15,-3-3-29 16,-4-8-61-16,-4-4-150 0</inkml:trace>
  <inkml:trace contextRef="#ctx0" brushRef="#br0" timeOffset="119167.53">13563 9430 366 0,'-3'-9'7'0,"3"-2"34"0,0-1 12 16,0 4-13-16,0 2-15 15,3 4-13-15,4 0-3 16,-2 2-5-16,2 2-3 16,0 9-1-16,3 3 0 0,-3 5-1 15,0 3 1-15,-2 2 1 16,-3 4-1-16,-2 0 0 16,0 1 5-16,0 1 4 15,-7-2 11-15,0-1 3 16,3 2-5-16,-1-6-4 15,3 0-5-15,2-1-2 16,0-3-2-16,4-2-2 16,8-7 0-16,0 0 0 0,5-2-1 15,-3-6-1-15,2-2 0 16,-5 0-1-16,2 0 1 16,-6-2 0-16,-2-4-1 15,-3 1 1-15,-2-2-1 0,0 2 2 16,-4 3-2-16,-3 2-1 15,-1 0 2-15,0 0-1 16,-1 4 0-16,2 6 3 16,0 5 2-16,1 4 4 0,4-1-2 15,-1 5-1-15,3 4 2 16,0 2 4-16,0-3-2 16,0 3-1-16,0-1-5 15,0-5 1-15,0 3 0 16,0-3-4-16,-7-4 2 0,-2 1 0 15,-6-4-2-15,-2-2 1 16,-5-1 0-16,-5-2-1 16,-2-4 0-16,-5 0-4 15,-5-4-29-15,-5-3-48 16,-4 0-117-16</inkml:trace>
  <inkml:trace contextRef="#ctx0" brushRef="#br0" timeOffset="119957.47">5207 11317 168 0,'-7'-3'136'0,"2"-1"-97"0,1 1 19 15,3-1-10-15,1 2-2 16,1 0-23-16,11 2-11 15,9-1 1-15,4-1 3 16,5 0-4-16,4 2-7 16,4-2-2-16,-1 1-2 0,-1-3 0 15,-2 2 0-15,-5 0-1 16,-4 0-5-16,-5 2-17 16,-6 0-20-16,-4 0-14 15,-8 4-38-15,-2 5-49 16</inkml:trace>
  <inkml:trace contextRef="#ctx0" brushRef="#br0" timeOffset="120215.15">5302 11453 238 0,'-16'4'13'16,"3"-4"23"-16,3 2 26 15,3-2-9-15,2 0-13 16,3 0-5-16,2 0-1 15,0 0-4-15,5 0-14 16,7-4-11-16,7 2 0 0,6-4 0 16,1 5 0-16,6-3-3 15,-1 1-2-15,6-3 1 16,-7 1-1-16,1-1-10 16,-3-1-21-16,-5 1-12 15,-1-2-29-15,-4-4-55 16,-6-1-115-16</inkml:trace>
  <inkml:trace contextRef="#ctx0" brushRef="#br0" timeOffset="120556.25">5525 11168 331 0,'-9'0'16'15,"4"0"11"-15,-1 0 9 16,6 5-4-16,0 3-9 16,2 5-5-16,10 0 1 15,1 1-4-15,6 0 0 0,2-1-7 16,0-4-3-16,2-1 1 16,-1 2-4-16,-2-4 0 15,-3 0-1-15,-2-1 0 0,-6 2-1 16,-4-1 0-16,-5 3 0 15,0 0 1-15,-5 7 4 16,-9 2 6-16,-6 3 0 16,-4 6-2-16,-3 1-6 15,1 3-2-15,-1 2 0 0,2 0-16 16,3-3-47-16,6-8-80 16</inkml:trace>
  <inkml:trace contextRef="#ctx0" brushRef="#br0" timeOffset="125064.52">7184 11228 232 0,'-4'-5'8'15,"-1"-2"17"-15,2 1 28 16,1 3-3-16,2 1-14 16,-4 2-11-16,4-2-3 0,0 2-1 15,0 0-7-15,0 0-5 16,0 5 1-16,0 6 7 15,0 3 7-15,0 8-3 16,0 3 2-16,4 4-1 16,-2 6 2-16,3 2-2 15,-2 3-6-15,-1 1-1 0,2 0-1 16,0-2-1-16,-2-3-6 16,-1-5-4-16,1-1-2 15,0-7 0-15,0-2 1 16,-1-5 0-16,3-5 1 15,-2-4-2-15,-1-2 1 0,1-1 0 16,0-2-1-16,-2-2 0 16,2 0-3-16,1 0-11 15,2-4-4-15,-2-3-14 16,0-4-21-16,1-3-19 16,-2 0-25-16,1-8-47 15</inkml:trace>
  <inkml:trace contextRef="#ctx0" brushRef="#br0" timeOffset="125407.98">7238 11414 236 0,'-4'-13'69'0,"1"-1"-17"16,3 2-12-16,0 1-4 15,0 2-3-15,9 2-3 16,6 0-13-16,-2 1-2 0,6 2-4 15,2 4 1-15,-1 0-4 16,-2 2-5-16,-4 11 0 16,1 0 0-16,-3 1 0 15,-3 4-2-15,-1 0 1 16,-5-1 0-16,-1-1-1 16,-2-1 1-16,0-3 1 0,-5-1 5 15,-5-2 4-15,0-2-2 16,-4 0-1-16,1-1-3 15,-1-3-2-15,-1-1-2 16,-1-1-1-16,-1 1-1 16,1-2-9-16,4 0-32 0,0 0-44 15,2-2-76-15</inkml:trace>
  <inkml:trace contextRef="#ctx0" brushRef="#br0" timeOffset="127242.28">8100 11181 267 0,'0'-5'21'15,"0"0"31"-15,-5 0 6 16,-1 1-17-16,-5 0-11 0,2 1-11 16,-1 1-5-16,-5 2-1 15,3 0 0-15,-3 0-3 16,1 4-2-16,-3 1-1 16,2 6 2-16,-2-3 0 15,3 7 1-15,-1-1 3 16,1 6 2-16,2 1 0 0,1 3 0 15,6 2 2-15,1 1-3 16,4 2-4-16,0-1-5 16,5-1-1-16,10-4 0 15,1-3-3-15,4-6 1 16,1 0-1-16,4-6 0 0,2-5 0 16,-1-3-1-16,2 0-6 15,-6 0-17-15,-1 0-12 16,-3-5-14-16,-4-1-29 15,-4 1-26-15,-7-4-58 16</inkml:trace>
  <inkml:trace contextRef="#ctx0" brushRef="#br0" timeOffset="127579.36">8006 11403 93 0,'-8'-4'145'0,"4"-1"-94"0,4-2 7 15,0 1-9-15,14 0-26 16,3 0-11-16,2 1-6 16,5 1-1-16,-1 3-2 15,-1-1-2-15,-3 2 0 0,-2 0 0 16,-3 2 0-16,-3 6 2 16,-6 8 7-16,0 4 11 15,-1 3 10-15,-4 2-2 16,2 2-4-16,-2-2-6 15,0-2-2-15,0 2-5 0,1-4-4 16,1-1-3-16,-2-3-3 16,2-4-1-16,1-2 0 15,-1-2 0-15,0-2-4 16,2-5-17-16,0 0-11 16,3-2-16-16,0 0-21 15,1-7-31-15,2-7-66 16</inkml:trace>
  <inkml:trace contextRef="#ctx0" brushRef="#br0" timeOffset="127908.9">8495 11162 363 0,'2'-11'34'16,"-2"4"14"-16,0 0 7 15,-5 5-18-15,-4 2-13 0,-1 0-9 16,2 2 5-16,-1 10 0 16,1 3-7-16,3 6 3 15,-1 4-1-15,3 6 3 16,1 3-3-16,1 0-4 16,1 5-4-16,0-2-2 15,0 0 2-15,0-2-4 0,3-5-3 16,4-3 1-16,3-4-1 15,-2-6 1-15,3-2-3 16,4-2-8-16,-1-6-19 16,2-4-13-16,2-3-23 15,3 0-39-15,1-7-93 0</inkml:trace>
  <inkml:trace contextRef="#ctx0" brushRef="#br0" timeOffset="128242.83">8741 11218 210 0,'0'-11'198'15,"0"3"-159"-15,0 2 11 16,0 2 1-16,0 4-12 16,0 0-11-16,0 2-20 0,0 10 4 15,0 4 13-15,2 8-2 16,1 1-3-16,1 3-5 15,-1 4-5-15,-1 2 3 16,4 3-6-16,-4-1-2 0,1-4-2 16,1 0 0-16,-2-3-3 15,-1-4 1-15,-1-4-1 16,2-4 1-16,-2-4-1 16,2-3-2-16,-2-2-15 15,0-6-12-15,2-2-16 16,-2 0-5-16,1 0 3 0,1-9-37 15,2-5-19-15,-4-2-57 16</inkml:trace>
  <inkml:trace contextRef="#ctx0" brushRef="#br0" timeOffset="128532.85">8753 11389 202 0,'0'-18'75'0,"0"2"1"15,0 2-11-15,8 1-7 16,1 2-5-16,1 3-20 15,5 0-11-15,1 6 3 16,0 2-7-16,0 0-4 0,1 8-5 16,-3 4-5-16,-3 4-2 15,-1 2-2-15,-3-2 1 16,-3 4 0-16,-2-2-1 16,-2-1 0-16,0-2 2 15,-6-1-2-15,-4-3 0 0,0-3 0 16,-4 3 1-16,1-5-1 15,1-3-1-15,2-3-9 16,3 0-16-16,2 0-10 16,5-5-33-16,0-11-30 15,0-6-81-15</inkml:trace>
  <inkml:trace contextRef="#ctx0" brushRef="#br0" timeOffset="128820.52">8964 11086 377 0,'6'-3'15'0,"2"3"29"15,-1 0 3-15,4 11-2 16,2 6 5-16,-1 2-22 16,3 4 0-16,-1 2-1 0,3 2-4 15,-5 3-4-15,0 3-5 16,-1 0-5-16,-2 1-2 15,-4 0-2-15,-5 0-3 16,0-2-1-16,0-5 0 16,-3 0-1-16,-8-6 1 15,2-3 0-15,-2-2-1 0,-1-3-3 16,-3-5-18 0,5-6-26-16,-3-2-54 0,2-13-129 15</inkml:trace>
  <inkml:trace contextRef="#ctx0" brushRef="#br0" timeOffset="129418.21">9581 11289 210 0,'-5'0'82'0,"0"0"-23"15,1 0 21-15,4-2-12 16,0 0-8-16,4 0-21 16,6 2-20-16,7 0 1 0,4 0-1 15,2 0-1-15,6 0-4 16,0 0-2-16,0 0 0 16,-1 0-2-16,-2 0-4 15,-3 0 1-15,-2 0 0 16,-6 0-2-16,-4 0-3 0,-5 0-1 15,-2 0 0-15,-2 0 0 16,-2 0-1-16,0 0-1 16,0 0-12-16,-6 0-15 15,3 0-15-15,-4 0-38 16,2 0-76-16</inkml:trace>
  <inkml:trace contextRef="#ctx0" brushRef="#br0" timeOffset="130535.25">10677 11151 189 0,'0'-2'35'0,"0"-3"14"16,0 0 14-16,0 1-10 15,0-1-19-15,0-2-12 0,-2 2 2 16,-3-2 6-16,-1-3-14 16,1 3-3-16,-4 0-4 15,2 0-3-15,-1 3 0 16,1 1-3-16,-2 3 0 15,1 0-2-15,0 0 0 0,-4 2 0 16,3 6 0-16,-1 3 4 16,0 0 2-16,3 3-1 15,0 0 1-15,1 2 3 16,4 1-5-16,2-2-2 16,0 2 2-16,0-3 3 15,10 0-3-15,0-1-1 0,4-6-1 16,1 0-1-16,3-5 0 15,-2 0 0-15,-1-2-2 16,-1 0 2-16,0-4-1 16,-3-3 0-16,-1-4 0 15,-1-1 0-15,-1 1 0 16,-1-2-1-16,-4-1 1 0,1 2 2 16,-2 1 5-16,-2 0-4 15,0 3-3-15,0 0 0 16,0 4-1-16,0 4 0 15,0 0 0-15,0 4 0 0,0 9 2 16,3 1-2-16,-1 4 5 16,4 5 2-16,1 4 2 15,-2 0 3-15,2 3-6 16,-3 2 0-16,4 0-3 16,-3 2-2-16,-3-4 1 0,-1 1 1 15,-1-3-2-15,0-3 1 16,0-2 1-16,-3-1 0 15,-5-6 0-15,1-4-1 16,0-1 1-16,0-5 4 16,0-3-1-16,-1-1-2 15,3-2 4-15,-4 0 1 0,1-5-2 16,0-6-3-16,-1-2-2 16,0-3-1-16,2-1-1 15,1-5 1-15,1-1-1 16,3-4 0-16,2 0-1 15,0-1-7-15,9-2-9 0,6 3-7 16,2 2-5-16,3 3-10 16,2 4-14-16,2 3-25 15,-2 0-31-15,2-1-78 16</inkml:trace>
  <inkml:trace contextRef="#ctx0" brushRef="#br0" timeOffset="130870.53">11097 11076 342 0,'0'-8'12'0,"1"-2"15"15,-1 1 25-15,0 6 5 16,0 1-13-16,0 2-25 16,0 0-8-16,-3 0-5 15,-4 9-1-15,-2 6 8 16,-4 0 2-16,1 5-1 0,1 3-1 15,0 6 3-15,2-3 0 16,-1 7 0 0,6-1-1-16,-2 2-4 0,4-4-5 15,2 2-3-15,0-3-1 16,8-3-2-16,1-4 1 0,5-2 0 16,1-6-1-16,2-3-9 15,3-6-14-15,-1-3-14 16,0-2-14-16,1 0-27 15,-3-9-26-15,2-2-38 16,-4-3-51-16</inkml:trace>
  <inkml:trace contextRef="#ctx0" brushRef="#br0" timeOffset="131305.57">11286 11226 213 0,'3'-14'45'16,"-1"1"15"-16,0 3-5 0,-2 2-9 15,0 2-7-15,0 2-9 16,0 2-7-16,-4 2-2 16,-1 0-6-16,-3 0 0 15,-2 2-1-15,3 7 2 16,-1 4-4-16,1 2 2 0,4 5 2 16,-1 1-1-16,4 3-3 15,0-1-3-15,0 0 0 16,4 0-3-16,2-3-1 15,6-2-2-15,-2-4-1 16,2-3 0-16,3-4 0 16,4-5 0-16,-4-2 1 0,2 0 1 15,-1-5-2-15,0-7 0 16,-4 0-1-16,-3-2 1 16,1-4 2-16,-5 0 0 15,0 0-1-15,-5-1-2 0,0-3-1 16,0 3 0-16,-10-1 0 15,-2 1 0-15,-2 0-4 16,-4 5-8-16,-1 2-6 16,-1 5-5-16,0 1-8 15,4 6-6-15,1 0-10 16,5 2-19-16,6 2-17 0,4-1-59 16</inkml:trace>
  <inkml:trace contextRef="#ctx0" brushRef="#br0" timeOffset="131632.41">11503 11046 374 0,'4'-7'12'0,"-1"2"38"0,2-1 20 15,1 6-13-15,-1 0-21 16,4 4-20-16,2 8-2 15,4 6 8-15,-3 3-4 16,2 4 3-16,-1 2-3 16,-1 2-2-16,0 0-6 15,-4 4-1-15,-4 1-3 16,-1 2-3-16,-3-1-2 0,0-1 0 16,0 0 0-16,-7-3 0 15,-1-2-1-15,-6-7 0 16,1-4 0-16,-1-2-3 15,0-3-12-15,-2-6-18 0,2-7-27 16,-1 0-49-16,6-16-146 16</inkml:trace>
  <inkml:trace contextRef="#ctx0" brushRef="#br0" timeOffset="132082.07">12540 11158 332 0,'-3'0'37'16,"1"0"9"-16,2 0 20 0,4 0-28 16,7 0-10-16,5 0-11 15,6 0-12-15,1 0-3 16,1 0-1-16,2 0-1 16,-3 0-11-16,-3 0-30 15,0 0-40-15,-9 0-85 16</inkml:trace>
  <inkml:trace contextRef="#ctx0" brushRef="#br0" timeOffset="132267.14">12607 11255 340 0,'-11'3'38'0,"4"-1"24"0,7 0-13 15,0 0-15-15,4-2-8 16,10 0-14-16,8 0-8 15,-1 0-2-15,10 0-2 16,-1 0-10-16,4 0-45 16,-1 0-50-16,1-2-160 15</inkml:trace>
  <inkml:trace contextRef="#ctx0" brushRef="#br0" timeOffset="132617.44">13214 11055 377 0,'0'-9'13'0,"0"4"33"0,0 1 17 16,0 4-25-16,0 0-3 16,0 0-23-16,0 11-2 15,0 7 10-15,0 2-1 16,0 5-2-16,5-1 4 15,-3 3-7-15,-2 2-6 0,3-2-3 16,-3-1-2 0,0-2-1-16,0-1 1 0,0-2-3 15,0-5 0-15,-3 0 1 16,3-7-1-16,0-2 1 16,0 0-3-16,0-5-11 15,0-2-12-15,3 0-16 0,2 0-12 16,0-5-19-16,-2-8-18 15,-1-1-49-15,0-8-127 16</inkml:trace>
  <inkml:trace contextRef="#ctx0" brushRef="#br0" timeOffset="132810.56">13232 11057 303 0,'0'-9'16'16,"0"2"35"-16,0 0 8 15,2 1-18-15,7 1-9 0,1 1-18 16,5 1-2 0,1 1-7-16,4 0-4 0,0 2 0 15,-1 0-2-15,3 0-25 16,-6 2-20-16,-3 2-27 16,-3 3-63-16</inkml:trace>
  <inkml:trace contextRef="#ctx0" brushRef="#br0" timeOffset="133001.37">13290 11164 313 0,'-13'5'37'0,"2"-1"29"0,4-1-6 16,4-1-11-16,3 0-26 16,0-1-13-16,5 1 3 15,9 0-4-15,8-2-6 16,1 2-3-16,3-2-11 15,6 0-29-15,-1 0-25 0,1 0-46 16,-4-6-123-16</inkml:trace>
  <inkml:trace contextRef="#ctx0" brushRef="#br0" timeOffset="133348.87">13735 10993 323 0,'5'-11'16'16,"0"0"31"-16,-2 4 11 0,-3 1 2 15,0 5-16-15,0-1-20 16,-5 2-6-16,0 0-2 16,-2 6 0-16,-1 4 5 15,-2 6 0-15,1 4-4 16,1 3 0-16,-1 4-4 15,1 2 2-15,3 1-1 16,1 0-5-16,2 0-2 0,2 1-2 16,0-3-2-16,4 1 0 15,5-2-3-15,4-4 2 16,-1 0-2-16,5-5 0 0,-2-4-16 16,0-2-17-16,1-4-9 15,2-6-15-15,-2-2-19 16,2-2-42-16,2-9-104 15</inkml:trace>
  <inkml:trace contextRef="#ctx0" brushRef="#br0" timeOffset="133730.61">14044 10989 432 0,'-2'-7'10'0,"4"1"32"16,-2 5 20-16,0 1-18 16,1 1-16-16,-1 10-23 15,2 7 12-15,-2 2 5 16,2 4-6-16,-2 7 0 0,2 0 3 16,-2 1 0-16,1-2-7 15,-1 0-3-15,0 2-2 16,2-3-4-16,-2 1 1 15,3-3-2-15,0 0 0 16,-1-6-1-16,0-3 0 16,1 0 0-16,-1-8-1 0,-2 1 1 15,2-2-1-15,-1-5 0 16,-1-1-5-16,0-1-9 16,0 0-11-16,0-2-4 15,0 0-15-15,0-4-9 0,0-3-42 16,0-9-36-16,-1-2-144 15</inkml:trace>
  <inkml:trace contextRef="#ctx0" brushRef="#br0" timeOffset="134056.61">14074 11146 365 0,'5'-13'15'0,"3"5"36"16,-1-1 8-16,2 1-10 15,1 3-20-15,2 0-14 16,0 5 3-16,1 0-2 0,-1 0-6 16,2 1-6-16,-2 11-1 15,-2 0-2-15,-1 0 1 16,-3 2 0-16,-1 1-1 16,-5-1-1-16,0 1 1 15,0-5-1-15,0 3 2 0,-3-3-1 16,-7-1 1-16,1-1 1 15,-3-2 0-15,-1-2-1 16,-1 0-1-16,1-1-1 16,1 1 1-16,-2-4-8 15,4 0-18-15,3 0-13 0,4 0-32 16,3-7-39-16,0-4-84 16</inkml:trace>
  <inkml:trace contextRef="#ctx0" brushRef="#br0" timeOffset="134365.22">14295 10991 382 0,'15'-4'15'16,"-3"-7"30"-16,3 8 9 0,-3 3-6 15,3 0-15-15,-3 2-15 16,0 10 1-16,1 4-2 15,-2 4-2-15,-1 3-1 16,0 6-3-16,-3-3 1 16,-2 3 0-16,0-1 0 15,-1-1-3-15,-4-2-3 0,0 0-2 16,0-3-1-16,-6-3-3 16,-2 1 1-16,-3-2 0 15,-4-1-1-15,-5 1 1 16,0 0-7-16,-4-4-27 0,0 1-45 15,2-8-104-15</inkml:trace>
  <inkml:trace contextRef="#ctx0" brushRef="#br0" timeOffset="135715.17">15199 6774 353 0,'-7'0'2'0,"2"0"24"15,5 0 25-15,0-2-19 16,4 1-14-16,7 1-10 15,5-3 3-15,6 3-1 0,5 0-1 16,3 0-1 0,8 0-7-16,-1 6 0 0,7-1 0 15,0 1 0-15,7-1-1 16,5 1 1-16,7-5-1 16,3 3 3-16,12-4 9 15,9 0-1-15,8 0-6 16,8 2-1-16,8-2-1 0,9-2-1 15,2-2 0-15,9 3 2 16,4-3-1-16,7 0-2 16,-2-1 1-16,6 3-1 15,-1-1 1-15,0 1-2 0,-1 2 0 16,-6 0 1-16,-5 0-1 16,-5 2 0-16,-10-2 1 15,-8 5-1-15,-10 0 2 16,-3-3 1-16,-9 0 0 15,-9 2 2-15,-7-4 0 16,-9 0-1-16,-8 1-1 0,-7-1-3 16,-9 0 1-16,-3 0-1 15,-9 0 0-15,-6 2 0 16,-3 0 1-16,-5 0-2 16,-4-1 2-16,-2 3-2 0,-4 3 0 15,-1 0 0-15,0-1 1 16,-2 2 0-16,0 3 0 15,0 0-1-15,0 2 2 16,0 1-1-16,0 2 0 16,-2 0 0-16,2 3 0 15,0-2 0-15,0 4 0 16,0 2 0-16,3-2 0 0,5 4 0 16,-1 4 0-16,0 2 0 15,-2 4 0-15,2 6 0 16,3 4 0-16,-3 3 0 15,0 4-1-15,3 1 2 16,-2 8-1-16,1 3 1 0,1 5 1 16,2 1 1-16,0 5 0 15,3 5 1-15,-5 2-4 16,2 2 0-16,2 2 5 16,-2 5 3-16,3 2-7 0,-1 1 7 15,1-3 4-15,-3 2-9 16,3-6-1-16,-3-1 2 15,0-8 0-15,-1-6 1 16,-2-5-3-16,-2-10-1 16,-4-4 0-16,4-9-1 15,-6-3 0-15,-1-7 0 0,0-7 0 16,0-6 0-16,0-4-6 16,0-4-8-16,0-6-12 15,-8 0-25-15,1-7-56 16,1 0-71-16</inkml:trace>
  <inkml:trace contextRef="#ctx0" brushRef="#br0" timeOffset="136119.47">19015 9286 315 0,'-8'-7'44'15,"2"0"11"-15,3 3-11 0,3-1-5 16,0 3-5-16,2 2-16 16,8 0-2-16,3 2-4 15,3 7-1-15,1 3 1 0,3 2-6 16,-1-1-4-16,1 2-1 16,-1-2 0-16,1-2-1 15,2 0-9-15,-3-6-17 16,1-3-13-16,2-2-16 15,-1 0-12-15,3-11-68 16,-1-3-134-16</inkml:trace>
  <inkml:trace contextRef="#ctx0" brushRef="#br0" timeOffset="136279.5">19460 9168 246 0,'12'-23'31'0,"-4"2"22"15,-3 7 26-15,-3 4-2 0,-2 7-11 16,0 3-24-16,-4 3-24 15,-7 13-15-15,0 10-2 16,-4 4 0-16,-6 11-1 16,0 2-19-16,-3 1-82 15,1-1-167-15</inkml:trace>
  <inkml:trace contextRef="#ctx0" brushRef="#br0" timeOffset="137203.65">19438 9910 290 0,'0'-9'11'16,"0"-7"23"-16,0 4 16 16,0-3-14-16,0 2-9 0,0 0-7 15,-2 2-6 1,-5-2 1-16,-3 2-3 0,-4 3-5 15,0 2 2-15,-2 3-3 16,-2 3 2-16,2 0 0 16,-2 0 2-16,2 10 1 15,4 5 0-15,-1 3-2 0,7 1 0 16,5 4-1-16,1 2-2 16,0 0-2-16,7-1-3 15,6-1 0-15,-1-9 0 16,3 0-1-16,-1-5 1 15,-2-3 0-15,1-6 0 0,-1 0 1 16,0 0-1 0,-2-10 2-16,-3-2-3 0,0-2 1 15,1-4 1-15,-3 2 5 16,-3-2 3-16,-1 2-4 16,1 0-3-16,0 4-2 15,-2 2-1-15,0 7 1 0,0 3-2 16,0 2 0-16,2 14-1 15,1 7 3-15,1 4 2 16,1 3 1-16,1 6 3 16,-2 1 2-16,1 1 2 0,-3-1-3 15,1-1-4-15,-3-4-2 16,0-1-2-16,0-7 2 16,0-4 1-16,-2-2 0 15,-1-6 1-15,-2-3 2 16,1-4-1-16,-2-1-1 15,-1-4-1-15,0 0 0 0,0-7 2 16,0-4-2-16,-1-3-1 16,3-4-2-16,1-3 1 15,1-2-1-15,3-2-8 16,0-2-13-16,2 0-12 16,10-1-16-16,4 1-20 0,5-2-43 15,5 2-89-15</inkml:trace>
  <inkml:trace contextRef="#ctx0" brushRef="#br0" timeOffset="137504.15">19919 9803 411 0,'-10'-2'4'15,"0"-2"18"-15,1 2 14 0,1 2-8 16,-4 0-1-16,2 2-16 15,1 9 0-15,-4 4 3 16,3 2-1-16,-2 8 0 16,-2 5 1-16,2 3-2 15,-1 2 3-15,1 1-1 16,3 0-4-16,1 0-5 16,3-2-1-16,5-3-2 0,0-4-1 15,2-2 0-15,13-3 0 16,4-6-3-16,4-7-16 15,6-6-22-15,0-3-31 16,3 0-47-16,0-10-96 16</inkml:trace>
  <inkml:trace contextRef="#ctx0" brushRef="#br0" timeOffset="137907.14">20120 9979 347 0,'0'-10'41'0,"0"-1"14"16,-7 0-9-16,0 6-12 16,-3 2-13-16,-4 3-9 15,2 0 6-15,-3 0 2 0,1 10-6 16,1 6-1-16,1 0 1 16,7 8 2-16,0-3-4 15,5 2-2-15,0 1-3 16,3-3-3-16,8 0-3 15,3-3 0-15,4-4 1 16,2-3-1-16,2-2 0 0,-3-7 2 16,1-2-3-16,-1 0 1 15,-2 0 0-15,-5-11-1 16,1 0 1-16,-4-3 0 16,-4 0 0-16,0-4-1 0,-5 0 4 15,0-2 1-15,0-1-2 16,0 2-4-1,-5-1 1-15,-4 0 1 0,-3 2-7 16,-3 4-16-16,0 2-12 16,-2 5-14-16,3 1-22 0,1 3-21 15,8-1-57-15</inkml:trace>
  <inkml:trace contextRef="#ctx0" brushRef="#br0" timeOffset="138227.34">20349 9815 222 0,'8'-3'203'0,"1"-6"-168"16,2 5 33-16,3 4-21 16,1 0-6-16,2 8-9 0,0 6-11 15,-1 4 0 1,0 6-5-16,-2 3-6 0,-2 4 0 15,-4 1-5-15,-1 0 0 16,-1 2-1-16,-5-2-2 16,-1 0-1-16,0-4-1 0,0-1 1 15,-7-4-1-15,-1-5 0 16,-1 2 1-16,-1-8-2 16,2-2-7-16,2-5-10 15,3-2-13-15,3-3-15 16,0 0-11-16,5-3-51 15,11-12-77-15</inkml:trace>
  <inkml:trace contextRef="#ctx0" brushRef="#br0" timeOffset="138442.34">20971 9990 433 0,'15'-5'19'0,"3"-1"32"16,0 3-7-16,-1 0-6 0,2 3-21 16,1 0-14-16,-4 0-2 15,-4 0-1-15,-1 3-12 16,-6 4-41-16,-5 2-30 16,0 0-47-16,0 0-62 15</inkml:trace>
  <inkml:trace contextRef="#ctx0" brushRef="#br0" timeOffset="138607.11">21012 10071 259 0,'-8'7'69'16,"2"-4"6"-16,3 1-18 15,1-3 1-15,2 2-21 16,0-2-5-16,11 1-4 0,-1-2-15 16,7 0-10-16,5 0-1 15,0 0-3-15,5 0-21 16,5 0-31-16,5 0-48 15,4-6-73-15</inkml:trace>
  <inkml:trace contextRef="#ctx0" brushRef="#br0" timeOffset="139063.04">21688 9878 358 0,'0'-11'28'15,"1"2"32"-15,1 2-5 16,-2 3-9-16,0-1-19 16,0 3-11-16,0 1 3 15,-2 1-7-15,-5 0-2 0,0 0 5 16,-1 6 1-16,-5 6 0 16,0 0-4-16,0 4-2 15,3 4-1-15,-1-1 1 16,3 4 0-16,3 1-1 15,2 0-1-15,1 0-1 16,2 1-3-16,2-2 0 0,6 2-1 16,7-4 0-16,-1-3-2 15,6-2 0-15,-1-2 0 16,2-6 0-16,-1-3 0 16,0-5 0-16,1 0 0 15,1 0 0-15,-4-11 0 16,-1-5-1-16,2 0 2 0,-5-4 0 15,-3-5 3-15,-4 2-2 16,-4-7-2-16,-3 0-1 16,0 0 0-16,-15-3 1 15,-4 5-1-15,-11 5-1 0,-11 7-6 16,-15 6-20-16,-16 4-32 16,-9 2-95-16</inkml:trace>
  <inkml:trace contextRef="#ctx0" brushRef="#br0" timeOffset="142912.69">6478 12607 248 0,'-10'0'31'0,"1"0"-24"0,2 0 4 15,1-2 24-15,4-2 7 16,0 1-7-16,2 1-14 16,0-1-1-16,0-3 1 15,0 3-6-15,8-2-4 16,3 1-2-16,1 2-4 0,8 0 0 16,2-2 1-16,7 4 3 15,5-3-2-15,5 1-3 16,2 1 1-16,-1 1-3 15,1 0 0-15,-5 0-2 16,-2 0 0-16,-7 0 0 0,-7 1-10 16,-6 4-26-1,-7 5-18-15,-7-3-34 0,0 0-77 16</inkml:trace>
  <inkml:trace contextRef="#ctx0" brushRef="#br0" timeOffset="143149.2">6493 12787 274 0,'0'0'53'0,"3"0"-39"15,12 0-1-15,4-4 6 16,7-1-2-16,2 0-10 15,10-1-5-15,-1 1-2 16,4 0-2-16,-2-2-24 16,-5-2-28-16,0 0-37 0,-5-4-98 15</inkml:trace>
  <inkml:trace contextRef="#ctx0" brushRef="#br0" timeOffset="143486.61">6791 12416 333 0,'-1'0'2'0,"1"1"14"0,0 4-4 16,0 0 5-16,3 4 16 15,6-2-8-15,-1 4-8 16,7 2-9-16,1 0-7 15,-1 3 0-15,2-1 0 0,2 1-1 16,-2-2 1 0,-2 0-1-16,-1 2 1 0,-1-3-1 15,-8 4 0-15,-1-2 3 16,-4 3 0-16,-2 1 2 16,-10 5 3-16,-5-1-2 0,-5 2-3 15,-2 3-2-15,-1-1 1 16,-2 0-17-16,6-6-49 15,7-4-142-15</inkml:trace>
  <inkml:trace contextRef="#ctx0" brushRef="#br0" timeOffset="144245.22">9639 12537 206 0,'0'-8'20'0,"2"-2"-8"15,-2 2 8-15,0-3 19 16,0 2 2-16,0 0-13 15,-2 0-5-15,-3 2-3 16,-2-2-2-16,-3 4 1 0,1-3-3 16,1 5 0-16,-6 1-2 15,2 0 0-15,0 2-4 16,-3 0 0-16,3 6-3 16,-3 1 4-16,1 7 1 15,1 1 0-15,1 2-1 16,1 4 2-16,2 3-3 15,2 1-2-15,2 2-2 16,3-3-3-16,2 2 0 0,0-3-1 16,3-4 1-16,10-1-3 15,1-2 2-15,7-2-1 16,-1-4 0-16,2-2 0 16,2-2 0-16,-5-5-1 0,1-1 0 15,-2 0-9-15,-4 0-12 16,-2-1-10-16,-4-8-21 15,-1 0-35-15,-5-2-51 16,-2 0-52-16</inkml:trace>
  <inkml:trace contextRef="#ctx0" brushRef="#br0" timeOffset="144566.01">9525 12650 264 0,'0'1'21'15,"0"-1"20"-15,0 0-16 0,8 0 1 16,1-5 1-16,1 2-17 16,5-5-3-16,1 3 2 15,-1 2 4-15,-1 1 2 16,-1 2-3-16,-3 0 1 0,1 3 1 16,-2 10 3-16,0 5 4 15,-2 3 5-15,-2 4-5 16,-1 2-4-16,2 1-3 15,-4-1-6-15,-1 0-4 16,1 0-1-16,0-4-2 16,0-4 0-16,-1-2 0 15,5-7-1-15,-3-5 0 0,2-3-6 16,0-2-17-16,0-5-24 16,2-11-56-16,-2-5-138 15</inkml:trace>
  <inkml:trace contextRef="#ctx0" brushRef="#br0" timeOffset="144907.57">9976 12379 397 0,'4'-2'7'16,"-4"-2"-5"-16,-2 1 14 15,-3 1 11-15,-6 2 1 0,-3 0-10 16,0 5-1-16,-3 4 6 16,1 9-1-16,0 1 1 15,4 9-2-15,2 4-6 16,3 5-4-16,5 1 2 16,2 2 4-16,0-2-1 0,0-1-10 15,5-3-5-15,7-5 0 16,-2-3 0-1,4-4-1-15,1-4 0 0,1-2-10 16,-1-2-26-16,2-5-8 16,1-5-25-16,1-4-22 0,-2-2-52 15,2-10-137-15</inkml:trace>
  <inkml:trace contextRef="#ctx0" brushRef="#br0" timeOffset="145250.41">10210 12429 396 0,'2'-10'12'0,"0"7"23"16,-2-1 17-16,0 4-6 16,0 0-20-16,0 10-12 0,0 4 7 15,0 4-5 1,0 7-2-16,0 5 8 0,0 2 1 15,0 4-4-15,1-1 0 16,5 1-8-16,-3-2-5 16,2-4-2-16,-1-1-1 0,0-4-3 15,0-4 1-15,-2-1-1 16,-2-2 0-16,0-8-2 16,0 0-13-16,0-5-9 15,0-4-20-15,0-1-14 16,1 0-4-16,1-3-4 0,1-6-21 15,1-5-22-15,-1-3 11 16,-1-4-2-16</inkml:trace>
  <inkml:trace contextRef="#ctx0" brushRef="#br0" timeOffset="145525.18">10237 12571 231 0,'0'-17'40'0,"-2"0"14"0,8 7-2 16,2 0 2-16,5 4-9 15,2 2-14-15,0 4-4 16,2 0-6-16,-3 0-7 16,2 10-6-16,-5 3-2 15,-3 3-3-15,4 2 3 0,-7-2-3 16,-3 4 0-16,-2-4-2 16,0 0 0-16,-5 0 0 15,-10-2-1-15,1-1 1 0,-5-3 0 16,2 1-1-16,-5-2 0 15,5-3 0-15,2-3-14 16,3-3-14-16,6 0-32 16,6-3-22-16,2-12-77 15</inkml:trace>
  <inkml:trace contextRef="#ctx0" brushRef="#br0" timeOffset="145827.27">10519 12318 390 0,'9'-7'21'0,"-1"3"17"15,4 4 2-15,0 0 4 16,0 9-9-16,0 5-13 16,2 8-4-16,-1 3 1 15,-3 5-2-15,-1 2 0 0,-1 0-2 16,-5 4-3-16,-3 0-6 15,2 0-3-15,-2-4-2 16,-4 0 0-16,-5-4-1 16,0-3 0-16,-1-2 0 15,-2-3-4-15,2-4-8 0,1-5-9 16,3-2-14-16,4-6-15 16,2-3-35-16,5 0-23 15,7-7-106-15</inkml:trace>
  <inkml:trace contextRef="#ctx0" brushRef="#br0" timeOffset="146037.12">10996 12562 379 0,'22'-5'13'0,"2"-2"24"16,-2 1 0-16,0 1 1 15,-4 3-14-15,-4-1-19 16,-2 3-5-16,-5 1-1 16,-4-1-32-16,-1 4-30 15,-2 1-33-15,0 5-77 0</inkml:trace>
  <inkml:trace contextRef="#ctx0" brushRef="#br0" timeOffset="146207.61">11057 12661 283 0,'-14'8'55'0,"-1"-2"3"0,3-1-4 16,5-1 2-16,1-1-19 16,4-1-12-16,2-2-3 15,4 0 4-15,13 0-6 16,3 0-9-16,8 0-10 16,8 0 0-16,7 0-22 15,9-2-49-15,4-1-97 0</inkml:trace>
  <inkml:trace contextRef="#ctx0" brushRef="#br0" timeOffset="146804.17">12479 12348 330 0,'0'-11'3'16,"0"1"13"-16,2 1 22 15,-2 0 9-15,-2 4-1 0,2 1-13 16,0 1-6-16,0 3-4 16,0 0-9-16,-1 8-10 15,-1 9 4-15,0 5 8 16,0 6 2-16,2 5-3 16,0 3-5-16,0-2-3 0,0 2-4 15,4-3 0-15,1-2-3 16,0-5 0-16,-2-4 1 15,-1-6-1-15,-1-2-4 16,1-5-13-16,-2-5-5 16,0-3-5-16,0-1-14 0,0 0 4 15,0-8-31-15,-2-5-23 16,1-5-30-16,-4-3 2 16</inkml:trace>
  <inkml:trace contextRef="#ctx0" brushRef="#br0" timeOffset="147010.44">12481 12375 123 0,'0'-25'60'16,"0"4"-19"-16,0 3 4 16,0 4-1-16,0 1-8 15,0 4-10-15,0 4 1 16,6 0 1-16,1 1-2 0,5 2-11 16,3 0-6-16,4 2-4 15,3 0-4-15,0 0 0 16,-1 8-1-16,-3-1-2 15,1 1-21-15,-5 3-17 16,-6 0-16-16,-2-2-33 0,-6 2-39 16</inkml:trace>
  <inkml:trace contextRef="#ctx0" brushRef="#br0" timeOffset="147180.15">12424 12425 282 0,'-9'7'22'0,"9"-5"4"0,0 0 1 16,15-1 22-16,7 1-10 16,5-2-22-16,4 0-13 15,6 0-3-15,-2 0-3 0,1-3-34 16,2-4-33-16,-3-3-65 16</inkml:trace>
  <inkml:trace contextRef="#ctx0" brushRef="#br0" timeOffset="147482.47">12998 12222 326 0,'4'-10'17'0,"-4"5"17"15,0 2 7-15,-4 1-7 16,-4 2-16-16,-7 0-2 0,1 7 5 15,-3 7 2-15,0 4-2 16,2 7-3-16,3 6-4 16,1 2-1-16,8 5-1 15,-2 3-3-15,5-2-7 0,0 2 0 16,5-3-2-16,5-3 1 16,3-3-1-16,5-9-8 15,2-3-29-15,1-6-23 16,2-6-23-16,3-6-46 15,1-2-101-15</inkml:trace>
  <inkml:trace contextRef="#ctx0" brushRef="#br0" timeOffset="147809.37">13241 12304 391 0,'2'-14'7'0,"-1"4"33"15,3 7 5-15,-2 1 3 16,-2 2-15-16,0 2-22 16,0 11 6-16,0 6 0 15,0 4 3-15,0 9 0 0,1 2-1 16,1 5-1-16,1-1-1 16,0 1-5-16,-1 1-7 15,0-5-3-15,0-3 0 16,-2-3-2-16,0-4 0 15,0-6 0-15,0-2-1 0,0-5-12 16,0-2-11-16,0-6-2 16,0-2-19-16,0-2-5 15,0-2-22-15,0-8-19 16,5-3-22-16,0-3-13 16,-2-4-24-16</inkml:trace>
  <inkml:trace contextRef="#ctx0" brushRef="#br0" timeOffset="148079.82">13284 12457 183 0,'-2'-23'52'0,"2"1"8"16,0 7-1-16,0 0-12 0,6 8-5 15,3 0-4-15,3 3-2 16,1 4-6-16,1 0-8 16,-1 0-7-16,1 11-5 15,-3 3-4-15,2 4-1 16,-6 2-1-16,-2 0-1 15,-2-1 0-15,-3-1-1 0,0 0-2 16,-3-3 1-16,-9 0-1 16,-3-1 0-16,-4-3 1 15,0-2-1-15,-3-4-6 16,7-1-12-16,0-2-16 0,8-2-32 16,3-2-16-1,4-7-52-15,11-7-145 0</inkml:trace>
  <inkml:trace contextRef="#ctx0" brushRef="#br0" timeOffset="148344.31">13541 12227 361 0,'5'-7'17'0,"4"2"14"15,1 2 20-15,2 3 1 16,0 3-18-16,3 9-8 0,-1 4-2 15,1 7-4-15,-1 4-4 16,-1 2-5-16,-6 4-2 16,-4-1-1-16,-1 4-3 15,-2 0-2-15,0-1-3 16,-5 1 0-16,-8-2 1 16,-1-2-8-16,-5-5-16 15,0-2-16-15,-4-4-31 0,-6-6-44 16,-2-5-122-16</inkml:trace>
  <inkml:trace contextRef="#ctx0" brushRef="#br0" timeOffset="148698.12">12479 12883 366 0,'0'6'73'15,"0"-6"-50"-15,12 0-17 0,7 0 19 16,4 0 12-16,10 0-12 16,6 0-10-16,12 0 5 15,10 0-1-15,7 0 0 16,9 0 4-16,10 0-7 15,6 1-3-15,6-4 3 0,1-2-5 16,-8 0-3-16,-6-1-4 16,-13 0-3-16,-15 5 0 15,-13-1-2-15,-19 0-5 16,-9 2-18-16,-14 0-22 16,-3 0-63-16,-7 0-29 15,-9 0-135-15</inkml:trace>
  <inkml:trace contextRef="#ctx0" brushRef="#br0" timeOffset="149126.53">12997 13100 384 0,'-2'1'12'0,"2"-1"21"16,0 0-5-16,0 4 2 16,0-1 8-16,0 8-7 15,0 3 1-15,0 8 1 0,0 2-6 16,2 9-2-16,3 1-3 15,-2 3-6-15,4-1-3 16,-2-1-4-16,-2-3-4 16,2-3-3-16,-1-3-1 0,1-2 0 15,-1-5 0-15,0 1-1 16,0-8-2-16,-3-2-11 16,-1-3-6-16,0-6-8 15,0-1-15-15,-1 0-3 16,-5-5-17-16,-3-6-6 15,2-1-6-15,2-4-30 0,-2-2-15 16,0-3-16-16</inkml:trace>
  <inkml:trace contextRef="#ctx0" brushRef="#br0" timeOffset="149346.28">12990 13326 112 0,'0'-25'67'0,"0"0"5"16,0 3-18-16,7 5 6 15,6 1-7-15,1 5-13 0,2 2-3 16,3 5 0-16,2 3-7 15,0 1-9-15,-1 5-2 16,0 8-6-16,-3 3 2 16,-6 4-1-16,0 1-6 0,-6 0-4 15,-5 1 0 1,0-6-3-16,-9 0 0 0,-7-1 1 16,-3-5 1-16,-8-1-3 15,-2-1-6-15,-2-2-20 16,-4-6-43-16,-1 0-98 0</inkml:trace>
  <inkml:trace contextRef="#ctx0" brushRef="#br0" timeOffset="149911.81">6680 14211 325 0,'-6'0'51'15,"6"0"-4"-15,0-4-1 16,0 0-1-16,6 1-11 16,6-1-8-16,6 1-8 15,6 1-8-15,3 0-2 0,2 0-4 16,1 2-1-16,1 0-1 15,-5 0-2-15,1 0 0 16,-7 0-10-16,-5 0-22 16,0 0-34-16,-8 0-40 15,-3 0-51-15,-4 2-61 0</inkml:trace>
  <inkml:trace contextRef="#ctx0" brushRef="#br0" timeOffset="150114.84">6722 14311 344 0,'0'5'19'0,"0"-5"11"0,8 0-1 16,6 2 4-16,6-2 0 16,4 0-11-16,2 0-15 15,4-4-5-15,3-3-1 0,-3-4-2 16,1 1-28-16,-4-3-38 15,0-1-47-15,-5-4-81 16</inkml:trace>
  <inkml:trace contextRef="#ctx0" brushRef="#br0" timeOffset="150415.06">7036 14048 246 0,'-8'0'84'0,"1"0"-43"15,3 0-7-15,2 7 0 0,2 2-3 16,0 4-10-16,7-3-7 16,7-1-2-1,1 2 1-15,4-4 2 0,0 0-5 16,-1 1-4-16,-2-1-2 16,-1-2 2-16,-5 0 2 15,0 2-2-15,-5 3-2 0,-3 0 1 16,-2 1-2-16,-2 6 6 15,-11 1 3-15,-1 4-3 16,-5 0-5-16,2 1-3 16,-1 0-1-16,-1-2-7 15,7-3-24-15,7-3-47 0,5-9-79 16</inkml:trace>
  <inkml:trace contextRef="#ctx0" brushRef="#br0" timeOffset="150956.57">8602 14080 374 0,'0'0'30'15,"-1"0"4"-15,1 0-9 16,0 4-10-16,0 1 2 0,0 6 1 15,0 2 2-15,0 4-3 16,0 3 3-16,1 5-1 16,-1 0-3-16,0 4 1 15,0-3-2-15,0 1 0 16,0 0 0-16,0-2-5 16,0-6-3-16,7-1 0 0,-2-3 1 15,0-5 3-15,5-3-2 16,2-2 1-16,0 0 2 15,6-5-4-15,1 0-2 16,3 0-2-16,2 0-3 0,-1 0 0 16,-2 0-1-16,-1-3 0 15,1 3 0-15,-6-2-2 16,0 2-12-16,-5 0-15 16,3-1-20-16,-4-1-23 15,3-2-35-15,1-3-57 16</inkml:trace>
  <inkml:trace contextRef="#ctx0" brushRef="#br0" timeOffset="151653.81">9326 13961 382 0,'13'-13'0'0,"0"1"2"0,-3-2-2 16,-3 3 14-16,-3 0 27 16,-4 4-6-16,0-2-6 15,0 2-3-15,-11 3-9 16,-3 3-7-16,-6 1-5 16,-2 0-2-16,0 7-2 15,-4 5-1-15,1 4 2 0,2 2 3 16,5 5 0-16,2 1 0 15,7-1-2-15,5 3-1 16,4 0-1-16,2-2-1 16,9-2 0-16,5-4 1 15,2 1 0-15,2-3 1 0,-5 2-2 16,0-3 2-16,-4-3-2 16,-4 2 0-16,-7-1 0 15,0 1 0-15,-7-3-2 16,-7-1-2-16,-6 0 0 15,1-2 0-15,0-3 2 16,1-1 2-16,4-4 0 0,2 0 0 16,9 0 1-16,1 0-1 15,2-5 1-15,4-2-1 16,7 2 1-16,3 1-1 16,4 0 2-16,-4 4 3 0,1 0 2 15,-3 0 2-15,-1 11 1 16,-3 5-3-16,-3 7 0 15,-2 2 9-15,-1 8 6 16,0-2 3-16,0 5-2 16,1 2-5-16,1-5-4 15,-3 2-3-15,6-6-5 16,-2 2 1-16,2-4-1 0,0-2 1 16,-2-4-2-16,5-4-1 15,-4 1-3-15,3-8 0 16,-2 0 0-16,1-2-1 15,1-4 0-15,1-3 0 0,3-1-5 16,5 0-15-16,4-1-32 16,3-11-37-16,5-4-49 15,8-5-134-15</inkml:trace>
  <inkml:trace contextRef="#ctx0" brushRef="#br0" timeOffset="152138.18">10316 14007 410 0,'-4'-4'8'15,"3"-1"36"-15,-3 2-11 16,-1 3-6-16,-3 0-5 16,-3 0-8-16,-1 3 2 15,-3 10 4-15,0 3 1 0,0 7-5 16,3 4 5-16,2 1-1 15,7 6-3-15,1 4-2 16,2 1 1-16,0 2 3 0,8 3-4 16,6 3 0-1,2-1-5-15,2-1-4 0,-2-2-3 16,-2-2-2-16,1-6 0 16,-6-4-1-16,-2-1 2 15,-6-5-2-15,-1-4-2 16,0-3-2-16,0 0-7 0,-8-5-15 15,-1-3-11-15,-4-2-19 16,1-3-27-16,-3-2-38 16,1-3-50-16</inkml:trace>
  <inkml:trace contextRef="#ctx0" brushRef="#br0" timeOffset="152489.63">10037 14948 377 0,'-1'13'60'16,"1"0"-24"-16,0-6 13 16,8 4 3-16,6-2-13 0,1-2-13 15,4-2-2-15,1 1-2 16,4-5-4-16,0-1-5 16,1 0-6-16,-1 0-4 15,-5-4-3-15,1-3 1 16,-6-1-1-16,-5-1 1 0,-3-2 0 15,-6 0 4-15,0-1 2 16,-4-1-4-16,-11 1-1 16,0-1-3-16,-6 5 1 15,6 0 0-15,-4 5 0 0,5-1 0 16,-4 4-1-16,1 0 0 16,5 9 0-16,-4 0-6 15,4 0-5-15,3 4-11 16,-3-3-13-16,9-3-19 15,3-3-44-15,0-4-69 0</inkml:trace>
  <inkml:trace contextRef="#ctx0" brushRef="#br0" timeOffset="153102.01">10467 13611 356 0,'-6'-9'21'0,"5"-2"15"16,1 0-1 0,0 5 2-16,0 0-2 0,10 3-13 15,-1 1-3-15,4 2-8 16,-3 2-5-16,4 9-4 16,-2 3-1-16,-2 4-1 15,-2 3 0-15,-4-2 1 0,-1 3-1 16,-3-2 0-16,0-2 0 15,0-6 0-15,-3-2 0 16,-1-2 1-16,0-3 0 16,2-5-2-16,2 0 1 0,0 0 2 15,3-9-1-15,9-2-1 16,-2-3 0-16,5-2 0 16,-1 0 1-16,1-2-2 15,-6 2 2-15,-2 2 0 16,-2 1 0-16,-2 1 4 15,-1 5 2-15,-2-2 0 0,0 7-1 16,0 2 0-16,-2 0-3 16,-3 2-2-16,0 12 2 15,0 0 5-15,-1 8 0 16,3-1-4-16,-2 6-2 16,5 0-1-16,0-2 0 15,7 2-1-15,5-4-16 0,6-6-41 16,5-4-74-16,6-2-161 15</inkml:trace>
  <inkml:trace contextRef="#ctx0" brushRef="#br0" timeOffset="153693.87">11052 14168 307 0,'4'-9'27'0,"-3"2"32"0,-1-4-16 15,0 0-7-15,-3 2-3 16,-6 1-15-16,-2 0-7 16,-1 1-2-16,-1 4 3 15,-2 3 5-15,5 0-2 16,-3 0-4-16,4 8 0 0,1 5-1 16,2 3 1-16,2 7 2 15,2 2-1-15,2 4 1 16,0 3 0-16,0 2-3 15,6 4-6-15,0-5-2 16,-1 1 0-16,-4-4-2 16,1-3 0-16,-2-4-3 0,0-3-12 15,0-4-6-15,0-4-16 16,-5-5-21-16,-2-3-27 16,-1-4-20-16,1 0-101 15</inkml:trace>
  <inkml:trace contextRef="#ctx0" brushRef="#br0" timeOffset="153865.04">10811 14325 138 0,'2'-6'223'16,"9"5"-177"-16,5-1-19 16,6-1-1-16,3 3-1 15,1-4-13-15,5 4-8 16,-1-2-5-16,1 2-37 15,2-2-38-15,-5-2-92 16</inkml:trace>
  <inkml:trace contextRef="#ctx0" brushRef="#br0" timeOffset="154152.46">11310 14182 402 0,'0'-2'20'0,"0"-1"11"16,0-1 3-16,0 4-7 16,-3 0-11-16,-4 0-8 15,-4 7 9-15,2 4 7 16,-2 3-3-16,1 4-5 0,0 3-5 16,2 3-1-16,2 2 1 15,3 3-5-15,1-2-4 16,2-1-1-16,0 1-1 15,5-4 0-15,4 1-8 0,6-6-17 16,-1-4-13-16,4-7-23 16,1-2-24-16,1-5-56 15</inkml:trace>
  <inkml:trace contextRef="#ctx0" brushRef="#br0" timeOffset="154675.85">11488 14253 387 0,'5'-10'42'15,"5"1"-4"-15,-1 1 2 0,3 3-3 16,3 3-12-16,-1 2-14 16,2 0-5-16,-2 4-4 15,0 7 0-15,-2 5 0 16,3 2-2-16,-7 3 0 15,-1-1 2-15,-2 1-2 16,-1-1 0-16,-4-2 0 0,0-3 0 16,0-2-2-16,0-1 0 15,0-4 0-15,-2-3 0 16,2-5 1-16,0 0-1 16,0 0 2-16,0-3 1 0,2-10-4 15,8-1 0 1,0-1 3-16,2-3-1 0,1-1 1 15,-1-1 0-15,2-1-1 16,-6 1 1-16,1 3 0 16,-4-1 0-16,0 7 0 15,-4 0 1-15,-1 4 1 0,0 4 1 16,-6 3 0-16,-2 0-2 16,-3 2 0-16,-2 6 2 15,3 7 5-15,1 0 1 16,1 7-1-16,4-1 0 0,3 4-2 15,1-1 0-15,1-1-3 16,9-3-2-16,2-5-1 16,5 2 0-16,2-9-8 15,1-1-26-15,5-4-34 16,-4-3-36-16,3-3-72 16</inkml:trace>
  <inkml:trace contextRef="#ctx0" brushRef="#br0" timeOffset="154939.19">11904 14184 285 0,'-2'-15'70'15,"2"3"-3"-15,0 3-13 16,0 6 4-16,5 3-11 16,4 0-23-16,-1 3-11 15,6 12-3-15,-4 1-2 16,5 3-3-16,-3 6 2 0,0 0-3 15,1 2-1-15,0 3 0 16,-5-1-1-16,0-2-2 16,-4-1 0-16,-3 0 0 15,-1-6-19-15,-1 0-12 0,-6 0-12 16,-1-6-29 0,3-7-27-16,1-1-102 15</inkml:trace>
  <inkml:trace contextRef="#ctx0" brushRef="#br0" timeOffset="155559.65">12437 14330 409 0,'7'-9'27'0,"-2"-3"-1"16,-2 1-5-16,-3 0 1 15,0 0-6-15,0 3-9 16,-5 1-3-16,-2 1 12 16,-2 2 3-16,0 4-7 15,-3 0-3-15,-1 0-2 16,0 10 0-16,-1 0 0 0,-1 5-2 16,3 4 0-16,0 1 0 15,4 1 0-15,5 1 0 16,3-1-2-16,0-2-1 15,3-2-1-15,12-3 0 16,2-3 1-16,5-6-1 0,0-3 0 16,5-2-2-16,-4 0 0 15,0-6 1-15,-3-2-3 16,-2-5 1-16,-7-1 1 16,-2-4 1-16,-4 0 0 0,-3-4 0 15,-2 0 0-15,0-3 0 16,-2-4 1-16,2 2-1 15,0-2 0-15,0 3 1 16,0 1 0-16,0 2 3 16,0 5 0-16,0 2 0 15,0 7 4-15,0 5-2 0,0 4 1 16,0 2-5-16,0 10-2 16,0 8 2-16,0 5 0 15,0 2 4-15,0 3-2 16,4 0 1-16,1 3 0 15,-1-1 0-15,2-2-3 16,0-1-1-16,0-4-1 0,-3-2 0 16,4-5-6-16,-1-2-23 15,0-2-19-15,-1-7-13 16,3-3-20-16,4-4-14 16,-2 0-113-16</inkml:trace>
  <inkml:trace contextRef="#ctx0" brushRef="#br0" timeOffset="156022.26">12759 14280 386 0,'7'-11'35'0,"-1"5"7"16,5-2 0-16,0 6 4 16,0 2-11-16,1 0-20 15,1 0-12-15,-2 11-2 16,-3 1 0-16,-2 5-1 15,-2 3 0-15,-4-1 0 16,0-1 0-16,0 0-2 0,0-3-4 16,-6-4-2-16,0 0 2 15,3-6 1-15,0-1 2 16,1-4 3-16,2 0 1 16,0 0-1-16,7-11-1 0,2 1-3 15,4-3 0-15,-1-3 2 16,3-2 3-16,-3 0-1 15,-4 1-1-15,2-3 2 16,-5 2 0-16,1 2 1 16,-6 0 1-16,0 5 4 0,0 2-1 15,0 4 2-15,0 0-3 16,0 5-2-16,-2 0 0 16,-2 7-1-16,1 4 3 15,-1 6 4-15,3 1-3 16,1 5-2-16,0 1-3 15,0-3-2-15,0-2 2 0,7-1-16 16,3-4-21-16,7-3-38 16,-3-5-45-16,6-6-132 15</inkml:trace>
  <inkml:trace contextRef="#ctx0" brushRef="#br0" timeOffset="156585.44">13202 14030 419 0,'8'-23'-1'0,"3"3"38"15,2 6-13-15,1 2 12 16,1 6-3-16,-1 3-17 16,1 3-8-16,-3 0-2 15,1 3-3-15,-4 12 0 0,-2 1-2 16,0 5-1-1,-6 6 0-15,1 0 0 0,-2 1 0 16,0 2 0-16,0-3 0 16,0 0 1-16,0-4-1 15,0-1 0-15,2-4 0 16,4-4 0-16,1-1 0 0,3-5 0 16,2-3 0-16,0-3 0 15,0-2 1-15,-2 0 0 16,0 0 0-16,-3 0 0 15,-5-3 1-15,-2-3 7 16,0 3 5-16,0 1-2 0,-9 1-5 16,-3 1-1-16,-1 1-1 15,-1 10 1-15,-1 3 3 16,1 6-1-16,1 3-2 16,6 2-1-16,0 4 0 15,4 3 0-15,3 0 4 0,0 1 2 16,3 2 1-16,6-2 1 15,-2-2-2-15,1-1-4 16,-1-2-2-16,-4-3-3 16,-3-1-1-16,0-5 0 15,-10-3-1-15,-5-1 1 0,-3-7-1 16,-3-4 1-16,-1-4-5 16,3 0-15-16,-2-12-39 15,8-12-59-15,6-8-197 16</inkml:trace>
  <inkml:trace contextRef="#ctx0" brushRef="#br0" timeOffset="157054.76">14250 14289 311 0,'-3'0'64'16,"1"0"-15"-16,2-3-1 0,0-1 1 15,7-2-12-15,5 1-20 16,5 0-10-16,0 2-6 16,3-1-1-16,2 4-13 15,-1-2-27-15,-1 2-21 0,-5 0-7 16,-3 0-58-16,-5 0-73 16</inkml:trace>
  <inkml:trace contextRef="#ctx0" brushRef="#br0" timeOffset="157220.01">14274 14376 303 0,'-8'13'60'0,"6"-2"-8"15,2-4 2-15,8-1-1 16,6-5-10-16,6-1-20 16,3 0-9-16,4 0-11 15,0-7-3-15,0-2-8 0,0-3-61 16,0-5-119-16</inkml:trace>
  <inkml:trace contextRef="#ctx0" brushRef="#br0" timeOffset="157785.67">15145 14027 298 0,'0'-7'33'0,"-6"-2"18"0,1 3 1 16,2 1-6-16,0 3-6 15,-1 2-11-15,3 0-9 16,-3 7-8-16,1 9-1 16,1 4 2-16,2 3 4 15,0 6 1-15,0-1-1 16,0 4-8-16,0-3-5 16,0 0 0-16,4-3-1 0,-4-2-2 15,1-3-1-15,-1-2 1 16,0-4-1-16,0-3-1 15,0-1-9-15,0-7-13 16,0-3-11-16,0-1-18 16,0 0-16-16,0-8-13 0,4-9-56 15,3-1-57-15</inkml:trace>
  <inkml:trace contextRef="#ctx0" brushRef="#br0" timeOffset="158002.57">15130 13995 290 0,'-4'-6'27'16,"1"1"28"-16,3 3-17 0,0 0 1 15,7 1-11-15,4-1-10 16,6 2-7-16,2 0-6 16,-2 0-4-16,3 0 0 15,0 0-6-15,-6 3-26 16,0 4-10-16,-8 3-18 15,0 0-43-15,-6 3-23 16,-4 1-10-16</inkml:trace>
  <inkml:trace contextRef="#ctx0" brushRef="#br0" timeOffset="158146.13">15134 14146 181 0,'-15'9'45'16,"5"-1"6"-16,5-5 4 0,5-1-13 15,0-2-5-15,8 0 0 16,10 0-9-16,4-2-18 15,6-5-8-15,5 0-5 16,1 0-25-16,0-2-31 16,4-4-66-16,-4 1-147 0</inkml:trace>
  <inkml:trace contextRef="#ctx0" brushRef="#br0" timeOffset="158429.15">15569 13939 315 0,'1'-5'17'0,"-1"0"20"16,4 1 5-16,-4 2-2 15,0 2-6-15,0 0-15 16,-2 2-5-16,-5 7 6 16,-3 4 3-16,-2 3-3 15,-1 8-4-15,3 3-2 0,-2 7 2 16,2 0-3-16,1 2-2 15,4-1-6-15,1-1-3 16,4-2-2-16,0-3 2 16,4-4-4-16,8-4-15 15,3-2-11-15,2-7-22 0,3-3-32 16,4-7-33-16,-3-2-84 16</inkml:trace>
  <inkml:trace contextRef="#ctx0" brushRef="#br0" timeOffset="158752.34">15757 13993 403 0,'2'-18'20'16,"-1"4"15"-16,1 3-1 0,-2 8 11 15,0 3-9-15,0 1-23 16,0 12-5-16,0 10 10 15,0 4 4-15,-2 7 0 16,2 1-7-16,0-1 1 16,0 4-2-16,0-4-6 0,0-2-2 15,0-4-3-15,0-1-3 16,0-2 1-16,0-4-1 16,0-1 0-16,0-6-10 15,0-1-14-15,0-4-8 16,0-4-20-16,0-5-11 0,0 0-5 15,0 0-13-15,0-7-30 16,0-5-19-16</inkml:trace>
  <inkml:trace contextRef="#ctx0" brushRef="#br0" timeOffset="159016.5">15771 14136 228 0,'0'-20'32'0,"0"4"34"16,2 2-19-16,3 5 4 15,3 3-10-15,-1 3-7 16,0 3-8-16,6 0-5 0,-3 3-8 16,1 8-5-16,0 3 1 15,0 1-3 1,-4 1 1-16,-1 0 0 0,1-2-4 16,-6-2-1-16,-1-1-1 15,0-2 0-15,-1 0-1 16,-12-2 0-16,4-1 1 0,-6-1-3 15,-1-2-17-15,1-1-21 16,5-2-25-16,1 0-26 16,8-2-90-16</inkml:trace>
  <inkml:trace contextRef="#ctx0" brushRef="#br0" timeOffset="159300.82">15958 13920 340 0,'8'-9'78'0,"-1"-2"-54"16,3 4 1-16,0 4 14 15,4 3 3-15,3 0-10 16,0 8-15-16,1 9 0 16,-2 4 1-16,-2 2 1 15,2 7-1-15,-6 2-7 0,-2 0-4 16,-2 2-1-16,-6-2-4 15,0 1 0-15,0-3-2 16,-9-1 0-16,-6-3 0 16,-3 0-7-16,-1-2-22 15,-3 0-17-15,-4-3-31 0,-2-3-38 16,3-4-92-16</inkml:trace>
  <inkml:trace contextRef="#ctx0" brushRef="#br0" timeOffset="159646.72">15211 14675 391 0,'-4'0'39'0,"4"0"-19"15,0-6 15-15,9 2 14 16,9 1-13-16,6 3-11 16,7 0-7-16,8 0 0 15,3 0-1-15,9 0-1 0,5 0 0 16,7-2-3-16,1-1-3 16,3-4-2-16,1-3 2 15,-6 3 1-15,-7 0-8 16,-9 0-2-16,-8 2-1 15,-12-1-3-15,-11 5-9 0,-6 1-23 16,-6 0-36-16,-3 0-52 16,-5 0-28-16,-5 0-190 15</inkml:trace>
  <inkml:trace contextRef="#ctx0" brushRef="#br0" timeOffset="160094.71">15591 14901 264 0,'2'0'101'0,"2"-4"-54"16,-2 2-11-16,0-1 17 16,-2 1-4-16,0 2-7 15,0 0-10-15,0 0-5 16,0 0-10-16,0 7 0 16,0 9 2-16,-4 4-1 0,3 5-4 15,1 1-2-15,0 6-1 16,0 0-5-16,0 3 0 15,1-5-4-15,3 2-1 16,-1-1 0-16,4-3-1 0,-3-3 1 16,-1-3-1-16,2-3 0 15,-3-1-1-15,3-7-6 16,-4-1-9-16,-1-3-6 16,0-2-5-16,0-3-14 15,0-2-19-15,-8 0-33 16,0-2-20-16,-3-4-72 0</inkml:trace>
  <inkml:trace contextRef="#ctx0" brushRef="#br0" timeOffset="160424.24">15561 15120 338 0,'9'-12'25'15,"2"-1"-2"-15,-4 1-18 16,2-1 18-16,0 2 9 15,-4 3-11-15,2 1-8 16,-2 1 2-16,5 1 5 0,-3 1 2 16,0 1-3-16,2 3-4 15,0 0 2-15,2 0 4 16,2 0-5-16,1 7-1 16,-4 2 0-16,3-3-3 15,1 5-2-15,-4 2-5 0,-3-1-2 16,-4 3-2-16,-3-5 0 15,0 3-1-15,-3-1 1 16,-8 1 0-16,-9-2 0 16,-1 1-1-16,-5-1 0 15,-2-4-5-15,-5 0-20 0,1-7-35 16,-4-2-95-16</inkml:trace>
  <inkml:trace contextRef="#ctx0" brushRef="#br0" timeOffset="176116.21">2402 16262 243 0,'0'1'69'0,"0"-1"-53"16,0 0 4-16,-5 0 11 15,-2 0-1-15,-3 0-7 0,0 0-10 16,-1 0-5-16,-2 2-1 16,-1 2-3-16,-1 3-2 15,0-2-1-15,0 1 0 16,1-1 1-16,-1-2 0 0,5-3 2 16,1 0 6-16,4 0 5 15,-1-3 1-15,6-11 2 16,0-4 2-16,0-4-8 15,6-3-6-15,4-4-4 16,2 1 0-16,0 0 0 16,0 2-1-16,-2 5 1 15,0 4 0-15,-3 4 1 0,-2 5 4 16,-3 2 0-16,0 2-1 16,-1 4-2-16,-1 0-5 15,0 8-1-15,0 3 1 16,0 13 1-16,0 2 0 15,0 9 1-15,2 6 1 16,3 4 3-16,0 2-1 0,2 0 1 16,-2-1-2-16,2-3-2 15,1-4 0-15,-1-5-1 16,-4-6 1-16,3-2 0 0,-5-5-1 16,-1-3 0-16,0-4 0 15,-3-3 1 1,-6-4 0-16,-4-4 1 0,-4-3 1 15,-3 0 0-15,-6 0 1 16,2-3-3-16,-3-4 0 16,1-2-1-16,-1 2-1 0,0-2-5 15,2 0-6-15,1 2 1 16,2 2 5-16,2-1 1 16,6 3 2-16,2 1 1 15,5 0 2-15,4 2-1 16,3 0 0-16,2 0-1 15,6 4 2-15,11 3 0 0,4 0 1 16,6-4 0-16,7 1 0 16,5-2 0-16,2-2-1 15,4-2 1-15,-3-7-1 16,0-1 0-16,-3-5-1 0,-7-1 1 16,-7-3 0-16,-3 0 1 15,-12-2-1-15,-3-6 1 16,-3 1 2-16,-8-5 1 15,2-1-1-15,0 0-1 16,-5 1-1-16,-5 0-1 16,3 6 1-16,0 6 2 0,2 3 0 15,-1 7 1-15,2 1 0 16,1 8-1-16,-1 0-3 16,-1 11-1-16,3 7 1 15,-3 8 1-15,5 4 1 0,-2 8 1 16,2 5 3-16,0 2 1 15,0 4 1-15,6-1 2 16,0 1 0-16,1-1-1 16,-1-1 0-16,3-3-2 15,-3-1-3-15,-1-6 0 16,0-3-2-16,0-5-1 16,3-2 0-16,-1-9-1 0,0-6 1 15,0-5 0-15,4-4 0 16,-2-3 2-16,-2 0 0 15,0-6-3-15,-1-5 1 16,-2-5-2-16,-4-4-3 0,0-1-6 16,-2-1-4-16,-8 2 1 15,0-1 0-15,-4 4 3 16,1 0-2-16,1 7 5 16,-2-1 1-16,7 4 3 15,2 0 1-15,4 1 0 0,1 2-6 16,1-1-18-16,13-2-27 15,8-3-31-15,10-5-78 16</inkml:trace>
  <inkml:trace contextRef="#ctx0" brushRef="#br0" timeOffset="176736.06">4053 16226 363 0,'0'-13'9'15,"0"0"21"-15,0 1-2 16,0 2 11-16,0 1-1 15,-2 3-7-15,0 3-5 0,1 1-6 16,1 2-5-16,0 0-6 16,0 5-6-16,0 10-2 15,0 7 3-15,0 4 7 16,3 6 1-16,1 4-1 16,-1-4-4-16,-1 2-2 15,-1-2-1-15,-1-4-3 0,0-4 0 16,0-1 0-16,0-6 0 15,0 1-1-15,0-5 1 16,0-1-1-16,2-2 1 16,7-5 2-16,2-2 7 0,5-3 3 15,6 0-5-15,3 0-3 16,2 0-3-16,2-1-1 16,-1-6-1-16,1 1 0 15,-2-1-20-15,-2 0-18 16,-5 0-18-16,-6-2-41 15,-3-2-34-15,-2-2-182 0</inkml:trace>
  <inkml:trace contextRef="#ctx0" brushRef="#br0" timeOffset="176951.07">4189 16046 387 0,'0'-5'10'0,"0"1"2"16,0 0 1-16,10 2 6 15,5 1-5 1,1-3-12-16,7 3-2 16,3-1-18-16,1-2-45 0,-2 1-64 15,4-2-67-15</inkml:trace>
  <inkml:trace contextRef="#ctx0" brushRef="#br0" timeOffset="177107.75">4469 15925 276 0,'0'-16'30'16,"0"3"19"-16,0 1-17 15,0 4 12-15,0 7 2 16,0 1-10-16,0 3-30 0,0 13-6 16,-2 4 0-16,2 3 1 15,0 6-1-15,2 1-8 16,5 2-39-16,6 0-48 15,3 1-139-15</inkml:trace>
  <inkml:trace contextRef="#ctx0" brushRef="#br0" timeOffset="177726.57">4820 16056 385 0,'12'-19'34'16,"-4"0"-10"-16,-2 2 0 16,-2 5 8-16,-4 3-3 15,-2 4-16-15,-7 2-10 0,-3 0-2 16,-7 3-1-16,2 3 0 16,-5 6 0-16,4 6 0 15,0 0 0-15,2 2 0 16,5 3 0-16,4-2 0 15,7 0 0-15,0 3 0 16,2-1 0-16,7-1 0 0,3 0 1 16,3 2-1-16,-3-3 0 15,-1 3 1-15,-4-2-1 16,0-3 0-16,-7 1-3 16,0-4-11-16,-3 1-2 15,-8-3 6-15,-2-4 8 16,-1-1 2-16,1-2 0 0,1-4 1 15,5 0 3-15,2-6 6 16,3-1 1-16,2-4-2 16,0 0-5-16,5 3-1 15,2-1-1-15,2 1 1 0,2 5 1 16,-4 1 1-16,-2 2-4 16,1 5 1-16,-3 8-2 15,-3 5 2-15,2 3 6 16,-2 6 3-16,0-2 1 15,0 2 0-15,-4-1 1 0,3 1 1 16,-3-6-1-16,4 1-1 16,0 0-3-16,0-7 0 15,5 0-2-15,5-1-2 16,1-3-2-16,-1-2-1 16,3-4-1-16,1 1-2 15,-2-3-13-15,1-1-19 16,1-2-28-16,3 0-45 0,-2-2-63 15</inkml:trace>
  <inkml:trace contextRef="#ctx0" brushRef="#br0" timeOffset="178191.98">5480 16055 350 0,'0'0'30'0,"0"0"24"0,-2 0-6 15,1 0-1-15,1 0-13 16,0 11-17-16,0 4-9 16,0 6 7-16,0 8 3 15,0 2-4-15,1 1 0 16,4 2-7-16,-1-4-3 15,1-1-1-15,1-3-2 16,-2-2-1-16,-1-5 1 0,1-1-1 16,-1-5-2-16,-1-5-9 15,1-2-8-15,-1-2-6 16,-2-3-22-16,0-1-33 16,0 0-24-16,0-4-69 15</inkml:trace>
  <inkml:trace contextRef="#ctx0" brushRef="#br0" timeOffset="178426.5">5495 16019 182 0,'19'-5'175'15,"3"-3"-142"-15,-5 7-12 16,3 0 5-16,-5 1 6 0,-1 0-12 15,-3 0-14-15,-2 1-5 16,-2 6 0-16,-2 0-2 16,1 4-13-16,-3 0-21 15,2-2-28-15,-4-1-52 16,-1 0-36-16</inkml:trace>
  <inkml:trace contextRef="#ctx0" brushRef="#br0" timeOffset="178595.05">5500 16162 264 0,'-13'7'21'0,"6"-1"22"0,4-3 0 15,-1 0 4-15,4 0-8 16,2 1-10-16,8 0 0 16,7 0-13-16,4-2-13 15,6 0-3-15,3-2-21 0,6 0-36 16,4-2-74-16</inkml:trace>
  <inkml:trace contextRef="#ctx0" brushRef="#br0" timeOffset="178936.96">6076 15996 339 0,'-2'0'38'0,"-1"0"11"16,-3 0-16-16,-2 0-11 15,-5 0 12-15,0 5-8 16,-3 6-5-16,-2 5 3 16,0 6-4-16,2 1-4 15,1 9-3-15,3 1-1 0,2 5-1 16,4 3 1-16,2 0-1 15,4 1-6-15,0-5-2 16,0-4-2-16,10-4 0 16,2-4 1-16,6-9-2 15,0-2-8-15,5-5-16 16,3-3-14-16,2-5-30 16,-1-1-48-16,1-1-100 0</inkml:trace>
  <inkml:trace contextRef="#ctx0" brushRef="#br0" timeOffset="179280.41">6288 16058 425 0,'2'0'4'15,"-2"-2"35"-15,1 2 3 0,-1 0-8 16,0 0-5-16,0 10-20 16,-1 5 1-16,-3 6 4 0,1 8 5 15,1 2-3 1,2 1-1-16,0 4-4 16,0-3-7-16,0-1-2 0,0-3-1 15,0-1 0-15,0 0-1 16,2-7-1-16,-2-2-4 15,3-5-11-15,-1-1-9 0,0-6-9 16,-2 1-9-16,0-7-13 16,0-1-32-16,0 0-40 15,0-5-102-15</inkml:trace>
  <inkml:trace contextRef="#ctx0" brushRef="#br0" timeOffset="179593.07">6286 16223 243 0,'-3'-11'80'16,"1"1"-44"-16,2 2-8 15,0 1 25-15,2 1 0 0,5 1-15 16,7 2-12-16,0 2-6 16,3 1-2-16,0 0-3 15,3 0-4-15,-3 3-5 16,-3 3-2-16,-2 5-1 0,0 2-2 15,-7 1-1-15,-2 0 0 16,1 1 0-16,-4 0 0 16,0 0 0-16,-4 1 0 15,-6-5-2-15,-3-1-2 16,-1 1-1-16,-5-3-5 0,2 0-6 16,-1-3-7-16,0 0-8 15,5-5-21-15,3 0-33 16,6-3-80-16</inkml:trace>
  <inkml:trace contextRef="#ctx0" brushRef="#br0" timeOffset="179883.93">6556 16043 115 0,'7'0'304'0,"0"0"-272"15,2 0 2-15,2 0 1 16,4 7 10-16,-2 5-14 16,4 4-11-16,-1 4-1 15,-1 4-1-15,-1-2-5 16,-4 1-2-16,0 4-4 0,-5-4 0 16,-2 2-5-16,-3 0-2 15,0-2 0-15,-3 0 0 16,-9-2 0-16,-1 1-10 15,-6-4-13-15,0-2-10 16,-3-5-20-16,0-4-32 0,7-7-56 16</inkml:trace>
  <inkml:trace contextRef="#ctx0" brushRef="#br0" timeOffset="180674.74">7055 15941 393 0,'1'-2'6'0,"-1"-5"25"15,4 1-5-15,-2-1 11 0,2 2-1 16,0-2-17-16,1 1-8 15,2 3-4-15,0-1-2 16,2 4-2-16,4 0-1 16,0 4-2-16,-1 7 0 15,0 5 0-15,-2 3 0 0,-2 5 0 16,-2 2 0-16,-3 3 0 16,-3 3 1-16,0 0-1 15,-3 0 0-15,-4 1 1 16,1-4-1-16,2 0 0 15,0-5 0-15,4-2 0 0,0-3 1 16,2-6-1-16,8-4 0 16,0-4 1-16,3-1 0 15,0-4 1-15,-1 0-1 16,-2 0 0-16,-4-4 0 16,0-3 0-16,-5 4 0 15,-1-2-1-15,0 1 0 0,-1 2 0 16,-6 2 0-16,-5 0 2 15,2 0-2-15,-1 7-1 16,2 6 2-16,2 3 3 16,3 7 3-16,3 0 0 15,1 4 9-15,0 2 3 0,0-3-6 16,3 3-1 0,2-2-1-16,1-3-2 0,-2 0-1 15,-2-4-3-15,-1-3-2 16,-1-2-2-16,0-3-1 15,-1-3 0-15,-9-2 1 16,-2-1 0-16,-7-3-1 0,0-3 0 16,-2 0-2-16,-3 0-7 15,-1-7-17-15,2-5-32 16,5-3-71-16,9-6-163 16</inkml:trace>
  <inkml:trace contextRef="#ctx0" brushRef="#br0" timeOffset="181078.03">7901 16184 277 0,'-8'6'53'15,"1"-2"-8"-15,7-2 2 16,0 0-2-16,4-2-3 0,14 0-4 16,6 0-10-16,6 0-18 15,4-4-9-15,0 0-1 16,2 1-10-16,-7 0-24 16,-8 2-26-16,-7-1-38 15,-7 2-115-15</inkml:trace>
  <inkml:trace contextRef="#ctx0" brushRef="#br0" timeOffset="181269.04">7930 16349 345 0,'0'6'39'0,"12"-5"18"0,5-1-1 15,0 0-2-15,5 0-15 16,3 0-16-16,-1-4-7 15,2-4-7-15,1-2-7 16,0 0-4-16,0-2-40 0,0-5-81 16,2-5-231-16</inkml:trace>
  <inkml:trace contextRef="#ctx0" brushRef="#br0" timeOffset="181929.51">9169 16052 321 0,'1'-2'35'0,"1"-9"7"16,-2-2 3-16,0 3-9 15,0-1-6-15,-7 2-13 16,-3-1-8-16,-2 2-1 15,0 5 2-15,-3 1 2 0,0 2-3 16,1 0 0-16,0 2 2 16,1 6-1-16,3 5 4 15,3 3-7-15,0 9 3 16,4 4 3-16,3 3 2 16,0 3 1-16,0 4-2 15,6 1-7-15,0-2-4 0,1-1-1 16,-2-7-2-16,0 0 1 15,0-3-1-15,0-7 0 16,-2-4 0-16,-3-1-8 16,0-3-12-16,0-5-11 15,0 0-11-15,0-4-18 0,-3-3-18 16,-2 0-11-16,-2 0-62 16</inkml:trace>
  <inkml:trace contextRef="#ctx0" brushRef="#br0" timeOffset="182132.48">8928 16237 356 0,'0'-4'23'0,"2"1"12"16,8-1-1-16,7 3 1 0,3-2-14 15,2 0-13 1,4-1-4-16,2 1-3 0,5-1 0 15,-3-3-8-15,2 2-27 16,1-3-25-16,1 0-73 0</inkml:trace>
  <inkml:trace contextRef="#ctx0" brushRef="#br0" timeOffset="182455.69">9527 16014 348 0,'0'-2'15'15,"-2"-2"20"-15,-5 1-7 16,-1 3-1-16,-4 0 1 16,-3 0-8-16,1 0-1 0,-1 9 4 15,-3 7 1-15,5 2-2 16,1 7-4-16,2 2 2 15,3 4-3-15,2 3-5 16,5 2-1-16,0 0-5 16,0-3-4-16,0-1-1 0,0-4 0 15,4-3-1-15,3-5 0 16,4-3-17-16,1-4-10 16,1-5-14-16,3-4-30 15,1-2-28-15,2-2-88 16</inkml:trace>
  <inkml:trace contextRef="#ctx0" brushRef="#br0" timeOffset="183074.09">9669 16130 172 0,'-1'-8'224'15,"1"-2"-191"-15,0 3 0 16,3-2 7-16,2 4-8 0,7-2-11 16,-2 6-2-16,2 1-6 15,0 0-6-15,0 10-4 16,-1 3-1-16,0 6 0 16,-3 0-1-16,-4 2 0 15,-2 2 0-15,-2 1-1 0,0-3 0 16,0-2 0-16,-6-2 1 15,-1-2-1-15,4-4-1 16,-2-1 1-16,1-5 0 16,3-2 1-16,-2-3-2 15,3 0 2-15,0 0 1 0,4-8-2 16,5-3 1-16,0-7-2 16,1 0 2-16,1-3-2 15,2-3 1-15,-4-1-1 16,-2-1 1-16,2 1 0 15,-4 0 1-15,-1 2-2 16,-3 6 1-16,4 1 1 16,-5 4-1-16,0 5 2 0,0 4 7 15,0 3-2-15,-3 0-7 16,-2 9 2-16,-2 6 1 16,0 7 5-16,0 3 6 0,1 3 1 15,2 1-2-15,-1 1-2 16,3-3-5-16,2-2-3 15,0-4-1-15,0-3-2 16,2-4 1-16,9-1 0 16,4-6 0-16,3-4-2 15,1-1-10-15,5-2-20 0,1 0-17 16,-4-5-23-16,1-4-29 16,-2-4-57-16,-1 1-103 15</inkml:trace>
  <inkml:trace contextRef="#ctx0" brushRef="#br0" timeOffset="183382.16">10016 15907 47 0,'0'-9'328'0,"0"0"-309"0,-2 2 17 15,4 3 13-15,4 2 1 16,1 2-13-16,1 0-9 15,3 4-11-15,2 7 2 16,1 5-2-16,1 3 0 16,-1 6 0-16,2 2 1 0,-2 1-1 15,-1 3-4-15,-2 1-3 16,-4-1-4-16,-2 0-5 16,-3 0 0-16,-2 1 0 15,0 0-1-15,-2 0-1 16,-8 0 1-16,-3-2-11 0,-3 1-9 15,-6-4-21-15,1-6-25 16,-2-5-43-16,-1-7-145 16</inkml:trace>
  <inkml:trace contextRef="#ctx0" brushRef="#br0" timeOffset="184935.29">11589 16380 260 0,'-2'-6'39'15,"0"1"28"-15,0-2-29 16,2 3 2-16,0 2 1 0,0 1-5 16,0 1-11-16,0 0-10 15,0 5-14-15,0 5 2 16,2 0 5-16,3 2-2 15,5 1-2-15,0-3-1 0,4-1-2 16,1-6 1-16,5-3-1 16,1 0 3-16,1 0-3 15,2-10 1-15,-3-6-1 16,0-2 0-16,1-5-1 16,-3-4 1-16,-4-1-1 15,-4-4 1-15,-2-1-1 16,-4 1 1-16,-3 0 2 0,-2 0 0 15,0 4-1-15,-2 3-1 16,-4 2 2-16,-1 5 0 16,0 2 0-16,2 10 1 15,0 4 6-15,1 2-9 0,1 8-2 16,-3 10 1-16,2 6 1 16,1 8 0-16,-1 4 1 15,1 4 0-15,3 6 3 16,0-1 0-16,0-1-1 15,3-3-3-15,8-4 1 0,2-7-2 16,4-5 1-16,3-7 1 16,4-7-2-16,0-4 1 15,3-5 0-15,-3-2 1 16,3-3-1-16,-2-9-2 16,-3-5-3-16,-4-3 0 0,-4-5 3 15,-3-4 1-15,-6-6 0 16,-1-1 1-16,-4-4-2 15,0 1 2-15,-4 3-2 16,-3-2 2-16,-2 9-1 16,0 4 0-16,2 6-1 15,2 8 1-15,-2 7-1 0,1 4 1 16,0 1-1-16,3 13 0 16,-1 9 0-16,3 7 1 15,-1 5 2-15,2 5 0 16,0 0-1-16,2 0-1 15,-1-1 1-15,3-3-1 0,-1-5 1 16,3-8-1-16,-2-5 0 16,1-6 0-16,-1-1 0 15,-1-6 2-15,1-3-2 16,-1-2 1-16,3 0 3 16,1-5-2-16,0-6-2 0,0-1-1 15,5-1 1-15,-5-3 0 16,-1 0-1-16,3 1 1 15,-1 1 0-15,-1 4 0 16,0 1 0-16,0 7 0 16,1 2-1-16,1 3-1 15,1 10 1-15,1 3 2 0,2 0-1 16,0 2 1-16,2-3 0 16,5-3-1-16,0-2 0 15,0-2 1-15,2-5 1 16,0-1-1-16,2-2 0 15,-1 0 0-15,-4-5 0 0,2-6 0 16,-3 0 0-16,-4-3-1 16,-4-5 1-16,-2 2 0 15,-3-2 0-15,-5-1-2 16,0 1 1-16,0 2 1 0,0 5-2 16,0 6 1-16,-5 5 0 15,2 1-3-15,-5 11 0 16,4 6 2-16,-1 6 1 15,2 2 0-15,-1-1 0 16,4-5-1-16,2-1 2 16,0-5-1-16,6-5-1 0,5-4-16 15,3-2-10-15,4-2-17 16,4 0-27-16,-2-9-35 16,4-3-83-16</inkml:trace>
  <inkml:trace contextRef="#ctx0" brushRef="#br0" timeOffset="185333.89">12688 16310 261 0,'0'-20'23'16,"0"0"25"-16,0 6-9 16,-4 3 2-16,1 10 7 15,-2 1-17-15,1 8 6 16,0 9-8-16,4 6-4 0,-2-3-13 16,2 5-5-16,2-4-4 15,-2-1 1-15,0-4-2 16,0-5-1-16,2-1 0 15,2-3-1-15,-2-4 1 16,-2-1-1-16,0-2 1 16,0 0 4-16,0-3 8 0,0-9-6 15,0-3-5-15,1-1 2 16,3-5 3-16,-1-1-3 16,3-3 0-16,1 6-4 15,4-5 1-15,1 5 0 16,1 6 1-16,3 3 3 0,2 7 0 15,0 3 5-15,-2 3-1 16,2 11-7-16,-5 2-2 16,-3 4 3-16,-3 2-2 15,-3-5-1-15,-4 3 0 16,0-5 0-16,0 3-2 16,-9-5-16-16,-3-2-12 15,-3-4-20-15,-4 0-46 0,-5-7-68 16</inkml:trace>
  <inkml:trace contextRef="#ctx0" brushRef="#br0" timeOffset="185534.04">11761 16234 484 0,'0'0'16'15,"22"0"2"-15,9-6-13 16,11 0 0-16,9-3-5 16,7 2 0-16,4 1-42 15,3-4-62-15,5 1-162 0</inkml:trace>
  <inkml:trace contextRef="#ctx0" brushRef="#br0" timeOffset="186117.69">13794 16102 210 0,'12'-4'52'0,"-2"-1"-7"15,-3 1 9-15,-2 2 8 16,-3-1-2-16,-2 3-13 15,0 0-18-15,0 0-13 16,0 9-7-16,-4 0 6 0,1 8-4 16,1 4-1-16,0 2 2 15,2 4 1-15,0 0 2 16,0 0-9-16,4-1-1 16,3-1-2-16,0-3-1 0,4-1-1 15,-2-3 1-15,1-2-2 16,-2-5 2-16,1-2-2 15,-2 0 1-15,0-5-1 16,-3-1 1-16,0-1-1 0,-2 0 0 16,3-2 2-16,0 0-2 15,4 0 1 1,4 0-1-16,1 0 1 0,4 0-1 16,4 0-1-16,1 0-4 15,0 0-10-15,4 0-4 16,-3 0-11-16,0-4-21 15,1-3-34-15,-5-6-41 0,-1-3-180 16</inkml:trace>
  <inkml:trace contextRef="#ctx0" brushRef="#br0" timeOffset="186326.77">13952 15969 387 0,'0'-1'42'0,"0"-1"-25"16,7-2-7-16,10 3-4 15,3-1-4-15,2-2-4 16,5 0-7 0,2-1-34-16,0-2-28 0,3-2-22 15,-5 2-35-15</inkml:trace>
  <inkml:trace contextRef="#ctx0" brushRef="#br0" timeOffset="186481.04">14269 15854 144 0,'12'-17'70'0,"-5"2"-14"0,-2 2-17 16,-1 2 9-16,-1 6 4 15,0 5-4-15,0 0-8 0,-1 12-27 16,1 5 2-16,1 4-1 16,1 4-6-16,2 3-5 15,1 1-3-15,1-4-2 16,1 1-44-16,3-2-45 15,1-5-102-15</inkml:trace>
  <inkml:trace contextRef="#ctx0" brushRef="#br0" timeOffset="187100.18">14873 15900 464 0,'19'-16'8'0,"-9"1"11"16,-3 1 4-16,-7 5 10 16,-2 6-14-16,-15-1-16 15,-5 1-3-15,-2 3 0 0,-1 0 0 16,-2 0 1-16,8 0-1 16,1 5 2-16,2 2 2 15,6 2 0-15,7 6-2 16,3-1 1-16,0 4 2 15,9 3 1-15,4 0 0 16,5 5-1-16,-2-4-4 0,2 3 0 16,-2 0 0-16,-5 0 0 15,-1 0-1-15,-6-3 0 16,-4-1-1-16,0-3-1 16,-7-6 1-16,-8 1-1 15,-1-5 2-15,-2-2 0 16,2-2 0-16,-2-4 1 0,4 0 0 15,5 0-1-15,0 0 1 16,5 0-1-16,4-2 2 16,0-2 0-16,0 0 1 15,4 3 1-15,5 1-1 0,4 0 0 16,1 0-1-16,0 9 2 16,0 7 2-16,1 5-3 15,-4 6 1-15,-3 5 1 16,-1 2 3-16,-2 3 6 15,-5 1-1-15,0-1-2 0,0-1-5 16,-2-3 0-16,-4 0 1 16,1-3-1-16,3-3 0 15,2-4-1-15,0-3-2 16,5-3-3-16,10-4 2 16,9-2 1-16,3-4-2 0,12-3-10 15,7-4-34 1,12 0-39-16,6-7-71 0,12-9-240 15</inkml:trace>
  <inkml:trace contextRef="#ctx0" brushRef="#br0" timeOffset="187709.87">15830 15875 238 0,'4'0'34'16,"-3"-2"20"-16,3 2-11 15,-1-1-6-15,0-2 2 16,-1 2-5-16,-2 1-4 0,2 0-7 16,-2 0-8-1,0 8-6-15,0 10 2 0,3 4 7 16,-1 8-2-16,1 2-4 15,1 2-4-15,-2 5-5 16,-1-3-2-16,1 0 1 0,0-3-2 16,-2-2 0-16,1-5 0 15,-1-2-2-15,0-6-9 16,0-4-9-16,0-7-15 16,0-2-9-16,0-5-21 15,0-3-25-15,5-12-112 0</inkml:trace>
  <inkml:trace contextRef="#ctx0" brushRef="#br0" timeOffset="187948.34">15847 15925 330 0,'-5'-3'14'0,"2"-1"0"16,3 2 0-16,0 0-7 15,0 2 1-15,0 0 6 0,8 0 11 16,4 0-2-16,6 0-5 16,5-2-5-16,4 1-7 15,2 1-3-15,0 0-2 16,-2 0-1-16,0 0-18 16,-10 3-31-16,-4 5-30 0,-4-4-56 15</inkml:trace>
  <inkml:trace contextRef="#ctx0" brushRef="#br0" timeOffset="188121.15">15898 16143 343 0,'15'5'39'0,"4"-3"-3"15,7-2-3-15,1 0-10 16,3-2-15-16,1-6-8 15,-1-2-17-15,1-4-52 16,-4-2-112-16</inkml:trace>
  <inkml:trace contextRef="#ctx0" brushRef="#br0" timeOffset="188452.69">16429 15857 397 0,'0'-6'32'0,"0"1"2"0,0 2-6 16,-8-1 0-16,-1 4-5 16,-3 0-8-16,1 5-2 15,-2 10-2-15,3 6 2 16,0 6 2-16,7 7 1 15,1 5-2-15,2 0 4 0,0 6-3 16,5-1-9-16,5-1-3 16,-1-4-3-16,1 2 0 15,-1-3 2-15,2-6-10 16,0-3-12-16,2-3-13 16,-1-8-19-16,2-8-21 0,1-7-26 15,2-3-64-15</inkml:trace>
  <inkml:trace contextRef="#ctx0" brushRef="#br0" timeOffset="188754.04">16723 15850 477 0,'0'-4'2'0,"1"4"31"15,-1 0-6-15,0 5-21 16,0 10 2-16,0 5 9 16,0 6 1-16,0 3 1 15,2 5-4-15,-2 2-2 16,0 3 2-16,2 0-5 0,3 0-4 16,0-2-4-16,-2 0 0 15,1-5-2-15,-1-4 0 16,-3-3-10-16,0-10-20 15,0 0-12-15,0-8-18 16,0-5-41-16,0-2-61 0</inkml:trace>
  <inkml:trace contextRef="#ctx0" brushRef="#br0" timeOffset="189039.34">16741 16028 371 0,'0'-17'15'15,"2"0"33"-15,7 4-10 16,-1 5 5-16,4 1-6 16,0 2-13-16,3 0-3 15,2 5-4-15,0 0-9 0,-3 3 0 16,4 7-3-16,-4 1-4 16,-1 5-2-16,-4-4 2 15,-2 6-1-15,-6-3 0 16,-1 0-2-16,0-2-7 15,-8-2-6-15,-7 0 1 16,-4-2-1-16,-3-3-8 0,-5 1-9 16,0-1-18-16,-2-3-12 15,5-2-24-15,4-1-73 16</inkml:trace>
  <inkml:trace contextRef="#ctx0" brushRef="#br0" timeOffset="189401.12">17096 15780 437 0,'-5'-3'5'16,"3"-2"36"-16,2 2 6 15,0 3-4-15,7 0-4 16,5 4-24-16,0 10-6 16,4 8 4-16,0 8 2 15,-1 4-7-15,-3 9-4 0,-3 3-1 16,-6 4-2-16,-3 0 0 15,-2 0 0-15,-10-2-2 16,-4-2-27-16,-7-4-17 16,-2-3-38-16,-4-7-48 15,-2-7-139-15</inkml:trace>
  <inkml:trace contextRef="#ctx0" brushRef="#br0" timeOffset="189711.54">16005 16477 439 0,'0'0'32'0,"5"0"7"15,17 0-6-15,8-5 0 0,17-2-6 16,10 0-12-16,15 1 3 15,9-1-2-15,7 2-2 16,7-2 1-16,2 1-3 16,-2 1-2-16,-3 0 0 0,-8 0-7 15,-11-2-2-15,-10 3 0 16,-16-3-12-16,-14 1-11 16,-11 1-5-16,-17 0-22 15,-5 1-60-15,-13-1-129 16</inkml:trace>
  <inkml:trace contextRef="#ctx0" brushRef="#br0" timeOffset="190135.75">16495 16559 373 0,'4'-3'56'0,"-1"1"3"16,-1 2-9-16,0 0-11 0,-2 0-11 15,0 11-6-15,0 7 5 16,0 6 1-16,0 7-8 16,0 5-2-16,0 3-2 15,0 0-2-15,0 0-9 16,0 1-3-16,3-4 0 16,2-3-2-16,-1-2 0 15,0-4 0-15,0-4-10 0,-3-6-12 16,1-4-9-16,-2-6-16 15,0-3-8-15,0-4-33 16,0 0-15-16,0-13-39 16,0-5-17-16</inkml:trace>
  <inkml:trace contextRef="#ctx0" brushRef="#br0" timeOffset="190395.15">16524 16704 386 0,'9'-10'41'0,"1"1"-6"16,3 1-9-16,3 3 11 16,0 3 0-16,0 2-17 15,1 0-4-15,0 11-4 16,-2 0-4-16,-1 4-4 16,-6 3-3-16,-1-2 1 0,-4 2-3 15,-3 0 2-15,-3-4-1 16,-10 1-2-16,-3-1-4 15,-6-3-2-15,-5-1-7 16,-3-2-22-16,1-6-20 0,2-2-41 16,6-10-128-16</inkml:trace>
  <inkml:trace contextRef="#ctx0" brushRef="#br0" timeOffset="191126.84">17378 15812 415 0,'0'-3'11'0,"4"-4"12"16,10 1-7-16,5 3 4 15,1 1 2-15,2 2-10 16,-2 0-6-16,-2 5-5 16,0 11 1-16,-6 2-2 15,-3 7 0-15,-1 4 0 16,-5 5 0-16,-1 2 0 0,-2 1 1 16,0 0-1-16,0 3 2 15,0-6-2-15,-2 1 1 16,2-7-1-16,0-3 0 15,0-5 0-15,4-5 1 0,5-7-1 16,0-4 1-16,2-3 1 16,-3-1 1-16,-1 0-2 15,0 0 0-15,-4-4 4 16,-3 1 6-16,0 2-1 16,-8 1-6-16,-4 0-3 15,-4 4 0-15,-2 7 2 0,3 9 6 16,1 2 2-16,2 3 0 15,2 5 1-15,7 2 5 16,3 4 0-16,0 1-10 16,3 0-4-16,5 1-1 0,-1-3 1 15,0 0-2-15,0-3 0 16,-2-5-1-16,-5-3 1 16,0-4-2-16,0-6 2 15,-8-3-1-15,-6-4-2 16,-6-3-7-16,-6-4-10 15,-1 0-11-15,-2-6-28 0,5-8-44 16,4-9-122-16</inkml:trace>
  <inkml:trace contextRef="#ctx0" brushRef="#br0" timeOffset="191396.47">18228 16140 363 0,'-6'0'17'15,"6"0"16"-15,0 0 9 0,14 0-10 16,6 0-6-16,6-2-18 15,1 2-7-15,2 0-6 16,-9 0-15-16,2 8-21 16,-6-2-54-16,-6 0-70 15</inkml:trace>
  <inkml:trace contextRef="#ctx0" brushRef="#br0" timeOffset="191553.68">18270 16276 159 0,'-5'5'212'0,"5"-5"-156"16,0 0 5-16,7 0-28 0,11 0-6 16,4-6-13-1,5 0-12-15,4-1-5 0,1-4-42 16,6 0-57-16,3-4-167 16</inkml:trace>
  <inkml:trace contextRef="#ctx0" brushRef="#br0" timeOffset="191987.64">19429 15579 125 0,'5'-6'244'0,"-3"1"-207"15,-2 3 4-15,0 0-4 0,-5 2-9 16,-6 2-10-16,-5 7-3 16,0 5 7-16,-8 6 0 15,4 2-3-15,1 6-5 0,3 4 1 16,3 8 4-16,4 1 4 15,9 9-7-15,0 0-4 16,3 4-4-16,12 3-3 16,2 3 1-16,0-2-3 15,0-1-1-15,0-3-2 16,-5-3 1-16,-2-6-1 0,-8-6 0 16,-2-5-6-16,0-7-9 15,-15-2-5-15,-4-9-13 16,-3-2-10-16,-5-3-25 15,-2-4-37-15,2-5-80 16</inkml:trace>
  <inkml:trace contextRef="#ctx0" brushRef="#br0" timeOffset="192352.14">19129 16685 432 0,'-4'16'20'0,"4"-2"-4"16,0-5 6-16,0-2 10 16,9 0 9-16,2-4-6 15,7-1-10-15,2-2-5 0,2 0-13 16,0-5-2-16,4-4 0 16,-4-5-5-16,-1 0 2 15,-3-2-2-15,-7-2 1 16,-6-2 0-16,-5 2 0 15,0 0 1-15,-8 1-2 0,-9 2-1 16,-6 5 1 0,-5 0-2-16,0 5 3 0,-1 3-2 15,-3 2 1-15,6 2 0 16,0 9-2-16,4 3 1 16,7 1 0-16,2 2-1 0,6-1-10 15,7 1-21-15,0-4-21 16,8-7-41-16,12-6-125 15</inkml:trace>
  <inkml:trace contextRef="#ctx0" brushRef="#br0" timeOffset="192930.67">19546 15323 407 0,'7'-2'23'0,"0"1"7"15,6 1-3-15,1 0-5 16,1 1-5-16,-1 12-11 16,1 2-5-16,-5 1 0 15,-3 0-1-15,0 0 0 16,-5 0 0-16,-2-4-3 0,0-3 0 15,0-2-2 1,0-1 3-16,0-6 1 0,0 0 2 16,0 0 1-16,4-9-2 15,5-2-1-15,1-3-1 16,2 0 1-16,0-2 1 0,-2-1 1 16,0 1 0-16,-5-1 6 15,0 4 2-15,-3 2 2 16,0 2 4-16,-2 4-1 15,0 5 1-15,0 0-10 16,0 4-5-16,-2 8 0 16,-1 6 1-16,1 5-1 0,2 2 0 15,0 0 0-15,7 4-19 16,7-6-46-16,4 0-80 16</inkml:trace>
  <inkml:trace contextRef="#ctx0" brushRef="#br0" timeOffset="193369.5">20257 15714 297 0,'3'-9'77'0,"1"-2"-33"16,-1 3-4-16,-3-3-9 16,0 2 0-16,0 2-10 15,-5 2-6-15,-2 1-1 0,-4 4-4 16,-3 0 0-16,3 0 1 15,-2 12-1 1,3 3 3-16,1 5 2 0,1 5-4 16,5 5-3-16,3 4 3 15,0 2-1-15,0 1-2 16,3 2-4-16,3-5-2 0,0 2-2 16,-3-6 0-16,1-2 1 15,-4-3-4-15,0-3-17 16,0-8-17-16,-9 0-12 15,-6-7-22-15,-1-3-17 0,-4-4-38 16</inkml:trace>
  <inkml:trace contextRef="#ctx0" brushRef="#br0" timeOffset="193554.34">20014 15914 410 0,'13'0'29'16,"7"-2"-8"-16,5-3-11 16,7-1 3-16,2-1 1 15,5 0-8-15,2-2-7 0,-2 3-36 16,-2-5-49-16,-4 1-104 16</inkml:trace>
  <inkml:trace contextRef="#ctx0" brushRef="#br0" timeOffset="193856.37">20589 15719 410 0,'0'-1'4'0,"-3"-3"18"15,-5 1-3-15,-1 1-6 0,-3 2 10 16,-3 0-3-1,1 2-5-15,-1 5-1 0,1 7 8 16,1 3-3-16,1 6-3 16,5 3 0-16,2 5-2 15,2-1-5-15,3 2-1 0,0 0-7 16,5-4 1-16,3-1-2 16,3-5 0-16,2-3-19 15,1-1-28-15,-1-5-20 16,1-7-25-16,0-2-45 0,2-4-63 15</inkml:trace>
  <inkml:trace contextRef="#ctx0" brushRef="#br0" timeOffset="194375.07">20684 15882 361 0,'4'-16'25'0,"1"1"9"16,6 3-2-16,0 3 11 15,1 4-5-15,3 2-10 16,2 3-12-16,0 0-5 16,-1 4-4-16,0 9-4 0,-4 2-1 15,-3 3-1-15,-3-3-1 16,-2 5 0-16,-4-4-1 16,0-2-2-16,0 0-5 15,-7-3 2-15,-1-1 3 16,1-4-1-16,2-4 4 0,3-1 0 15,0-1 0-15,2 0 2 16,0-3 0-16,7-7-2 16,2-3 0-16,1-1 1 15,0-2-1-15,-3 0 0 16,2-4-1-16,-3 3 2 0,-3-4 0 16,1 4-2-16,-2 1 2 15,-2 3-1-15,0 2 0 16,0 4 0-16,0 4 0 15,0 3 1-15,-2 0 0 16,-2 0-1-16,1 3 1 16,-1 10 1-16,2 3 1 0,2 2 2 15,0 3 1-15,0 0 0 16,0 4-1-16,8-4-2 16,-1-2-1-16,0-4-1 15,1 1 0-15,0-7 0 0,1-1-4 16,0-4-16-16,2-3-16 15,-1-1-23-15,3 0-25 16,0-8-71-16</inkml:trace>
  <inkml:trace contextRef="#ctx0" brushRef="#br0" timeOffset="194652.06">21100 15736 363 0,'2'-4'35'0,"3"-6"9"0,3 4 0 16,-1 4 4-16,2 2-13 16,1 0-14-16,2 0-1 15,0 4-6-15,5 10-3 16,-3 3-1-16,2 2 1 16,-4 2 1-16,2 4-4 15,-8-2-3-15,1 1-1 0,-3-3-2 16,-2 2 0-16,-2-3-1 15,0-2-2-15,-7 0-12 16,-4-1-13-16,-4-2-13 16,0-3-28-16,-4-5-39 15,4-3-147-15</inkml:trace>
  <inkml:trace contextRef="#ctx0" brushRef="#br0" timeOffset="195501.45">21792 15862 279 0,'0'-11'19'0,"-1"-1"24"16,-1-2-9-16,-4 1-4 15,0 3-4-15,1-1-2 16,-2 2-11-16,0 4-1 16,-2 0-5-16,-4 1-1 0,0 2 4 15,-1 2 1-15,1 0 3 16,-2 3-4-16,-3 8 2 15,3 3 4-15,1 4-5 16,1 4-3-16,5-1 1 16,4 2-6-16,4 3-1 15,0-5 0-15,7-3-1 0,5-2 1 16,5 0-1-16,-1-8 0 16,4-2 0-16,-4-4 1 15,3-2 0-15,-2 0 0 16,-1-10-1-16,-1-3 0 15,-5-4-1-15,-1-4 1 16,-3-2 0-16,-3-2 0 0,-3-2 0 16,0-2-1-16,0-1 1 15,-3 2-1-15,-5-1 0 16,-1 1 1-16,2 1-1 0,0 5 0 16,4 1 1-16,-2 5 4 15,4 3 2-15,1 6 3 16,0 4-1-16,0 3 1 15,0 0-4-15,0 5-8 16,0 8 2-16,1 6 4 16,7 6 2-16,-2 2 0 0,-1 4 2 15,2 2-1-15,0 1-3 16,1 2-1-16,0-4-2 16,3-2 0-16,2-1 0 15,-1-8-1-15,-2-3-6 16,4-4-14-16,-2-5-6 15,1-7-10-15,-3-2-21 0,3 0-44 16,-2-11-70-16</inkml:trace>
  <inkml:trace contextRef="#ctx0" brushRef="#br0" timeOffset="196018.13">21952 15777 341 0,'0'-8'23'0,"0"1"17"15,2 2-3-15,5 0 0 16,4 3-8-16,1 1-8 0,4 1-2 16,4 0 0-16,2 5-2 15,-3 5-6-15,1 5-7 16,0 0-1-16,-4 5-1 16,0-4-1-16,-5 2 0 15,-4-2-1-15,-4-2 0 16,-3 1 1-16,0-4-2 0,-1-1 1 15,-8-2 0-15,2-5 0 16,-2-2 0-16,3 1 1 16,1-2 0-16,1 0 0 15,4-3 2-15,0-6-2 0,6-3 1 16,7-3-2-16,-1-1 0 16,3 0 1-16,-1-2-1 15,1-3 0-15,-3-1 0 16,0 5 0-16,-2-1 1 15,-3 1-1-15,-1 5 0 16,-4 2 3-16,0 2 5 0,-2 5 1 16,0 1 1-16,0 2-4 15,-2 0-5-15,-3 5 1 16,-2 6 3-16,2 10 4 16,-1 5 6-16,4 2 4 15,2 6-4-15,0-2-5 16,0-2-3-16,8-1-2 0,1-6-4 15,3-5 0-15,3-4 0 16,2-5-6-16,8-4-39 16,11-5-63-16,11-5-211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000" max="10000" units="dev"/>
          <inkml:channel name="Y" type="integer" min="-10000" max="10000" units="dev"/>
          <inkml:channel name="F" type="integer" max="255" units="dev"/>
          <inkml:channel name="T" type="integer" units="dev"/>
        </inkml:traceFormat>
        <inkml:channelProperties>
          <inkml:channelProperty channel="X" name="resolution" value="1" units="1/dev"/>
          <inkml:channelProperty channel="Y" name="resolution" value="1" units="1/dev"/>
          <inkml:channelProperty channel="F" name="resolution" value="1" units="1/dev"/>
          <inkml:channelProperty channel="T" name="resolution" value="0" units="1/dev"/>
        </inkml:channelProperties>
      </inkml:inkSource>
      <inkml:timestamp xml:id="ts0" timeString="2022-11-24T11:25:13.67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antiAliased" value="0"/>
    </inkml:brush>
  </inkml:definitions>
  <inkml:trace contextRef="#ctx0" brushRef="#br0">13256 5921 2 0,'0'0'5'0,"15"0"4"0,1 0-1 0,-1 0 3 0,2 0 4 0,14 0 0 0,2-15-2 0,30 15-4 0,1 0-6 0,15 0 3 0,15 15-3 0,-13-15-4 0,-2 0 5 0,0 0-3 0,1 0 2 0,15 0-2 0,-1 0-2 0,2-15 0 0,0 15 2 0,-17 0-1 0,16 15 2 0,1-30 2 0,-17 15-2 0,0 0-1 0,1 0 1 0,-1 0-2 0,16 0 3 0,-15 0 0 0,30 0-3 0,-14-15-1 0,14 15-1 0,2-17 5 0,-1 17-2 0,1-16 0 0,15 16 1 0,-33 0 1 0,33-17-2 0,0 2-2 0,-15 15-1 0,-1 0 2 0,-1 0 2 0,2 0-1 0,-1 0 0 0,1 0-1 0,-18 0 2 0,18 15-2 0,-33-15-1 0,17 0 1 0,-17 0 1 0,15-15-1 0,18 0 4 0,15 15 0 0,-31 0-3 0,-2 0 1 0,-15 0 6 0,-31 0-3 0,0 0 2 0,0-31-3 0,-32 14-4 0,-16 17-5 0,-16 17-110 0</inkml:trace>
  <inkml:trace contextRef="#ctx0" brushRef="#br0" timeOffset="1">5493 5874 1 0,'0'0'2'0,"0"-16"5"0,16-1 4 0,15 17 2 0,1 0 1 0,0 0-4 0,31 17-3 0,1-17 0 0,15 33-3 0,1-18 0 0,31-15-1 0,0 15-1 0,0-15-3 0,0 0 4 0,0 0-5 0,0 0 5 0,16 0-1 0,0 0 0 0,0 0-2 0,0-15 2 0,16 0 0 0,-16-2 1 0,16 1-1 0,-16-1-1 0,16 2 2 0,-16 15-2 0,-16 0-1 0,0 0 0 0,-16 0 0 0,1 0 0 0,-1 0 1 0,0 0 0 0,0 0 1 0,1 0-1 0,-1 0 1 0,0-15 1 0,0 15 0 0,17 0-3 0,-18-17-2 0,18 17 3 0,-1 0 1 0,0 0 1 0,-95 0-4 0,175 0 0 0,-112 0 0 0,16 0 4 0,-15 0 0 0,-1-14 1 0,0 14-2 0,-16 0 5 0,1-17 1 0,-1 17-5 0,-30-16 3 0,-2 16-2 0,-31 0-7 0,-31 33-104 0</inkml:trace>
  <inkml:trace contextRef="#ctx0" brushRef="#br0" timeOffset="2">7461 11495 1 0,'0'-17'2'0,"-32"1"4"0,32 16 2 0,0-17 0 0,16 17 2 0,16 0 1 0,-1 0-1 0,33 0-2 0,-1 0-3 0,49 0-2 0,-1 17 0 0,0-1-2 0,32-16 2 0,-16 17-3 0,-16-17 0 0,48 14 2 0,-17 2 0 0,-15-16 0 0,17 0 1 0,-1 0-1 0,-16 0 1 0,31-16 2 0,1 16-1 0,-1-31 3 0,2 31-1 0,-2-16-8 0,1 16 1 0,-1 0 3 0,2 16 1 0,14 1-1 0,0-17-3 0,1 0 1 0,16 0 0 0,-1 0-1 0,-15 0 1 0,16 0 1 0,-17 0-3 0,0 0 3 0,17 0-2 0,16 0 0 0,15-17 2 0,-1 1 0 0,33-1-1 0,-15 2 1 0,15 15 0 0,-31 0 3 0,15 0 1 0,-32 0 2 0,0 0-7 0,0-15 2 0,0 15 2 0,-14 0-2 0,14 0-7 0,0-17 4 0,0 17 2 0,17-16 1 0,-17 1-4 0,17 15 4 0,-17-16 6 0,-31 16-7 0,-32 0 4 0,-32 0-2 0,-49 0 1 0,-29 0-1 0,-33-17-4 0,-79-13-10 0,-48 30-98 0</inkml:trace>
  <inkml:trace contextRef="#ctx0" brushRef="#br0" timeOffset="3">7080 11621 6 0,'0'0'0'0,"-47"0"24"0,31-32-13 0,-1-16-5 0,2 2-2 0,-1-19 2 0,-16-14 9 0,16-49-1 0,-15 2-5 0,-1-17-6 0,0-16 1 0,0-17-3 0,1 19 0 0,-17-19 1 0,-15 18-2 0,15 0 0 0,-16 15 1 0,17 0-1 0,15 32 1 0,0 15 1 0,1 1 0 0,31 31-3 0,0 17 3 0,15-1 0 0,49 32-1 0,31 1-1 0,32 15 3 0,64-15 1 0,15 15-2 0,48 0-2 0,31 0 0 0,33-17 0 0,-1 1 1 0,17 16 0 0,0-17-2 0,-1 2-2 0,0-1 3 0,-16-14 0 0,1 13 2 0,16-16 0 0,-17 3-3 0,17 13 0 0,-17-30 2 0,16 15-3 0,0 0 5 0,-15 1 0 0,-16 31-4 0,0-16 1 0,-17-1 3 0,1 17 0 0,16-15-2 0,14 15 0 0,-14-15 1 0,16 15-3 0,-16 0 1 0,-16 0 1 0,-16 15-1 0,15-15-2 0,-31 15 4 0,15-15-1 0,-15 33-2 0,0-18 3 0,-127-15 0 0,48 0 1 0,-48 0-3 0,0 0 2 0,-15 0-2 0,-49 0 0 0,-15 0 0 0,-17 0-1 0,-14 0 2 0,-1 0-2 0,-16 33 1 0,15-3-1 0,1 34 0 0,-1 0-1 0,2 15 2 0,-1 16-1 0,-1 33 1 0,2 30 4 0,-1 0 3 0,15 33-2 0,-16 1-3 0,2-1-4 0,-1 14 3 0,-16-30-1 0,-16-17-3 0,16-15 3 0,-17-17-1 0,17 50 3 0,0-113-1 0,0 0-1 0,-15-15 1 0,15-15-1 0,0-18 2 0,0-15-4 0,0 0 3 0,-16 0 3 0,-15 0 0 0,-17 0-3 0,0 0-1 0,-15 15-1 0,-32-15 0 0,-32 0-1 0,-80 17 2 0,-47-1 1 0,-47 1 1 0,47-17-26 0,189 30-88 0</inkml:trace>
  <inkml:trace contextRef="#ctx0" brushRef="#br0" timeOffset="4">12080 10112 0 0,'0'0'3'0,"-15"0"6"0,-1 0 4 0,16 0 4 0,16-15-4 0,16 15-4 0,-1-16-3 0,1 16-2 0,0-17 2 0,-17 17-1 0,-30 0-1 0,-33 0-4 0,-16 17 1 0,17-17 0 0,15 16-1 0,1-16 1 0,31 0-1 0,16-16 1 0,15 16 3 0,65-17 0 0,-49 17-1 0,-31 0-1 0,0 0-4 0,-16 0 2 0,0 0 0 0,-32 0 0 0,0 0 0 0,1 0-2 0,31 33-69 0</inkml:trace>
  <inkml:trace contextRef="#ctx0" brushRef="#br0" timeOffset="5">15636 10669 1 0,'17'-17'7'0,"-17"17"6"0,0 0 1 0,16-16-2 0,-1 16-2 0,33-17-1 0,16 17-1 0,15 0 0 0,15-14-1 0,2 14-1 0,16 0 0 0,-1-17-5 0,-1 17 1 0,-14 0 3 0,-1 0-5 0,-32 0-1 0,16 0 3 0,-14 0 2 0,-3 0-1 0,-14 0 1 0,-15 0 2 0,-2-15-4 0,-16 15-1 0,-15 0-2 0,0 0-2 0,-46 32-47 0,30-32 4 0</inkml:trace>
  <inkml:trace contextRef="#ctx0" brushRef="#br0" timeOffset="6">15605 10843 3 0,'0'0'5'0,"16"0"8"0,32 0 1 0,15-16 1 0,16 16-5 0,17 0-1 0,-17-17 1 0,16 2 0 0,16 15-6 0,-15 0-3 0,-1-15-1 0,-1 15 5 0,-13-17 5 0,-2 1-1 0,0 1-4 0,1-1 1 0,-18 16-3 0,3-17-4 0,-34 17 3 0,-31 0-1 0,16 0 2 0,-16-15-1 0,0 30-26 0,0 2-64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000" max="10000" units="dev"/>
          <inkml:channel name="Y" type="integer" min="-10000" max="10000" units="dev"/>
          <inkml:channel name="F" type="integer" max="255" units="dev"/>
          <inkml:channel name="T" type="integer" units="dev"/>
        </inkml:traceFormat>
        <inkml:channelProperties>
          <inkml:channelProperty channel="X" name="resolution" value="1" units="1/dev"/>
          <inkml:channelProperty channel="Y" name="resolution" value="1" units="1/dev"/>
          <inkml:channelProperty channel="F" name="resolution" value="1" units="1/dev"/>
          <inkml:channelProperty channel="T" name="resolution" value="0" units="1/dev"/>
        </inkml:channelProperties>
      </inkml:inkSource>
      <inkml:timestamp xml:id="ts0" timeString="2022-11-24T12:33:06.9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antiAliased" value="0"/>
    </inkml:brush>
  </inkml:definitions>
  <inkml:trace contextRef="#ctx0" brushRef="#br0">4254 492 6 0,'0'0'0'0,"0"-16"33"0,-15-1 12 0,15 3-10 0,0-3-2 0,-16 2-11 0,16 15-5 0,0 32 7 0,-16 15-8 0,16 0-55 0,-16 34 41 0,16-18 3 0,0 15 0 0,16-13-2 0,-16-19 0 0,16-13 3 0,0-16-4 0,15-2 3 0,1-15-2 0,16 0-7 0,-1 0 8 0,17-15-10 0,-32 15-8 0,15-17-61 0,-47 1-43 0</inkml:trace>
  <inkml:trace contextRef="#ctx0" brushRef="#br0" timeOffset="1">5064 302 3 0,'0'-15'28'0,"0"-2"29"0,0-16-24 0,-16 18-13 0,-16 0-8 0,1 15 2 0,-17 0-5 0,0 30-3 0,17 3 2 0,15 14-3 0,32 1-1 0,0 0 0 0,15-2-3 0,1 4 4 0,-16-3-54 0,0 0 51 0,-16-15-1 0,-32-17-1 0,-16 2 2 0,17-17-2 0,15-17-3 0,0 2 4 0,32 0-2 0,16 15 3 0,15 0 1 0,-15 47-1 0,-16 32 6 0,0 17-38 0,-16-1 37 0,0 1 1 0,0-66-4 0,0 66 3 0,0-64-4 0,31-16-2 0,96-64-144 0</inkml:trace>
  <inkml:trace contextRef="#ctx0" brushRef="#br0" timeOffset="2">5794 731 26 0,'0'0'9'0,"-16"-31"43"0,16-2-23 0,-15-31-9 0,-17 33-8 0,16-2 0 0,-32 18-3 0,17 15 5 0,-1 15-5 0,16 33 4 0,16 32 0 0,0 14-56 0,32 17 42 0,-16-15 4 0,-1-16-5 0,-15-17-11 0,-15-30-20 0,-17-18-82 0</inkml:trace>
  <inkml:trace contextRef="#ctx0" brushRef="#br0" timeOffset="3">5461 952 14 0,'0'0'27'0,"48"0"91"0,-1-15-116 0,17 15-8 0,-1 0-102 0</inkml:trace>
  <inkml:trace contextRef="#ctx0" brushRef="#br0" timeOffset="4">6080 476 63 0,'0'0'0'0,"0"-17"55"0,-16-14-11 0,16 16-26 0,-16 15-7 0,16 15-1 0,0 33-6 0,-16 15-44 0,16-15 34 0,-15 15-27 0,-1-46-52 0</inkml:trace>
  <inkml:trace contextRef="#ctx0" brushRef="#br0" timeOffset="5">6286 445 59 0,'0'0'32'0,"0"-17"37"0,0 2-43 0,0 0-16 0,-15 30 1 0,-1 31-7 0,0 34-49 0,0 1-9 0,16-66-13 0</inkml:trace>
  <inkml:trace contextRef="#ctx0" brushRef="#br0" timeOffset="6">6619 667 16 0,'0'-17'25'0,"-15"17"38"0,-1-15-27 0,0 0-17 0,0-2 0 0,-15 64 3 0,-1 34-9 0,16 30-55 0,0-16 45 0,16 1-4 0,16-35-9 0,32-11-55 0,-48-50-1 0</inkml:trace>
  <inkml:trace contextRef="#ctx0" brushRef="#br0" timeOffset="7">6794 937 58 0,'0'0'16'0,"0"-32"35"0,16 16-23 0,0-16-13 0,16 1-10 0,0 31-1 0,-16 31-2 0,-1 17-41 0,1 15 39 0,-16-15 2 0,-16-16-3 0,1-17 3 0,-1-15-2 0,16 0 0 0,31-47 41 0,-15-17-44 0,16 1 5 0,-1 0-1 0,-31-2 5 0,0 50 1 0,0 0-2 0,-15 30 3 0,-1 50 0 0,16-4-55 0,0 19 47 0,48-32-3 0,-1 0-53 0,-31-48-17 0</inkml:trace>
  <inkml:trace contextRef="#ctx0" brushRef="#br0" timeOffset="8">7207 650 69 0,'0'0'0'0,"0"-15"61"0,16 0-26 0,-16 15-30 0,64 0 23 0,-17 63-13 0,-15 15-55 0,-17 33 42 0,-15-15-1 0,-15-31-15 0,-33-18-94 0</inkml:trace>
  <inkml:trace contextRef="#ctx0" brushRef="#br0" timeOffset="9">6350 333 13 0,'0'0'30'0,"0"-16"42"0,16 16-41 0,0 16-18 0,-16 16-12 0,0 31-134 0</inkml:trace>
  <inkml:trace contextRef="#ctx0" brushRef="#br0" timeOffset="10">7635 459 79 0,'0'0'0'0,"-15"-14"68"0,15-3-25 0,0 2-27 0,15 0-6 0,18 15-4 0,-2 15 1 0,1 31 0 0,-16 19-47 0,-1 14 38 0,-15 18 5 0,17-19 1 0,14-14-4 0,17-34 0 0,0-13-2 0,-32-17 2 0,-1-17 1 0,-46 2 0 0,-1 30-38 0,0 35 42 0,16 11 3 0,0 36-3 0,16-3-1 0,0-13-3 0,0-1 0 0,-15-49-7 0,-33-1-128 0</inkml:trace>
  <inkml:trace contextRef="#ctx0" brushRef="#br0" timeOffset="11">8651 1159 55 0,'0'0'30'0,"-15"0"4"0,15-15-23 0,15 15-9 0,33-17-6 0,0 17-70 0,-32 0 31 0</inkml:trace>
  <inkml:trace contextRef="#ctx0" brushRef="#br0" timeOffset="12">8715 1285 63 0,'0'0'15'0,"-16"0"32"0,16 0-32 0,16-15-10 0,47 15-15 0,-15-15-85 0</inkml:trace>
  <inkml:trace contextRef="#ctx0" brushRef="#br0" timeOffset="13">9954 1094 38 0,'0'0'39'0,"0"-14"-6"0,-16 14-13 0,16 0-5 0,-17 31-1 0,17 32-3 0,17 33-2 0,-1 15-6 0,-1 15 2 0,1-30-5 0,0-16 1 0,-16-34-5 0,16-29-19 0,-16-17-72 0,0-17 46 0</inkml:trace>
  <inkml:trace contextRef="#ctx0" brushRef="#br0" timeOffset="14">9938 1302 18 0,'0'-17'24'0,"0"17"21"0,-17-30-19 0,17-3-15 0,33 2 4 0,-2 14-11 0,32 2 3 0,17 47-5 0,-33-1-1 0,-14 17 2 0,-33 17-2 0,-16-34-1 0,-32-16 2 0,0 17-6 0,17-16-19 0,14 1-91 0</inkml:trace>
  <inkml:trace contextRef="#ctx0" brushRef="#br0" timeOffset="15">10398 1048 5 0,'0'0'6'0,"0"-15"37"0,0-2 15 0,16-16-30 0,-1 18-9 0,33-1-14 0,-16 1-36 0,0 46 34 0,-17 1-4 0,-15 16 5 0,-15-16-5 0,-17-18 1 0,16 3 2 0,0-17-3 0,16-17 1 0,0 17 1 0,32 0-2 0,0 0 2 0,16 0-1 0,-33 33 0 0,17-1 1 0,-32 0 0 0,-32-1 0 0,-31 2 0 0,-1-18-3 0,16-15-3 0,17 0-101 0</inkml:trace>
  <inkml:trace contextRef="#ctx0" brushRef="#br0" timeOffset="16">11191 1127 75 0,'-15'0'28'0,"-1"-16"-4"0,16 16-7 0,-16 0-2 0,16 33-6 0,16 30-3 0,-16 15-4 0,0 3-1 0,0-18-4 0,0 0-20 0,0-48-66 0,-16 2 43 0</inkml:trace>
  <inkml:trace contextRef="#ctx0" brushRef="#br0" timeOffset="17">11128 1127 35 0,'0'0'0'0,"0"-16"56"0,0-1-33 0,16 3-17 0,31-3-6 0,17 17-9 0,-16 0-81 0</inkml:trace>
  <inkml:trace contextRef="#ctx0" brushRef="#br0" timeOffset="18">11160 1285 25 0,'0'0'0'0,"0"0"57"0,-16 17-26 0,16-17-21 0,47 16-12 0,17-16-85 0</inkml:trace>
  <inkml:trace contextRef="#ctx0" brushRef="#br0" timeOffset="19">11826 983 68 0,'0'-15'39'0,"0"-1"0"0,0 16-22 0,-15-15-36 0,-1 46 34 0,0 34-4 0,0 29-4 0,0 1-1 0,1 1-7 0,30-18 2 0,17 3-17 0,0-51-97 0</inkml:trace>
  <inkml:trace contextRef="#ctx0" brushRef="#br0" timeOffset="20">11160 1111 9 0,'0'0'0'0,"0"0"41"0,-16 0-5 0,16-17-14 0,0 3-9 0,47-3-7 0,17 2-7 0,16 15-10 0,-33 0-66 0</inkml:trace>
  <inkml:trace contextRef="#ctx0" brushRef="#br0" timeOffset="21">11160 1285 57 0,'0'0'0'0,"64"-15"67"0,15 15-175 0</inkml:trace>
  <inkml:trace contextRef="#ctx0" brushRef="#br0" timeOffset="22">12033 1222 4 0,'0'-15'6'0,"0"-1"23"0,0-16-4 0,16 0 3 0,0 16-7 0,-16-1-6 0,0 17 3 0,0 17-6 0,0 31 2 0,15 15-9 0,-15 33-1 0,17-18 0 0,-17 18-3 0,16-31-1 0,-16-19-4 0,0-31-18 0,0 2-33 0,-16-17-30 0</inkml:trace>
  <inkml:trace contextRef="#ctx0" brushRef="#br0" timeOffset="23">12080 1335 31 0,'0'0'0'0,"0"-17"49"0,17-16-19 0,14 18-15 0,1 0-3 0,15 15-5 0,1 15-4 0,-16 17-1 0,-16 15 0 0,-16 0-1 0,-16-14 1 0,-31-1-4 0,-1-32-5 0,0 16-35 0,32-16-45 0</inkml:trace>
  <inkml:trace contextRef="#ctx0" brushRef="#br0" timeOffset="24">12494 1080 57 0,'0'0'0'0,"-16"0"44"0,16-17-16 0,0 2-15 0,31 15 3 0,1 32-3 0,0 47-9 0,0 0 3 0,-16-32-8 0,-32 160-18 0,-16-142-127 0</inkml:trace>
  <inkml:trace contextRef="#ctx0" brushRef="#br0" timeOffset="25">13113 1461 10 0,'0'0'0'0,"0"0"47"0,0 0-14 0,0-15-11 0,0 15-7 0,47 0-8 0,1 0-1 0,31 0-3 0,-16 0-1 0,-15 0 0 0,-17 0-2 0,-31-17 1 0,-31 17 0 0,-17 0 0 0,-31 0 1 0,0 17-1 0,16-2-2 0,30 1-5 0,33-16-43 0,17 0-38 0</inkml:trace>
  <inkml:trace contextRef="#ctx0" brushRef="#br0" timeOffset="26">13937 1191 65 0,'0'0'21'0,"0"-17"6"0,0 2-9 0,0 0-2 0,0 30 3 0,17 33-5 0,-1 47-7 0,-1-1-3 0,-15 34-3 0,17 16-6 0,-17-66-2 0,0-62-19 0,0-32-48 0,0 16 18 0</inkml:trace>
  <inkml:trace contextRef="#ctx0" brushRef="#br0" timeOffset="27">13937 1318 38 0,'0'0'45'0,"0"-16"-17"0,0-1-10 0,33-13-6 0,15 13-2 0,15 17-5 0,1 32-2 0,-33 16 1 0,-16 0-2 0,-125 63 3 0,62-96-10 0,0-15-32 0,33-15-81 0</inkml:trace>
  <inkml:trace contextRef="#ctx0" brushRef="#br0" timeOffset="28">14239 1048 63 0,'0'0'9'0,"0"0"18"0,-15-15-12 0,30-2-6 0,2 1-5 0,14 32-1 0,-15 16 3 0,-1 31-1 0,-30-15 2 0,-16-16-1 0,-2-16-2 0,33-16-1 0,17 0-7 0,45-33-10 0,3 18-107 0</inkml:trace>
  <inkml:trace contextRef="#ctx0" brushRef="#br0" timeOffset="29">14986 1302 45 0,'0'-17'38'0,"15"2"-11"0,2 0-12 0,-17-33-1 0,-17 15-5 0,-14 3-3 0,-17 30 0 0,17 0-1 0,-1 78 8 0,16 2-9 0,32-1-2 0,-16 1-2 0,15-1-6 0,-30-16-19 0,-1-15-75 0,16-48 58 0</inkml:trace>
  <inkml:trace contextRef="#ctx0" brushRef="#br0" timeOffset="30">14668 1446 43 0,'0'0'36'0,"0"-17"-1"0,16 17-19 0,32-16-10 0,15-1-10 0,33 2-36 0,-65 15-13 0</inkml:trace>
  <inkml:trace contextRef="#ctx0" brushRef="#br0" timeOffset="31">15399 1191 52 0,'0'0'0'0,"0"-17"46"0,0 2-20 0,-17-17-8 0,2 16-1 0,-33 32-8 0,17 16 2 0,-2 31-5 0,18 33-6 0,15-18 1 0,15 3-10 0,18-34-25 0,-2-14-80 0</inkml:trace>
  <inkml:trace contextRef="#ctx0" brushRef="#br0" timeOffset="32">15653 1302 57 0,'0'0'0'0,"0"-17"43"0,0 2-17 0,0-17-12 0,-17 32-2 0,-14 0-1 0,14 32-3 0,-14 16-1 0,31 15-2 0,31 2-1 0,2-19-1 0,30-14-1 0,-47-32 1 0,16 0-1 0,16-32-3 0,-17-31-2 0,-31 0 1 0,-15-18-6 0,-33 51-10 0,-16-3-29 0,33 33-44 0</inkml:trace>
  <inkml:trace contextRef="#ctx0" brushRef="#br0" timeOffset="33">15923 1080 69 0,'0'0'21'0,"15"-17"14"0,16 2-16 0,2 0-4 0,-1 15-4 0,-16 15 0 0,15 31-3 0,1 241-1 0,-49-191-8 0,17-16-35 0,-15-65-75 0</inkml:trace>
  <inkml:trace contextRef="#ctx0" brushRef="#br0" timeOffset="34">16589 1413 36 0,'0'0'32'0,"0"0"6"0,0-17-20 0,15 2 1 0,18 15-9 0,15 0-6 0,15 0-1 0,1 0-3 0,-33 0 1 0,-16 0-1 0,-30 0-2 0,-32 0 4 0,-18 15-2 0,3-15 1 0,30 17-1 0,-1-17-8 0,66 0-62 0,-18 0 11 0</inkml:trace>
  <inkml:trace contextRef="#ctx0" brushRef="#br0" timeOffset="35">17414 1127 32 0,'-15'0'40'0,"15"-16"-6"0,0-1-10 0,0 50 21 0,0 47-38 0,0 31 0 0,0 0-6 0,15 0-1 0,-15 0-5 0,17-33-19 0,-17-78-16 0,0 0-70 0</inkml:trace>
  <inkml:trace contextRef="#ctx0" brushRef="#br0" timeOffset="36">17335 1318 42 0,'0'-16'41'0,"0"-1"-13"0,0 2-11 0,16 0-5 0,16-2 0 0,16 1-7 0,14 32-1 0,-14 16-3 0,-31 16 2 0,-1 15 0 0,-49-31-1 0,2 1-3 0,-17-18-9 0,0-15-29 0,33 0-55 0</inkml:trace>
  <inkml:trace contextRef="#ctx0" brushRef="#br0" timeOffset="37">18240 1222 53 0,'0'0'27'0,"0"-15"-9"0,0-18 10 0,0 18-15 0,-16 0-3 0,1-2-1 0,-18 1 0 0,2 49 0 0,-1 14-4 0,16 32 1 0,16 0-4 0,0 18-2 0,0-19-1 0,0 1-13 0,0-31-23 0,-15-31-57 0</inkml:trace>
  <inkml:trace contextRef="#ctx0" brushRef="#br0" timeOffset="38">17922 1413 61 0,'0'0'37'0,"17"-17"-13"0,-1 17-16 0,30 0-8 0,19 0-29 0,-34 0-58 0</inkml:trace>
  <inkml:trace contextRef="#ctx0" brushRef="#br0" timeOffset="39">18447 1033 74 0,'0'0'0'0,"0"-17"40"0,0 1-20 0,0-1-9 0,0 17-9 0,0 33 0 0,-17 31-17 0,17 0-91 0</inkml:trace>
  <inkml:trace contextRef="#ctx0" brushRef="#br0" timeOffset="40">18828 1144 77 0,'0'-17'18'0,"-17"17"8"0,17-16-14 0,-31 16 0 0,-1 0-4 0,-15 16 1 0,15 48-1 0,16 15-8 0,-1 32 2 0,17-15-11 0,33-16-32 0,-18-50-50 0</inkml:trace>
  <inkml:trace contextRef="#ctx0" brushRef="#br0" timeOffset="41">19144 1285 85 0,'0'0'10'0,"-62"-63"45"0,30 48-46 0,-1 30-2 0,18 1 0 0,-1 48-3 0,16 0 0 0,16-1 0 0,16 0-2 0,16-48 0 0,-1-15 0 0,1-30-2 0,-33-18-1 0,2-32-3 0,-34 1-8 0,-31 31-19 0,2 33-98 0</inkml:trace>
  <inkml:trace contextRef="#ctx0" brushRef="#br0" timeOffset="42">19383 1080 54 0,'0'0'45'0,"15"-17"-7"0,18 17-18 0,-1 0-4 0,-1 31-3 0,17 34-5 0,-32 31-4 0,-16 15 0 0,-16 0-5 0,-16-16-2 0,-15-32-37 0,30-30-75 0</inkml:trace>
  <inkml:trace contextRef="#ctx0" brushRef="#br0" timeOffset="43">20066 1429 42 0,'0'0'16'0,"0"0"30"0,-16 0-23 0,32 0 8 0,32 0-31 0,15 0-6 0,32 0-49 0,-80 0-9 0</inkml:trace>
  <inkml:trace contextRef="#ctx0" brushRef="#br0" timeOffset="44">21130 1255 42 0,'0'0'10'0,"-16"0"29"0,16-33-24 0,-17 2-4 0,-62-33 17 0,31 81-20 0,17 13-1 0,14 18 2 0,17 32-4 0,0 14-3 0,0-13 0 0,0-66-2 0,0 80-2 0,-15-31-14 0,-1-17-48 0,16-47 0 0</inkml:trace>
  <inkml:trace contextRef="#ctx0" brushRef="#br0" timeOffset="45">20701 1429 73 0,'0'0'0'0,"0"0"42"0,32-16-25 0,-1 16-12 0,48-17-5 0,17 17-20 0,-48 0-66 0</inkml:trace>
  <inkml:trace contextRef="#ctx0" brushRef="#br0" timeOffset="46">21320 1048 48 0,'0'-15'23'0,"0"15"10"0,-17-17-16 0,2 17-5 0,15 0-3 0,-16 32-6 0,1 0-2 0,15 32-11 0,-16-34-52 0,16-13 10 0</inkml:trace>
  <inkml:trace contextRef="#ctx0" brushRef="#br0" timeOffset="47">21495 1016 51 0,'0'0'0'0,"0"0"52"0,0-16-33 0,0 16-9 0,0 0-3 0,-17 33-3 0,2 28-6 0,-18 4-23 0,33-33-60 0</inkml:trace>
  <inkml:trace contextRef="#ctx0" brushRef="#br0" timeOffset="48">21765 1238 37 0,'0'0'0'0,"0"-16"61"0,0 1-43 0,-16 15-1 0,-1-16-3 0,-31 32-5 0,2 32-1 0,-2 15-5 0,15 15 0 0,18 18-5 0,15-16-21 0,15-34-38 0,2-29 3 0</inkml:trace>
  <inkml:trace contextRef="#ctx0" brushRef="#br0" timeOffset="49">22019 1429 49 0,'0'-16'37'0,"0"-1"-7"0,0 2-17 0,-16-17-1 0,-1 18-1 0,-14 14-3 0,-1 31-1 0,1 32-3 0,15 0 0 0,16 2 0 0,31-4-4 0,17-28 3 0,0-33-2 0,14-16-1 0,-14-47-1 0,-15-2-1 0,-33 4-2 0,-33-4-1 0,-15 50-24 0,2 15-80 0</inkml:trace>
  <inkml:trace contextRef="#ctx0" brushRef="#br0" timeOffset="50">22367 1238 50 0,'0'-16'21'0,"17"16"14"0,14-15-12 0,0-1-9 0,-14 16-1 0,14 16 1 0,-31 32 0 0,17-1-5 0,-17 32 0 0,16 17-6 0,-1 45-4 0,-46 3-3 0,-34-64-20 0,3-32-109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22-11-30T05:37:10.26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16339 6207 272 0,'3'0'4'0,"1"8"-4"15,-1 7 15-15,-1 7 29 0,0 10-10 16,-2 7-7-16,0 13-8 16,-2 8 3-16,-5 12-6 15,2 9 4-15,-3 10-3 16,1 13 1-16,-2 10 2 16,4 11 1-16,-5 9 9 15,3 7-1-15,1 9-19 0,-1 4 2 16,0 6-9-16,0 4 1 15,2 9 2-15,0 6 1 16,-2 9 3-16,-3 5-5 16,3 3 0-16,0 7 4 15,4 0 5-15,-2 1-2 0,3 4-6 16,0 2 2-16,4-2 1 16,-2-5 3-16,2 6-5 15,5-4-4-15,0-5 1 16,0-2 1-16,-6-2-1 15,4-3 1-15,-3-9-1 0,-2-6 3 16,0-6 2-16,-7-12-1 16,6-11-1-16,-3-13 0 15,4-11-2-15,0-14-1 16,2-15-4-16,-2-14 0 16,0-18 1-16,2-14-6 15,-2-14-14-15,0-20-25 0,0-16-48 16,-4-31-50-16,-1-24-196 15</inkml:trace>
  <inkml:trace contextRef="#ctx0" brushRef="#br0" timeOffset="733.28">17456 6847 196 0,'0'-12'138'0,"0"3"-123"15,0 1 25-15,0 4 8 16,-2 1-15-16,2 3-12 15,-2 3-17-15,0 9-7 16,2 6 8-16,-1 5 11 0,-1 4 5 16,2 3 0-16,0-1-4 15,0 3-4-15,0-2-4 16,0-4-3-16,2 1 0 16,1-4 0-16,-1-3 1 15,3-2 1-15,0-2-3 0,2-2 1 16,1-5 2-16,1 0-1 15,3-1 0-15,3-3-2 16,2-2 2-16,5-1 0 16,0 0-4-16,3-2-1 15,-4 0-2-15,4 0 1 0,-1 0 0 16,-4-4-8 0,-2 1-27-16,-4-2-8 0,0-6-23 15,-5-2-37-15,1-8-120 16</inkml:trace>
  <inkml:trace contextRef="#ctx0" brushRef="#br0" timeOffset="935.43">17539 6650 427 0,'-17'-4'2'16,"10"-3"0"-16,5 2 16 15,4-3 20-15,15 3-26 16,7-2-12-16,8 2 2 16,8-4-4-16,3 1-35 0,-2-2-41 15,1-7-70-15</inkml:trace>
  <inkml:trace contextRef="#ctx0" brushRef="#br0" timeOffset="1082.33">17931 6352 293 0,'0'-4'48'0,"0"4"-36"16,0 0 1-16,0 12-6 16,0 6 10-16,0 10 0 15,0 4-12-15,2 5-4 16,7 2 0-16,0 0-40 16,5-2-96-16</inkml:trace>
  <inkml:trace contextRef="#ctx0" brushRef="#br0" timeOffset="1702.36">18515 6502 464 0,'5'-18'2'0,"-5"0"13"15,0 4 29-15,0 3-8 16,-4 2-16-16,-3 4-12 0,-1 5-5 15,-7-2-3-15,3 2-3 16,-7 7 2-16,0 5 1 16,4 6-1-16,1 0 0 15,6 8-1-15,1 0 1 16,7 1-1-16,2 3 2 16,6-2 1-16,4 1-1 0,3-3 0 15,1-1 0 1,-1 0 1-16,-7-3-1 0,-2-2 0 15,-6-3 0-15,0-2 0 16,-11-5 0-16,-4-2 0 16,-4-4 2-16,-3-1-1 0,2-3 3 15,3 0 11 1,-1-3-6-16,7-5-2 0,5-1-1 16,2 0-4-16,4-2-1 15,0 4 1-15,2-2-2 16,6 6-1-16,-1-1 0 0,2 4-1 15,-1 0 1-15,2 10-2 16,1 10 1-16,-1 3-1 16,1 12 3-16,3 5 2 15,-1 5 4-15,0 7 0 16,-3 3 8-16,0 2 11 0,-3 0-2 16,-4-1-7-16,-1-3-4 15,0-7 0-15,-2-4-4 16,0-9-3-16,0-6-2 15,0-5 1-15,5-8-3 16,5-3 2-16,7-6-2 0,6-5 2 16,11 0 1-16,10-10-14 15,8-10-32-15,7-5-43 16,7-16-76-16,10-9-291 16</inkml:trace>
  <inkml:trace contextRef="#ctx0" brushRef="#br0" timeOffset="2212.59">19582 6403 394 0,'-6'-7'0'15,"3"0"14"-15,-1 3 42 0,4 4-19 16,0 4-26-16,0 9-10 16,0 6 8-16,6 8 15 15,1 3-5-15,1 2-10 16,-1 2-2-16,-2-4-5 15,0-1 1-15,-3-6-1 0,-1-2-2 16,-1-4 2-16,0-3 0 16,0-4 0-16,0-4-2 15,0-3-18-15,0-1-29 16,-3-2-19-16,-2 0-18 16,-1-11-80-16</inkml:trace>
  <inkml:trace contextRef="#ctx0" brushRef="#br0" timeOffset="2387.47">19569 6371 385 0,'2'-9'7'0,"3"3"24"16,8-4 3-16,1 3-13 16,9 0-7-16,2 3-4 15,1 1-8-15,4 3-1 16,-3 0-2-16,-1 2-27 15,-6 6-46-15,-3 3-71 0</inkml:trace>
  <inkml:trace contextRef="#ctx0" brushRef="#br0" timeOffset="2568.48">19607 6517 312 0,'-10'4'7'16,"7"-3"23"-16,3-1 14 15,3 0-12-15,10 0-2 16,5 0-18-16,7 0-10 16,6-1-1-16,6-2-12 15,2-1-43-15,0-1-48 0,2-7-133 16</inkml:trace>
  <inkml:trace contextRef="#ctx0" brushRef="#br0" timeOffset="2846.43">20162 6328 353 0,'-10'-7'22'15,"3"6"19"-15,-2-3 0 16,-1 4-16-16,-3 0 3 16,2 2-13-16,-2 8-1 0,-1 8 0 15,4 6 1-15,-3 6 0 16,6 4-2-16,0 7-3 15,5 1-3-15,2 0-3 16,0-2-1-16,7-1-2 16,5-10 0-16,3-2 1 0,-1-7-1 15,3-5-8-15,2-4-25 16,1-4-19-16,0-7-29 16,-1 0-58-16,3-8-164 15</inkml:trace>
  <inkml:trace contextRef="#ctx0" brushRef="#br0" timeOffset="3156.37">20410 6345 424 0,'0'-10'15'0,"-4"7"34"0,2 3-3 15,2 2-36-15,-1 12-5 16,1 9 10-16,0 6 6 15,0 9-4-15,0 2-4 16,0 4-5-16,3 1-1 0,2-2-1 16,-3-4-3-16,2 0-1 15,-3-12 0-15,3-2-1 16,-3-3 0-16,1-6 0 16,-2-4-1-16,0-5-13 15,2-3-15-15,-2-4-20 16,0 0 10-16,0-7-3 0,0-8-34 15,0-2 2-15,0-6-3 16,0-6 2-16,0 0-25 16</inkml:trace>
  <inkml:trace contextRef="#ctx0" brushRef="#br0" timeOffset="3395.64">20413 6549 113 0,'-2'-31'93'0,"2"5"5"0,0 2-22 16,7 8-12-16,4-1-12 15,7 5-7-15,2 5-12 16,-1 3-13-16,5 4-6 15,-1 0-6-15,-5 6-5 0,0 11-3 16,-4 4-1-16,-2 0 0 16,-9 4 0-16,-1-5 1 15,-2 2 0-15,-5-6-1 16,-10-2 1-16,-3 0 0 16,-4-6 1-16,-1-4 0 15,2-1 0-15,-3-3-10 0,8 0-17 16,2 0-16-16,10-11-22 15,4-5-39-15,0-4-166 16</inkml:trace>
  <inkml:trace contextRef="#ctx0" brushRef="#br0" timeOffset="3630.65">20724 6253 434 0,'15'-3'38'0,"-2"3"11"15,6 0-9-15,-2 10-7 16,3 8-9-16,1 6-6 16,-3 2 0-16,1 6-4 0,-7 6-6 15,-5-1-4-15,-2 6-3 16,-5 0 1-16,-3 0-1 16,-13-1 0-16,-6-4-7 15,-8-1-18-15,-8-3-22 0,-9-2-33 16,-6-5-50-16,-5-2-152 15</inkml:trace>
  <inkml:trace contextRef="#ctx0" brushRef="#br0" timeOffset="3903.17">19592 6936 459 0,'-27'0'12'15,"13"-3"23"-15,7-1 26 0,7-1-8 16,14 2-16-16,15 0-21 16,15 0-7-16,17 1 2 15,17-1 1-15,17-1-2 16,10 1 1-16,7-3-6 16,7 1 3-16,1-2-3 0,-6 1-5 15,-12 3 4 1,-16 1-3-16,-21 0-1 15,-22 2-4-15,-23 2-24 0,-20 7-50 16,-7-2-62-16,-20 0-117 0</inkml:trace>
  <inkml:trace contextRef="#ctx0" brushRef="#br0" timeOffset="4385.61">19923 7108 244 0,'8'-11'44'0,"-1"4"27"15,-2 2-6-15,-3 1-3 16,-1 2-7-16,-1 2-20 16,2 4-23-16,0 8-10 15,1 11 7-15,1 6 14 0,1 7 3 16,3 5-1-16,2 0-8 15,-3 0-6-15,0 2-4 16,-1-6-2-16,0-3-2 16,-5-2-1-16,1-3-1 15,-2-6 0-15,0-3 0 16,0-3 0-16,0-4 0 0,-2-4 0 16,1-2-3-16,-3-6-23 15,4-1-22-15,-2 0 0 16,0-10-23-16,2-8-51 15,0-9-109-15</inkml:trace>
  <inkml:trace contextRef="#ctx0" brushRef="#br0" timeOffset="4651.92">20016 7197 401 0,'9'-16'10'0,"4"2"31"0,3 3 3 16,2 2-8-16,2 7-9 15,-3 4-13-15,2 0-6 16,-5 12-3-16,2 0-5 16,-7 2 1-16,-2 4 0 15,-7-2-1-15,0 2-1 0,-2-3 2 16,-12-2 1-16,-4-1 2 16,-4-2-4-16,-2-1 2 15,0-4 0-15,-1-1-1 16,5-1 0-16,6-3-5 15,1-2-20-15,9 0-23 0,4-9-31 16,2-9-90 0</inkml:trace>
  <inkml:trace contextRef="#ctx0" brushRef="#br0" timeOffset="4971.53">20237 7045 361 0,'16'-2'8'0,"-2"-5"17"15,1 7 6-15,3 0-1 16,-2 0-7-16,-2 7-13 16,-1 3-6-16,-1 2-3 15,-5 2-1-15,-5 0 0 0,-2 3 0 16,0-2 0 0,-3 1 0-16,-9 1 0 15,-5-3 2-15,1-1-1 0,0-1 5 16,0-1 1-16,5-2 2 15,2-4 4-15,5 0-3 0,4-1-1 16,0-2 4 0,9-2 11-16,11 0 1 0,4 0-13 15,8 0-9-15,2 0-2 16,2-6-1-16,5 3-1 16,-1-4-49-16,-3-6-75 0,-1-6-199 15</inkml:trace>
  <inkml:trace contextRef="#ctx0" brushRef="#br0" timeOffset="5734.87">21163 6278 23 0,'-3'-21'388'0,"1"2"-385"0,2-1 16 15,0 5 3-15,9 3-3 16,0 5-1-16,4 5-11 16,-3 2-4-16,3 0-3 15,-1 13 0-15,2 7 0 16,-2 6 0-16,-4 6 7 15,2 9 0-15,-5 4 0 0,-1 3 3 16,-4 5 1-16,0-1 7 16,0 1 1-16,-4-3-6 15,3-1-1-15,-1-3-2 16,2-5-3-16,2-3-1 16,6-5 0-16,9-4 0 0,0-8-1 15,7-7 1-15,-1-3 0 16,3-7-1-16,-7-4 1 15,1 0-3-15,-4-7 1 16,-7-4-1-16,-4 2-1 0,-5 0 1 16,0 2-2-16,-3 2-1 15,-8 5-2-15,-2 0-1 16,-1 5 1-16,1 11 0 16,-1 6 0-16,5 3 1 15,0 5 2-15,6 7 6 0,3 1 5 16,0 1 1-1,0 2-1-15,0 0-3 0,0-2-4 16,0-3-2-16,0-4-2 16,0-3 1-16,-11-6-1 15,1-2 1-15,-7-5 0 16,0-3 0-16,-4 1 0 0,-5-3-2 16,-9-1-1-16,-10 1-47 15,-4 0-58-15,-6-4-135 16</inkml:trace>
  <inkml:trace contextRef="#ctx0" brushRef="#br0" timeOffset="6091.86">18538 8349 444 0,'0'-2'13'0,"0"-1"4"16,2-1 23-16,8 4-17 0,7-1-1 16,5 1-10-16,7 0-8 15,1 0-3-15,4 7-2 16,0 0-1-16,-3 4-50 16,-4-1-39-16,-8-1-85 15</inkml:trace>
  <inkml:trace contextRef="#ctx0" brushRef="#br0" timeOffset="6254.55">18640 8542 371 0,'-22'11'48'0,"3"-8"-9"0,11-1 11 16,6 0-12-16,2-2-4 16,9 0-9-16,16 0-14 15,9 0-8-15,7-2-2 16,9-2-31-16,5-4-79 15,-1-3-178-15</inkml:trace>
  <inkml:trace contextRef="#ctx0" brushRef="#br0" timeOffset="6886.28">20377 8164 363 0,'-11'-10'2'0,"-3"2"18"0,-3 2 10 15,-2 1 3-15,1 5-10 16,-1 0-6-16,2 0-2 15,-1 7-3-15,2 8 1 16,4 2 2-16,-1 6 1 16,6 8 1-16,5 10 1 15,2 5-1-15,0 10 1 0,7 4 0 16,8 8 2-16,2 4-1 16,3 0-3-16,0 2-4 15,-2-1-2-15,-4-2 0 0,-1-1-2 16,-6-6-5-16,-4 1 0 15,-3-11 0-15,0-2 0 16,-5-5-1-16,-2-8 1 16,-1-9-2-16,0-6 1 15,-1-5 0-15,5-6-1 16,-1-7 1-16,-3 0-1 0,3-6 1 16,-2 0 2-16,-2 0-4 15,-4-10-21-15,-1 4-26 16,1-3-38-16,-1-2-68 15,2 4-157-15</inkml:trace>
  <inkml:trace contextRef="#ctx0" brushRef="#br0" timeOffset="7249.08">20199 9557 441 0,'-5'15'31'0,"3"2"20"15,2 1-1 1,0-4-7-16,2 2-13 0,7-3-10 16,6-1-5-16,4-3 2 15,1-4-4-15,0-3-3 0,1-2-3 16,2 0-4-16,-4-3 4 16,-4-9-1-16,-4 0-2 15,-3-2 0-15,-5-4-3 16,-3 0 2-16,0-1 0 15,-13-1-5-15,-4 2 2 16,-3 2 0-16,-4 2-1 0,3 5-2 16,-1 4-1-16,1 5 3 15,0 0-1-15,2 3 2 16,7 8-2-16,1 1 2 16,7 1-8-16,4-1-20 15,0-3-18-15,17-6-17 0,4-3-41 16,4-3-117-16</inkml:trace>
  <inkml:trace contextRef="#ctx0" brushRef="#br0" timeOffset="7873.69">20527 7924 370 0,'0'-3'18'15,"0"-6"25"-15,1 1 9 0,8 6-21 16,1 0-12-16,2 2-17 16,0 0 1-16,0 0-3 15,0 7 0-15,-2 6 0 16,-3 0-1-16,-3 2 1 15,-4-1-1-15,0 1 1 16,0-3 1-16,-8-1 0 0,3-3 1 16,0-4-1-16,3-1 1 15,2-3-1-15,0 0 0 16,5-1 3-16,6-9 3 16,0 1-6-16,3-6 3 0,-1-1-4 15,0-2 2-15,-7 2 0 16,0-2-1-16,-4 4 1 15,-2-1 2-15,0 6 4 16,0 1 2-16,0 5-1 16,0 3-2-16,-4 0-4 0,-1 5-2 15,1 9-2-15,3 4 3 16,-3 6 2-16,4-2 0 16,0 3-2-16,0 2-1 15,9 0 0-15,2-2-13 16,3-6-64-16,1-2-95 0</inkml:trace>
  <inkml:trace contextRef="#ctx0" brushRef="#br0" timeOffset="8516.43">21429 8126 336 0,'-12'-7'28'15,"1"0"-23"-15,2 2 20 16,2 1 19-16,-3 4-12 15,2 0-10-15,-1 4-8 16,-1 6-3-16,2 5 2 0,-3 6 2 16,3 4 3-16,-4 7 0 15,5 7 3-15,2 8-4 16,3 6 0-16,2 4-3 16,0 8-1-16,6 2 2 15,2 8-2-15,5 2-5 16,1-2 0-16,-2 3-1 15,2-3 1-15,-6-1 5 0,-1-3-1 16,-2-7-8-16,-4-3-2 16,-1-6-1-16,-1-8-1 15,-9-5 2-15,1-6-1 16,-1-11 1-16,0-2-2 0,0-7 1 16,1-5 0-16,1-3 0 15,1-4-1-15,-1-4-21 16,-1 0-30-16,-4 0-32 15,1-4-71-15,-3-3-186 16</inkml:trace>
  <inkml:trace contextRef="#ctx0" brushRef="#br0" timeOffset="8862.81">21210 9601 398 0,'4'20'42'0,"-1"-6"15"0,6 2-8 15,3 2-8-15,0-2-12 16,3-1-14-16,-2-2-3 16,4-1-5-16,-1-4-1 15,0-1-2-15,-2-5-1 16,-2-2 2-16,2 0-2 0,-6-5 2 16,-3-7-1-16,-3-1 3 15,3-3 4-15,-5-2-7 16,-5-2-1-16,-3-1-2 15,-6 2-1-15,-5-1 1 16,-1 5-3-16,-1 4 1 0,1 8-3 16,-2 3 2-16,3 2 0 15,-1 10 1-15,4 1 0 16,3 3 1-16,5-2-3 16,4 0-25-16,4-3-13 15,11-5-41-15,9-6-57 0,5-7-200 16</inkml:trace>
  <inkml:trace contextRef="#ctx0" brushRef="#br0" timeOffset="9486.1">21582 7716 331 0,'-3'-5'42'16,"3"-4"17"-16,0 0 1 15,1 0-18-15,10 0-12 0,2 5-14 16,3 4-10-16,0 0-3 16,0 4-4-16,0 10 0 15,-3 3 2-15,-5 1-1 16,-1 0 0-16,-6-1 0 15,-1 1-2-15,0-3 1 0,-1-4-1 16,-6-1 3-16,4-5 1 16,-1-2 0-16,4-3 0 15,0 0 2-15,0-5-1 16,7-7-2-16,3 0-1 0,-1-6 1 16,1-3-1-1,0 2 0-15,-3-2 1 0,-4-1 0 16,-3 2-1-16,0 5 1 15,0 0 0-15,0 6-1 16,-3 6 3-16,-4 3 3 16,1 3-3-16,0 13-1 0,3 6 1 15,3 4 1-15,0 6 0 16,2 3-2-16,11-2-1 16,4 3 0-16,3 0-34 15,6-8-65-15,2-10-174 16</inkml:trace>
  <inkml:trace contextRef="#ctx0" brushRef="#br0" timeOffset="10017.45">22137 8465 353 0,'0'-11'38'16,"0"1"19"-16,0-1-4 15,-5 2-13-15,0 2-11 16,-2-1-16-16,0 5-2 16,0 1-5-16,0 2 0 0,0 0-4 15,-2 10-2-15,0 2 2 16,0 2 1-16,0 7 2 15,4 3 4-15,1 2 3 16,2 5 1-16,2 3-2 0,0 0-4 16,0-1-1-16,4 0-3 15,-1 1-2-15,1-4 0 16,-3-5-2-16,-1-2 3 16,2-1-1-16,-2-5-4 15,0-1-23-15,-2-3-15 0,-3-2-25 16,-5-4-19-16,-3-4-14 15,-1-3-38-15,-3 0-40 16</inkml:trace>
  <inkml:trace contextRef="#ctx0" brushRef="#br0" timeOffset="10176.29">21884 8713 264 0,'0'-14'54'0,"0"3"18"15,0 0-6-15,9 3-19 16,7 2-21-16,5 1-19 15,8 0-6-15,5-1 2 16,3 2-3-16,9 3-5 0,0-3-41 16,-1-1-36-16,2-4-76 15</inkml:trace>
  <inkml:trace contextRef="#ctx0" brushRef="#br0" timeOffset="10430.21">22468 8469 356 0,'0'-4'14'16,"-4"-2"21"-16,-4 6 1 15,1 0-19-15,-3 2 4 16,-2 9 0-16,0 5 2 16,0 4-3-16,1 1-1 0,2 10-1 15,2-1-1-15,4 4-5 16,3 3-4-16,0-3-3 15,6-2-3-15,7 1-1 0,5-8 1 16,1-4-6-16,3-5-25 16,0-7-33-16,0-5-38 15,-1-4-91-15</inkml:trace>
  <inkml:trace contextRef="#ctx0" brushRef="#br0" timeOffset="10928.01">22632 8569 389 0,'0'-11'14'0,"6"0"32"15,5 1 0-15,0 2-7 16,2 5-6-16,4 3-19 16,3 0-9-16,-4 7-4 15,2 9-2-15,-6 4 2 16,-3 3-2-16,-1 2 2 15,-8 0-2-15,0-2-4 0,0-3-1 16,-10-2 2-16,3-4 3 16,0-5 1-16,2-4 0 15,-1-3 2-15,6-2 0 16,0 0 3-16,0-9-2 16,6-5-2-16,3-1-1 0,3-4 0 15,-1-1 0-15,0-1 1 16,-2-3-2-16,0 1 2 15,-5 0-2-15,-1 0-3 16,-3 5 3-16,0 2 0 16,0 5 1-16,0 6 0 0,0 5-2 15,-5 0 2-15,0 11 1 16,-1 5 6-16,0 7 4 16,3 4 3-16,3 0 5 15,0 1-7-15,0 1-3 16,5-5-5-16,5 3-2 0,-2-7-1 15,5-1 0-15,3-6-4 16,0-6-21-16,2-5-19 16,0-2-29-16,2-5-67 15,-2-10-226-15</inkml:trace>
  <inkml:trace contextRef="#ctx0" brushRef="#br0" timeOffset="11163.54">23006 8426 429 0,'3'-7'56'16,"4"2"16"-16,5 3-19 15,2 2-25 1,0 5-3-16,6 9-3 0,-2 8-6 16,0 4-8-16,-6 5-3 15,-1 6-2-15,-8 3-2 16,-3-1 0-16,-1 4 0 0,-15-1 0 15,-6 0-5-15,-5-2-25 16,-5-6-32-16,3-7-73 16,2-9-210-16</inkml:trace>
  <inkml:trace contextRef="#ctx0" brushRef="#br0" timeOffset="12010.34">23654 8581 290 0,'0'0'27'0,"0"-7"15"16,0-2 10-16,0-2-18 0,-3 1-14 16,-1 1-8-16,-1 0-2 15,-2 0-2-15,-3 3-2 16,-2 3-2-16,-5 1-2 16,0 2 0-16,-3 0 1 15,0 2 3-15,-1 9 8 0,3 1 0 16,2 6 2-16,3 0-4 15,4 3-2-15,6 2-4 16,3-1 0-16,0 3-2 16,3-6-1-16,6-1-1 15,4-2 0-15,-1-5 0 0,5-2 0 16,-5-5 1-16,5-4 4 16,-2 0 1-16,2-8-2 15,-2-2 0-15,-1-4-3 16,0-4-1-16,-4 2 1 15,1-6 1-15,-4-1-1 0,-1-2 1 16,-3-2-3-16,-3 1 0 16,0-5-1-16,0 4 0 15,0-3 0-15,0 3 0 16,-3 2 0-16,-3 0 0 16,1 8 1-16,2 4-2 0,-2 4 1 15,3 4 0-15,1 5-2 16,-1 0 0-16,2 14-1 15,0 2 2-15,0 9 2 16,0 4 4-16,3 1 2 0,4 4-1 16,-2 0-1-1,2 0-1-15,-2-2-2 0,2-2-1 16,-1-3 0-16,1 0 0 16,-3-8-1-16,1-1 0 15,0-4-20-15,5-5-15 16,-2-3-27-16,1-4-30 15,4-2-47-15,1-10-145 16</inkml:trace>
  <inkml:trace contextRef="#ctx0" brushRef="#br0" timeOffset="12470.97">23808 8506 268 0,'7'-12'124'15,"7"-1"-65"-15,-4 3-3 16,7 2-20-16,-2 6-12 15,2 2-10-15,-1 0-10 16,0 10-4-16,-4 6 0 16,-2 3-1-16,-1 4 1 0,-8 2 1 15,-1 0-2-15,0-1-5 16,0-5-5-16,-8-1 3 16,0-4 6-16,1-5 0 15,3-3 2-15,1-6 2 16,3 0-1-16,0 0 4 0,0-4-1 15,3-7 0-15,4-5-3 16,5-2 0-16,-2 1 0 16,1-3-1-16,-2-3 1 15,-2 0-2-15,-2-1 2 16,1 3 0-16,-5 3-1 16,-1 2 1-16,0 4-1 0,0 3 4 15,0 5 3-15,0 4-3 16,0 0-2-16,-3 13-2 15,-1 2 1-15,1 9 5 16,1 1 2-16,2 0-1 0,0 3-1 16,0-1-4-16,4-4 1 15,4 1-3-15,6-5 0 16,5-5-18-16,3-1-26 16,5-6-30-16,5-7-75 15</inkml:trace>
  <inkml:trace contextRef="#ctx0" brushRef="#br0" timeOffset="13103.95">24658 8540 392 0,'4'-7'6'0,"-4"0"33"16,1 0 7-16,-1 1-11 15,0 1-15-15,0 0-13 16,0-1 1-16,0 1 0 0,-5 0-5 16,-2 1-2-16,-4 2 0 15,-1 0-1-15,-1 2 0 16,-3 0 0-16,1 0 1 16,1 6 0-16,4 1 3 15,-2 7 0-15,7 1 1 0,2 4-1 16,3 1 0-1,0 1 1-15,3 1-5 0,7-5 2 16,4 1-1-16,1-5 2 16,2-4-2-16,-1-4 1 15,0-5 0-15,0 0 0 16,-1-2 0-16,-3-8 0 0,3-5-1 16,-5-1 1-16,-1-2 0 15,1-3 0-15,-3-1 1 16,-2-2-1-16,-2-2 0 15,-3 2 0-15,2-4-2 0,-2 0 0 16,0 0 0-16,0 2 1 16,0 3-1-16,-2 6 0 15,0 2 0-15,1 7 3 16,-1 2 10-16,0 6-2 16,2 0-5-16,0 2-7 15,-1 12-2-15,1 6 3 0,0 3 4 16,0 7 4-16,0 0 0 15,0 2-2-15,5 1 0 16,0 1-2-16,-2-7-1 16,4 1-1-16,-2-5-2 15,-2-1 1-15,1-6 0 0,1-2-5 16,-2-5-22-16,5-4-11 16,1-1-20-16,0-4-36 15,1 0-60-15</inkml:trace>
  <inkml:trace contextRef="#ctx0" brushRef="#br0" timeOffset="13629.66">24882 8471 346 0,'6'-13'69'16,"1"2"4"-16,2 4-14 15,0 2-14-15,1 3-24 0,4 2-10 16,-2 0-5-16,3 9-4 15,-5 5-2-15,0 4 1 16,-2 0-1-16,-2 1-1 16,-3 3 2-16,-3-2-1 0,0-1 0 15,0-3-2-15,-5-3-2 16,1-1-2-16,1-6 4 16,0-1 2-16,3-5 1 15,0 0 0-15,0 0 2 16,5-5 2-16,3-4-5 0,1-5 1 15,0-1 1-15,-1-1-1 16,-3 0 1-16,-2 2-1 16,1 1-1-16,-4 1 1 15,2 3-2-15,-2 0 1 16,0 2 1-16,0 1 0 0,0 1 8 16,0 0 12-16,0-1 1 15,0 4-7-15,0-1-1 16,0 3-1-16,1 0-7 15,-1 0-6-15,4 7-2 16,-3 7 2-16,3 3 3 16,-1 2-1-16,-2 3 1 0,1 1-1 15,0 2 0-15,-2-2-2 16,0-4 1-16,0 1-1 16,0-2 1-16,0-6-1 15,0-1-7-15,3-6-24 0,4-5-21 16,4 0-13-16,2-8-90 15</inkml:trace>
  <inkml:trace contextRef="#ctx0" brushRef="#br0" timeOffset="66731.65">16001 15425 347 0,'0'-12'4'15,"0"-1"9"-15,0 4 11 16,-3-1 3-16,-5 2-1 15,-3 3-7-15,3 0-1 16,-5 1-3-16,0 4 2 16,-1 0-5-16,-2 4 0 0,-2 10-4 15,-2 9 5-15,0 9 6 16,-2 11 2-16,3 9-3 16,-2 8-2-16,4 10 0 15,1 7-5-15,1 3-2 16,8 0 0-16,4 4-1 15,3-6-3-15,0 0-2 0,9-6 0 16,7-5-3-16,8-10 2 16,0-6-2-16,5-10 0 15,6-9-1-15,2-11-7 16,3-4-9-16,-1-8-7 0,5-9-12 16,-5 0-23-16,2-17-57 15,-4-9-172-15</inkml:trace>
  <inkml:trace contextRef="#ctx0" brushRef="#br0" timeOffset="67333.98">16874 15796 375 0,'5'0'-1'0,"-2"0"3"16,-3 0 2-16,0 0 7 15,-1 0 13-15,-10 0-10 0,-2 0-12 16,-4 4 0-16,-2 0 1 16,2-3 0-16,-3 1 0 15,6-2 1-15,-1 0 5 16,8-2 4-16,2-9-2 15,3 1-2-15,2-8-4 16,0-2 1-16,2-1-1 0,7-2 1 16,-1-2-2-16,4-2 3 15,-2 8-2-15,-1-3-2 16,0 6 1-16,-2 5 6 16,-1 4 4-16,-3 4-3 15,-3 1-5-15,2 2-1 0,-2 2-6 16,0 10-1-1,3 6 4-15,1 7 1 0,4 5 2 16,-1 6 3-16,3 2-2 16,3-1-1-16,-2 4-2 15,4-4 0-15,-3-3-1 0,-2 0-1 16,-3-5 0-16,1 0 0 16,-4-7-1-16,-3-2 1 15,-1-3 0-15,-3 0 1 16,-9-3 1-16,0-3 2 15,-6-3 2-15,-3-2 1 0,-4 1-5 16,-2-3-2-16,-4-2-1 16,-1-2 0-16,-2 0-1 15,0 0-14-15,3-6-11 16,2-5-23-16,6-4-30 16,9-7-94-16</inkml:trace>
  <inkml:trace contextRef="#ctx0" brushRef="#br0" timeOffset="68300.31">16999 15818 286 0,'6'-14'20'0,"-1"-3"22"16,3 3-10-16,-3 3 2 15,2 1 0-15,-2 2-3 16,3 5-9-16,-3 1-8 16,4 2-4-16,1 4-1 0,2 10-4 15,3 6-2-15,-1 7-1 16,-1 3 2-16,2 4-2 16,-4 2 0-16,-3-3-1 15,-1 2-1-15,0-7 2 16,-4-5-2-16,-1-5 1 15,0-7 4-15,-1-7 2 0,3-4 5 16,1-5 8-16,0-12-8 16,5-5-8-16,-3-7-4 15,2-3 1-15,2-1-1 16,-1-3 0-16,3 4-1 16,0 1 1-16,-1 5 1 0,0 5 0 15,1 4 1-15,-4 8 5 16,2 7 0-16,-4 2-1 15,0 11-5-15,-2 7 1 16,2 5-1-16,1 6 0 16,-4 0 0-16,4 1 0 0,1-2-1 15,3-1 0-15,1-4 1 16,8-4-1-16,-1-4 1 16,6-6-1-16,1-6 1 15,3-3 0-15,-1-3 0 16,3-9 0-16,-3-8 0 0,-2-5 0 15,-3-4-1-15,-7-1 1 16,-2-4 0-16,-10-2 0 16,-1-1 1-16,-4-1-2 15,0 1 0-15,-9-2 0 16,-1 3 0-16,2 4 0 16,-1 5 1-16,2 6-1 15,2 8 2-15,-5 10 2 0,5 3 0 16,0 13-3-16,1 10 0 15,-1 9 4-15,3 5 4 16,2 8 4-16,0 3-7 16,0 0-3-16,0-1-3 0,7-3 1 15,2-1-1-15,3-5 1 16,3-6-1-16,2-6 2 16,2-5-2-16,3-8-1 15,3-7 1-15,1-3-3 16,3-3-5-16,0-9-6 0,-4-7-3 15,-5-6-9-15,-3 1-17 16,-5-4-20-16,-9-5-5 16,-3 2-29-16,-3-4-41 15</inkml:trace>
  <inkml:trace contextRef="#ctx0" brushRef="#br0" timeOffset="68490.38">17547 15709 201 0,'-5'5'178'16,"3"0"-151"-16,2-1-1 0,9-2 15 15,11 0 1-15,4-2-17 16,9 0-17-16,7 0-6 16,6-5-1-16,5-3-12 15,5 3-29-15,1-4-67 0,1-2-176 16</inkml:trace>
  <inkml:trace contextRef="#ctx0" brushRef="#br0" timeOffset="69555.52">18072 15775 384 0,'-6'2'7'0,"5"-2"18"0,1 0-11 16,0 0-4-16,0 2 5 15,1-2 2-15,8 0-6 16,1 0-4-16,4 0-2 16,-1-2-4-16,2-3 0 15,-2-5 1-15,-5 2-1 0,0-2 0 16,-3 2 1-16,-3-3 1 16,-2 4 4-16,0 0 10 15,-2-2-7-15,-5 6-3 16,-2-2-1-16,-7 5-1 15,1 0-2-15,1 6-1 0,-2 8 1 16,0 9 5-16,3 2 4 16,4 6 0-16,2 2-1 15,7 2-3-15,0-3-4 16,11-3-3-16,11-8-1 0,6-8 0 16,12-3 3-16,5-10-1 15,6 0-7-15,3-15-11 16,-1-6-6-16,-2 2-6 15,-4-8 1-15,-6 0 16 16,-3 2 9-16,-8 0 2 16,-4 0 2-16,-8 2 1 0,-7 1 4 15,-6 1-5 1,-5 4 2-16,0-1 0 0,-7 1 3 16,-7 2-4-16,-3 2 1 15,2 0 1-15,-6 2 1 16,1 6-3-16,0 3 1 15,-4 2-2-15,0 4 3 0,3 10 5 16,1 6-1-16,5 7-3 16,3 2-1-16,7 4 3 15,3 1-2-15,2-4-4 16,9-3-1-16,9-6-1 0,2-10-2 16,3-5 4-16,2-6 1 15,-1 0 1-15,-1-7-3 16,-5-8 2-16,-2-2 0 15,-3-1 9-15,-6-2 2 16,-2 4 0-16,-5 0-2 16,0 5-2-16,0 1-7 0,0 4 0 15,-2 6 0-15,-1 0-2 16,-1 16 1-16,-3 7-2 16,4 7 9-16,-2 12 2 15,4 2-2-15,-3 8-3 16,4 5 0-16,0 0 0 15,0 3-4-15,2-3-1 0,-2 2 0 16,-2-12-1-16,-1-3 0 16,-4-5 2-16,0-8-3 15,-1-9 2-15,-1-7 1 16,-1-8-2-16,-2-4 1 0,4-3 2 16,-3-15 1-16,4-10-2 15,-2-13-4-15,3-6-6 16,6-9-12-16,0-8-9 15,0 0-8-15,9 4-29 16,4 3-31-16,5 7-2 0,2 6 11 16,2 12 47-16,3 6-31 15,-3 5-28-15</inkml:trace>
  <inkml:trace contextRef="#ctx0" brushRef="#br0" timeOffset="70403.66">18645 15875 183 0,'-12'11'44'15,"5"1"16"-15,4 1-23 16,3 1 3-16,0-2 3 16,3 5-8-16,11-5-14 15,5-2-6-15,1-3-1 16,1-3-3-16,0-4-7 0,1 0 0 16,1-7 3-16,-5-7 5 15,-1-2-3-15,-8-6 2 16,-2 1 2-16,-6-4-4 15,-1 0-4-15,-3-2-2 16,-8 2 0-16,-2-3-2 0,1 6-1 16,-1 3 0-16,2 5-1 15,3 4 1 1,1 5-1-16,2 5 1 0,4 0-1 16,-1 0-1-16,2 7 1 15,0 1 1-15,8-1-1 0,2-2-1 16,6-2 1-16,1-3 0 15,1 0 1-15,-1 0 1 16,3-6 0-16,-2-3 0 16,-5 1-1-16,-3-2 1 15,-1 0 1-15,-1 5 0 0,-5 3 1 16,1 2 1-16,-2 2-3 16,-1 14 4-16,3 6 0 15,-2 5 0-15,-1 5 1 16,3 4-2-16,2-3-3 15,1 1 0-15,2-4-1 0,3-3 1 16,3-5-1-16,0-7 0 16,4-5 1-16,1-7-1 15,-1-3 1-15,-1-3 1 16,6-12 0-16,-8-7 0 16,0-2 0-16,-4-3 0 15,2-3 2-15,-4-1 0 0,-3 1 0 16,-2 2 0-16,0 1-3 15,0 7 1-15,-3 6 1 16,1 3 2-16,-1 11-1 16,-2 0 1-16,0 5-3 15,1 13-1-15,1 4 1 0,2 3 3 16,1 3 0-16,5-3-3 16,-2-1-1-16,4-3-1 15,5-3 1-15,4-4-1 16,3-6 2-16,3-7 0 15,1-1-1-15,-1-1 1 0,-1-14 0 16,-7-3-1-16,-1-3 0 16,-7-1 1-16,-6-5 3 15,-5-3 1-15,0 2-5 16,-9 1-1-16,-6 4-1 16,-4 1 1-16,-1 10-2 15,-3 5-4-15,0 7-5 0,-4 0-6 16,0 11-6-16,3 2-10 15,7 7-13-15,4-2-27 16,11 0-61-16,2-6-228 16</inkml:trace>
  <inkml:trace contextRef="#ctx0" brushRef="#br0" timeOffset="70575.52">19752 15866 474 0,'11'3'34'0,"-2"8"-9"16,6-9 16-16,4-2-1 0,3 0-19 15,10-6-21-15,9-2-40 16,8-5-50-16,10-3-105 16</inkml:trace>
  <inkml:trace contextRef="#ctx0" brushRef="#br0" timeOffset="71504.53">20620 15547 255 0,'0'-20'164'15,"0"2"-149"-15,5 2 0 16,0 7 12-16,0 7 3 16,1 2 0-16,-3 20-8 15,3 9-2-15,1 8-4 0,-1 7-3 16,-3 8-3-16,0 0-4 15,-1 4-2-15,-2-5-4 16,2-2 1-16,-2-7-1 16,-2-5 0-16,-1-10-1 15,-1-5 1-15,4-10 1 16,0-6-1-16,0-6 2 16,0-2 4-16,0-14-3 0,0-6-3 15,4-5 0-15,3-2-6 16,2 0 4-16,-2 0 2 15,4 8-1-15,-2 3 0 16,4 9 0-16,-3 9 3 0,5 0 4 16,2 14 1-16,2 6-3 15,3 3-1-15,0 4-1 16,3-4-2-16,3-2 1 16,0-4-1-16,5-3 0 15,-3-6 1-15,2-2 0 0,2-6 0 16,-1 0 0-16,-6-9 2 15,0-7-3-15,-5-5 2 16,-7-3 1-16,-3-6 2 16,-9-2 0-16,-3-3 0 15,0-5-2-15,-10-3-2 0,-3-3-1 16,-9-6-1-16,-4 0-4 16,0 0-2-16,-6 6-3 15,-6 4 6-15,-2 11 2 16,-1 12 1-16,1 13 1 15,-1 6 0-15,5 11 4 0,4 14 2 16,5 7-5-16,7 4 0 16,11-1-1-16,8 1 0 15,1-4-1-15,16-5 0 16,15-4-2-16,6-5-1 16,9-5-1-16,3-3 0 15,5-2-7-15,1-3-21 0,-2 0-48 16,-3-5-29-16,-3 0-91 15</inkml:trace>
  <inkml:trace contextRef="#ctx0" brushRef="#br0" timeOffset="72836.1">21239 15854 68 0,'0'10'277'16,"0"-1"-280"-16,11-2 7 15,2-1 9-15,2-3 17 16,6-1 3-16,1-2-8 16,2 0-3-16,-1-9-7 0,1-1-7 15,-3-5-5-15,-3 1-1 16,-6-3 7-16,0 2-4 15,-7-3-2-15,-3 4 2 16,-2 1 4-16,0 1-1 16,-2 2 1-16,-3 3 2 0,0 6-5 15,-3 1-2-15,2 0-3 16,1 5 1-16,2 9 7 16,3 4 2-16,0 2-5 15,3-1-4-15,9-1 0 16,8-2-1-16,6-5-1 0,3-6 1 15,5-5 1-15,1 0-1 16,1-7 0-16,-2-9-2 16,-3-4-3-16,-6-3 5 15,-3-1 0-15,-7-5 5 16,-1 0 5-16,-6-4 3 0,-1-3-3 16,-3-2 0-16,-4-3-5 15,0 2-3-15,0 0-2 16,0 5 1-16,-2 9 2 15,-3 5 2-15,0 8 3 16,-2 8 2-16,0 4-1 16,-1 11-6-16,1 12-2 0,0 9 4 15,2 13 6-15,1 8 2 16,1 8-3-16,3 8-5 16,0 6-1-16,0 6-3 15,5 1-1-15,2 1 0 16,0 0 1-16,0-7-1 0,2-5-1 15,-2-9 1-15,2-11-1 16,0-10 1-16,0-11-3 16,4-10 0-16,0-10 0 15,1-8-1-15,-2-2 0 16,3-12 2-16,-5-11-2 0,1-9-5 16,-4-10 0-16,-3-6-3 15,-4-5 1-15,0-3 1 16,-4 2-4-16,-9 4 7 15,-1 9 0-15,-2 6 2 16,-2 13 3-16,-2 9-1 16,1 8 0-16,-3 5 1 0,4 0-1 15,1 1 2-15,5 5-1 16,7-3-4-16,5-1-10 16,7-2-4-16,16-5 12 15,10-11 4-15,6-7-11 16,8-4-5-16,6-7 3 0,-2 0 10 15,-4-2 6-15,-3-1 0 16,-9 1 1-16,-8-2-1 16,-7 3 3-16,-12-2 2 15,-4-3 1-15,-4 5-3 16,0-1 1-16,-11 4-2 0,3 7 4 16,-5 5 1-16,2 4 2 15,1 5 0-15,0 4-1 16,0 6 1-16,1 1-3 15,-3 0-1-15,4 8-2 0,1 14 1 16,2 6 3-16,-2 12 1 16,6 6 0-1,1 11 2-15,0 9-1 0,0 4-2 16,0 6-4-16,0-1-2 16,0 2 1-16,0-4-1 15,0-5 0-15,0-8-1 0,0-3 0 16,0-14 1-16,1-8-1 15,6-9 1-15,-2-7-2 16,2-12-1-16,1-4 1 16,4-3 2-16,-2-17 0 15,-1-8-2-15,2-7-2 0,-4-7 1 16,-1-5-2 0,-6-6-5-16,0 2 0 0,-2-1 1 15,-9 3-5-15,-3 10 3 16,-2 4 6-16,-2 13 1 15,-4 5 3-15,3 10-2 0,-2 2 2 16,4 2-10-16,4 0 2 16,3 6-10-16,8-3-23 15,2-1-18-15,14-2 7 16,8 0-17-16,8-2-27 16,6-5-77-16</inkml:trace>
  <inkml:trace contextRef="#ctx0" brushRef="#br0" timeOffset="72948.88">22208 15873 93 0,'34'-5'142'0,"-5"1"-44"15,-5 1-29-15,-8-1-20 16,-5 2-5-16,-8 1-5 16,-1-2-12-16,-2 2-17 0,0-3-13 15,0-1-35-15,4-4-71 16,7-4-144-16</inkml:trace>
  <inkml:trace contextRef="#ctx0" brushRef="#br0" timeOffset="73711.66">22999 15722 419 0,'7'3'60'0,"2"-1"-30"15,2 0-20-15,-1-2-6 0,1 2 1 16,4-2-5-16,-5 0-7 15,2-6-10-15,-2-3 4 16,-3-3 8-16,-4-1 4 16,1-1 5-16,-4-1 9 15,0 2-1-15,-2-2-3 16,-8 4-3-16,-4 0-2 16,-3 6-2-16,-3 5-1 0,1 0-1 15,-3 7 0-15,5 8 3 16,2 6 4-16,4 4 3 15,6 2-1-15,5 0 0 16,4 1-5-16,11-3 1 0,12-5-2 16,9-3 1-16,6-10 0 15,4-3-3-15,3-4 4 16,1-1-3-16,-3-12 2 16,-3-9 6-16,-10 3-1 15,-3-4-5-15,-9 0-2 0,-10-1 7 16,-6 1-1-1,-6 2-7-15,-6-3 0 16,-8 7-2-16,-8 1 0 0,1 1-2 16,-2 12 1-16,-1 3 0 15,2 0 2-15,7 14 0 16,6 8 0-16,3 5 0 0,6 3 0 16,0 5 4-16,9 1 0 15,4 3-2-15,-3 1-1 16,1-1 1-16,2 0-2 15,-6 0 1-15,-3-4-1 0,-4-2 1 16,2-3-1-16,-2-5 0 16,-2-7 0-16,-4-3-13 15,2-7-20-15,1-8-24 16,3 0-15-16,0-10-36 16,3-10-89-16</inkml:trace>
  <inkml:trace contextRef="#ctx0" brushRef="#br0" timeOffset="74514.35">23484 15702 380 0,'5'-13'-3'0,"2"3"49"0,0-1-9 16,3 5 10-16,-3 3-8 16,1 3-7-16,1 0-11 15,1 0-10-15,0 9-3 16,-1 5 2-16,1 4-2 15,-5 4-6-15,0-1-1 16,-5 2 0-16,0-3-1 0,0-6 1 16,0 0-1-16,0-5 2 15,0-3-2-15,0-5 0 16,0-1 3-16,0-4 1 16,5-8-2-16,2-4-1 0,6-3-1 15,1-1 0-15,3-3 1 16,0 1-1-16,2 2 0 15,-1 7 0-15,-1 0 0 16,0 4 3-16,-3 7 0 16,-1 2 1-16,-3 2 3 15,-3 12-4-15,-1 4-3 0,-3 5 1 16,2-1 0-16,-4 3 0 16,3-4-1-16,-1 1 1 15,4-4-2-15,0-8 1 16,6 1-6-16,-1-8-14 15,5-3-30-15,2 0-32 0,1-3-1 16,2-6 2-16,-1-6 56 16,-1 0 27-16,0-3 24 15,-2-2 18-15,-2-2 0 16,0 3-12-16,-5-1-1 16,2-1-3-16,-7 1-1 0,3 1-4 15,-3 1-5-15,-2 2-4 16,-2 2-3-16,-2 3 6 15,0 2-9-15,0 5-3 16,-7 4-2-16,-5 0-2 16,5 0-1-16,-1 8 0 15,-2 2-1-15,5 4 1 0,5 3 0 16,0-2 0-16,0 3 0 16,8 0 0-16,2 0 1 15,6 0-1-15,0-2 1 16,2 0 1-16,-2 2 2 15,1-5-1-15,-3-1-1 0,-4-2 0 16,-2-2-1-16,-4-1 0 16,-3-4-1-16,-1-1 0 15,0 0 0-15,-8-2 0 16,-5 0 1-16,-1 0 0 16,-6 0 0-16,-1-4-3 0,2-3-6 15,3-4-8-15,4 1-16 16,0-1-17-16,9 0-31 15,3-2-32-15,0-2-116 16</inkml:trace>
  <inkml:trace contextRef="#ctx0" brushRef="#br0" timeOffset="75098.89">24170 15361 363 0,'-6'-22'-2'0,"5"3"7"16,1 5 6-16,-2 5 23 16,2 5-1-16,-2 0-18 15,2 3-8-15,0 1-6 0,-3 0-2 16,3 0 0-16,0 1 1 15,0 5 1-15,0-2 2 16,0-1 9-16,3 1 8 16,2-2 7-16,2 1 2 15,2-1-5-15,4 1-2 16,1 2-4-16,5 7 4 0,0 0-5 16,4 8 2-16,4 4 3 15,-3 9 3-15,-1 6-2 16,-3 5-11-16,-2 5-4 15,-8 1-3-15,-4 1 0 16,-6 3-2-16,0-4-3 0,-16 0-1 16,-4-4-3-16,-2-1-4 15,-2-4-8-15,0-4-7 16,0-7-14-16,4-8-13 16,5-4-32-16,3-14-35 15,4-4-123-15</inkml:trace>
  <inkml:trace contextRef="#ctx0" brushRef="#br0" timeOffset="75670.83">24029 15743 167 0,'0'6'76'16,"5"-3"-18"-16,-2 0-19 16,2 1 0-16,2-1 0 0,-2-3-5 15,2 2-9-15,1-2-7 16,1 0-3-16,-4-2-4 15,2-6-1-15,-1-2-6 16,-2 2-5-16,-2-3 2 16,-2 0-1-16,0 2 7 15,-6 1-2-15,-3 2-3 0,0 2 1 16,-1 4 1-16,-4 0-3 16,1 2-1-16,1 9 2 15,2 3 1-15,-1 3 1 16,8-2-1-16,3 1-1 15,0 1-1-15,5-7 0 0,11-3 2 16,-1-3 2-16,-2-4 0 16,4 0 3-16,-3-4-2 15,-1-5 1-15,-4-3 1 16,-2-2 4-16,-5-3 4 16,-2 2 1-16,0 0-6 0,-6 3-5 15,-1 1-2-15,-4 7 2 16,1 3-4-16,-1 1 2 15,-2 1-4-15,3 11 0 16,3 3-2-16,1-2-8 16,6-3-53-16,0-6-122 15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22-11-30T05:39:11.084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92D050"/>
    </inkml:brush>
  </inkml:definitions>
  <inkml:trace contextRef="#ctx0" brushRef="#br0">4869 4040 221 0,'4'-16'8'0,"-4"2"23"16,3 0 18-16,-3 5 1 16,0-1-15-16,3 5-10 15,-3 3-4-15,0 0-3 16,0 2-6-16,0 2-10 0,0 9-2 16,0 8 8-16,2 5 9 15,-2 8-2-15,1 4-6 16,-1 1-2-16,0 2 4 15,0 0 6-15,-1-1-8 16,-4-6 0-16,2-2 0 0,1-6 2 16,0-5-2-16,1-3-1 15,1-3-3-15,0-3 1 16,0-4-1-16,3-1-1 16,10-3 2-16,1 0 4 15,6-2-1-15,2 2-2 16,4-2-4-16,3 0-1 0,-2-6-1 15,0 1 0-15,-2 1 0 16,-1 0-1-16,-3 1-13 16,1 1-17-16,-4-1-17 15,-1-3-34-15,0-1-65 0,0-3-208 16</inkml:trace>
  <inkml:trace contextRef="#ctx0" brushRef="#br0" timeOffset="661.54">5692 3952 398 0,'5'-23'-1'0,"-7"0"12"16,2 2 23-16,-6 0-2 15,-1 6-14-15,-5 1-11 0,0 3-5 16,-5 4 0-16,3 4-2 15,-7 3 0-15,0 0 0 16,-3 14-1-16,1 1 0 16,1 5 1-16,1-2-1 15,6 6 1-15,6-5 0 0,4 2-1 16,5 1 1-16,0-2-2 16,11 3 2-16,2-1 0 15,4 0 2-15,3 1-2 16,-1 0 0-16,-2-5 0 15,-1 3 0-15,-5-3 0 16,-6 0 0-16,-3-2 0 0,-2-1 0 16,0-1 0-16,-13-2 0 15,-3-5 1-15,-4 3 8 16,-1-7 10-16,-1-1-2 16,0-2 0-16,5 0-4 0,2 0-7 15,5-5-2-15,0-3-1 16,8-1-1-16,2 1 0 15,0-2 0-15,0 3-2 16,5 0 0-16,4 2-2 16,-1 3 2-16,5 2-2 0,-2 0 1 15,-1 6-1-15,3 4 1 16,0 8 0-16,-5 1 1 16,2 4 3-16,-7 3-1 15,-1 0 3-15,-2 3 3 16,0 0 2-16,0-2-1 0,0-2 0 15,0-3-1-15,0 2-2 16,0-4-3-16,0-4 0 16,5-2-2-16,2-4 1 15,3-2-1-15,4-5 1 16,4-3 1-16,3 0-11 16,4 0-20-16,4-11-31 15,2-3-49-15,-2-9-75 0</inkml:trace>
  <inkml:trace contextRef="#ctx0" brushRef="#br0" timeOffset="1397.16">5999 4084 273 0,'0'-17'120'0,"0"-1"-90"15,0 0 15-15,0 4 3 0,5-1-20 16,1 6-10-16,3 1-13 15,3 2-2-15,1 4-2 16,3 2-1-16,-2 0 1 16,1 8-3-16,-3 3 1 15,0 6 0-15,-6-1 0 16,0 4 0-16,-5 1 0 16,1-1 1-16,-2-1-1 0,0 1 2 15,0-3 0-15,0 0 0 16,0-3 0-16,0-2 1 15,0-1-1-15,7-2 1 16,5-4 0-16,1-3 0 0,4-2 2 16,2 0 1-16,5-2-2 15,-4-8 0-15,1-3 0 16,-5-3 2-16,0-2 6 16,-3 0 2-16,-4-1-1 15,-2 3 0-15,-3-6-5 16,-2 4-2-16,-2 3-4 0,0 0 0 15,0 5 0-15,0 3-1 16,-2 3 1-16,2 4 0 16,-2 0-2-16,0 0-2 15,-2 11-1-15,3 5 2 16,1 5 2-16,0 4 0 16,0 6 1-16,0 4 3 0,0 0 1 15,0 5 2-15,5-1 0 16,-3-1 1-16,0-1 1 15,0-7-3-15,0-1-1 0,-2-4 0 16,0-3 0-16,0-5-2 16,-6-2 1-16,0-3 2 15,1-3 0-15,-2-6 4 16,2 1-2-16,-3-4 2 16,-1 0 0-16,2 0-3 15,-1-7 0-15,-2-2-3 0,1-5-2 16,2-4 0-16,0 0-1 15,1-2 0-15,3 1-1 16,3-2 0-16,0-1-6 16,0 2-5-16,9-1-11 15,4-1-8-15,5 1-18 16,1 0-15-16,5-4-24 0,3-4-28 16,0-3-88-16</inkml:trace>
  <inkml:trace contextRef="#ctx0" brushRef="#br0" timeOffset="1576.58">6507 3892 386 0,'0'-11'21'0,"0"4"18"15,0 3 17-15,-2 1-16 16,2 3-19-16,0 1-20 16,0 12-2-16,0 1 0 0,0 5 1 15,0 5 0-15,0 2 0 16,0 3-16-16,0-2-51 15,0-4-57-15,0-3-154 16</inkml:trace>
  <inkml:trace contextRef="#ctx0" brushRef="#br0" timeOffset="2186.98">6755 3768 402 0,'13'-23'8'0,"-1"2"21"15,4 2 15-15,2 2-8 16,2 5-13-16,-2 3-9 16,-2 2-4-16,1 5-3 0,-5 2-3 15,-2 2-2-15,0 11-3 16,-5 7 1-16,-1 7-1 15,-3 8 0-15,-1 0 1 16,0 1 1-16,0 2-1 16,0-6 2-16,0 1-1 15,0-2 2-15,4-7 2 16,3-2-3-16,2-4 0 0,5-2 0 16,3-6-1-16,-1-1 2 15,4-4-1-15,-5-2 0 16,2-3 0-16,-3 0-1 15,-4-4-1-15,-5-3 1 0,-3 0-1 16,-2 0 0-16,0-1 1 16,-2 3-1-16,-7 3-1 15,-2 2 0-15,0 0 0 16,1 5 1-16,-3 8 0 16,1 3 3-16,2 4 5 15,-1 3 1-15,4 4-1 0,4 3 1 16,-2 5 3-16,5 1 3 15,0 0-1-15,0 0-2 16,0-3-2-16,0-2-2 16,-5-1-3-16,0-7-2 15,0-1-2-15,-6-2 0 0,-2-4 3 16,-2-2-1-16,-4-4 8 16,-3-2-3-16,0 0-4 15,-3-4-1-15,1-2-2 16,0-2-10-16,7-2-74 0,4-19-112 15</inkml:trace>
  <inkml:trace contextRef="#ctx0" brushRef="#br0" timeOffset="2647.89">7933 4134 378 0,'-8'2'36'0,"5"-2"-4"16,3-2 29-16,8-3-21 15,11-2-22-15,10-1-5 16,10 3-6-16,5 0-2 0,0-3-1 16,1 4-4-1,-5 2 0-15,-6 2-7 0,-7 0-33 16,-9 0-38-16,-11 0-55 16,-5-4-131-16</inkml:trace>
  <inkml:trace contextRef="#ctx0" brushRef="#br0" timeOffset="2936.5">8102 3962 347 0,'-7'-6'6'16,"1"2"23"-16,-1 2 31 15,3 2-19-15,2 0-14 16,2 10-16-16,0 5 2 15,0 6 14-15,0 7-7 0,8 2-2 16,-1 4-7-16,-2 0-5 16,2 1-2-16,0-1-3 15,-2-1 0-15,-2-5 0 16,-3-3 0-16,0-3-1 16,0-7 0-16,0 0-8 0,0-5-16 15,2-6-23-15,3-2-26 16,4-2-29-16,6-8-80 15</inkml:trace>
  <inkml:trace contextRef="#ctx0" brushRef="#br0" timeOffset="3578.44">8663 3935 408 0,'0'-1'8'0,"0"-4"18"16,0 5 6 0,2 8-16-16,3 4 9 0,-2 6-4 15,2 3-1-15,0 4-3 16,2 2-4-16,0 0-2 16,-4 1-3-16,1-1-6 0,-1 0-1 15,-1-4 1-15,0-4-1 16,-2-1-1-16,0-3 1 15,0-7-1-15,0-1 1 16,0-3 0-16,-2-1 1 16,2-3-1-16,0 0 1 15,0 0 0-15,0 0 2 0,0 0-2 16,2-3-2-16,3-1 0 16,3 1 0-16,6-1 0 15,-1 3 0-15,6-1 0 16,3 2 0-16,0 0 0 0,5-2 0 15,-3 2 0-15,3-2 0 16,-2 1 0-16,-4-3 0 16,-1 2 0-16,-6-2 0 15,-2 1 0-15,-5-2 0 16,-4-1 1-16,1-3-1 0,-4-1 1 16,0-4-1-16,0-1 0 15,-4-3 0-15,-1 2 1 16,1 4-2-16,1-1 1 15,-1 2 1-15,3 6-2 16,1 2 1-16,-2 3 0 0,-1 0 2 16,3 3-2-16,0 10 2 15,0 4 6-15,3 5 7 16,2 3 3-16,0 0-6 16,1 2-5-16,-3-2-5 15,1 0-1-15,-3-2 0 16,1-2 0-16,-2-2-2 0,0-1-39 15,0-7-33 1,0-5-86-16</inkml:trace>
  <inkml:trace contextRef="#ctx0" brushRef="#br0" timeOffset="4366.31">9596 3785 375 0,'0'-17'-1'16,"-10"2"3"-16,2 4 18 15,-3 3 9-15,0 2-15 16,0 4-8-16,-1 2-3 15,1 0-1-15,0 4-1 16,1 8-1-16,2 2 0 0,3 2 0 16,1 2 0-16,4 5 0 15,0-1 0-15,0 5 1 16,11-4-1-16,-3 5 0 16,2-1 1-16,1-3-1 0,-3 2 0 15,-3-3 0-15,-4-4 0 16,-1-1 0-16,0-5 2 15,0-1-2-15,-6-5 0 16,-4-3 2-16,-2-2-1 16,0-2 1-16,0 0 7 15,2 0 2-15,3-4-4 0,-1-1-2 16,4 0 0-16,4-5-3 16,0 3 0-16,0 0-2 15,0 2 0-15,6 0 1 16,1 3-2-16,-1 2 1 15,1 0 1-15,0 2-1 0,1 8 0 16,0 7 1-16,-1 4 5 16,-2 4 3-16,1 4 4 15,-3 4-2-15,0-1 3 16,-3 2-2-16,0-1-1 16,0-3 2-16,0-2-3 15,0-4-1-15,0-5-1 0,0-1-4 16,0-5-2-16,2-6 1 15,6-1-2-15,8-4 2 16,2-2-1-16,8 0-1 16,1-5-21-16,1-5-29 15,3-5-36-15,-2-10-57 0</inkml:trace>
  <inkml:trace contextRef="#ctx0" brushRef="#br0" timeOffset="5032.03">9973 3938 355 0,'3'-16'8'0,"3"2"22"16,1-2 25-16,4 5-26 16,1 4-13-16,3 1-8 15,-5 5-2-15,3 1 1 0,0 0-2 16,-5 7-4-16,-1 7 0 15,1 3-1-15,-4 2 0 16,-4 2 1 0,0 2 2-16,0 2 2 0,0-1 4 0,0-3 0 15,-2-2 1-15,2 1-3 16,0-5-3-16,4-3-2 16,6-5 1-16,7-5 0 15,0-2 3-15,5 1-1 16,0-4 1-16,0-8-5 0,-2-1 1 15,-1-4 1-15,-5 0 1 16,-1-2 2-16,-4-2-3 16,-4 2-1-16,-4-1 0 15,1 2-2-15,-2 3 1 16,0 2-1-16,0 3 0 0,0 5 1 16,-2 4 0-16,1 0-1 15,-4 10 0-15,3 4 1 16,2 5 1-16,-2 6 2 15,2 6 3-15,0-1 5 16,0 6 3-16,2-1 1 0,1 4-4 16,1-4-3-16,-3-3-3 15,3-4-2-15,-4-3-1 16,0-3-1-16,0-4 0 16,0-5-1-16,-5-5 0 15,0 1 0-15,-4-6 3 16,-1-3 0-16,1 0 1 0,-1 0 4 15,0-1-1-15,3-10-3 16,0 0-2-16,2-7-2 16,2-2 1-16,0-4-2 15,3-5 1-15,0-1-5 0,0-2-21 16,8 0-23-16,2-3-27 16,5 5-30-16,3-2-65 15</inkml:trace>
  <inkml:trace contextRef="#ctx0" brushRef="#br0" timeOffset="5641.35">10511 3756 365 0,'5'-13'15'0,"0"4"26"15,2-2 17-15,5 4-22 0,5-1-19 16,0 5-8-16,1 1-1 15,4 2 0-15,-6 0-6 16,-1 3 0-16,-3 9-2 16,-3 4 0-16,-3 3-2 15,-3 4 2-15,-3 4-1 0,0 1 1 16,0 3 0-16,-5-1 3 16,-1-2 2-16,1-3 2 15,1 0 0-15,4-3-3 16,0-4 0-16,0-3 0 15,7-2-2-15,4-5 0 16,5-2 0-16,1-2 0 16,0-4 1-16,0 0-2 0,-3 0 0 15,1-6 0-15,-7-1 0 16,-3-2 0-16,-3 0 0 16,-2 4 1-16,0-1-1 0,0 4-2 15,-7 2 1-15,0 0-1 16,-1 2 0-16,0 9 3 15,2 6 2-15,1 2 2 16,2 4 2-16,-2 4 1 16,5-1 2-16,0 7 1 15,0 1 3-15,0-1-3 0,0-1-3 16,0-1-1-16,0-4-2 16,-4-2-1-16,-2-6-3 15,1 1-1-15,-2-5 1 16,-2-5 0-16,1 1 1 15,-2-4 0-15,1-4 4 16,0-1-1-16,-2 0-2 0,2-2-1 16,-1 0 0-16,0-2-2 15,5-6-9-15,3-4-28 16,2-1-41-16,2-7-66 16,13-7-205-16</inkml:trace>
  <inkml:trace contextRef="#ctx0" brushRef="#br0" timeOffset="5906.87">11138 4136 411 0,'11'-7'31'16,"4"2"13"-16,0-1 21 15,2 2-16-15,4 3-22 16,1-1-13-16,5 0 0 15,0-1-5-15,5 1-3 16,-3 0-1-16,1-1-2 0,-4-1-2 16,-4 1-1-16,-1 1 0 15,-8 0-16-15,-3 0-8 16,-5 0-5-16,-3 2-13 0,-2-3-27 16,0-1-34-16,-5-1-72 15</inkml:trace>
  <inkml:trace contextRef="#ctx0" brushRef="#br0" timeOffset="6141.8">11350 3952 157 0,'-9'-3'158'16,"5"-1"-118"-16,1 2 13 15,1 2 16-15,2 2-28 16,0 9-16-16,0 5 11 15,0 7 1-15,0 2-6 16,0 4-8-16,0 1-4 0,0 0-8 16,-2 3-6-16,-5-3-4 15,0 2 1-15,-2 0-2 0,-5-2-47 16,2-3-50 0,2-2-205-16</inkml:trace>
  <inkml:trace contextRef="#ctx0" brushRef="#br0" timeOffset="10520.79">12478 3929 281 0,'-6'-4'14'0,"3"4"48"0,-1 0-18 16,4 0-25-16,0 4-10 15,0 7 1-15,0 1-2 16,0 4 0-16,0 3 1 15,0 0-2-15,0-1-1 16,0 1-3-16,0-1-2 16,0-4 1-16,-1-1 0 0,-3-5 0 15,2 0 2-15,1-5 0 16,1 1 1-16,-2-4-1 16,2 0 0-16,0 0 6 15,0 0 1-15,0-2-8 16,9-3-2-16,3-3 0 0,6 4-2 15,1-2 1-15,5 4 0 16,3 2-1-16,0 0 1 16,-2 6 0-16,1 8-1 15,-5-4 1-15,-3 10 0 16,-6 0 0-16,-2-2-1 16,-9 3 2-16,-1-1-1 0,0-2 1 15,-9-3 1-15,-3 2 5 16,-7-6 7-16,2-1-1 15,-3-3-1-15,0-2-3 16,2-1-3-16,-2-2-3 0,5-2-1 16,-2 0-1-16,5 0-1 15,-3-2-1-15,3-5-20 16,1-4-28-16,2-3-39 16,2-8-68-16</inkml:trace>
  <inkml:trace contextRef="#ctx0" brushRef="#br0" timeOffset="10697.93">12474 3975 343 0,'2'-8'12'16,"1"-3"27"-16,9 0 16 0,2 3-24 16,7-4-8-16,5 4-13 15,4-3-7-15,3 1-1 16,-1 6-3-16,2-1-17 15,-4-1-67-15,-3-1-138 0</inkml:trace>
  <inkml:trace contextRef="#ctx0" brushRef="#br0" timeOffset="11635.94">13417 3906 228 0,'-2'-7'1'0,"-1"1"6"16,3 3 34-16,0 1 9 15,0 1-16-15,0 1-14 16,0 0-15-16,0 5-4 16,0 8 9-16,0 2 13 15,0 7 2-15,0 6 0 16,2 2 6-16,-1 7-6 0,5 0-6 15,-5 0-1-15,1-3-5 16,0-2-5-16,-2-3 0 16,0-6-2-16,0-6 1 15,0-2 1-15,0-7 0 16,0 0-1-16,0-4-3 16,0-3 1-16,0 1 1 0,3-2 2 15,1 0 2-15,4 0 0 16,2 0 0-16,4 0-3 15,3 0-4-15,3 0-1 16,2 0-2-16,2 0 0 0,0-3 1 16,-1-1-1-16,-2 1-6 15,1-2-22-15,0 2-14 16,-5-6-37-16,0-3-57 16</inkml:trace>
  <inkml:trace contextRef="#ctx0" brushRef="#br0" timeOffset="12476.96">14320 3780 331 0,'0'-18'0'15,"0"1"17"-15,0 2 29 16,-5 3-14-16,-4 4-14 0,-2 1-9 16,0 7-3-16,-5 0-5 15,0 0-1-15,1 5 0 16,1 7 0-16,-1 2 2 15,3 5-2-15,5-2 0 16,2 5 0-16,5 3 0 16,0 1 1-16,9 1-1 0,5-1 1 15,4 3 0-15,2 0-1 16,-2-2 1-16,0-1-1 16,-6-1 0-16,-1-1 0 15,-5-5 0-15,-6-2 1 0,0-2-1 16,-10-5 1-16,-2-3 0 15,-2-2 1-15,-1-3 0 16,3-2 7-16,-1 0 4 16,6 0-2-16,0 0 1 15,5-6-4-15,2 1-4 16,0-1-3-16,2 3-1 0,7-1-1 16,-1 3 0-16,2 1 1 15,-1 0 0-15,-2 1-1 16,-2 10-1-16,1 5-1 15,-3 6 2-15,-1 6 1 0,-2 6 3 16,0 4 4-16,0 1 4 16,0 3 4-16,0 0-1 15,-2-3 0-15,1-1 0 16,-1-3-3-16,4-5 0 16,-2-1-4-16,3-8-2 0,4-1-2 15,5-6 1-15,3-5 0 16,1-4 0-16,4-5-1 15,5 0-1-15,1-3-2 16,2-8-29-16,1-7-24 0,-1-3-40 16,2-4-54-1</inkml:trace>
  <inkml:trace contextRef="#ctx0" brushRef="#br0" timeOffset="12855.64">15021 3843 373 0,'0'-13'13'0,"-4"0"28"16,1 2 8-16,-3 4-15 16,0 3-10-16,-1 2-12 0,0 2-2 15,0 0-5-15,-2 10-1 16,0 7 2-16,0 6 1 15,4 8 7-15,-1 7 0 16,4 0-3-16,2 7 0 0,0 0 0 16,4 1-1-16,5 2-2 15,0 0 0-15,0-5-1 16,-1-2-1-16,2-5-3 16,-5-4-3-16,1-9 1 15,-5-1 0-15,-1-6 0 16,0-2 0-16,0-2 0 0,0-1 0 15,-5 0-2-15,-2-2-25 16,0 2-18-16,-4-3-30 16,0-2-39-16,-1-1-113 15</inkml:trace>
  <inkml:trace contextRef="#ctx0" brushRef="#br0" timeOffset="13214.02">14922 4685 374 0,'0'8'14'0,"4"-1"27"0,-3-2 14 16,6 2 3-1,0 4-22-15,6-4-14 0,0 0-6 16,0-1 0-16,2-2-1 16,2-4-1-16,-1 0 1 15,-1 0-3-15,-3-4-3 16,-2-7-3-16,-2-1-2 0,-3-3 3 15,-3-1 0-15,-2-2-2 16,0 2-4-16,-3 0-1 16,-7 2 0-16,-2 2 0 15,0 4-1-15,-3 3-1 0,-4 5 1 16,4 0-1-16,-4 3 2 16,5 8-1-16,-2 4 0 15,5-1-1-15,4 0-9 16,2 2-11-16,5-5-15 15,0-2-11-15,7-2-19 16,7-7-17-16,4 0-88 16</inkml:trace>
  <inkml:trace contextRef="#ctx0" brushRef="#br0" timeOffset="13774.51">15245 3663 424 0,'-5'-14'0'16,"5"-4"14"-16,0 4 31 15,7 2 0-15,6 1-23 16,1 4-16-16,4 1-4 15,1 6 1-15,0 0-3 16,-6 3 0-16,2 11-2 16,-6 1 0-16,-2 7 2 0,-5-2-4 15,-2-1 6-15,0 0-4 16,-2 0 4-16,-3-5-4 16,-2-5 2-16,2-1 3 0,1-2-3 15,2-6 2-15,2 0 1 16,0 0 3-16,0-4 9 15,7-7-10-15,2-5-2 16,1-1-1-16,0-3 0 16,-1 2 0-16,-2-3 1 15,1 3 0-15,-5-1-1 0,1 2 1 16,-3 3 2-16,-1 6 0 16,2 0 2-16,-2 5 0 15,0 3-3-15,0 0-4 16,0 9-3-16,-2 3 1 15,-1 6 2-15,-1 4 1 0,3 0 2 16,-2 2 0 0,3-1 1-16,0-2-2 0,4 1-1 15,3-1 0-15,7-3 0 16,3-1-1-16,4-8-22 16,1-1-38-16,5-8-78 0</inkml:trace>
  <inkml:trace contextRef="#ctx0" brushRef="#br0" timeOffset="18698.48">15652 4145 342 0,'-1'-8'4'16,"1"2"6"-16,0-3 22 0,0 1 9 15,0 1-13-15,5 2-15 16,1-4-4-16,1 4 3 16,2 1 1-16,-2 2-8 15,0 2-2-15,0 0-2 16,-1 6-1-16,-1 5 1 0,-2 1 1 15,4 2 7-15,-7 6 1 16,1-2 3-16,-1 1 0 16,0 3-4-16,2-2 0 15,0-3-3-15,3-1-1 16,0-1 1-16,4-3-3 0,1-3 0 16,2-2 1-16,3-3 0 15,0-4 1-15,4 0-1 16,-4-5-1-16,2-7-1 15,-5-1 1-15,-2-4-1 16,0 1 3-16,-5-3 10 16,1-3-1-16,-3 1-6 0,-1-1-4 15,-2 2-2-15,0 3-1 16,0 4-1-16,0 5-1 16,0 1 4-16,0 5 1 15,0 2-2-15,0 0-1 16,0 0-6-16,0 6 1 0,-2 5 3 15,-1 4-1-15,1 5 6 16,0 5 1-16,2 3 1 16,0 6 2-16,0 1 2 15,0 3 3-15,0 1-6 16,4-5 1-16,-3 2 0 0,3-4-3 16,-4-6 1-16,0 2-5 15,0-9 2-15,0-1 0 16,0-4 0-16,-2-5 1 15,-1-2-1-15,-3-3 2 0,3-3 4 16,-4-1 3-16,-1 0-3 16,1-3-2-16,2-6-3 15,-4-3-2-15,3-4 0 16,2-6-1-16,3-1 1 16,1-2-2-16,0 0-13 15,1 2-7-15,11-1-9 0,2 3-6 16,9 3-19-16,4 1-28 15,4-3-53-15,5 2-133 16</inkml:trace>
  <inkml:trace contextRef="#ctx0" brushRef="#br0" timeOffset="19333.18">16577 4206 56 0,'0'-10'338'0,"0"0"-296"0,0-1 13 16,0 0 3-16,0 3-25 16,-2-3-19-16,-1 0-8 15,-2 1 1-15,-1 0-2 16,-2 5-4-16,-2-2 0 16,-2 1-1-16,-1 3 0 15,-1 3-1-15,0 0 0 16,-1 2 0-16,1 7 0 0,1 5 0 15,1 5 0-15,3 1 1 16,1 5 0-16,5-1 1 16,3 2-1-16,0-4 1 0,3-1-1 15,7-3 1-15,2-5 0 16,2-5 1-16,1-3 1 16,-1-3 1-16,2-2 4 15,-2 0 1-15,1-7-3 16,-1-5-3-16,-1-1 2 0,-4-2 10 15,0-3 1-15,0-4-5 16,-4-1-3-16,1-1-3 16,-3 0-2-16,-1-3-2 15,0-2 0-15,-2 3-1 16,0-1 0-16,0 2 0 0,0 6 0 16,-2 2 0-1,0 3 0-15,-1 7 0 0,1 3 0 16,2 4-1-16,-2 0-3 15,2 4 0-15,0 8 1 16,0 4 2-16,0 4 1 16,0 3 0-16,2 4 1 0,3-1 0 15,0 0 0-15,1 2 1 16,0-1-2-16,-1-2 0 16,-3 0 0-16,1-2 0 15,-1-4 1-15,0-1-2 16,1-3-7-16,1-4-20 15,4-5-20-15,-3 0-18 0,2-6-27 16,3 0-47-16</inkml:trace>
  <inkml:trace contextRef="#ctx0" brushRef="#br0" timeOffset="19843.91">16770 4134 403 0,'5'-12'46'0,"-1"3"0"15,1 2 17-15,2 0-9 16,1 1-22-16,-1 3-20 0,3 3-6 16,2 0-4-16,-2 3-2 15,-1 11-2-15,1 1 0 16,0 6 2-16,-5 0-2 16,-2 1-4-16,-3 1-8 15,0-3 3-15,2-4 5 16,-5-4 2-16,-1-1 2 0,1-5 1 15,1-1 1-15,0-3 0 16,2-2 2-16,0 0 1 16,0-6 0-16,7-1-2 15,2-5 0-15,1-3 2 16,-2-1-2-16,1-3 3 16,0-1-1-16,0-2-2 15,-2 0 1-15,-3-2-1 0,-1 5-1 16,-1-1 0-16,-2 8 1 15,0-1-1-15,0 8 1 16,0 1 6-16,-2 4-4 16,-3 0-2-16,-2 5-2 0,2 8 0 15,-3 5 1-15,4 5 3 16,1-2 2-16,3 6 1 16,0-2-2-16,0 0-1 15,5-5-2-15,5-1 1 0,0-4-1 16,2-3 0-16,7-5-15 15,-2-1-16-15,2-6-18 16,1 0-51-16,-3-6-63 16</inkml:trace>
  <inkml:trace contextRef="#ctx0" brushRef="#br0" timeOffset="20431.09">17199 3828 138 0,'7'-38'219'16,"0"8"-164"-16,-2 7 7 16,5 4 2-16,-1 7-14 0,-1 5-21 15,-1 7-18-15,3 0-6 16,-1 0-5-16,1 9 0 16,-3 7-2-16,1 5 1 15,-3 4 1-15,-1 6-2 0,-3 2 3 16,1 0-1-16,-2 5 0 15,0-5 0-15,0-1 0 16,2-3 1-16,1-4-1 16,-1-6 0-16,6-1 1 15,-1-5-1-15,3-6 1 16,5-4 2-16,-1-3-1 16,1 0 0-16,-1-2 0 0,-4-5 0 15,-2-1 2-15,-1-3-2 16,-5 1 0-16,-2 4 4 15,0 0 1-15,0 3-2 0,-5 3-3 16,-2 0-3-16,-5 1 1 16,2 13 1-16,-3 1 3 15,1 6 1-15,1 4 0 16,0 2 5-16,6 6 0 0,-1 2 4 16,1 2 5-16,3 1-6 15,1-1-2 1,-1 1-3-16,2-6-3 0,-2-3-3 15,-2-5 0-15,-3-2-1 16,0-4 0-16,0-2 1 16,-4-6 1-16,-2-2-2 15,1-3 4-15,-3-2-2 16,1-1-1-16,0-2 0 0,3 0-1 16,-4-5 0-16,5-4-3 15,1-3-24-15,4-6-43 16,5-3-49-16,0-12-198 0</inkml:trace>
  <inkml:trace contextRef="#ctx0" brushRef="#br0" timeOffset="20651.59">17727 4170 486 0,'10'-6'17'0,"3"-1"20"16,5 4 15-16,2-1-23 0,3 3-15 16,-2-3-12-16,0 4-1 15,-4 0 0 1,0 0-5-16,-9 0-41 0,-3 0-55 16,-5 4-91-16</inkml:trace>
  <inkml:trace contextRef="#ctx0" brushRef="#br0" timeOffset="20823.08">17770 4256 342 0,'-6'3'47'15,"3"-1"2"-15,3-2 28 16,0 0-12-16,0 0-22 0,7 0-10 16,3 0-1-16,5 0-13 15,5 0-15-15,-1-2-3 16,3-1-2-16,0-3-37 15,-1-3-84-15,4-5-280 16</inkml:trace>
  <inkml:trace contextRef="#ctx0" brushRef="#br0" timeOffset="21486.67">19163 3834 390 0,'0'-4'12'16,"0"4"27"-16,0 0-2 15,0 5-33-15,2 13-8 16,-1 3 12-16,2 7 13 15,-3 5 2-15,2 0-2 0,-2 1-3 16,2-2 2-16,-1-2-7 16,1-1-4-16,0-5-2 15,-1-4-2-15,3-3 1 16,-2-4-1-16,3-5 1 16,-2-1 4-16,7-5 2 15,-1 0 6-15,3-2-5 0,6 0-7 16,1 0-4-16,3 0-2 15,4 0 1-15,1 0-2 16,0 0-22-16,0 0-20 16,2-2-29-16,-2-3-38 15,3-4-72-15</inkml:trace>
  <inkml:trace contextRef="#ctx0" brushRef="#br0" timeOffset="22089.36">19885 3872 429 0,'0'-23'5'0,"-7"0"31"15,-4 2 16-15,2 3-17 16,-3 3-16-16,-3 5-11 16,3 4-4-16,-3 3-4 0,1 3 0 15,-2 0 0-15,2 3-2 16,-1 8 2-16,4 3-1 15,4 1 0-15,4 6 0 16,3-1 1-16,0 3 0 16,10-2 1-16,4 3-2 0,5-4 1 15,1 0 1-15,-3 2-1 16,0-2 0-16,-5-3-5 16,-5 1-6-16,-5-3 0 15,-2-2 4-15,-2-2 6 16,-10-2 1-16,-7-4 0 0,0-3 1 15,-3-2 2-15,2 0 7 16,3 0 1-16,2-3 1 16,5-4 1-16,6-1 0 15,2 1-6-15,2 0-4 16,4 0-1-16,8 1-2 16,1 1-1-16,1 3 1 0,-1 2-1 15,1 0 1-15,-4 7-1 16,-2 7 0-16,-2 3-1 15,-3 6 2-15,-1 4 3 16,-2 5 5-16,0 0 10 16,2 2 4-16,-2 4-8 0,-4-5 4 15,1-1-2-15,-1-5-10 16,2 0-2-16,2-8-3 16,0 0 1-16,0-9-2 15,6-1 1-15,6-2 0 16,6-7-1-16,4 0-13 15,1 0-30-15,5-7-24 16,3-5-21-16,-2-6-32 16,1-9-154-16</inkml:trace>
  <inkml:trace contextRef="#ctx0" brushRef="#br0" timeOffset="22547.25">20264 4067 166 0,'5'-3'266'15,"-1"-4"-227"-15,-3 6 1 16,4-1 7-16,0 2-27 0,4 0-10 16,3 0-2-16,4 0-1 15,5 0 0-15,-2 0-3 16,-1 0-2-16,4 0 0 16,-10-5-1-16,2-2 0 15,-4-3 1-15,-5 0 0 0,-2-2-1 16,-3-2 1-16,0 2-2 15,-1 0 0-15,-6 3 0 16,-5 0-2-16,2 1 1 16,-1 5 1-16,-4 3-2 15,2 0 0-15,-2 3 1 16,1 9 0-16,-1 2 0 0,4 4 2 16,1 2 3-16,2 2 1 15,5 0 4-15,1 1 3 16,2 0-2-16,2-1 0 15,7-2-1-15,3-5-2 16,4 0-3-16,2-6 1 0,1-3-3 16,-2-2 1-16,3-4-1 15,-4 0 0-15,4 0 0 16,-2-4-2-16,-4-2-11 16,3-5-15-16,-7-2-12 0,-3-1-11 15,-1-7-46-15,-2-5-90 16</inkml:trace>
  <inkml:trace contextRef="#ctx0" brushRef="#br0" timeOffset="22753.04">20372 3762 427 0,'-11'0'22'16,"7"-4"21"-16,4-1 9 15,2 1-10-15,15 0-31 0,0-1-13 16,7 2 3-16,3 1-2 16,3 1 0-16,-1 1-47 15,-2 0-36-15,0 0-44 16,-4 0-103-16</inkml:trace>
  <inkml:trace contextRef="#ctx0" brushRef="#br0" timeOffset="23237">20691 3649 326 0,'0'-7'24'0,"2"2"10"15,3-1 21-15,2 3-9 0,1 1-15 16,1 0-13-16,0 2-10 16,2 0-1-16,-4 6-4 15,0 4-2-15,-2 5 2 16,0 3-3-16,-3-3 1 0,-2 3-1 15,0-1 1-15,0-5 0 16,-2 1-1-16,-3-5 0 16,2-2 2-16,-1-2-2 15,4-3 1-15,0-1 0 16,0 0 3-16,0 0 1 0,7-5-2 16,5-4-2-16,-2-4-1 15,0 1 0-15,5-3 1 16,-4 1-1-16,-1-1-1 15,2 0 1-15,-6 1 1 16,-2 1-1-16,-1 2 0 16,-1 3 0-16,-2 1 1 15,0 1 4-15,0 4 2 0,0 2 2 16,0 0-6-16,-7 2-2 16,2 11-1-16,0 1 4 15,0 5 2-15,3 3 2 0,2 1-4 16,0 2-1-16,3-2-2 15,6-4 0-15,5 1 0 16,1-3-18-16,2-8-21 16,2-3-26-16,-1-4-38 15,5-2-130-15</inkml:trace>
  <inkml:trace contextRef="#ctx0" brushRef="#br0" timeOffset="23815">21112 3587 326 0,'5'-18'45'0,"6"0"8"16,0 2 8-16,-1 4-13 15,3 3-14-15,1 3-16 16,-1 4-3-16,-3 2-8 16,1 2-3-16,-4 13-3 15,0 3-2-15,-1 7 2 0,-6 3-1 16,0 2 1-16,0 1 0 15,0 1 3-15,-6-1 2 16,1 2 0-16,2-3-1 16,1-1 0-16,2-4-2 15,0 0 0-15,2-5 0 0,8-5 0 16,3 0 0-16,5-7 2 16,-2-4-2-16,2-4 0 15,2 0-1-15,-5 0 0 16,-1-8-1-16,-6-1 1 15,-3-4 0-15,2 5 0 0,-7-2-1 16,0 0-1 0,0 9 0-16,-8 1-2 0,-4 0 1 15,-1 5 1-15,-2 11 3 16,3 2 1-16,-1 4 2 16,3 3 2-16,3 3 4 15,0 1 1-15,1-1 0 0,0 1 1 16,5 0-3-16,-5-3-2 15,3 1-4-15,0-2-2 16,-3 0 0-16,-2-4-1 16,0 2 1-16,-3-3-2 15,-4-2 1-15,-4-2 3 0,-4 0 1 16,-3-4 4-16,-2-2 1 16,-3-4-5-16,-1 0-4 15,-4-1-1-15,-2 1 0 16,-5-4-14-16,4-2-79 15,-1-8-205-15</inkml:trace>
  <inkml:trace contextRef="#ctx0" brushRef="#br0" timeOffset="32215.35">22266 4368 407 0,'-7'9'-2'16,"2"0"0"-16,0 0 13 15,-2 3 22-15,4 2-15 16,-1-1-13-16,1 1-3 0,1-1-2 15,1-1 0-15,1-3-22 16,0-4-49-16,5-5-57 16</inkml:trace>
  <inkml:trace contextRef="#ctx0" brushRef="#br0" timeOffset="32871.19">22794 3996 338 0,'5'-12'15'16,"5"0"9"-16,4 2 35 16,2 2-21-16,0 3-21 15,2 5-11-15,0 0-2 16,-2 1-2-16,-2 12 0 0,-2 1 0 15,-5 5 0-15,-2 5 6 16,-4-1 7-16,-1 2-1 16,0-1 1-16,0-5-1 15,0-1-3-15,-1-4-3 16,1-3-3-16,0-4 0 0,7-4 1 16,6-3 6-16,1 0-1 15,8-1-6-15,1-10-3 16,0-4-1-16,0 0 1 15,-1-3-1-15,-3-2-1 16,-4-1 1-16,-3-2 0 0,-2 1-1 16,-3 0-1-16,-3 3 0 15,-3 5-2-15,-1 3 1 16,0 5 1-16,0 6-1 16,-3 0-1-16,-4 10 1 0,3 6-1 15,-4 8 3-15,3 5 2 16,0 5 3-16,3 7 0 15,-3-2 3-15,3 4 4 16,2 2-2-16,-3-3 0 16,3-2-2-16,0-6-2 15,-2-6-2-15,2-1-2 0,-3-9 0 16,0-2 0-16,-2-5 0 16,1-2 0-16,-3-2 0 15,0-3 1-15,-4-3 0 16,2-1 1-16,-5 0-1 15,1 0 0-15,3-5-2 0,1-4-2 16,3-2-18-16,6-5-20 16,0-1-20-16,13-10-35 15,6-4-30-15,8-4-139 16</inkml:trace>
  <inkml:trace contextRef="#ctx0" brushRef="#br0" timeOffset="33126.82">23401 4037 365 0,'5'-5'17'16,"0"-5"35"-16,-5 8 7 15,0 2-21-15,0 0-25 0,-5 11-11 16,-2 4 3-16,-3 9 10 16,0 6 3-16,0-1 0 15,3 6-5-15,-1 1-3 16,4 0-3-16,4-3-4 15,0-3-1-15,2-4-1 0,10-5 0 16,1-1-1-16,4-5-20 16,2-5-22-16,5-6-16 15,-1-4-10-15,3 0-18 16,-1-2-64-16</inkml:trace>
  <inkml:trace contextRef="#ctx0" brushRef="#br0" timeOffset="33513.01">23656 4254 117 0,'18'-34'37'0,"0"1"4"15,-4 3 22-15,-3 4 4 16,-6 6-8-16,0 2-7 0,-5 7-7 16,0 4-7-1,-7 4-15-15,-5 3-9 0,0 0-3 16,-3 9 3-16,1 6-1 16,1 3-1-16,1 5 0 15,5 4-3-15,4 4 3 16,3-2-2-16,0-1-4 0,6-3-3 15,5 0 0-15,3-6-2 16,2-3 1-16,3-5 1 16,-2-2-1-16,3-7 0 15,-2-2 3-15,0 0 8 16,0-9-5-16,-4-4-3 0,-2-3-2 16,0-3 1-16,-5-1 0 15,-6-5-3-15,-1 0 0 16,0 0 0-16,0-1-1 15,-10 1-1-15,-5 1-5 16,-2 5-13-16,-7 5-2 16,1 3-7-16,-3 7-2 0,5 4-14 15,3 0-13-15,4 0-21 16,6 8-44-16,8-5-104 16</inkml:trace>
  <inkml:trace contextRef="#ctx0" brushRef="#br0" timeOffset="33841.78">23949 3977 420 0,'12'-7'0'0,"1"-3"30"16,-1 2 33-16,2 5-10 0,3 3-19 15,-3 1-17-15,-1 12-9 16,1 8 3-16,-1 2-3 15,-2 7-2-15,-3 3 4 0,-2 3-3 16,-2 0 1 0,-2 1-3-16,-2-3-1 0,0-1-3 15,-6-2 0 1,-3-4 0-16,0 0-1 0,-3-8 1 16,-1-1-1-16,2-4 1 0,-2-3 0 15,6-4-1-15,-2-1-11 16,3-3-13-16,1-3-10 15,2 0-24-15,3 0-16 16,1-3-68-16,12-10-170 16</inkml:trace>
  <inkml:trace contextRef="#ctx0" brushRef="#br0" timeOffset="34032.18">24336 4164 396 0,'15'-7'16'16,"2"2"18"0,4 2 16-16,-3-1-18 0,-2 2-23 15,-1 2-7-15,-3 0-2 16,-5 0 0-16,-7 7-21 16,0 0-51-16,-6 3-62 0,-2-2-151 15</inkml:trace>
  <inkml:trace contextRef="#ctx0" brushRef="#br0" timeOffset="34190.32">24317 4272 290 0,'-2'2'37'15,"2"-1"11"-15,0 1 27 16,9-2-13-16,5 0-27 16,3 0-19-16,4 0-11 15,0 0-2-15,1 0-3 16,3 0-15-16,3-2-64 15,0-4-63-15</inkml:trace>
  <inkml:trace contextRef="#ctx0" brushRef="#br0" timeOffset="34558.71">24830 4056 390 0,'6'-13'6'16,"-1"2"30"-16,-3 3 37 15,-2 2-16-15,0 5-22 16,-2 1-14-16,-7 1-14 16,-3 10 3-16,-2 9 4 0,-1 3 2 15,4 7-2-15,2 0 1 16,2 2-5-16,5 3-4 16,2-5-3-16,0-2-1 15,11-4-1-15,2-6 1 16,2-6 0-16,4-5 0 0,1-4 2 15,-1-3 1-15,1-2 6 16,-2-10-2-16,0-4-1 16,-2-3 1-16,-4-4 1 15,-1-4-2-15,-5-2-2 16,-2-1-5-16,-4-2-1 0,0 1 1 16,-10 1-2-16,-13 3 0 15,-11 6-20-15,-16 1-40 16,-11-3-73-16,-15 2-189 15</inkml:trace>
  <inkml:trace contextRef="#ctx0" brushRef="#br0" timeOffset="36458.26">15931 6180 339 0,'-13'-2'-5'0,"5"1"10"16,-2 1 19-16,1 0 16 15,4 0-13-15,0 9-10 0,0 5 1 16,-2 2-1-16,4 6-2 16,1 5-2-16,1 4-4 15,1 7 1-15,0 6-1 16,0 8 2-16,5 3 1 16,3 9-4-16,0 4 5 15,3 5-3-15,0 5-3 16,-2 8-2-16,1 4 0 15,-4 7 1-15,0 5-2 0,-3 2 1 16,-1 5 2-16,-2 3 0 16,0 2 1-16,0 4 1 15,0 3 0-15,3 3 3 0,1 0 0 16,1 6-11-16,0-2 1 16,3 3 0-16,-2 1 0 15,2-3 6-15,-3 2-6 16,2-2 0-16,0-2-2 15,-4-4 5-15,-1-1 1 0,0-4-3 16,-2-4 3-16,3-5 1 16,-3-4 1-16,0-5 0 15,2-8-3-15,-1-5-1 16,1-8-2-16,2-8-1 16,-3-11 0-16,1-10-1 0,-2-8 1 15,0-12-1-15,2-13-1 16,-2-6-12-16,0-11-17 15,0-7-9-15,-4-20-37 16,-4-17-123-16</inkml:trace>
  <inkml:trace contextRef="#ctx0" brushRef="#br0" timeOffset="37275.81">17177 6522 247 0,'-1'-15'50'15,"-1"2"-7"-15,2 3 2 16,0 4 2-16,0 3-14 16,0 3-11-16,0 0-4 15,0 3-14-15,0 9 5 0,3 8 9 16,1 4-1-16,-1 1 1 15,-1 5-1-15,0 2-2 16,-2 0-1-16,0 3-2 16,0-8-3-16,0 4 0 15,0-6-2-15,-4-2-1 16,3-3 0-16,-1-6-1 0,2-2 1 16,0-5 0-1,0-1 2-15,7-3 1 0,4-1 2 16,1-2 1-16,8 0-5 15,0 0-3-15,3 0-3 16,2 0-1-16,1-4 1 0,-2 1 1 16,-2-1-5-16,0 3-10 15,-5-3-7-15,0 0-11 16,-3-1-16-16,-1 0-21 16,2-2-31-16,-1-6-51 15</inkml:trace>
  <inkml:trace contextRef="#ctx0" brushRef="#br0" timeOffset="37902.07">17868 6457 402 0,'2'-22'8'0,"-2"1"24"15,0 3 21-15,0 2-20 16,-5 4-18-16,-4 1-8 15,0 2-2-15,-4 4-3 16,-1 3-1-16,-4 2-2 0,-1 0 1 16,0 0-1-1,-1 7 1-15,5 4 0 0,0 3-1 16,6 1-1-16,4 0 0 16,5 5 2-16,0 1 0 0,7-1 0 15,8 1 0-15,0 1 0 16,2-1 1-16,-3 0-1 15,3-5 0-15,-7 3 0 16,-1-4 0-16,-4 0 0 16,-5-3 0-16,0 0-1 15,-2-6 0-15,-10 0 2 16,2 1-1-16,-4-4 0 0,2-3 1 16,1 2-1-16,6-2 3 15,-2 0-2-15,5 0 2 16,2-5 0-16,0-2-1 15,0 3-2-15,7-2 1 0,-2 4-2 16,3-4 2-16,-3 4-1 16,-1 2-1-16,1 0 0 15,-2 4 1-15,-1 4-1 16,3 7 3-16,-3 4 3 0,3 1 11 16,-4 1 6-1,1 6-5-15,1-3 0 0,-1 4 2 16,0-2-5-16,-2-1-5 15,3 0-2-15,-1-5-3 16,0-4-2-16,0-2-1 16,1-3 0-16,5-6 1 15,-1-2-1-15,5-3 2 0,3 0-12 16,4 0-24-16,7-3-23 16,-3-7-44-16,6-10-75 15</inkml:trace>
  <inkml:trace contextRef="#ctx0" brushRef="#br0" timeOffset="38559.6">18272 6494 384 0,'0'-14'7'15,"0"-2"20"-15,0 5 17 16,3 0-9-16,4 4-11 15,1 4-14-15,-1 1-6 16,3 2 0-16,2 0-2 0,-5 11-1 16,2 1-1-16,-3 6 0 15,-2 1 2-15,-3 3 0 16,-1 1 3-16,0 1-1 16,0-3-1-16,0-2 4 15,0-4 0-15,-1-1-1 16,1-3-1-16,0-4 0 15,7-3 1-15,9-1-2 0,0-3 4 16,4 0-4-16,1 0-2 16,1-6-1-16,-2-3 0 15,-5-5-1-15,-1 2 1 16,-4-4 0-16,-3-2 4 16,-5-1 2-16,1-2-1 15,-1 0-2-15,-2 4-2 0,0 1 1 16,0 3-3-16,0 6 1 15,0 3 1-15,0 4 1 16,0 0-3-16,-2 7-1 0,-1 11 1 16,1 3 3-16,2 5 6 15,-2 2-1-15,4 4 2 16,-2 0 5-16,0 1 3 16,0 0-3-16,0-2-12 15,0-3 0-15,0-1 0 16,0-2-2-16,0-4 1 0,-2-1-2 15,-3-6 0-15,0 2 1 16,-2-5 1-16,-5-2-1 16,0-2 2-16,2-3-2 15,-3-3 1-15,-1-1 1 16,1 0-1-16,0 0-1 0,5-7 0 16,0-5-8-16,4-2-19 15,4-8-29-15,0-1-27 16,12-9-51-16,3-4-186 15</inkml:trace>
  <inkml:trace contextRef="#ctx0" brushRef="#br0" timeOffset="38779.8">18713 6312 420 0,'0'-6'14'0,"0"-2"14"0,0 5 26 15,0 3-19-15,0 0-21 16,0 8-13-16,0 9 1 16,-2 1 2-16,0 6-2 15,1 2-1-15,-1 2 0 0,2-2-1 16,0 0-5-16,0 0-44 16,0-6-47-16,0-4-69 15</inkml:trace>
  <inkml:trace contextRef="#ctx0" brushRef="#br0" timeOffset="39393.39">18915 6316 344 0,'10'-20'33'15,"-2"1"-5"-15,6 2 14 16,5 2-4-16,-5 5-7 0,2 3-15 15,-4 6-12-15,2 1-4 16,-6 1 0-16,-3 12-2 16,-1 3 1-16,-2 4 0 15,-2 3 1-15,0 2 0 0,0 2 0 16,-4-1 0-16,-1 3 1 16,2-2 1-16,1-1 2 15,0-2 0-15,2-1 1 16,0-3 0-16,9-1-1 15,2-5 0-15,5-2-1 0,4-2 0 16,-3-3 0-16,3-4-1 16,-2-3 1-16,-2 0-1 15,-3 0 1-15,-2-2 5 16,-6-3 5-16,-1-2 6 0,-4-3-7 16,0 4-5-1,0 3 0-15,0-3 0 16,-6 5-2-16,1 1-1 0,0-3-1 15,-3 7-1-15,1 7 1 16,0 5 3-16,2 3 1 16,2 4 0-16,-2 2 4 15,2 6 4-15,3 0-5 0,0-1 0 16,-2-1-1-16,0 0-3 16,0-2-1-16,-1-2-2 15,-1-3-2-15,1-7 1 16,-2-2-1-16,-2-2 0 0,1-4 2 15,-1 0 0-15,-2-2-1 16,-3-3 0-16,0-2 0 16,4 0 0-16,-4 0-4 15,4 0-19-15,2-9-15 16,5-3-26-16,-1-8-42 16,7-3-121-16</inkml:trace>
  <inkml:trace contextRef="#ctx0" brushRef="#br0" timeOffset="39612.58">19603 6618 431 0,'7'-3'3'15,"0"-2"11"-15,4 4 33 0,5-1-4 16,3 2-18-16,0-1-16 15,3 1-6-15,0 0-2 16,-3 0 0-16,-6 0-5 16,-4 0-43-16,-4 1-63 15,-5 2-176-15</inkml:trace>
  <inkml:trace contextRef="#ctx0" brushRef="#br0" timeOffset="39786.46">19657 6706 152 0,'-6'4'244'16,"5"-4"-199"-16,1 2 28 16,0-2-10-16,0 0-16 0,7 0-3 15,6 0-12-15,1 0-12 16,2 0-12-16,2 0-7 16,-2-2-1-16,0 2-31 15,-1-6-106-15</inkml:trace>
  <inkml:trace contextRef="#ctx0" brushRef="#br0" timeOffset="43238.43">20478 6293 109 0,'-4'-5'203'0,"2"1"-181"0,-1 2 4 15,3 2 22-15,0 0-19 16,0 2-23-16,0 10 8 16,0 4 10-16,0 6 6 15,0 6-1-15,5 5-2 16,0 0-5-16,-1 6 0 0,-1 3-4 15,1-2-1-15,0-1-3 16,-2-5-2-16,0 1-1 16,-1-7-1-16,1-3-6 15,-2-4 0-15,0-1-1 16,0-4-1-16,0-4 0 0,0-2 0 16,0-5-1-16,0-2 0 15,0-3 0-15,0 0 1 16,0 0-6-16,0-7-10 15,0-2-16-15,0-4-8 0,0-1-10 16,0-2-20-16,0-5-14 16,-2 1-22-16,-6 1-35 15,3-2-35-15</inkml:trace>
  <inkml:trace contextRef="#ctx0" brushRef="#br0" timeOffset="43522.78">20465 6540 188 0,'0'-22'68'0,"2"1"-19"0,10 4 4 16,3-1-12-16,1 6-2 15,4 0-8-15,-1 4-8 16,1 5-4-16,0 3-8 16,-1 0-4-16,-2 5-5 15,-1 7 0-15,-1 3 0 16,-5 1-1-16,-1 1 0 0,-3 1-1 16,-3-1 0-16,-3-2 1 15,0 0 0-15,-5-4 1 16,-6 3 3-16,0-6 2 15,-4 1 3-15,2-1-5 0,-4-1-1 16,3-3-3-16,2 0 0 16,0 0 0-16,5-2-1 15,2-2-9-15,4 0-22 16,1 0-25-16,0-6-36 16,6-7-116-16</inkml:trace>
  <inkml:trace contextRef="#ctx0" brushRef="#br0" timeOffset="44280.25">21032 6353 412 0,'0'-1'2'0,"0"-8"23"15,0 5 4-15,0 4 14 16,0 0-18-16,6 4-20 16,1 6-3-16,2 7 5 15,0 1 6-15,3 3-4 16,1-2-4-16,-2 3-4 16,0-5 1-16,1 0-1 15,-3-4-1-15,2-1 0 0,-2-4-6 16,0-4-12-16,-1-3-13 15,2-1-11-15,1 0-8 16,-3-8-13-16,4-6 1 16,-5-2-9-16,3-4 28 15,0 0 32-15,-2-1 12 0,1-2-1 16,3 1 2-16,-7 0 4 16,2 4 24-16,-4 1 16 15,1 6 11-15,-4 4-7 16,0 4-2-16,0 3-10 0,0 0-29 15,-6 2-6-15,1 8 2 16,0 1 1-16,-5 5-1 16,5 1-3-16,2 0-1 15,-4 1-1-15,2-2 2 16,-3 2-6-16,1-4-15 0,1 0-2 16,-1-5-4-16,0-3 3 15,1 3 5-15,1-6 7 16,2-1 8-16,-3 0 2 15,5-2 1-15,-3 0 9 16,4 0 12-16,-2 0 8 16,1 0-3-16,1 5-7 15,-2 2-1-15,0 4 5 0,2 3 3 16,0 5-1-16,0 0 1 16,0 4-4-16,0-2-7 15,0 0-3-15,0-1 0 16,0 0-4-16,0-3-3 0,0-1-4 15,0-1-1-15,0-3 1 16,0 2-2-16,0-8 0 16,0 1 1-16,0-2-1 15,0-3-8-15,0-2-16 16,0 0 9-16,7-5-7 0,4-6-42 16,3-3-37-16,4-5-64 15</inkml:trace>
  <inkml:trace contextRef="#ctx0" brushRef="#br0" timeOffset="44599.91">21572 6327 420 0,'1'-7'6'0,"-1"-4"17"15,0 4 19-15,0 3-1 16,-1 4-23-16,-6 0-10 0,-1 0-5 15,1 5 0-15,-5 8 4 16,4 3 2-16,-3 8 3 16,1 2 3-16,0 4 0 15,1 6-3-15,4 0 2 0,2 2-1 16,1-1 0-16,2 0-6 16,0-5-5-16,4-1 0 15,2-6-1-15,3-5-1 16,6-6 2-16,1 1-1 15,0-6-1-15,3-5-17 16,3-3-16-16,0-1-23 16,2 2-42-16,-2-11-64 0</inkml:trace>
  <inkml:trace contextRef="#ctx0" brushRef="#br0" timeOffset="44943.44">21815 6357 389 0,'0'-4'37'0,"3"-6"13"15,-3 8 13-15,1 2-30 0,-1 7-29 16,0 7 0-16,0 8 13 16,0 3 2-16,0 5 2 15,0 2 4-15,0 4-4 16,4-1-8-16,-2 1-4 15,1-2-4-15,-1-2-2 16,0-2 0-16,-1-4-1 16,-1-5-2-16,0 0 1 0,0-5-1 15,0-3 1-15,0-5-1 16,0 1 0-16,0-7-17 16,0 0-10-16,0-2-1 0,0 0 1 15,0-4-11-15,-1-8-35 16,-5-4-8-16,3-2-34 15,-2-7-50-15</inkml:trace>
  <inkml:trace contextRef="#ctx0" brushRef="#br0" timeOffset="45221.86">21789 6549 152 0,'0'-21'110'16,"2"5"-38"-16,6 1-16 16,3 3 4-16,4 2-7 15,-1 2-12-15,4 5-14 16,-2 3-9-16,-2 0-3 15,2 0-4-15,-1 11-4 16,-5 2-2-16,2 1-5 0,-5 2 1 16,-2 4-1-16,-3-2 0 15,-2-2 0-15,0 1 0 16,-2-3 0-16,-8 0 0 16,-2-5 0-16,0 3 1 0,-1-8 0 15,-3 3 0-15,6-3 0 16,-3-3-4-16,4 2-13 15,4-3-13-15,-2 0-20 16,7 0-22-16,0-10-23 16,0-5-104-16</inkml:trace>
  <inkml:trace contextRef="#ctx0" brushRef="#br0" timeOffset="45506.92">22071 6285 371 0,'8'-7'37'0,"1"0"11"0,6 6 9 16,-3 1-12-16,6 1-16 15,-2 12-10-15,1 5 2 16,-3 3-3-16,1 6-1 0,-3 5-3 16,-4 0-5-16,-1 4 1 15,-2-1-4-15,-3 1-1 16,-2-1-2-16,0-6 2 15,-2-2-4-15,-5-1 0 16,-1-7-1-16,1-4 0 0,0 1 1 16,-2-8-1-16,0 2-17 15,2-4-30-15,-2-4-31 16,2-2-78-16</inkml:trace>
  <inkml:trace contextRef="#ctx0" brushRef="#br0" timeOffset="46033.87">22609 6464 318 0,'-7'0'31'0,"5"0"17"15,2 0 17-15,2-2-23 16,10-1-15-16,3 0-14 0,5-1 0 16,1 2-5-16,3-2-4 15,1 2-3-15,0 0-1 16,-2 2-7-16,2 0-26 16,2 0-27-16,0-1-44 15,-3-2-97-15</inkml:trace>
  <inkml:trace contextRef="#ctx0" brushRef="#br0" timeOffset="46724.32">23116 6321 364 0,'-4'-9'15'0,"4"-3"2"15,0 3 27-15,0 2-13 16,6 1-7-16,2 1-13 0,3 3-7 16,0 2-2-16,1 0-1 15,0 0 0-15,-2 7-1 16,-1 4 1-16,-2 2-1 16,-1 1 0-16,-1 2 0 15,-3 2 2-15,0 2 3 0,-2-2 2 16,0 1 2-16,0 1-2 15,0-3 0-15,0-1 0 16,1-1-4-16,6-5 1 16,0-1-1-16,5-6 1 15,3 0 3-15,0-3 1 0,3 0-2 16,2-6-6-16,0-4 1 16,-6-3 0-16,2 1 0 15,-5-6 1-15,-3 2-1 16,-1-2 2-16,-2 0 3 0,-2 0-2 15,-3 0 0-15,0 0 0 16,0 4-1-16,0 5 0 16,0 0-1-16,0 6 3 15,-3 1 2-15,-2 2-4 16,4 2-2-16,-3 8 0 16,1 5 1-16,-1 6 5 0,4 4 4 15,0 4 5-15,0 5 0 16,0 3-2-16,0 2 0 15,0 0-7-15,0-3-1 16,0 0-3-16,0-8-1 16,0 1 0-16,-3-8-1 15,-4-5 1-15,-1 0 0 0,-1-5 1 16,2-2 2-16,-1-6-1 16,-2 1 1-16,3-4-1 15,-4 0 0-15,6 0-1 16,-1-7-2-16,3-4 0 15,1-1-3-15,2-4-18 0,0-2-16 16,3-2-35-16,9-7-47 16,2-3-75-16</inkml:trace>
  <inkml:trace contextRef="#ctx0" brushRef="#br0" timeOffset="47053.61">23722 6320 390 0,'-9'-11'17'15,"4"4"15"-15,-2 0 8 16,2 3-6-16,-3 1-10 16,-2 3-15-16,1 0-4 15,-3 0 5-15,-3 10 2 0,0 4 1 16,3 6 0-16,0 4 1 15,0 4 1-15,4 2 0 16,4 2-3-16,2 0-3 16,2 0-1-16,2-2-3 15,8-2-1-15,4-2-2 16,1-5-1-16,4-2 0 16,0-6-2-16,3-3-25 15,1-5-10-15,3-5-25 0,-4 0-34 16,3-5-72-16</inkml:trace>
  <inkml:trace contextRef="#ctx0" brushRef="#br0" timeOffset="47491.54">23986 6356 281 0,'0'-13'97'0,"0"0"-59"0,0 3 10 16,-5 4-4-16,-2 2-5 15,-2 4-18-15,-4 0-11 16,3 2 4-16,-1 9-1 16,0 9-3-16,2-1 2 15,3 8 0-15,1 0 1 16,3 3 1-16,2 1-5 0,0-2-1 16,2-3-3-1,5-2-2-15,4-6-1 0,2 0-1 16,0-7 1-16,-1-2-1 15,2-4 1-15,1-5 0 16,-1 0 2-16,4-5 3 0,-4-7-1 16,1-3 2-16,-3-3 1 15,-1 0 3-15,-2-3-5 16,-4 0-2-16,-1-2-4 16,-4-2 0-16,0-2-1 15,0-2 0-15,-7 4 0 0,-2-1 0 16,-6 2-2-16,1 5-9 15,-1 5-7-15,-2 1-1 16,2 9-13-16,1 4-12 16,3 0-12-16,4 0-30 15,3 4-21-15,4 2-78 0</inkml:trace>
  <inkml:trace contextRef="#ctx0" brushRef="#br0" timeOffset="47749.9">24175 6234 397 0,'16'-4'29'0,"0"2"13"15,4 2 25-15,4 4-19 16,-3 9-9-16,-3 2-8 16,-1 7-3-16,2 2-7 0,-9 2-6 15,-2 4-3-15,-4 3-3 16,-4-1-4-16,0 3-3 15,-6 0 0-15,-8 3-2 16,0-2 1-16,-5 0-1 16,-3-4 1-16,-5-3-10 0,0-1-33 15,-8-9-50-15,1-5-96 16</inkml:trace>
  <inkml:trace contextRef="#ctx0" brushRef="#br0" timeOffset="48336.24">23094 6978 418 0,'-2'0'32'16,"2"-4"-9"-16,0-10 33 15,19-8-22-15,8-5-9 16,15-8-5-16,14-10-5 16,16-10 0-16,16-9 1 0,14-9-4 15,15-6-3-15,5-3-2 16,5-7 1-16,-5 2-4 16,-3 3-1-16,-12 5-1 15,-15 11-1-15,-16 6 0 16,-17 8-1-16,-18 12 0 15,-15 8-26-15,-21 4-11 0,-9 4-33 16,-21 2-107-16</inkml:trace>
  <inkml:trace contextRef="#ctx0" brushRef="#br0" timeOffset="53727.15">17045 7995 351 0,'-6'-12'8'0,"0"4"10"15,3 1 36-15,1 1-13 16,0 4-10-16,2 2-14 16,0 0-11-16,0 11-9 15,0 4 6-15,0 9 8 0,0 6 5 16,0 4 2-16,0-1-3 16,0 0 0-16,0-1-3 15,0-1 0-15,0-4-3 16,0-4 0-16,0-2-1 15,2-6 1-15,3-1-1 0,-1-5 1 16,4 0-1-16,2-4 4 16,4-5 1-16,3 1 0 15,6-1-3-15,4 0-4 16,-1 0-5-16,5 0 1 16,-4-1-2-16,0-3 0 15,-5 1 1-15,-3-1-1 0,-4 3 0 16,-5-3-2-16,-4 2-6 15,-2 2-4-15,-2 0-12 16,-2 0-17-16,0-1-31 16,-4-3-67-16,-4-5-149 15</inkml:trace>
  <inkml:trace contextRef="#ctx0" brushRef="#br0" timeOffset="54767.06">17825 7870 339 0,'-3'-7'3'0,"-6"-3"8"15,-4 2 11-15,-1 2-6 16,-2 0-5-16,0 3-6 0,-1 3-2 15,-1 0-1-15,4 0 5 16,2 2-3-16,0 8 3 16,2 0-1-16,3 2 2 15,2 4-1-15,5 0 0 0,0 6-1 16,0 2 1-16,7-2 3 16,5 3 0-16,5 3 0 15,-2 0-3-15,5-2-4 16,-4 1-1-16,1-3-1 15,-5 1 0-15,-2-3-1 16,-9-2 0-16,-1-2 0 16,-1-4 1-16,-14 0 0 0,-1-3 0 15,-6-4 2-15,0-2-1 16,5-3 3-16,-1-2 0 16,2 0 5-16,4 0 0 15,6-2-1-15,2-2-1 16,2 1-2-16,2-1-2 0,0 3-2 15,6 1-2 1,0 0 1-16,3 0-1 0,1 5-1 16,0 9 1-16,1 8 0 15,-2 6 0-15,0 8 5 0,-2 3 3 16,-2 6 6-16,-3 3 2 16,-2-2 2-16,3 2-4 15,-3-5 1-15,0-2-4 16,0-7-1-16,0-5-1 15,1-4-3-15,5-9-3 16,1-6-1-16,3-2-1 16,8-4 2-16,3-4-2 0,5 0 0 15,2-12-19-15,5-2-34 16,5-4-29-16,-4-8-42 16,0-8-95-16</inkml:trace>
  <inkml:trace contextRef="#ctx0" brushRef="#br0" timeOffset="55130.95">18475 7935 371 0,'0'-19'11'16,"0"1"34"-16,-5 3 9 15,2 9-10-15,-2-1-16 16,-2 7-8-16,0 0-8 15,0 1-7-15,0 11 0 16,2 8 2-16,-1 7 5 16,1 7 1-16,1 4 3 0,4 2 4 15,0 4-1-15,2 0-2 16,0 0-8-16,1-1 0 16,3-2-2-16,0-3-2 15,-3-1-1-15,2-3-1 0,-3-4 0 16,0-1-2-16,-2-6 0 15,0-1 0-15,0-6-1 16,-2-2 1-16,-1-4 1 16,-4 1-2-16,1 0-19 15,-1 0-28-15,0-2-30 0,-2-1-45 16,1 0-83-16</inkml:trace>
  <inkml:trace contextRef="#ctx0" brushRef="#br0" timeOffset="55473.99">18399 8845 387 0,'0'15'28'15,"1"-1"24"-15,3-3 12 16,-1-3-12-16,4 3-16 0,2-5-18 16,2-1-4-16,2-3 3 15,2-2 0-15,-2 0-4 16,0 0-6-16,0-10-2 15,-5 0-2-15,-2-5 0 16,-5 0 3-16,-1-2-2 16,0-2 0-16,-1 1-2 15,-8 0-1-15,-1 2-1 0,-4 6-1 16,0 1 1-16,0 3-1 16,-2 5 0-16,-1 1-1 15,2 0 1-15,1 7 0 16,2 3 1-16,2-1-4 15,4 2-15-15,0-1-18 16,6 0-8-16,0-5-26 0,12-5-28 16,2-2-78-16</inkml:trace>
  <inkml:trace contextRef="#ctx0" brushRef="#br0" timeOffset="55993.09">18606 7682 462 0,'-10'-21'2'15,"3"-2"7"-15,7 1 22 0,0 8 15 16,9 0-13-1,3 5-20-15,4 5-9 0,4 4-4 16,-2 0 1-16,-2 7-2 16,-2 9-1-16,0 4 2 15,-8 1-1-15,-2 4 0 16,-2-1 1-16,-2-5-7 16,0-1 5-16,-6-4 1 0,1-5 1 15,2-3 1-15,-2-1-1 16,5-5 2-16,0 0 3 15,0-5 1-15,2-4-4 16,4-5-2-16,3-1 1 0,0-5 0 16,-2 1-1-16,2-1 1 15,-2 1 0-15,-2 2-1 16,-1 3 0-16,-2 3 0 16,-2 4 0-16,0 6 2 15,0 1 0-15,0 3-4 0,0 12 0 16,-4 3 1-1,2 4 0-15,2 6 1 0,0 1-1 16,0 4 1-16,4 1 0 16,6 0-9-16,-2 7-45 15,4-6-40-15,2 1-73 16</inkml:trace>
  <inkml:trace contextRef="#ctx0" brushRef="#br0" timeOffset="56644.15">18966 8162 339 0,'-4'0'99'16,"3"-9"-68"-16,1 0 6 0,0 0 0 15,3 2-10-15,4 1-15 16,0-1-11-1,1 6 1-15,1 1-3 0,-3 0 0 16,1 5 1-16,1 6-3 16,-1 1 2-16,-3 6 0 15,1 2 0-15,-2-1 2 0,-1 3-1 16,2-7 0-16,-3 2 1 16,4-1-1-16,-2-6 0 15,4 0 1-15,2-5 0 16,2-3 4-16,2-2 4 15,2 0-1-15,2-6-3 0,3-5-3 16,-4 1 0-16,-1-5-2 16,-3 1 2-16,-4-2 1 15,2 2 1-15,-5-2 3 16,-3 2-1-16,0-1-2 16,-2 3-1-16,0 1-3 0,0 5 2 15,0 2-1-15,0 2 2 16,0 2-2-16,-2 0-2 15,-1 6 3-15,-1 5 0 16,1 6 2-16,0 4 4 16,-1 4 5-16,4 1 2 0,0 5 1 15,0 1-3-15,0 2 0 16,0 2-3-16,4-2-4 16,-1-2-3-16,-3-6 0 15,0 0-1-15,0-5 0 16,0-5-1-16,-8-3 1 0,2-4 0 15,-1-2 2-15,-1-4-1 16,-5-3 0-16,4 0-1 16,-4 0 1-16,2-3-2 15,1-8-5-15,3 0-28 16,-1-3-29-16,3-4-38 0,5-5-80 16</inkml:trace>
  <inkml:trace contextRef="#ctx0" brushRef="#br0" timeOffset="57283.39">19569 8251 388 0,'9'-4'20'15,"-2"-7"6"-15,-7 3 26 0,0 2-8 16,0-1-16-16,0 0-18 15,-7 0-7-15,0 2-1 16,-2-1 0-16,0 2 1 16,-3 3-3-16,-3 1 0 15,1 0 0-15,1 0-1 16,-3 1 1-16,3 9 0 0,3 1 4 16,3 3 1-16,1 1 3 15,2 3-5-15,4 0 1 16,0 2 1-16,3-4-1 15,5 2 0-15,3-5-1 16,2-3-1-16,-1-3 0 0,2-3 0 16,-1 0 0-16,3-4 0 15,-3 0-1-15,1-10 0 16,-1 0 1-16,-4-3-2 16,1-3 2-16,-2 0 4 15,-5-4 4-15,1-1-4 16,1-1-3-16,-3 1-1 0,0-4-1 15,-1-1-1-15,1 1 1 16,-2 0-1-16,0 0 0 16,0 7 0-16,0 4 0 15,0 5 1-15,0 3 2 16,0 6 6-16,0 3-6 0,-2 9-3 16,2 5 1-16,-1 3 7 15,1 7 6-15,1 2-6 16,-1-1-1-16,2 1-2 15,2-3 0-15,-1 1-4 16,2-2 0-16,-2-2 0 0,-1-4 0 16,0-2-1-16,1-5-7 15,-3-1-15-15,3-6-17 16,1-1-9-16,1-4-16 16,3 0-21-16,1-2-59 15,1-8-85-15</inkml:trace>
  <inkml:trace contextRef="#ctx0" brushRef="#br0" timeOffset="57803.1">19838 8153 366 0,'0'-6'35'0,"2"1"13"16,0 3 10-16,2 1-9 15,0 1-26-15,1 0-17 16,5 0-5-16,-1 7 1 15,6 4 0-15,-5-1 0 16,3 6 0-16,-4 0-2 0,-2 0 0 16,-5 1 0-16,-1-2 0 15,-1 2 0-15,0-4 0 16,-3-1 0-16,-1-4 0 16,-1-2 0-16,2-1 1 15,1-3 1-15,2 0-1 0,0-2 2 16,0 0 7-16,0-2 10 15,5-7-13-15,0 0-5 16,4-1-1-16,1-5 3 16,-3-1 0-16,1 0-1 15,-1 0-2-15,1-4 0 0,-1 4 0 16,-3 0-1-16,-1 2 1 16,-1 3-1-16,-2 5 2 15,0 2 5-15,0 2 3 16,0 2-7-16,0 0-3 15,-5 9 1-15,1 3 2 16,-3 4 4-16,4 3 2 0,-3-1 0 16,6 4-1-16,0-2-2 15,0-1-3-15,0-2-1 16,6-3-2-16,1 0 1 0,5-5 0 16,1-2-16-16,1-4-28 15,1-3-20-15,1 0-38 16,0-7-64-16</inkml:trace>
  <inkml:trace contextRef="#ctx0" brushRef="#br0" timeOffset="58466">20192 7903 300 0,'0'-26'60'16,"0"1"-35"-16,4 1 33 0,1 7 0 15,4 4-10-15,0 3-15 16,4 0-14-16,3 6-5 16,-2 1-6-16,1 3-3 15,-1 3-2-15,-2 9-2 16,-1 2-1-16,-4 6 0 0,0 3 0 16,-5 0-1-16,-2 4 2 15,0 1 1-15,0 1 5 16,0-1 2-16,0 1 2 15,0-3 2-15,0-2-2 16,0-1-2-16,0-3-1 0,5-5-2 16,5 2-2-16,-1-5 0 15,1-3-2-15,3-2 0 16,1-3 0-16,-1-1 0 16,0-3 0-16,-1 0-1 15,-1 0 0-15,-4 0 0 16,-3-2 1-16,-1-1-1 15,-3-2 0-15,0 1-2 0,0 1 0 16,-2-1 1-16,-3 4-2 16,-2 0 2-16,0 0-2 15,-1 0 2-15,-2 7-1 16,3 4 1-16,-3 1 0 16,3 4 0-16,0 0 1 0,0 2 2 15,0 3 1-15,1 4 3 16,4 0 1-16,-1 5-1 15,1 1 4-15,0 1 0 16,2 2-3-16,0-4-2 0,-1 1-4 16,-1-6 1-16,-1-2 0 15,-3 0-2-15,-2-3 1 16,1-4-1-16,-1 0 0 16,-1-4-1-16,-2-1 1 15,-2-2 0-15,0-4 0 16,1 1 0-16,-6-3-1 0,-1-3 1 15,-3 0-17-15,-5-3-45 16,-2-11-68-16,5-12-161 16</inkml:trace>
  <inkml:trace contextRef="#ctx0" brushRef="#br0" timeOffset="58961.8">21253 8122 408 0,'0'0'18'0,"0"0"15"16,0-1 17-16,12-5-22 16,1 3-4-16,4-1-11 0,2 3-10 15,1-2-1 1,-1 2-2-16,0 1 0 0,-4 0-21 15,-7 0-33-15,-1 4-39 16,-5 1-61-16</inkml:trace>
  <inkml:trace contextRef="#ctx0" brushRef="#br0" timeOffset="59159.63">21299 8212 328 0,'-12'5'45'0,"3"-3"1"15,4 0 17-15,4-2-10 0,1 0-9 16,1 0-15-16,11 0-9 16,5 0-9-16,7-4-6 15,2-1-4-15,2 1-1 16,5 3 0-16,-3-2-25 16,-3 0-50-16,-1-1-60 15,-4-3-195-15</inkml:trace>
  <inkml:trace contextRef="#ctx0" brushRef="#br0" timeOffset="60146.67">22336 7792 381 0,'-5'-8'38'0,"3"2"-39"16,2 2 35-16,0 1 9 15,0 3-13-15,7 0-13 0,2 6-11 16,4 6 5-16,3 3 0 16,0 6 0-16,-1 0-2 15,-1 3-3-15,-2-2-4 16,1-2-1-16,-3-2-1 16,2 0 1-16,-5-6-1 15,2-1-1-15,-3-4-12 0,1-2-9 16,0-5-13-16,0 0-7 15,-2-1-9-15,0-11-12 16,-2-5-10-16,2-3-6 0,0-3 0 16,-1 1 30-16,1-3 20 15,0 4 26-15,2-3 13 16,-3 4 43-16,2 6 21 16,-3 1-1-16,-1 5-4 15,0 2-17-15,-2 2-7 0,0 3-13 16,0 1-12-16,0 0-16 15,0 5-2-15,-4 6 0 16,-1 1 1-16,0 3-2 16,0 1 0-16,0 1 0 15,2 1 0-15,-1-1-1 0,2-3 0 16,1 1-2 0,-1-5-11-16,2-2 1 15,0-2-2-15,-2-2 4 0,2-3 4 16,0 2 3-16,0-3 2 15,0 0 2-15,0 0 2 0,0 0 5 16,0 1 5-16,0-1 2 16,0 5-7-16,0 1-6 15,0 8 8-15,0 0 10 16,0 5 1-16,0 6 2 16,0 0-3-16,0-4-2 15,0 5-4-15,0-5-4 0,0-3-3 16,0-1-3-16,0 0 0 15,0-5-3-15,0-3 0 16,0 0 0-16,0-3 0 16,0-1-1-16,2-5-8 15,0 2-13-15,3-2-14 0,2 0-12 16,4 0-22 0,3-10-45-16,3-7-101 0</inkml:trace>
  <inkml:trace contextRef="#ctx0" brushRef="#br0" timeOffset="60466.96">22931 7761 413 0,'0'-9'16'0,"-2"2"17"0,-1 4 7 15,-2 3-16-15,0 0-11 16,0 0-10-1,-2 10-2-15,-2 6 3 0,-1 5 10 16,0 6 0-16,0 5 6 16,-2 3-2-16,3 6-4 15,1-1-1-15,-2 0-2 0,5 2-1 16,3-5-2-16,2-3-3 16,0-5-3-16,9-4-1 15,4-6 0-15,3-2 1 16,4-7-1-16,3-3-13 15,0-1-23-15,2-6-13 0,1 0-45 16,-1-2-44-16,-3-12-147 16</inkml:trace>
  <inkml:trace contextRef="#ctx0" brushRef="#br0" timeOffset="60779.75">23218 7836 381 0,'3'-4'59'0,"-1"-4"12"16,-2 8-13-16,0 0-35 0,-2 9-8 15,-1 10 9-15,-1 3 8 16,-1 4-2-16,2 4-9 16,1 2-3-16,2 4-2 15,0 1-5-15,0-3-5 16,0 0-2-16,2-4-2 0,3-3-1 15,-3-2 0-15,1-7-1 16,-1 0 0-16,-2-7 0 16,2 1-6-16,-2-5-20 15,0-1-21-15,0-3-20 16,0-3-12-16,0 0-18 16,-2-2-15-16,0-10-78 15</inkml:trace>
  <inkml:trace contextRef="#ctx0" brushRef="#br0" timeOffset="61062.97">23221 7974 345 0,'7'-14'30'0,"1"6"19"16,3-2 7-16,1 1-13 16,1 6-11-16,1 3-14 15,1 0-4-15,2 0-3 16,-4 12-4-16,-2 0-5 0,-1 8-1 15,-4-4 0-15,-2 4-1 16,-4 0 1-16,0-4-1 16,0 0 0-16,-10-2 1 15,0-4 0-15,-4 0 1 16,-3-2-1-16,-3 0 1 0,4-5-2 16,-2-1-5-16,4-2-9 15,1 0-22-15,6 0-35 16,4-9-24-16,3-7-103 15</inkml:trace>
  <inkml:trace contextRef="#ctx0" brushRef="#br0" timeOffset="61330.91">23469 7757 450 0,'9'-3'10'0,"0"3"29"0,2 0 4 15,4 0-11-15,-3 12-5 16,5 4-6-16,-4 5-5 16,-2 4 1-16,0 5 1 15,-2 5-3-15,-6 0-6 0,-3 1 0 16,0 3-4-16,-3-3-2 16,-6 0-1-16,-4-4 1 15,-1-4-2-15,-4-3 1 16,2-3-13-16,-4-3-18 15,-2-3-28-15,-2-3-56 16,-3-4-137-16</inkml:trace>
  <inkml:trace contextRef="#ctx0" brushRef="#br0" timeOffset="61678.21">22434 8354 462 0,'-15'4'5'16,"4"-4"19"-16,11 0 24 16,5 2-16-1,16 2-1-15,6-1-4 0,14 1-11 16,10-1-3-16,12 0 2 15,11-3-4-15,11 0-1 0,8 0 2 16,4-5 1 0,0-2-3-16,-4-2-5 0,-12 2 0 15,-16-2-2-15,-14 4-2 16,-17-1 0-16,-12 3-1 16,-11 3-2-16,-11 0-18 15,0 0-41-15,-18 0-6 0,-4 3-51 16,-5 1-89-16</inkml:trace>
  <inkml:trace contextRef="#ctx0" brushRef="#br0" timeOffset="62231.36">22857 8560 376 0,'-6'-4'28'0,"3"-1"17"16,3 5 15-16,0 0-26 16,0 0-15-16,0 12-12 15,0 4 11-15,5 6 13 16,-1 3-4-16,1 7-4 0,1-2 3 15,-1 4-9-15,-5 2 1 16,0-1-5-16,0 1-4 16,2-4-1-16,-4 0-2 15,-1-7 1-15,1-1-5 16,0-6 0-16,2-3-1 16,0-2-1-16,0-4 1 0,0-2 0 15,0-4-4-15,0 0-18 16,0-2-12-16,4-1-8 15,1 0-4-15,-3-9-15 16,3-3-23-16,-2-3-13 16,-1-4-33-16,0-5-51 0</inkml:trace>
  <inkml:trace contextRef="#ctx0" brushRef="#br0" timeOffset="62483.1">22887 8749 268 0,'0'-14'44'16,"4"-1"10"-1,0 1 4-15,3 5-1 0,0 4-16 16,0-2-15-16,6 5-2 16,-1 0-6-16,5 2-1 15,-1 0-5-15,2 7 0 16,-1 2 2-16,0 2-1 16,-3 3-2-16,-3 1-1 0,-2-2-3 15,-6 4-2-15,-3-3-2 16,-1 4 0-16,-14-2 0 15,-6 2 2-15,-8-2-2 16,-5 2 0-16,-8 0-2 0,-2-3-19 16,1-4-61-16,-2-9-126 15</inkml:trace>
  <inkml:trace contextRef="#ctx0" brushRef="#br0" timeOffset="63466.21">17298 9956 172 0,'1'0'57'16,"3"-1"-4"-16,-2-9 0 15,1 0-14-15,-1-1-8 16,1-1 0-16,-1 1-2 0,0 2 3 16,2 0 0-16,-4 6-2 15,0 1-8-15,2 2-8 16,-2 2-12-16,0 12-3 16,2 2 2-16,-1 7 7 15,1 4 6-15,0 2 0 0,1 1-1 16,-1 0 1-16,0 0-4 15,1-3-2 1,1 0-2-16,-2-4-2 0,-1-3 1 16,4-2-4-16,-2-6 2 15,-1-1 1-15,2-4-2 16,2-3 0-16,1-3 0 0,5-1 0 16,2 0 2-16,4 0-4 15,3 0 1-15,1-1 0 16,3-3-1-16,0-2-12 15,1 3-21-15,0-1-16 0,1-1-27 16,-2-2-31-16,-1-2-63 16</inkml:trace>
  <inkml:trace contextRef="#ctx0" brushRef="#br0" timeOffset="64097.06">17990 9945 334 0,'10'-21'10'16,"-3"0"23"-16,-4 0 15 16,1-1-10-16,-4 4-5 15,0 2-15-15,0 0-6 16,-5 1 1-16,-4 5-5 0,-2 3-5 16,-5 4-2-16,-1 1-1 15,0 2 0-15,-5 0-1 16,2 5 1-16,-1 4 0 15,3 1-1-15,6 3 1 0,2 3 0 16,8-2-2-16,2 4 2 16,4 2 0-16,11 1 0 15,0 1 1-15,7-1-1 16,-2 0 0-16,-1 3 0 16,-4-5 1-16,-4 1-1 0,-4 0 0 15,-6-3 0-15,-1-1 0 16,0-1-1-16,-7 1 1 15,-7-5 0-15,1-1-1 16,-2-3 2-16,0-1-1 16,-1-4 0-16,6-2 2 0,2 0-2 15,2 0 2-15,5-4 3 16,1-3 1-16,0 0-4 16,0 0-1-16,5 3-1 15,0 0 0-15,3 2 0 16,-1 2 0-16,2 0 1 15,-1 8 0-15,0 6 0 0,-1 4 1 16,0 4 5-16,-1 4 1 16,-3 4 3-16,-1 1 0 15,-1 2 4-15,-1 0 6 16,0-4-8-16,0-1-2 0,0-5-4 16,0-5-3-16,3-4-2 15,4-2-1-15,0-2 0 16,5-7-1-16,5-1-17 15,1-2-17-15,3 0-19 16,1-9-38-16,3-5-29 16,1-4-87-16</inkml:trace>
  <inkml:trace contextRef="#ctx0" brushRef="#br0" timeOffset="64564.51">18384 10124 213 0,'3'-3'183'0,"1"-1"-150"16,-3 2 26-16,3 2-28 16,0 0-14-16,2 0-3 15,4 2-1-15,1 2 3 16,2-1-1-16,-1-1-7 16,3-2-4-16,-3 0-2 15,-2 0 0-15,2-3-1 0,-4-3 1 16,-6-3-1-16,0-2 0 15,-2 0 0-15,0-1-1 16,-5 1 0-16,-2 1 1 16,-5 1-2-16,0 2 1 0,2 3-1 15,-2 2 0-15,0 2 0 16,0 0 1-16,1 9-1 16,-2 6 0-16,5 1 1 15,0 3 4-15,3 2 1 16,-1-1 4-16,6 5 2 0,0-3 3 15,0 1-1-15,6-1-2 16,2-5-2-16,2-1-1 16,2-2-2-16,1-5-3 15,5-2 0-15,-3-3-1 16,4-2 0-16,1-2-1 16,-1 0 1-16,1-7-2 0,-2-4-12 15,0 0-16-15,-3-3-8 16,-7-2-12-16,-1-4-38 15,-3-3-68-15</inkml:trace>
  <inkml:trace contextRef="#ctx0" brushRef="#br0" timeOffset="64786.01">18425 9799 404 0,'-4'0'19'0,"4"0"23"16,0 0 2-16,12 0-13 15,3 0-21-15,5-2-9 16,4 0 0-16,2 1-1 0,-1 1-1 16,1-2-31-16,-6 2-55 15,1-3-72-15</inkml:trace>
  <inkml:trace contextRef="#ctx0" brushRef="#br0" timeOffset="65265.58">18759 9701 415 0,'0'-7'16'0,"3"2"34"0,5-2 2 16,-1 1-10-16,0 2-22 15,4 4-14-15,-2 0-4 16,0 3-1-16,0 9-2 16,0 2 0-16,-3 2 2 0,-5 2-2 15,-1 2-1-15,0-4-9 16,0-2 1-16,-1-2 3 16,-3-2 3-16,-2-4 3 15,2-2 1-15,4-4 1 16,0 0 2-16,0 0 2 15,0-7-4-15,7-4 0 16,0-1-1-16,1-2 0 0,3-1 0 16,-3 1 1-16,-1-2-1 15,-2 3 0-15,0 1 1 16,-3 1-1-16,0 4 0 16,-2 0 1-16,0 4-1 0,0-1 3 15,0 4-1-15,-2 0-3 16,-3 7 3-16,3 5 0 15,-2 3 3-15,4 5 1 16,0 0-1-16,0 2-2 0,7-2-2 16,5 0 0-16,0-3 0 15,2-1-20-15,6-5-41 16,2-4-64-16,0-5-168 16</inkml:trace>
  <inkml:trace contextRef="#ctx0" brushRef="#br0" timeOffset="65850.52">19185 9655 388 0,'-4'-16'16'0,"4"-2"29"0,2 5-3 15,5-1-8-15,6 3-10 16,-3 4-12-16,3 6-2 15,0 1-1-15,-3 0-4 16,2 12-2-16,-4 4-3 0,-1 2 0 16,-3 5 1-16,-1 2 4 15,-1 0 2-15,-2 2 3 16,0 0 1-16,0 1-1 16,0 1-2-16,0-1 0 15,0-1-4-15,0-4-3 16,0 1 1-16,3-7-1 0,9-4 0 15,0-5 2-15,1-2-2 16,3-6 2-16,-1 0 0 16,-3 0-1-16,-2-4-1 15,0-1 1-15,-7-2 0 16,1 0 0-16,-4 2-1 0,0-1 0 16,0 4-1-16,0 2-1 15,-7 0 0-15,-1 2-1 16,-1 9 1-16,1 3 1 15,-1 6-1-15,-1 7 3 0,3 1-1 16,0 6 2 0,6 5 5-16,-3 0 5 15,2 3-3-15,2-2-5 0,-1-2 0 16,-2-2-1-16,-2-4-1 16,1-7-2-16,-1-2 1 15,-4-5-1-15,-2-5 0 0,-1-3 0 16,-3-5 1-1,-2-1 0-15,-5-4 0 0,3-2-4 16,-5-6-28-16,0-12-67 16,4-9-130-16</inkml:trace>
  <inkml:trace contextRef="#ctx0" brushRef="#br0" timeOffset="66299.19">20040 10040 389 0,'-2'0'57'16,"2"0"-17"-16,0 0 9 16,5 0-17-16,6-1-5 15,7-3-15-15,2 0-11 16,1 2 0-16,4 1-2 0,-1 1-24 16,-7 0-28-16,-5 0-37 15,-7 0-50-15,-2 1-155 16</inkml:trace>
  <inkml:trace contextRef="#ctx0" brushRef="#br0" timeOffset="66459.06">20077 10128 297 0,'-9'7'28'16,"4"-2"12"-16,1 1 18 16,4-5-3-16,0 1-11 15,15-2-9-15,3 0-8 16,6 2-14-16,5-2-11 0,5-4-3 15,5-5-39-15,-2-3-71 16,-1-6-225-16</inkml:trace>
  <inkml:trace contextRef="#ctx0" brushRef="#br0" timeOffset="68310.12">21864 9642 153 0,'-2'0'35'15,"2"0"1"-15,0 0 19 0,0 0-8 16,0 0-13-16,0 0-9 15,0 0-5-15,0-2-1 16,0 2-5-16,0 0-6 16,0 0-1-16,0 0-2 15,0 0-1-15,0 0-2 16,0 4 10-16,-2 2 7 0,2 6 5 16,0 2 1-16,0 2 3 15,0 4-4-15,0 3-2 16,2 0-5-16,2-1-4 15,1 1-1-15,-2-3-5 16,2-4 0-16,-4 0-2 0,-1-4-2 16,0-1 0-16,0-4-1 15,0-2-1-15,0-1 0 16,0-3 0-16,0 1 0 16,0-2 1-16,0 0-7 15,0 0-23-15,0 0-20 16,0 0-25-16,0 0-34 0,-7 0-74 15</inkml:trace>
  <inkml:trace contextRef="#ctx0" brushRef="#br0" timeOffset="68803.98">21185 10199 380 0,'-17'6'39'15,"12"-6"15"1,5 0-7-16,15 0-12 0,10 0-10 15,6 0-6-15,12 0-1 16,7 0-3-16,10 0 0 16,9 0-1-16,5-2 4 0,3 0-3 15,10 0-3-15,-4 2-1 16,0-3-4-16,-1-1-1 16,-7 2-2-16,-4-2 1 15,-6 1 1-15,-10-1-1 16,-2 1 0-16,-14 1-1 15,-5-1-3-15,-5 1 2 0,-9 2-2 16,-6 0-1-16,-6 0 1 16,-3 0-1-16,-3 0 0 15,-1 0-1-15,-1 0 1 16,0 0-5-16,0 0-12 16,0 0-7-16,-5 0-15 15,-8 0-9-15,-4-2-22 0,-9-2-48 16,-2-3-119-16</inkml:trace>
  <inkml:trace contextRef="#ctx0" brushRef="#br0" timeOffset="70170.57">21056 10442 325 0,'0'-7'19'0,"2"-3"33"15,-2 3 16-15,2 4-18 16,-2-1 0-16,0 4-14 16,1 0-14-16,1 0-13 15,3 11-8-15,0 7 8 0,2 5 16 16,1 4 3-16,-1 5-7 16,0 1-5-16,1 2-2 15,-3 0-5-15,-1-2-4 16,-2 2-1-16,-1-4 0 0,-1-1-2 15,0-4-1-15,0-2 0 16,-1-4 0-16,-3-5 0 16,1-2 0-16,-1-4-1 15,4-2 1-15,-3-4-9 16,3 1-15-16,0-4-13 16,0 0-20-16,0 0-11 0,0 0-8 15,0-11-28-15,0-3-104 16</inkml:trace>
  <inkml:trace contextRef="#ctx0" brushRef="#br0" timeOffset="70462.97">21100 10607 310 0,'0'-11'51'16,"4"-5"-1"-16,6 8 10 15,0 1-16-15,0 0-12 16,4 6-10-16,0 1-11 0,2 1-2 15,-4 11-1-15,3 0 0 16,-4 5-3-16,-4 2-2 16,-4-1-1-16,-3-2 0 15,0 2-1-15,-2-2 1 16,-8-2 0-16,-7 0 1 0,-2-3-1 16,-1 0 1-16,-2 0-2 15,3-4 0-15,2-3 1 16,4 0-2-16,4-2-3 15,4-2-26-15,5 0-24 16,0-2-31-16,12-10-121 16</inkml:trace>
  <inkml:trace contextRef="#ctx0" brushRef="#br0" timeOffset="70735.11">21497 10649 436 0,'2'0'42'15,"2"0"0"-15,4 0 5 16,0 0-18-16,8 0-3 16,6 0-8-16,3 0-5 0,4 0 1 15,1 0 1-15,-1-2-6 16,-3-2-7-16,-6 3-1 15,-1-1-1-15,-11 2-1 16,-1 0-28-16,-2 0-17 0,-5 0-41 16,0 0-40-1,0 0-63-15</inkml:trace>
  <inkml:trace contextRef="#ctx0" brushRef="#br0" timeOffset="71026.15">21640 10543 377 0,'-4'0'35'0,"2"0"18"0,2 0-22 16,0 7-8-16,0 4-1 16,0 6 11-16,0 4 2 15,2 2-5-15,3 2-9 16,-1 2-1-16,-1-2-7 15,1-2-5-15,-4-2-1 16,2 0-6-16,-1-3 1 0,-1-1-1 16,0-5-1-16,2 1 1 15,0-7-3-15,-2 0-21 16,0-3-22-16,4-1-28 16,1-2-40-16,4 0-99 15</inkml:trace>
  <inkml:trace contextRef="#ctx0" brushRef="#br0" timeOffset="71737.83">22191 10618 396 0,'2'-5'12'15,"6"-4"16"-15,-2 1 23 16,-1 0-4-16,-2 0-19 0,2 2-14 16,0-1 0-1,-5-2-1-15,0 3-6 0,0 0-3 16,0 0 0-16,-5-2-2 16,-5 4-1-16,0 0 0 15,-2 2-1-15,-3 2 1 0,1 0-1 16,-1 0 0-16,1 2 1 15,-1 4 0-15,3 4 2 16,-1 0 2-16,2 5 2 16,3 0 2-16,-2 4 0 0,5 2-3 15,1 1-1-15,3-3 1 16,1 0-2-16,0 0 0 16,0-4-2-16,6-3 1 15,2 1-1-15,3-2 1 16,-2-4-2-16,2-2 1 15,1-1 0-15,2-4-1 0,1 0 2 16,1 0-1 0,-3-4-1-16,1-1-1 0,-1-3 1 15,-5-2 0-15,1 1 0 16,-1-1 0-16,-3-2-1 16,-1 3 1-16,-2-6 0 0,-1 3 0 15,1-3-1-15,-2 7 0 16,0 1 1-1,0-1 0-15,0 4 2 0,0 3 2 16,0 1 0-16,0 0-3 0,0 1 1 16,0 9-2-16,0 0 4 15,0 7 3-15,0-2 3 16,0 3 1-16,0-2-4 16,0-3-1-16,3 1-3 15,3-2 0-15,2-1-2 16,4-2 1-16,0-2-1 15,5-5 0-15,3 0-2 0,1-2 3 16,4 0-3-16,-3-6-19 16,-5-4-27-16,-2-2-38 15,-5-7-86-15</inkml:trace>
  <inkml:trace contextRef="#ctx0" brushRef="#br0" timeOffset="75918.02">1194 6070 202 0,'-15'0'32'16,"6"0"-7"-16,4 0 19 16,0 0 9-16,1 0-16 15,3-2 0-15,1 2-8 0,0-2-8 16,12 1-12-16,4-1 2 15,11 0-1-15,1 0-4 16,11 0-1-16,2-3-3 16,-2 1 1-16,3-1-1 15,-1 0 1-15,-5-2-2 0,-4 1 1 16,-5 1-1-16,-5 3-8 16,-8 0-25-16,-6 2-23 15,-6 0-32-15,-2 0-48 16</inkml:trace>
  <inkml:trace contextRef="#ctx0" brushRef="#br0" timeOffset="76182.97">1228 6180 253 0,'-11'2'4'0,"4"0"10"15,0-2 31-15,7 0 2 16,0 0-12-16,8 0-15 16,9 0-1-16,5 0-6 15,10 0 0-15,4 0-5 0,3 0-7 16,3-6 3-16,2-2-1 16,-1 1-4-16,-1-3-1 15,-8 0-32-15,0 1-30 16,-10-4-57-16,-7 1-53 15</inkml:trace>
  <inkml:trace contextRef="#ctx0" brushRef="#br0" timeOffset="76545.95">1625 5932 238 0,'-9'-17'10'0,"1"-1"29"15,0 3 20-15,4 5-13 16,-1 1-2-16,3 5-12 0,-1 2-5 15,3 2-13-15,0 2-14 16,0 11-1-16,1 1 6 16,8 2 3-16,5 3-1 0,3 1-4 15,3-2 0-15,2 0-2 16,2-4-1-16,1-1 3 16,-1-4-1-16,-3-4-1 15,-5-2 2-15,-4-1-2 16,-4 0 1-16,-4-2-1 15,-2 2 0-15,-2 2-2 16,-2-1 1-16,-8 6 2 0,-2 2 3 16,-6 6-1-16,-3 3 3 15,-1 4 2-15,-5 0-5 16,3 3-2-16,0 0 0 16,6 0-2-16,3-2-1 0,8-2-52 15,7-7-64-15,0-9-204 16</inkml:trace>
  <inkml:trace contextRef="#ctx0" brushRef="#br0" timeOffset="77659.03">3022 5988 261 0,'0'-17'3'16,"0"1"18"-16,0 4 40 16,-4 1-16-16,1 4-4 15,1 2-2-15,0 1-8 0,0 4-8 16,2 0-10-16,-1 0-9 15,-1 9-2-15,2 5 6 16,0 8 13-16,0 5 1 16,0 5-3-16,0 3-2 15,3 1 2-15,3 6-2 0,-3-5 3 16,4 4-9-16,-1-4-1 16,1-1-4-16,-2 0 0 15,2-6 0-15,-1-2-4 16,0-3 0-16,-1-5-1 15,-2-2 0-15,-1-2 0 16,3-6 0-16,-5-2 1 0,2-1-2 16,-2-4 0-16,0 1-14 15,0-3-14-15,0-1-12 16,0 0 0-16,0-2 1 16,-2-11-33-16,-5-3-30 15,2-9-77-15</inkml:trace>
  <inkml:trace contextRef="#ctx0" brushRef="#br0" timeOffset="77947.61">3045 6136 214 0,'7'-21'134'0,"3"2"-106"0,-2 1 8 16,6 6 7-16,-2 1-5 16,-2 4-3-16,4 4-18 15,3 3-4-15,-3 0-2 16,2 1-4-16,3 12 1 15,-5 1 0-15,-1 1-4 0,-1 2-2 16,-3 1-1-16,-4-2-1 16,-5-2 1-16,0 1 0 15,-4-3 0-15,-8 1 2 16,-1-3-1-16,-3 2 1 0,-2-6-2 16,1 0 0-1,-2-3 1-15,4-1-1 0,0-2-2 16,2 0-29-16,6 0-51 15,3-14-75-15</inkml:trace>
  <inkml:trace contextRef="#ctx0" brushRef="#br0" timeOffset="78467.63">3704 5984 331 0,'-4'-3'11'0,"4"1"19"16,-1 0 20-16,1 2 1 15,0 0-27-15,0 2-17 16,6 7-2-16,6 7 12 16,-2 0 3-16,7 2 0 15,-1 1-2-15,2 1-8 16,-2-2-6-16,-2 0-3 0,2-4 0 16,-3-2 1-1,-2-5-2-15,-1-1-1 0,2-3-15 16,0-1-10-16,-1-2-20 15,0 0-8-15,2-5-21 16,-1-6-22-16,0-2-27 0</inkml:trace>
  <inkml:trace contextRef="#ctx0" brushRef="#br0" timeOffset="78911.78">3982 5970 240 0,'-2'-11'71'0,"2"6"-19"0,-3 1 1 16,-4 4-16-16,0 0-9 15,-3 0-13-15,5 9-8 16,-4 3-3-16,2 1 2 16,2 3-3-16,2-1-3 15,-2 1 1-15,2-2-1 0,1 2 0 16,2-4 0-16,-3-2-7 16,3-2-10-1,-2-1 6-15,2-3 2 0,-2-3 3 16,2 1 2-16,-2-2 4 15,1 0 1-15,1 0 0 16,0 0 0-16,0 0 4 0,0 0 9 16,-2 0 1-16,2 6-3 15,-2 3-7-15,2 4 6 16,0 2 9-16,0 3 5 16,0 4-4-16,0-1-6 15,2 0-3-15,-2 2-3 16,0-1-1-16,0-1-1 15,-2-1-1-15,0-4-4 0,2 0 0 16,-1-4-1-16,1 1 0 16,-2-6 0-16,2-2-1 0,0-1 2 15,0-2-8 1,0-2-15-16,2 0-5 0,6-2-11 16,4-7-31-16,3-9-32 15,3-3-91-15</inkml:trace>
  <inkml:trace contextRef="#ctx0" brushRef="#br0" timeOffset="79234.95">4387 5957 376 0,'2'-7'6'0,"-2"0"15"15,0 0 38-15,0 5-15 16,-2 0-17-16,-4 2-14 15,1 2-10-15,-4 9 3 16,2 3 1-16,-3 8 2 16,1 4 2-16,1 3 1 15,1 5-4-15,-1 1-2 0,1 3 13 16,2-1-6 0,0 1-5-16,3-3-3 0,2 0-1 15,0-3-1-15,0-4-3 16,5-3 1-16,4-3 1 15,4-5-2-15,2-4-3 0,4-6-23 16,3-4-14-16,4-3-39 16,1-1-55-16,0-12-184 15</inkml:trace>
  <inkml:trace contextRef="#ctx0" brushRef="#br0" timeOffset="79563">4703 6002 440 0,'0'-6'17'0,"0"-2"27"15,0 6 3 1,-2 2-19-16,-3 2-9 0,3 10-17 16,-1 3 4-16,0 6 11 15,1 6-1-15,2 1 1 16,0 6-3-16,0 2 3 15,0-2-5-15,2 1-5 0,1 3-2 16,0-4-2-16,-1-2-1 16,1-2 0-16,-3-2-2 15,0-4 1-15,0-2 0 16,0-7 0-16,0-2-1 0,0-4-20 16,0-4-18-16,0-5-11 15,0 0-11-15,0 0 5 16,0-13-45-16,0-1-76 15</inkml:trace>
  <inkml:trace contextRef="#ctx0" brushRef="#br0" timeOffset="79852.28">4696 6193 356 0,'8'-13'29'15,"3"3"4"-15,4-1 23 16,0 2-5-16,2 4-15 15,-3 1-16-15,6 4-6 0,-4 0-3 16,0 4-3-16,-2 6-4 16,-1 5-3-16,-4-1-1 15,-4 4 0-15,-1 0 0 16,-4-4 1-16,1 2-1 16,-1-1-1-16,-5-3 2 0,-7-1 0 15,-1-3 0 1,1 2 1-16,-2-6-1 0,-3 0-7 15,3-4-5-15,3 0-12 16,2 0-16-16,2-5-22 16,6-9-25-16,1-4-73 0</inkml:trace>
  <inkml:trace contextRef="#ctx0" brushRef="#br0" timeOffset="80130.05">4898 5943 345 0,'15'-7'61'16,"1"2"-16"-16,2 3 1 16,1 2 1-16,1 2-5 15,2 10-12-15,-1 8-12 16,-1 3 2-16,0 6-1 16,-2 2-6-16,-2 4-2 0,-4-1-4 15,-2 1-2-15,-3-1-2 16,-7 0-1-16,0-6-2 15,0 1 1-15,-4-2 0 16,-5-4 0-16,-2-2 0 0,-1-3 0 16,-3-4-7-16,1-1-26 15,-2-8-30-15,2-5-70 16,1-7-175-16</inkml:trace>
  <inkml:trace contextRef="#ctx0" brushRef="#br0" timeOffset="80600.72">5798 6178 381 0,'-7'0'15'0,"1"0"18"16,6-1 30-16,9-3-21 16,9 1-18-16,6-4-12 15,5 5-4-15,1-4-1 16,4 1-6-16,-3 1 5 15,-7 3-4-15,-2-1-16 0,-4 2-26 16,-5 0-29-16,-6 0-29 16,-6 0-35-16</inkml:trace>
  <inkml:trace contextRef="#ctx0" brushRef="#br0" timeOffset="80856.78">5923 6057 272 0,'-5'-7'55'16,"1"2"-4"-16,3 3 4 16,1 2-10-16,0 0-18 0,0 0-21 15,0 11-5-15,0 5 7 16,0 3 8-16,1 5-2 16,3 1-2-16,-1 0-5 15,2 1-1-15,0 1-4 16,-1-5 0-16,-1 0-1 15,0-4-1-15,3-1 1 0,-3-3-20 16,5-3-26-16,3-8-20 16,1-1-53-16,4-2-138 15</inkml:trace>
  <inkml:trace contextRef="#ctx0" brushRef="#br0" timeOffset="81505.03">6439 5950 447 0,'0'-1'17'0,"0"1"14"16,1 0-10-16,1 8-21 15,2 10 10-15,4 3 5 16,-3 4 6-16,2 6-8 0,0 0-3 15,1 1-6-15,-1-2-1 16,-2-2-1-16,-2-3-2 16,1-3 0-16,-4-4 1 15,0-4 0-15,0-6 0 16,0 0 0-16,0-6 1 16,0-1 1-16,0-1-1 15,0 0 3-15,0 0 0 0,0-3-3 16,2 0-1-16,3-5-1 15,4 1 0-15,0-2-1 16,3 6 0-16,1-3-1 16,5 1 0-16,-3-1 0 0,0 1 2 15,4 0-1-15,-5 1 0 16,1-3 1-16,-3 0 0 16,-3 0 1-16,-2-2-1 15,-1 2 1-15,-1-4-1 16,-3 2 1-16,-1-2-1 15,-1 0 0-15,0 1 0 0,-1 1 1 16,1 2-1-16,0 1 2 16,0 5 1-16,0-1 0 15,-4 2-1-15,2 2-2 16,2 8 2-16,-1 5 1 16,2 1 8-16,-1 5 7 0,0 0 0 15,0 3-3-15,0-3-6 16,0-1-4-16,4 2-3 15,-2-5-1-15,-2-1 0 16,1-2-1-16,-1-1 1 0,0-3-2 16,0 0-26-16,2-5-26 15,0-2-36-15,4-3-44 16,3-3-122-16</inkml:trace>
  <inkml:trace contextRef="#ctx0" brushRef="#br0" timeOffset="81780.13">7017 5957 467 0,'5'-7'20'0,"2"2"10"15,3 3 20-15,-1 2-19 16,3 0-14-16,5 6-8 15,-4 4-2-15,6 6-2 16,-1-2-3-16,0 2 0 0,-4 2-2 16,2-2 1-16,-1 0-2 15,-5-1-21-15,1-4-24 16,0-3-23-16,-4-2-18 16,0-6-29-16,0 0-85 15</inkml:trace>
  <inkml:trace contextRef="#ctx0" brushRef="#br0" timeOffset="82173.95">7283 5954 181 0,'2'-16'29'0,"2"1"26"15,-4 5 19-15,1 2-16 16,1 5 1-16,-2 1-10 16,0 2-28-16,0 2-24 0,0 7 1 15,-5 3 2-15,-3 3 0 16,3-1 0-16,-1 4 0 15,1 0-8-15,0-4-19 16,2-1-3-16,1-3-11 0,-4-2 4 16,4-3 19-16,2-2 14 15,-2 1 4-15,2-4 2 16,0 0 14-16,-2 3 15 16,2 1 5-16,0 1-7 0,0 6 4 15,0 4 4-15,0 0 2 16,0 3-8-16,0 2-7 15,0 1 0-15,0-5-4 16,2 4-5-16,-2-2-5 16,0-2-4-16,0-2-2 15,0 2-2-15,0-5-1 16,0-1-1-16,0 0 2 0,0-5-3 16,0-2-18-16,0-3-22 15,8 0-10-15,1 0-38 16,3-11-62-16</inkml:trace>
  <inkml:trace contextRef="#ctx0" brushRef="#br0" timeOffset="82512.56">7645 5870 219 0,'2'-5'253'15,"-2"-1"-247"-15,0 1 16 16,-9 5 3-16,1 0-8 16,-6 5-4-16,6 9-5 0,-6 6 10 15,2 5 8 1,2 3-6-16,1 7 3 0,4 2-3 16,-1 4-4-16,4 0-2 15,2 0-7-15,0 0-1 16,0-3-2-16,8-5-2 15,1-4-1-15,0-1 0 0,1-6-1 16,1-1 1-16,0-4 0 16,2-7-12-16,1-1-18 15,1-6-22-15,2-3-25 16,1-3-56-16,2-11-73 16</inkml:trace>
  <inkml:trace contextRef="#ctx0" brushRef="#br0" timeOffset="82815.78">7904 5927 448 0,'0'-7'10'0,"0"2"27"0,-1 5 21 16,-3 0-17-16,0 8-24 15,0 8 3-15,3 6 9 16,-1 5 2-16,0 3-13 0,2 2-5 15,0 2-5-15,0 2-2 16,0-3-1-16,0 0-5 16,2-3 2-16,-2-3-1 15,-2-2-1-15,-1-2 1 16,-1-5-2-16,1-2-10 0,-1-2-8 16,1-1-19-16,-2-6-10 15,3-2-14-15,-1-3-15 16,1-2-1-16,1 0 0 15,-1-10-64-15</inkml:trace>
  <inkml:trace contextRef="#ctx0" brushRef="#br0" timeOffset="83107.95">7876 6081 180 0,'8'-15'120'15,"1"1"-74"-15,4 3 6 0,1 4 7 16,1 4-14-16,4 1-13 15,-2 2-11-15,3 0-4 16,-1 4 1-16,-2 8-3 16,-5 0-7-16,-2 4-5 15,0 4-2-15,-7 0 0 0,-3 0-1 16,0-3 0-16,-7-1 1 16,-8 0-1-16,2-3 1 15,-4-1 0-15,-4-3 0 16,3-4 0-16,1-1-1 15,3-4-8-15,2 0-13 16,4 0-12-16,5-9-15 16,3-2-15-16,0-6-27 15,8-5-70-15</inkml:trace>
  <inkml:trace contextRef="#ctx0" brushRef="#br0" timeOffset="83884.92">9188 5996 346 0,'-7'0'17'0,"0"0"8"15,5-1 40-15,2-3-25 16,0 2-1-16,5-1-13 15,10 0-19-15,4-1 0 0,7 2-3 16,2-2-1 0,1 2-2-16,0 1-1 0,-4 1-6 15,-2 0-37-15,-8 0-19 16,-3-2-34-16,-7-1-46 16</inkml:trace>
  <inkml:trace contextRef="#ctx0" brushRef="#br0" timeOffset="84149.22">9274 5893 278 0,'-7'-4'46'16,"4"1"7"-16,1 1 9 16,2 2-21-16,0 0-12 15,0 0-17-15,0 9-8 16,5 3 11-16,4 6 3 15,1 5-3-15,-4 2-8 16,1 0-3-16,-1 2-2 0,-3-2-1 16,-1 0 0-16,-2-3 0 15,0-2-1-15,0-5-16 16,0-2-11-16,0-4-11 16,0-6-33-16,4-3-66 0</inkml:trace>
  <inkml:trace contextRef="#ctx0" brushRef="#br0" timeOffset="90696.35">8200 5855 238 0,'-2'-3'38'0,"-5"0"19"16,4-1 0-16,3 4-10 16,0-2-8-16,0 2-12 15,0 0-2-15,2 0-10 0,6 2-2 16,4 7-1-16,2 9 3 15,2-1 1-15,2 10 4 16,-2 2-2-16,-2 3-3 16,-1 6-3-16,-2-1-4 15,-6-1-1-15,-3 3-3 16,-2-3-2-16,0-3 0 0,-4-1-2 16,-8 0 1-16,-3-4 0 15,1-4 0-15,-2-2-1 16,0 0-18-16,3-7-31 15,4-6-45-15,6-9-89 0</inkml:trace>
  <inkml:trace contextRef="#ctx0" brushRef="#br0" timeOffset="91903.53">10120 5841 334 0,'0'-3'14'0,"0"-1"17"16,-1 1 30-16,-1 3-21 16,2 0-21-16,0 0-13 15,0 10-8-15,0 1 7 16,0 7 6-16,0 0 0 0,0-1-3 15,0 3-6-15,0-2-1 16,0-4 0-16,0-1 0 16,0-6 0-16,0 0 0 15,0-3 3-15,0-3 3 16,0-1 3-16,0 0 6 16,0 0-1-16,0-5-9 0,0-2-3 15,0-4-2-15,0 2 0 16,3-2-2-16,8 3 1 15,4-1 0-15,2 3 0 16,1 3-1-16,2 3 1 16,1 0 0-16,3 0 0 0,-7 9-1 15,2 5 0-15,-5 0 0 16,-1 6 1-16,-6 1-1 16,-2-1 1-16,-3 1 0 15,-2 1-1-15,-2-5 1 16,-8 1 0-16,-4-3 1 0,0-3 0 15,-1-1 0-15,0-6 1 16,1 1 0-16,3-5 0 16,-2-1 0-16,7 0 2 15,-1 0 0-15,4-5 1 16,1-3-2-16,-1-2-1 16,3-2-1-16,0 1 0 0,0 2-1 15,5 1 0-15,0 0-1 16,3 4 1-16,-1 4-1 15,2 0 0-15,0 2 0 16,3 8 0-16,-1-2 1 0,2 3 0 16,-3 0 0-16,1-3-2 15,-3-1-19-15,-1-1-12 16,-4-2-28-16,-3-4-22 16,0 0-37-16,0 0-58 15</inkml:trace>
  <inkml:trace contextRef="#ctx0" brushRef="#br0" timeOffset="92104.53">10165 5815 394 0,'-2'-15'27'0,"2"4"8"0,4 1 6 15,14 1 4-15,7 0-15 16,6 2-13-16,5-2-8 15,-1 6-3-15,1 3-5 16,0 0 0-16,-7 1-25 0,-4 3-62 16,-3-2-121-16</inkml:trace>
  <inkml:trace contextRef="#ctx0" brushRef="#br0" timeOffset="92688.76">11196 5789 343 0,'-2'-8'4'0,"-2"-1"26"16,4 2 24-16,0 3 0 15,0 4-20-15,0 0-14 0,6 7-18 16,3 7 3-16,1 3 8 16,5 2-4-16,-1 1-6 15,3-3-1-15,-2 0-1 16,0-3 0-16,1-1 0 16,-1-3-16-16,-3-3-16 15,1-3-8-15,-3-3-16 0,1-1-28 16,-4 0-24-16,2-6-27 15</inkml:trace>
  <inkml:trace contextRef="#ctx0" brushRef="#br0" timeOffset="93090.95">11408 5834 109 0,'2'-19'76'15,"1"-1"-26"-15,1 6 12 16,-1 1-3-16,-1 6-9 0,-2 3-1 16,0 4-12-16,0 0-24 15,0 8-14-15,-7 4 2 16,-3 3 0-16,0 2 0 15,-1-1 1-15,-2 0-1 0,3-2 0 16,1-1-1-16,1-2 0 16,1-2 1-16,2-2-3 15,3-2-6-15,-1-1-2 16,3-3 3-16,0 1 2 16,0-2 5-16,0 0 1 0,0 0 0 15,0 0 0-15,3 0-1 16,-1 0 3-16,0 0 4 15,0 0-1-15,-1 6-4 16,3 4 4-16,-1 6 6 16,3 2 8-16,0 6-4 15,-1-1-4-15,2 2-3 0,-2 1-2 16,1-3-3-16,-1-3-3 16,-1 0 0-16,-4-2-1 15,0-8 1-15,0 1 1 16,0-5-2-16,0-1-11 0,0-3-20 15,0-2-18 1,3 0 0-16,3 0-4 0,2-11-70 16</inkml:trace>
  <inkml:trace contextRef="#ctx0" brushRef="#br0" timeOffset="93398.36">11761 5717 405 0,'0'-12'2'16,"0"4"24"-16,0 3 18 15,-7 5-10-15,0 0-24 0,0 12-6 16,0 7-1-16,0 8 8 16,0 4 9-16,3 6-1 15,1 4-3-15,-2 4-7 16,3 1-1-16,-1 2-2 0,0-3-1 15,1 0 0-15,0-5-2 16,2-5-2-16,0-5 0 16,2-7 0-16,6-5 0 15,6-7-1-15,3-4-14 16,3-6-21-16,2-1-38 16,1-1-38-16,0-13-63 0</inkml:trace>
  <inkml:trace contextRef="#ctx0" brushRef="#br0" timeOffset="93948.97">12014 5815 200 0,'0'-18'199'0,"0"5"-172"16,0 2 28-16,0 8 6 15,0 3-26-15,0 3-26 0,0 13-10 16,0 6 12-16,4 5 9 15,-1 7-4-15,3-1-1 16,1 5-4-16,-3 2-1 16,-2 0-3-16,1 0-4 15,-3-3-2-15,0-1 0 0,0-9 0 16,-2-2 0-16,-1-6-3 16,-1-5-11-16,3-5-10 15,-3-5-13-15,4-4-19 16,-2 0-11-16,2-2 23 15,0-10-37-15,0-5-2 16,0-6 2-16,0-4 16 16,-1-1 27-16,-1-6 9 0,-2 2 8 15,2 0 31-15,0 3 48 16,2 1 14-16,-2 4-11 16,2 3 1-16,0 5-8 15,7 6-8-15,6 0-10 0,3 5-8 16,4 3-1-16,2 2-7 15,-3 0-9-15,3 11-3 16,-4 1 0-16,-4 4-5 16,-7 1-2-16,-1 0-1 0,-6 1-2 15,0-3 1-15,-13-1 1 16,-1-1 0-16,-6-5 0 16,-2 2 0-16,2-5-2 15,-4-2-8-15,2-1-18 16,6-2-19-16,5 0-16 15,9-5-12-15,2-8-123 16</inkml:trace>
  <inkml:trace contextRef="#ctx0" brushRef="#br0" timeOffset="94195.99">12296 5725 442 0,'10'-2'17'15,"2"2"16"-15,5 0 14 16,-2 8-15-16,4 6-3 16,-2 8-16-16,1 3-4 0,-4 1-1 15,-1 5-1-15,-2 1-4 16,-8 0-2-16,-3-2 1 16,0 4-1-16,-1-4-1 15,-13 1-9-15,-5 2-23 16,-4-2-22-16,-8 0-21 15,-3-7-36-15,-7-1-112 16</inkml:trace>
  <inkml:trace contextRef="#ctx0" brushRef="#br0" timeOffset="94517.04">11350 6417 484 0,'-27'0'3'0,"14"0"7"16,13 0 49-16,13 0-20 0,18 0-7 15,17 0-16-15,16 0-3 16,16 0 1-16,10-3-6 16,7-4 0-16,5 0-1 15,-3-2-2-15,-6-2 1 16,-11 1 0-16,-9 0-3 0,-16 3-2 15,-12 0 0 1,-15 4-1-16,-9-1 1 0,-13 3-1 16,-3 1 0-16,-5 0-12 15,-3 0-32-15,-14 8 7 16,-2 2-18-16,-8-2-44 16,-3 1-99-16</inkml:trace>
  <inkml:trace contextRef="#ctx0" brushRef="#br0" timeOffset="94872.26">11781 6562 481 0,'-14'0'14'0,"3"0"10"16,8 2 27-16,1 6-19 0,2 8-5 15,0-1-1 1,5 6 1-16,6 4-1 0,2 2-5 16,-1 3-6-16,0 2-3 15,1-2-6-15,-4 3-4 16,0 1 2-16,-5-4-3 0,1-1 0 16,-5-2 0-16,0-2-1 15,0-4 1-15,0 0-1 16,-5-5 0-16,1-3-1 15,-2-2-13-15,3-4-10 16,1-6-11-16,0-1-12 0,1 0 7 16,-1-5-26-16,-2-11-19 15,1-2-31-15,-3-5-60 16</inkml:trace>
  <inkml:trace contextRef="#ctx0" brushRef="#br0" timeOffset="95101.33">11778 6792 192 0,'0'-14'132'15,"5"1"-88"-15,6 2 6 16,5 1 10-16,2 1-15 16,2 2-6-16,3 1-6 15,0 5-1-15,-3 1-11 16,-2 0-6-16,-5 10-3 0,-5 5-3 16,-4 1-5-16,-4 1-3 15,0 3-1-15,-11 2 1 16,-4-5-2-16,-7 1 2 15,0 0-1-15,-3-6-11 16,-1-1-19-16,4-7-25 0,2-4-53 16,4-15-107-16</inkml:trace>
  <inkml:trace contextRef="#ctx0" brushRef="#br0" timeOffset="95549.43">13129 6150 398 0,'-2'-7'36'0,"2"-2"-2"15,12-2 17-15,5 3-26 0,5 2-17 16,5 0-5-16,-1 5-3 16,1 1-3-16,-3 0-33 15,-4 0-23-15,-5 5-70 16,-6 1-148-16</inkml:trace>
  <inkml:trace contextRef="#ctx0" brushRef="#br0" timeOffset="95722.02">13175 6260 380 0,'-7'0'33'0,"7"0"16"15,0-1 3-15,8-5-26 16,13-1-16-16,6 0-11 15,8 0 1-15,10 0-5 16,7 2-38-16,6-4-35 16,6-2-68-16</inkml:trace>
  <inkml:trace contextRef="#ctx0" brushRef="#br0" timeOffset="95997.88">14329 5792 445 0,'4'-11'3'0,"5"0"11"16,-4 6 40-16,-3 5-5 0,1 0-19 16,-1 2-25-16,2 12-6 15,2 4 11-15,-1 3 3 16,0 4-4-16,-1 2-3 15,-1 0-4-15,-1-1-2 16,-2-1 1-16,0 4-4 16,2-4-17-16,-4-2-19 0,-7-2-30 15,-4-1-32-15,-3-10-67 16</inkml:trace>
  <inkml:trace contextRef="#ctx0" brushRef="#br0" timeOffset="96270.05">14049 6211 378 0,'-11'4'34'0,"3"-3"1"16,8-1 6-16,3 0 8 0,15 4-6 16,10-3-12-1,8 1-15-15,13 0-6 0,10-2-2 16,4 0-1-16,5 0 2 15,2 0-2-15,-5 0-1 16,-3-5 1-16,-13 1-4 16,-11 3-1-16,-13-3-2 0,-7 4-2 15,-14 0-15-15,-4 0-32 16,-15 0-32-16,-6 4-6 16,-4-3-104-16</inkml:trace>
  <inkml:trace contextRef="#ctx0" brushRef="#br0" timeOffset="96795.4">13930 6559 272 0,'3'-6'32'16,"-1"0"7"-16,-1 1 19 15,1 2-1-15,-2 2-11 0,0 1-10 16,2 0-15-16,0 9-14 16,1 8 1-16,2 4 18 15,-1 6 1-15,1 1-7 16,3 0-4-16,-5 3-5 15,1-1-1-15,-1-1-3 16,-1 1-5-16,-2-3-1 0,0 0 0 16,2-2-1-16,-2-4 1 15,0-1-4-15,-4-4-16 16,-1-4-14-16,0-2-13 16,-3-5-22-16,1-2-15 15,-2-3-12-15,1 0-20 0,0-10-51 16</inkml:trace>
  <inkml:trace contextRef="#ctx0" brushRef="#br0" timeOffset="97094.89">13933 6689 277 0,'10'-13'34'16,"1"1"6"-16,4 1 12 15,2 4-8-15,1 1-7 16,1 5-10-16,2 1-5 15,0 0 0-15,-3 5-8 16,0 8-6-16,-4 1-3 0,-4 4-2 16,-3-4-2-16,-6 4-1 15,-1 0 0-15,-1-3 1 16,-13-2-1-16,-1 1 1 16,-1-3 0-16,-4-2 0 0,0 0 1 15,1-4 0-15,2-2-2 16,2 1 0-16,0-4-2 15,6 0-20-15,7 0-19 16,2-1-25-16,0-9-33 0,14-5-111 16</inkml:trace>
  <inkml:trace contextRef="#ctx0" brushRef="#br0" timeOffset="97337.43">14373 6690 404 0,'1'0'26'0,"4"0"-4"15,2 0 23-15,3-1-6 16,4 0-11-16,4-2-16 16,3 2-5-16,3-2 4 0,-1 1-4 15,1 2-4-15,-5-1-3 16,-2-1 1-16,-7 2-11 15,-1 0-35-15,-3-2-35 16,-4 0-27-16,-2-3-100 0</inkml:trace>
  <inkml:trace contextRef="#ctx0" brushRef="#br0" timeOffset="97600.01">14483 6582 325 0,'-2'-4'40'0,"1"0"8"16,1 4 15-16,0 0-24 16,0 4-24-16,0 8-13 15,0 5 17-15,1 6 11 0,1 0-7 16,3 0-10-16,-4 4-3 16,1-6-6-16,-2 2-2 15,0-3-1-15,0-2 0 16,0-2 0-16,0-3-1 15,0-5 0-15,0 1-16 16,0-4-19-16,0-3-32 16,9-2-22-16,3 0-70 0</inkml:trace>
  <inkml:trace contextRef="#ctx0" brushRef="#br0" timeOffset="98183.42">14961 6630 407 0,'0'-9'15'0,"0"-3"1"0,0 2 23 16,-3 0-8-16,-2 1-11 16,-5 0-15-16,1 2 2 15,-1 2 2-15,-2-1-3 16,-1 5-2-16,-2 1-2 15,-1 0 0-15,-1 0 1 0,3 7 3 16,-4 2 2-16,6 8 0 16,3 1-1-16,3 3-1 15,3 4 0-15,3 0-1 16,0-2-2-16,1 1 0 16,9-3-1-16,0-3 0 15,3-4-1-15,0 0 0 0,1-8 0 16,-1-3 1-16,-1-3 0 15,3 0 0-15,-3 2 2 16,2-9-1-16,-3-4 0 16,0 1 4-16,-3-5 3 0,2 1-1 15,-5-2-3-15,1 0-4 16,-1 0 0-16,-2 1-2 16,-1 0 1-16,2 1-1 15,0 4 0-15,-2 4 1 16,-2-2-1-16,0 4 5 0,0 4 7 15,0 0-6-15,0 2-4 16,0 9-2-16,0 3 6 16,0 2 10-16,1 3 0 15,5 0-6-15,-1-1-3 16,4 1-2-16,0-5-2 16,3 3 0-16,3-7-2 15,-1 1 1-15,5-2-3 0,-4-6-29 16,4-3-60-16,-2 0-126 15</inkml:trace>
  <inkml:trace contextRef="#ctx0" brushRef="#br0" timeOffset="99486.66">1326 8279 218 0,'-8'3'19'16,"-1"-3"0"-16,3 0 16 0,2 1 4 16,3 1-10-16,1-2 2 15,0 0 9-15,11 0-10 16,6 0-1-16,7 0-3 16,7-2-8-16,8-4-9 15,3 1-4-15,2-2 1 0,-1-1 2 16,-1-2-5-16,-3 5-2 15,-10-1 0-15,-4 5-1 16,-6 1-10-16,-9 0-36 16,-8 0-38-16,-2 0-43 15,0 4-113-15</inkml:trace>
  <inkml:trace contextRef="#ctx0" brushRef="#br0" timeOffset="99752.35">1353 8403 333 0,'-6'5'23'16,"0"-5"-3"-16,5 0 31 16,1 0 5-16,3 0-23 15,11-5-15-15,10-1-9 0,8-2-2 16,7-2 4-16,5 3-3 15,2 2-5-15,-2-4-1 16,-3 4-3-16,-4-1 2 16,-1 1-33-16,-9 2-11 15,-4-3-10-15,-2 0-33 0,-9-2-47 16</inkml:trace>
  <inkml:trace contextRef="#ctx0" brushRef="#br0" timeOffset="100100.85">1709 8067 363 0,'-16'-3'3'0,"4"-1"20"16,2 4 17-16,1 0-2 15,4 0-10-15,2 5-14 0,3 6-2 16,0-1-1-16,12 4 3 15,4-2-4-15,5 1-3 16,5-5 0-16,-1 3 2 16,5-4-2-16,-4 0-4 0,-1 0 0 15,-8-1-1-15,0-1-1 16,-8 4-1-16,-6 0 0 16,-1 4-1-16,-2 4 1 15,-9 3 2-15,-7 5 5 16,-2 2 3-16,-7 4 1 15,-7 2-5-15,-2 1-3 0,-4 3-3 16,-4 1-4-16,0-4-59 16,4-8-93-16</inkml:trace>
  <inkml:trace contextRef="#ctx0" brushRef="#br0" timeOffset="103818.07">4277 8228 238 0,'0'0'108'15,"-4"-4"-105"-15,3 1 5 16,-3 3 29-16,3 0-10 16,-1 0-8-16,0 0-8 15,2 7 4-15,0 7 4 16,0 4 6-16,0 5 1 0,2 6-3 16,3 5-3-16,2-1 4 15,0 5-6-15,0-1-3 16,3-1 2-16,-5-2-6 15,0 0-3-15,0-5-1 0,0-1-3 16,2-3-1-16,-4-2-1 16,-1-5 0-16,0-2-1 15,-2-3-1-15,0-3 2 16,1-4-2-16,-1-1 0 16,0-1 0-16,0-2-17 15,0-2-13-15,0 0-12 0,0 0-16 16,-1-2-5-16,-6-9-54 15,3-5-87-15</inkml:trace>
  <inkml:trace contextRef="#ctx0" brushRef="#br0" timeOffset="104152.92">4347 8403 326 0,'8'-16'9'0,"-1"1"13"15,0 3 17-15,5 1-4 0,-3 4-3 16,0 4-12-16,2 3-6 16,2 0-2-16,-1 1 0 15,-2 10-1-15,5 2-2 16,-6 2-2-16,-2 3 1 16,-1 2-3-16,-4-4-4 15,-2 2 3-15,1-2 0 0,-4-2 1 16,-8-1 0-16,0-1-1 15,-4-5 0-15,0 4 2 16,0-4-5-16,-1-1 0 16,1-3 0-16,3-1 0 15,2 0-2-15,0-2-11 0,3 0-12 16,5-6-20-16,2-6-20 16,-2-6-38-16,2-7-95 15</inkml:trace>
  <inkml:trace contextRef="#ctx0" brushRef="#br0" timeOffset="104545.84">4474 8085 348 0,'2'-14'9'0,"2"0"15"15,1 2 13-15,2 2-13 16,0 3-6-16,3 3-10 15,0 1-3-15,-1 3-2 16,3 0-2-16,-4 11-1 16,3 2 0-16,2 0-1 15,-6 5 2-15,0 0-2 0,-4 0 2 16,-1-4-2-16,-2 0 1 16,0-1 1-16,0-4-2 15,0-2 3-15,-2-2 3 16,-1-1 1-16,1-2 0 0,2 0 2 15,0-2 6-15,0 0 9 16,0 0 3-16,5-4-14 16,4-2-8-16,2-1-2 15,3-1-1-15,5 1 0 16,0-3-1-16,1 3 0 0,-2 0-16 16,3 3-25-16,-4 1-23 15,-7 1-46-15,3 0-126 16</inkml:trace>
  <inkml:trace contextRef="#ctx0" brushRef="#br0" timeOffset="104870.18">4900 8381 393 0,'-2'6'6'16,"2"-4"4"-16,0 1 24 15,9-1 9-15,6 1-4 16,5-1-18-16,4 0-8 0,3-2 1 16,2 0-2-16,3 0-1 15,-1 2-5-15,-1-2-4 16,-6 0-1-16,-2 0 0 15,-7 0-2-15,-3 0-8 16,-4 0-16-16,-4 0-14 16,-1 1-21-16,-3 1-23 0,0-2-42 15,0 0-52-15</inkml:trace>
  <inkml:trace contextRef="#ctx0" brushRef="#br0" timeOffset="105108.23">5103 8317 261 0,'-5'-9'46'0,"-1"4"-3"16,4 1 9-16,0 2-1 15,-1 2-9-15,3 0-24 16,0 10-13-16,-2 5 12 0,2 3 9 16,0 6-7-1,0-1-2-15,0 2-7 0,0 0-5 16,0-4-2-16,2 0-1 15,-2-3-2-15,2-2 2 16,-1-2-3-16,1 1-25 16,-2-4-44-16,0-8-47 0,0-3-183 15</inkml:trace>
  <inkml:trace contextRef="#ctx0" brushRef="#br0" timeOffset="105982.98">5884 8254 126 0,'-2'-1'235'0,"-1"-6"-232"16,-1 5 1-16,2 2 17 16,-1 0-12-16,3 10-5 15,0 8 1-15,0 4 11 16,0 3 1-16,0 5 0 15,3-2-8-15,-1 1-3 16,-2-4 0-16,0-2 0 0,0-3-1 16,0-7-3-16,0-1-1 15,0-5-1-15,0-3 1 16,0-4 1-16,0 0 0 16,2 0 5-16,3 0 0 0,6 0-6 15,0-2 0-15,5 0-1 16,-1-1 0-16,4-1 0 15,-3 2 0-15,4-1 0 16,0 1 0-16,-4-2 0 16,-2 1-1-16,-1-3 0 0,-2 1 1 15,-4-2 0-15,0-2 0 16,-5-2 2-16,2-1-2 16,-4-2 1-16,0-3 1 15,0 0 0-15,-6 1 1 16,0 1 2-16,3 3-2 0,-1 3-1 15,3 3 2 1,-3 3 2-16,4 3-1 0,-2 0-4 16,1 5-3-16,1 10 2 15,0 1 3-15,0 3 8 16,0 4-1-16,0 0 3 0,0 1-3 16,1-1-5-16,1-3-2 15,2-3-2-15,-3 1 0 16,-1-1 0-16,2-3 0 15,-2-2-1-15,2-3-7 16,0-2-24-16,1-2-18 0,3 1-18 16,3-6-32-16,0 0-75 15</inkml:trace>
  <inkml:trace contextRef="#ctx0" brushRef="#br0" timeOffset="106349.28">6330 8203 76 0,'2'-11'343'0,"-2"2"-332"0,0 0 11 16,1 4 25-16,-1 5-7 16,4 0-9-16,-3 3-24 15,3 11-5-15,-1 7 13 16,4 4 2-16,1 7-5 15,-2 1 1-15,-1 5-1 16,2-1 0-16,-6 5-3 0,5-7-4 16,-5 3 0-16,4-4-2 15,-3-2-2-15,-2-4-1 16,0-3 2-16,0-4-2 16,0-5 1-16,0-1-1 15,1-6-16-15,-1-4-9 16,0-3-9-16,0-2-11 15,0 0-1-15,-1 0 10 0,-1-11-27 16,-3-5-9-16,4-5-26 16,-5-2-27-16</inkml:trace>
  <inkml:trace contextRef="#ctx0" brushRef="#br0" timeOffset="106610.65">6371 8435 189 0,'0'-27'75'0,"1"4"-13"15,5 0-14-15,2 1-3 16,2 4 3-16,2 4-19 15,1 3-4-15,1 4 0 0,3 6-6 16,-1 1-9-16,-2 0-4 16,2 12-3-16,-1 2-1 15,-1 4 0-15,-5 2-1 16,-1-2-1-16,-5 1 1 16,-1 0-1-16,-2-1 2 15,-4-3-2-15,-5 1 0 16,-5-3 2-16,-5-3-2 15,0-1 0-15,1-2 1 0,-2 0-2 16,2-1-13-16,5-5-18 16,4-1-23-16,8 0-29 15,1 0-51-15</inkml:trace>
  <inkml:trace contextRef="#ctx0" brushRef="#br0" timeOffset="106860.14">6788 8360 414 0,'10'-7'26'0,"2"3"2"16,3 1 12-16,4-1-4 0,0 2-7 15,3 1-17-15,0-1-8 16,2 2 1-16,-2 0-5 15,-2-2 2-15,-3 2-3 16,-2 0-7-16,-5 0-26 16,-4 0-29-16,-3 0-34 0,-3 0-82 15</inkml:trace>
  <inkml:trace contextRef="#ctx0" brushRef="#br0" timeOffset="107117.33">6919 8242 330 0,'-2'-6'5'16,"0"3"23"-16,2 2 25 15,0 1-1-15,0 0-25 16,0 3-22-16,0 9 6 16,0 6 8-16,2 2 0 15,-2 3-7-15,2 4-6 0,-1 0-2 16,-1-2-3-16,0 0-1 15,0-2 2-15,2-5-1 16,-2-2-8-16,0-4-13 16,0-1-16-16,0-4-18 0,5-5-48 15,2-2-82-15</inkml:trace>
  <inkml:trace contextRef="#ctx0" brushRef="#br0" timeOffset="107684.46">7268 8186 452 0,'0'-4'10'0,"4"0"13"0,-4 4 24 16,0 0-31-16,0 0-12 15,2 8 1-15,-2 5 6 16,1 0 1-16,1 3-5 15,0 2 0-15,-2 0-5 16,3 0-2-16,0-4 2 0,-1 0-3 16,-2-2 2-16,2-3 0 15,-2-3-1-15,1-1 1 16,-1-1-1-16,0-4 0 16,0 0 1-16,0 0 0 15,0 0 3-15,0-2-3 0,2-5 0 16,1-3-1-16,4 4-1 15,0-3 1-15,3 0-1 16,0 3-1-16,1 3 2 16,2 1-1-16,-2 2 0 15,5 0 1-15,-5 0-1 16,2 9 1-16,-3 4 1 16,-1 0 0-16,0 2 1 15,-3 3-1-15,-1-1 1 0,-3 0 0 16,-2 1-2-16,0-3 2 15,0 0-1-15,0-3 0 16,-7 1 2-16,-1-4 0 0,-3-2 0 16,1-2-1-16,-3-1 0 15,1-2 0-15,1 0-2 16,-5-2 2-16,5 0-1 16,0 0-1-16,-1-4-8 0,1-1-20 15,1-5-23-15,3-2-22 16,-1-2-42-16,4-6-113 15</inkml:trace>
  <inkml:trace contextRef="#ctx0" brushRef="#br0" timeOffset="107870.15">7274 8203 303 0,'5'-9'22'15,"6"1"17"-15,5 0 13 16,-1 1-4-16,0 0-17 15,7 1-12-15,0 1-3 0,-1 2-9 16,-1-1-5-16,0 4-3 16,-4 0-26-16,-3 0-39 15,-1 0-56-15,-1 0-201 16</inkml:trace>
  <inkml:trace contextRef="#ctx0" brushRef="#br0" timeOffset="108255">7613 7986 152 0,'2'-1'223'15,"2"-9"-214"-15,0 6 28 16,-1 1 23-16,4 3-15 15,0 0-19-15,4 3-14 0,3 11-2 16,3 5 5-16,2 9 6 16,3 2-3-16,0 2 1 15,-5 4 0-15,5 1-2 16,-6 0-3-16,0 3 0 16,-4-1-2-16,0 0-2 15,-7 3-2-15,-3-3-1 0,-2 0-4 16,0 2-1-16,-7-3-1 15,-6 1 0-15,-5-2 0 16,-3 1-1-16,-5-4-4 16,1-2-16-16,-7-2-8 0,-4-3-11 15,0-6-24-15,-7-1-59 16,-2-9-86-16</inkml:trace>
  <inkml:trace contextRef="#ctx0" brushRef="#br0" timeOffset="108875.4">3893 8196 224 0,'5'-13'0'0,"1"-1"4"15,-3 5 40-15,1 2 9 0,-1 4-8 16,-1-1-5-16,-2 4 2 16,0 0-18-16,-2 7-9 15,-5 11 8-15,-3 8 5 16,-4 9 10-16,1 9-10 16,-2 7-6-16,-1 7-1 15,-1 4-10-15,3 2 13 0,3 4-9 16,2-4-10-16,8 1-4 15,1-6 0-15,0-6 0 16,12-8-1-16,15-4-4 16,7-9-18-16,15-7-20 15,17-6-15-15,17-4-37 0,16-10-86 16</inkml:trace>
  <inkml:trace contextRef="#ctx0" brushRef="#br0" timeOffset="109502.39">8258 8208 333 0,'-2'-9'30'16,"2"4"3"-16,0-3 27 0,0 7-21 15,0-1-12-15,0 2-13 16,3 0-8-16,5 3-3 16,1 5-1-16,0 5 2 15,6 1-3-15,-3 0 2 16,0 2-3-16,3 0 0 15,-3-1 1-15,1-1-7 16,-1-2-16-16,2-3-9 0,-2-4-6 16,0-1-18-16,1-4-10 15,1 0-19-15,-3-4-28 16,2-6-25-16</inkml:trace>
  <inkml:trace contextRef="#ctx0" brushRef="#br0" timeOffset="109887.88">8493 8272 115 0,'6'-18'88'0,"-1"3"-12"0,-2 0-14 16,-1 3-15-16,2 1-6 15,-4 4-10-15,0 2-7 16,0 2-11-16,0 3-4 16,0 0-10-16,0 0-1 0,-4 4 2 15,-5 3-1-15,2 3 1 16,-3-2 0-16,-2 3 0 16,2-2 0-16,3 0 0 15,1-2 0-15,1 0-1 16,1 2-7-16,2-5 0 0,2-1 1 15,0 0 1-15,0-1 5 16,0 1 0-16,0-2 1 16,0 1-1-16,0 3 3 15,0 4-1-15,0 0 6 0,0 7 2 16,0 0 5 0,2 4 0-16,0 1-1 0,-2 2-1 15,2-1-2-15,-2-2 0 16,0-3-6-16,0-1 0 15,0-3-2-15,0-1-1 16,0-3 0-16,0-1 0 0,0-2 0 16,0-4-12-16,0 2-25 15,3-4-20-15,5 0-19 16,1 0-37-16,5-9-148 16</inkml:trace>
  <inkml:trace contextRef="#ctx0" brushRef="#br0" timeOffset="110221.72">8851 8089 412 0,'2'-9'7'16,"-2"0"11"-16,0 3 19 15,0 6-12-15,0 0-17 16,-8 2-8-16,-1 11 4 15,-3 1 11-15,1 6 1 16,-2 6 3-16,3 3-4 0,-1 6 4 16,4 3-4-16,1 3-5 15,1 5 1-15,3-1-1 16,2 2-1-16,0-5-3 16,2-2-2-16,5-6-3 0,4-6 1 15,3-5-2-15,0-5 1 16,3-7-8-16,2-4-17 15,1-5-12-15,0-2-19 16,1 1-20-16,-1-13-42 16,-2-2-89-16</inkml:trace>
  <inkml:trace contextRef="#ctx0" brushRef="#br0" timeOffset="110541">9154 8169 369 0,'1'-11'41'0,"-1"3"-14"16,0 4 24-16,0 4 5 15,0 0-30-15,-1 7-10 16,-1 9 0-16,0 5 4 16,2 4 4-16,0 4-1 0,0 3-6 15,0 2-6-15,2 3-4 16,1-3 0-16,4 4-4 15,-6-4-3-15,1-2 2 16,2-6-2-16,-4 0 1 16,0-7-1-16,0-3-3 0,0-1-13 15,0-9-9-15,0 0-13 16,0-4-11-16,0-2-20 16,1 0 15-16,1-8-22 15,0-4-43-15,0-4-49 16</inkml:trace>
  <inkml:trace contextRef="#ctx0" brushRef="#br0" timeOffset="110806.09">9170 8349 172 0,'0'-22'83'15,"-1"7"-12"-15,1-1-17 16,1 5 4-16,8 3-10 0,4 3-14 16,-1 2-9-1,2 3-5-15,3 0-5 0,-3 3-3 16,1 7-3-16,-3 2-7 15,-4 2 1-15,-3 4-2 16,-3-2-1-16,-2 2 1 16,0-2-1-16,-9 2 0 0,-4-4 0 15,-1-1 0 1,-3-3 1-16,2-1 0 0,0-2-1 16,-1-3-9-16,1-4-12 15,7 0-19-15,1 0-16 16,5-7-23-16,2-6-111 0</inkml:trace>
  <inkml:trace contextRef="#ctx0" brushRef="#br0" timeOffset="111107.62">9367 8078 410 0,'12'-13'3'16,"-3"2"20"-16,3 5 23 15,4 3 4-15,4 3-16 16,-2 1-16-16,2 11-4 0,1 6 2 16,-1 6 0-1,-2 2 2-15,-6 2-2 0,-1 4 0 16,-3 3-5-16,-5 1-3 16,-3 1-2-16,0 0-2 15,-3-1 0-15,-5-2-2 16,-3-4-2-16,1-3 2 0,-1-4-2 15,-3-7 1-15,2-2-2 16,-5 1-18-16,0-8-31 16,2-3-39-16,0-4-90 15</inkml:trace>
  <inkml:trace contextRef="#ctx0" brushRef="#br0" timeOffset="112449.99">14954 6515 103 0,'-1'0'0'16,"-3"0"2"-16,4 0 31 16,0 0 32-16,0 0 2 15,0 0-7-15,0-1-27 16,0-3 0-16,0 1-3 16,0-2 3-16,0 0-7 0,-3 2 0 15,3 3-6-15,-3-2-7 16,1 2-7-16,-3 0 0 15,-2 0-1-15,2 10 2 16,-3 2 3-16,1 8 1 0,0 5 4 16,4 4 3-16,3 1-3 15,0 6 0-15,0 2-2 16,0-2-6-16,0 0-2 16,3-3 1-16,1-1-1 15,-3-7-2-15,3-1 1 16,-3-5-2-16,1-8-1 0,0-1 0 15,-2-4-1-15,3-4 2 16,-3-2-1-16,1-2 4 16,-1-9 0-16,4-1-4 15,-1-10 0-15,-1-1 1 0,2-5-3 16,-3-6 2-16,1-2-1 16,0-1 0-16,-2 0-3 15,0-5-2-15,0 6-1 16,0-2 3-16,-4 10 1 15,1 0 1-15,-1 6 1 16,-1 10-1-16,2 0 1 0,0 6 0 16,1 5 0-16,2 1 0 15,-2 1-1-15,2 12-5 16,0 6 4-16,0 7 1 16,0 8 2-16,0 3 2 15,2 2 1-15,3 1-2 0,-5 1-1 16,1-4 1-16,-1-4-1 15,0-2-1-15,0-5 1 16,0-6 1-16,0-5 0 16,0-7 0-16,-1-4 0 15,1-4 1-15,0 0 0 16,0-4 9-16,0-8-3 16,0-8-5-16,0 1-2 0,0-8-1 15,-3 0-2-15,3-3 2 16,-2 0-1-16,0-3 0 15,1-1 0-15,-3 4-1 0,3 2 0 16,-3 3 0-16,1 7-2 16,1 2 2-16,0 7-1 15,2 6 2-15,-2 3 0 16,2 3-4-16,0 10-1 16,0 6 2-16,0 4 2 15,0 4 1-15,0 2-1 0,-1 3 1 16,-6 3-17-16,0 1-44 15,-5-6-58-15,-3-3-166 16</inkml:trace>
  <inkml:trace contextRef="#ctx0" brushRef="#br0" timeOffset="113296.27">10574 8219 268 0,'-2'0'22'16,"-1"0"30"-16,3 0-5 0,0 0-15 16,11 0-3-16,0 0-14 15,7 0-3-15,-2-2-4 16,2 0-7-16,1 1-1 16,1 1-3-16,-6 0-20 0,1 0-26 15,-3 0-45-15,-4 0-71 16</inkml:trace>
  <inkml:trace contextRef="#ctx0" brushRef="#br0" timeOffset="113472.69">10598 8307 328 0,'-14'5'25'16,"7"0"12"-16,2-3 15 15,5 0-24-15,2-2-2 0,11 0-4 16,9 0-7-16,7 0-10 15,5-2-5-15,10-2-1 16,5-1-33-16,6-2-47 16,4-4-95-16</inkml:trace>
  <inkml:trace contextRef="#ctx0" brushRef="#br0" timeOffset="113864.59">11939 7943 430 0,'2'-1'-1'15,"-2"-9"10"-15,0 8 35 0,0 2-12 16,0 3-18-16,0 14 5 15,0 4 10-15,0 6 3 16,4 5-8-16,-1 0-2 16,2 2-5-16,0 0-7 15,0-2-2-15,-2 0-6 16,-1-5 0-16,2-1-2 0,-3 1 1 16,-1-4 0-16,0-1-1 15,0-2-2-15,-1-6-12 16,-3-2-12-16,1-5-7 15,-2-2-10-15,3-3-15 0,1-2 2 16,-1 0 11-16,0-8-26 16,1-7-26-16,-3-2-7 15,2-5 42-15</inkml:trace>
  <inkml:trace contextRef="#ctx0" brushRef="#br0" timeOffset="114115.58">11943 8183 68 0,'-2'-26'60'0,"2"2"8"0,0 5-3 16,0-1 1-16,4 6-12 15,4-1-2-15,4 7-11 16,2 1-9-16,0 5-6 16,4 2-6-16,-2 0-4 15,2 3-5-15,-2 10-5 0,-3 1-2 16,-2 2-1-16,-6 0-1 16,1 0-2-16,-6 0 0 15,0-1 1-15,-9-5-1 16,-4-1 0-16,-1 1 0 15,-3-4 1-15,1-1 0 16,-5 1-2-16,2-2-13 0,2-1-22 16,-1 1-24-16,2-3-41 15,1-1-110-15</inkml:trace>
  <inkml:trace contextRef="#ctx0" brushRef="#br0" timeOffset="114455.58">11571 8488 420 0,'-10'6'0'15,"4"-3"9"-15,6 3 25 16,8-3 9-16,9-1 10 15,12 0-18-15,13-1-15 16,9-1-1-16,12 0 1 0,5 0-5 16,6-8 2-16,-1-1-4 15,3 0-1-15,-2-2-1 16,-8 2-5-16,-5 2-1 16,-12 3-3-16,-12 1-3 0,-13 3 3 15,-10 0-3-15,-11 0-4 16,-3 2-16-16,-3 6-15 15,-13 2-21-15,-6-4-40 16,-5 0-62-16</inkml:trace>
  <inkml:trace contextRef="#ctx0" brushRef="#br0" timeOffset="115075.16">11641 8843 300 0,'0'-12'0'15,"0"0"28"-15,0 3 31 16,0 1 3-16,0 6-19 16,0 2-12-16,0 0-3 0,0 8-18 15,0 8 0-15,0 7 14 16,5 4-5-16,0 3 0 15,2 4-5-15,-4 0-6 16,2 0-1-16,-3-2-3 16,0 2-1-16,-2-2-1 0,0-4-1 15,0-4 0-15,0-1 0 16,0-3 0-16,-2-8-8 16,-1-1-17-16,1-4-12 15,0-2-16-15,2-5-13 0,0 0 15 16,0 0 16-16,0-12-33 15,0-4-35-15,0-6-33 16</inkml:trace>
  <inkml:trace contextRef="#ctx0" brushRef="#br0" timeOffset="115346.57">11661 9000 205 0,'-2'-19'37'0,"2"3"27"16,-1 3-6-16,1 1 1 15,0 3-9-15,0 2-13 16,5 1-12-16,5 3-9 15,5 3-3-15,-3 0-1 16,5 3-3-16,-1 6-4 0,-2 4-1 16,-1 1-3-16,-5 0 0 15,-2 4 0-15,-5-2-1 16,-1 0 0-16,-1-2 0 16,-10-1 0-16,-3-1 0 15,-2-2 1-15,-2 0 0 0,2-5-1 16,3 1-11-16,0-5-5 15,10-1-21-15,3 0-9 16,0 0-12-16,12-1-56 16,6-10-73-16</inkml:trace>
  <inkml:trace contextRef="#ctx0" brushRef="#br0" timeOffset="115559.35">12000 8984 393 0,'26'-3'14'0,"-4"-3"9"16,7 1 23-16,-2 3 1 16,4-1-3-16,-2 1-17 0,-4 0-19 15,-2 1-2-15,-3-2-5 16,-2 2 0-16,-6 1 0 16,0 0-6-16,-7-2-20 0,-2 2-21 15,-3 0-20-15,0 0-38 16,-2-2-20-16,-4-3-70 15</inkml:trace>
  <inkml:trace contextRef="#ctx0" brushRef="#br0" timeOffset="115806.7">12157 8875 259 0,'-2'-1'56'0,"0"-3"2"15,2 4 6-15,0 0-19 16,0 0-20-16,0 7-15 15,0 8 16-15,0 0 3 16,0 5-7-16,0 2-9 0,4-1-4 16,-4 2-5-16,0 1-1 15,0-3-2-15,0 1 0 16,0-5 1-16,0 1-2 16,0-3-14-16,0-7-18 0,0 1-15 15,7-2-13-15,1-7-23 16,5 0-73-16</inkml:trace>
  <inkml:trace contextRef="#ctx0" brushRef="#br0" timeOffset="116059.28">12438 8842 382 0,'2'-9'20'0,"0"0"7"15,-2 4 33-15,2 3 4 16,1 2-20-16,1 0-32 0,2 10-6 16,2 6 12-16,-1 2 6 15,2 3-6-15,1 3 0 16,-3-1-11-16,-2 2-2 16,-2 0-3-16,-1 2-2 0,-2 1 1 15,0-1-2-15,0 0-36 16,-2-4-39-16,1-7-100 15</inkml:trace>
  <inkml:trace contextRef="#ctx0" brushRef="#br0" timeOffset="117305.77">22099 10550 304 0,'0'-8'55'0,"4"-4"-13"16,-1 2 24-16,1 5-20 15,-2 0-6-15,3 0-9 16,-2 5-14-16,4 0-3 15,-2 6-6-15,2 11-2 0,-2 4 4 16,2 8 9-16,1 4 3 16,-3 5-6-16,2-1-1 15,-4 1 0-15,1 0-6 0,-1-1-2 16,-3-6-3-16,0-3 0 16,0-2-2-16,0-2-1 15,0-3 0-15,0-6 0 16,0-4-1-16,0-2 1 15,-1-7 0-15,1-2-1 0,0 0 3 16,0-2 0-16,0-11-1 16,0-4-3-16,0-6-2 15,0-6-2-15,0-1 0 16,0-6-5-16,0-4-5 16,1-2-1-16,4 0 1 15,-5-1 1-15,0 2 5 0,0 8 3 16,0 5 1-1,0 6 4-15,-5 8 1 0,2 7 0 16,-2 3 0-16,3 4 1 16,-3 2-1-16,3 13 2 15,-1 6 3-15,3 4 5 0,0 4 1 16,0 4 0-16,0-1-3 16,0 3-5-16,0-3 4 15,0-2-4-15,0-5-3 16,-2-2 1-16,-6-6 0 0,3-2-1 15,-1-6 0-15,3-2 3 16,-2-5-3-16,3-2 2 16,0 0 2-1,2-8-1-15,0-6 2 0,4-5-3 16,4-5-2-16,3-5 1 0,2-4-1 16,-3-3-1-16,2-3-6 15,-3 0-4-15,-4 0 2 16,-4 2 2-16,-1 4 3 15,0 6 2-15,0 6 1 16,-6 5 1-16,-1 7 0 16,-3 4 0-16,5 5 1 15,-2 0 0-15,2 5 0 0,3 8 0 16,-3 5 0-16,5 5 0 16,0 2-1-16,0 3 1 15,5 3-3-15,2-5-41 16,0-2-79-16,8-13-221 15</inkml:trace>
  <inkml:trace contextRef="#ctx0" brushRef="#br0" timeOffset="122506.68">4175 10105 431 0,'-8'0'15'16,"3"0"7"-16,5 0 24 16,5 0-20-16,12 0-11 15,8 0-1-15,11 0-3 0,3 3-3 16,8-1 1-16,-1-2-4 15,0 1-3-15,-2-1-1 16,-8 0-1-16,-4 0 1 16,-10 2-4-16,-5 4-19 15,-10-1-21-15,-6 4-11 0,-1 0-31 16,-8 2-46-16</inkml:trace>
  <inkml:trace contextRef="#ctx0" brushRef="#br0" timeOffset="122720.97">4192 10301 374 0,'-21'5'23'16,"7"-3"25"-16,7 0-4 16,7-2-7-16,5 0-20 15,15 0 1-15,12 0-8 0,9 0-8 16,8 0 1-16,4-4-3 15,-2-3-15-15,-1-2-18 16,-3-2-16-16,-10 0-39 16,-8 1-65-16</inkml:trace>
  <inkml:trace contextRef="#ctx0" brushRef="#br0" timeOffset="123048.34">4543 10096 216 0,'-10'-17'29'0,"0"1"28"0,3 4 0 16,2 1 5-16,-1 6-5 16,4 3-14-16,2 2-15 15,0 2-24-15,2 10 8 16,11 2 4-16,1 4-2 16,4 0-8-16,6 2-2 0,0-4-2 15,1-2 0-15,1-1-1 16,-1-2 1-16,-3-4-3 15,-7-2-3-15,-4 0 3 16,-5-1 1-16,-6 0-1 16,0 1-3-16,-6 2 4 0,-8 3 1 15,-3 5 0-15,-2 3 3 16,-4 1 2-16,1 3-4 16,1-1-1-16,4 1-1 15,2-1-2-15,1-5-62 16,8-3-89-16</inkml:trace>
  <inkml:trace contextRef="#ctx0" brushRef="#br0" timeOffset="123563.85">6654 9926 419 0,'0'-3'-5'0,"0"1"24"16,0 2 18-16,0 0-6 15,0 8-22-15,9 8 14 16,2 4 7-16,2 5-12 0,1 0 0 16,4 0-9-16,-2 0-5 15,2-4-3-15,-2-2 0 16,-2-3 0-16,-1-6-5 16,-2-1-13-16,-1-5-15 15,0-4-17-15,0 0-11 0,-3-6-34 16,5-6-31-16,-5-3-38 15</inkml:trace>
  <inkml:trace contextRef="#ctx0" brushRef="#br0" timeOffset="123996.66">6926 9973 264 0,'1'-4'80'0,"-1"0"-18"16,0 4-6-16,0 0-23 15,0 0-21-15,-3 8-8 16,-2 0 1-16,-2 8-1 15,-5 0 1-15,2 2-4 16,-3 2 1-16,1-2-2 0,-1-1 0 16,2-2-2-16,1 1-10 15,3-4-10-15,-1-1-4 16,2-4-6-16,5-1-1 16,-1-1 6-16,0-3-2 0,0-2 7 15,2 0 16-15,0 0 8 16,0 0 9-16,0 0 8 15,0 0 12-15,0 0 5 16,0 0-1-16,0 7-15 16,0 2-6-16,0 7 13 15,4 0-1-15,-1 7 1 16,4 1-6-16,0 0-4 0,0 2-2 16,-2-2-5-16,0 2-4 15,-2-6-1-15,-1 2-3 16,0-4 0-16,1-4-2 15,-2-1 2-15,-1-3-1 0,0-4-2 16,0-3-11-16,0-3-13 16,2 0-14-16,3 0-8 15,4-11-30-15,0-3-67 16</inkml:trace>
  <inkml:trace contextRef="#ctx0" brushRef="#br0" timeOffset="124316.9">7348 9939 472 0,'0'-10'16'16,"-8"4"3"-16,4 0 18 15,-3 6-13-15,1 0-10 16,0 2-8-16,-2 11 1 0,1 6 0 15,-3 6 1-15,5 7 5 16,-3 6-5-16,3 6 4 16,1 1-1-16,2 3-1 15,2 4 2-15,0-6-5 16,9-1-4-16,4-6-1 0,3-4-2 16,1-7 1-1,0-7-8-15,5-5-22 0,0-7-12 16,1-4-25-16,2-5-46 15,0-5-105-15</inkml:trace>
  <inkml:trace contextRef="#ctx0" brushRef="#br0" timeOffset="124624.96">7671 10044 440 0,'-2'-4'41'15,"-5"-8"-17"-15,2 10 18 16,3 2 3-16,0 3-25 16,-1 14-7-16,3 4 3 15,0 8 11-15,0 4-5 16,0 5-8-16,0 1-4 0,5 2-5 16,-2-2-2-16,1 1-1 15,-1-6 0-15,-1-2-2 16,-2-7 0-16,2-6 1 15,-2-3 0-15,0-3-9 16,0-6-17-16,0-4-22 0,0-3-9 16,0 0-13-1,-2-3-25-15,2-9-75 0</inkml:trace>
  <inkml:trace contextRef="#ctx0" brushRef="#br0" timeOffset="124884.93">7664 10185 317 0,'5'-12'42'16,"2"0"18"-16,2 7-7 16,2 0-5-16,3 5-12 15,2 0-12-15,3 4-10 16,-2 6-3-16,3 3 0 0,-6 5-6 16,1 1-3-16,-8 1-1 15,-2-2-1-15,-5 3 1 16,0-2 1-16,-5-1-2 15,-9 0 0-15,-4-4 1 16,-4-1-1-16,3-4 1 16,-3-4-7-16,4-5-7 0,5 0-17 15,5 0-20-15,6-12-25 16,2-6-62-16</inkml:trace>
  <inkml:trace contextRef="#ctx0" brushRef="#br0" timeOffset="125149.36">7952 9932 462 0,'10'0'8'16,"2"5"-4"-16,0 9 27 16,5 6 20-16,-3 3-6 15,3 6-15-15,-2 3-7 16,0 2 2-16,-3 0-6 15,-2 1-2-15,0 4-6 16,-4 0-5-16,-5-1-2 0,-1 1-2 16,0-3-1-16,-5 0 1 15,-7-6-2-15,-3-3-1 16,-4-4-27-16,-3-5-48 16,2-9-56-16,-1-9-221 0</inkml:trace>
  <inkml:trace contextRef="#ctx0" brushRef="#br0" timeOffset="125535.48">9408 10108 414 0,'0'0'15'16,"0"0"-1"-16,8 0 25 15,10-3-10-15,4-1-11 0,3 0-13 16,0 1-3-16,1 3-3 16,-4 0-25-16,-2 0-46 15,-3 0-63-15</inkml:trace>
  <inkml:trace contextRef="#ctx0" brushRef="#br0" timeOffset="125700.39">9474 10229 392 0,'-10'6'32'16,"7"-5"4"-16,3-1 12 0,3 0-13 15,17 0-1-15,6-1-26 16,8-5-9-16,7 0-9 15,6-7-80-15,-3-1-107 16</inkml:trace>
  <inkml:trace contextRef="#ctx0" brushRef="#br0" timeOffset="126453">11495 9813 314 0,'0'-8'16'0,"0"-2"27"15,0 5 13-15,0 2-14 16,0 1-13-16,0 2-10 16,0 0-10-16,0 10-9 15,5 8 14-15,3 4 13 16,1 8 6-16,3 6-4 15,1 2-7-15,-2-1-8 0,-1 2 1 16,-4-1-7-16,0-5-5 16,-3 0-1-16,-3-6-1 15,0-4 1-15,0-4-1 16,0-2 0-16,0-5 0 0,0-5-1 16,0-2-6-16,0-3-21 15,0-2-5-15,0 0-3 16,2-2-23-16,0-4-5 15,-1-9-16-15,-1 1-18 0,0-6-52 16</inkml:trace>
  <inkml:trace contextRef="#ctx0" brushRef="#br0" timeOffset="126683.79">11549 9995 247 0,'0'-14'46'0,"0"0"3"0,4 3 0 15,6 2 8-15,2 4-16 16,0 2-11-16,4 3-8 15,0 0-5-15,-1 1-2 16,-1 12-5-16,-1-3-1 16,-6 3-4-16,-4 3-1 0,-1-2 0 15,-2 1-1-15,-5-1-1 16,-9-2 0-16,-4 1 1 16,-2 0-2-16,-3-3-2 15,-1 1 0-15,1 0-35 16,1-6-47-16,5-2-61 0</inkml:trace>
  <inkml:trace contextRef="#ctx0" brushRef="#br0" timeOffset="127235.64">10440 10650 373 0,'-2'0'-1'0,"-9"-1"5"16,10-5 25-16,1 0 10 16,3 1-5-16,11 2-13 15,3-2 1-15,12-1-4 16,5 3-4-16,10-4-1 0,12 6-2 16,7-1 1-16,8 1-4 15,12 1-2-15,7-4 0 16,5 3-1-16,4-2-3 15,9-3-1-15,4-2 1 16,7 1 7-16,8-1 13 16,9-4-9-16,3 4-6 0,5 1 10 15,-5 3-1-15,-5-2-6 16,-8 4-4-16,-13 2-4 16,-14-4-1-16,-15 0 1 15,-14 1-2-15,-17 1 0 16,-18-2 2-16,-9-2-4 0,-11 3 2 15,-9-3-4-15,-6 0-8 16,-7 4-19-16,-14-1-24 16,-5 1-38-16,-4-2-50 15,-9 3-235-15</inkml:trace>
  <inkml:trace contextRef="#ctx0" brushRef="#br0" timeOffset="127866.3">10655 11018 339 0,'-5'-7'24'0,"3"-1"21"15,-1 3 15-15,3 3-16 16,0 2-15-16,0 7-18 15,0 9 3-15,0 6 12 16,1 5-3-16,3 4-3 16,1 1-1-16,-1 1-4 0,-1 1-4 15,-1-2-2-15,0 0-3 16,0 0-3-16,0-3-2 16,-2-1 0-16,0-1 0 15,0-6 0-15,0-1-1 16,0-6-2-16,0-3-15 15,0-2-14-15,-4-3-4 0,4-6-18 16,0 0-15-16,0 0 11 16,0-10-33-16,-2-4-40 15,2-6-89-15</inkml:trace>
  <inkml:trace contextRef="#ctx0" brushRef="#br0" timeOffset="128156.24">10655 11191 293 0,'0'-11'25'16,"0"0"34"-16,4 4-13 16,3 0 0-16,6 3-11 0,1 2-6 15,2 2-10-15,0 0-4 16,2 2-10-16,-2 9-1 16,1 2-1-16,-5 1-2 15,-3-2 0-15,-3 3 0 16,-5-1 0-16,-1 0-1 15,2-3 1-15,-12 2 0 0,-2-3 1 16,0-1-1-16,-3-2 3 16,0 0-2-16,-2 1-2 15,5-3 1-15,-2 0-7 16,1-1-16-16,4-2-19 16,4-1-17-16,3-1-31 0,2 0-61 15</inkml:trace>
  <inkml:trace contextRef="#ctx0" brushRef="#br0" timeOffset="128400.13">10979 11239 174 0,'7'0'248'0,"3"0"-200"16,5 0-7-16,2 0-3 15,7-4-7-15,3 0-13 0,2 1-9 16,0 0-5-16,3 1 1 16,-5-2-4-16,-3 1-1 15,-2 1-3-15,-3 0-17 16,-5 0-22-16,-5 0-28 0,-5 1-34 16,-4-3-76-16</inkml:trace>
  <inkml:trace contextRef="#ctx0" brushRef="#br0" timeOffset="128692.25">11145 11125 232 0,'-5'3'126'0,"0"-1"-102"16,3 1 6-16,2 7 0 0,0-2 4 15,0 5-7-15,2 4-2 16,3 1-1-16,2 2-3 16,-2 2-7-16,1-1-4 15,-2-2-5-15,-2 1-4 0,-2-2 1 16,0 0-2-16,0-4 1 16,0-3 0-16,0-2-7 15,0-2-16-15,0-2-20 16,0-3-21-16,8-2-20 15,1-2-64-15</inkml:trace>
  <inkml:trace contextRef="#ctx0" brushRef="#br0" timeOffset="128984.62">11424 11075 424 0,'1'-2'31'16,"1"0"2"-16,-2 2-8 16,0 5-9-16,0 10 10 15,0-1-6-15,2 6 3 0,0 1-7 16,-1-1-1-16,1-1-5 16,0 3-1-16,1-1-4 15,-2-1-5-15,-1-3 1 16,2-1 0-16,-2-1-1 15,2-4-6-15,-2-3-14 0,0-2-12 16,3-2-19-16,-1-3-28 16,2-1-25-16,1-3-103 15</inkml:trace>
  <inkml:trace contextRef="#ctx0" brushRef="#br0" timeOffset="129342.83">11580 10907 413 0,'0'-3'1'0,"0"-1"24"16,0 4 35-16,0 0-23 15,2 5-17-15,5 8 1 16,4 3 4-16,1 5 2 15,5 0-3-15,-2 2-2 0,6 4-3 16,-4-2-3-16,0 4-4 16,1-1-4-16,-6-1-3 15,0 2-2-15,-2 0-2 16,-3 1 0-16,-4 2-1 16,-3 0 1-16,0-2-1 15,-1 6 0-15,-12-2-8 16,-5-2-9-16,-2-2-10 0,-7-1-11 15,-4-4-10-15,-4-7-27 16,-3-2-29-16,-3-7-50 16</inkml:trace>
  <inkml:trace contextRef="#ctx0" brushRef="#br0" timeOffset="129887.35">10352 10929 254 0,'-4'-4'76'15,"1"-2"-62"-15,-3 5 7 0,3 1 10 16,-5 0-14-16,1 0-1 15,-2 7 0-15,1 4 6 16,-6 1 1-16,4 4 0 16,-2 4 0-16,0 1-2 15,2 2-4-15,-3 2-1 16,2 3-1-16,3 3-1 16,1 3-1-16,-1-2 3 0,3 6 0 15,-1 3-5-15,5 0-3 16,1 2 0-16,0-1-3 15,0-3-3-15,1-2-1 16,10-4 0-16,-1-6-1 0,3-2 1 16,8-4-8-16,1-7-22 15,9-1-19-15,7-8-32 16,3-5-65-16,2-6-237 16</inkml:trace>
  <inkml:trace contextRef="#ctx0" brushRef="#br0" timeOffset="133392.13">12306 10849 327 0,'-4'-8'18'0,"-2"3"25"16,-1 1 8-16,0 4-23 16,-1 0-9-16,-4 0-6 15,2 12-2-15,-9 5 5 0,5 6 6 16,-6 7 3-16,5 10 0 16,-2 5-1-16,3 4 0 15,3 6-5-15,4 0-7 16,3-1-6-16,4-2-4 0,0-6-1 15,5-1-1-15,4-6 1 16,6-5-1-16,3-5 1 16,3-6-12-16,1-6-14 15,5-5-11-15,0-7-19 16,-1-4-33-16,0-1-37 16,-5-5-94-16</inkml:trace>
  <inkml:trace contextRef="#ctx0" brushRef="#br0" timeOffset="133714.34">12483 11041 394 0,'-5'-11'25'0,"-2"0"25"15,3 6 3-15,2 2-6 16,1 3-11-16,1 0-16 15,0 12-17-15,0 8 7 0,1 5 12 16,6 5 0-16,2 0-7 16,1 2-5-16,-2 1-2 15,1-3-4-15,-1-2-4 16,-3-1 2-16,0-6-2 16,-1 1 1-16,-2-4-1 0,1-4-8 15,-3-3-9-15,0-2-12 16,0-4-11-16,0-2-13 15,0-3-25-15,0 0-3 16,0-1-5-16,0-12-92 16</inkml:trace>
  <inkml:trace contextRef="#ctx0" brushRef="#br0" timeOffset="133998.37">12506 11143 317 0,'7'-12'32'0,"3"2"15"15,0 1-5-15,5 2 7 16,-1 7-10-16,5 0-14 16,-4 0-8-16,4 9 0 15,-5 2-4-15,-1 3-6 16,-5 2-5-16,-2-3-2 0,-6 0 1 16,0 2 0-16,-2-3 0 15,-10-1 0-15,-1 0 0 16,-7 0 2-16,0-3-2 15,0-2 1-15,3-1-1 16,-2-1-1-16,6-3 0 16,3-1-16-16,3 0-15 15,5 0-19-15,2-7-26 0,0-7-55 16</inkml:trace>
  <inkml:trace contextRef="#ctx0" brushRef="#br0" timeOffset="134331.91">12657 10882 394 0,'4'-11'11'0,"-2"-2"18"0,3 5 7 16,3 1 6-16,0 3-16 16,1 4-17-1,2 0-7-15,2 7-1 0,-3 5-1 16,0 3 0-16,-3 3 0 15,-2-1-1-15,-3 0 2 16,-2-3-1-16,0 1 0 16,0-5 0-16,0-1 0 0,-6-4 1 15,5-1-1-15,-1-4 5 16,2 0 6-16,0 0 7 16,0-2-2-16,7-5-13 15,3-2-2-15,7-1-1 0,0 0-1 16,2 2-11-16,-1 1-21 15,1 1-29-15,-2 4-34 16,-2 0-109-16</inkml:trace>
  <inkml:trace contextRef="#ctx0" brushRef="#br0" timeOffset="134583.12">12975 11191 472 0,'-4'0'14'15,"4"0"12"-15,0 0 8 16,15-2-3-16,4-2-7 16,8 2-18-16,4-1-2 0,-1 1-4 15,3 0 1-15,-4 2-2 16,-6 0-28-16,-4 0-31 15,-7 0-30-15,-7 0-44 16,-5 0-125-16</inkml:trace>
  <inkml:trace contextRef="#ctx0" brushRef="#br0" timeOffset="134825.06">13090 11105 344 0,'-5'-6'32'0,"0"3"22"16,3 1 0-16,-2 2-16 0,4 2-11 16,0 9-10-16,0 3 4 15,0 4 4-15,0 1-9 16,6 1-7-16,-1 3-3 16,0-1-4-16,-2-2-1 15,1-3 0-15,-2 1-3 0,0-2-16 16,0-3-24-16,2-5-27 15,-1-2-21-15,4-6-68 16</inkml:trace>
  <inkml:trace contextRef="#ctx0" brushRef="#br0" timeOffset="135439.23">13412 10961 467 0,'2'-3'15'0,"-2"2"21"0,0 1 3 15,0 4-28-15,0 10 10 16,1 2-7-16,-1 7 2 0,0 0-3 16,0 4-4-16,0 2-3 15,0-4-3-15,0-4 0 16,0 0-2-16,0-3 0 15,0-2 0-15,0-5-1 16,0 0 2-16,0-6-2 0,0-1 0 16,6-3 2-16,1-1-1 15,1 0 1-15,4 0 0 16,2 0-3-16,2 0 2 16,0-1-2-16,2-3 1 15,-2 1-3-15,1-1-1 16,1-2 1-16,-4 1 0 15,-2 0-2-15,-2-2 2 16,0 1-2-16,-6-1 4 0,-1 0-1 16,-1-2 0-16,-2 2 0 15,0-2 1-15,0-2 0 16,0 1 0-16,-4 3 0 16,1-3 1-16,-4 3 0 0,2 2 0 15,3 0 1-15,-4 3-1 16,2 2 2-16,1 0 0 15,-1 5 2-15,3 6 5 16,-1 7 1-16,2-2 0 0,0 5 0 16,2 0-3-16,-2 3-2 15,0-4-2-15,5 1 0 16,-2-2-3-16,1-1 0 16,-3-2 1-16,2-3-2 15,-3 0-18-15,0-7-19 0,0 2-23 16,0-6-44-16,2-2-48 15</inkml:trace>
  <inkml:trace contextRef="#ctx0" brushRef="#br0" timeOffset="135765.1">13789 10914 473 0,'0'-6'11'0,"2"3"27"0,-1 3 22 16,3 3-42-1,-2 12-3-15,1 5 8 0,0 5 0 16,1 6 4-16,2 4-13 16,-1 2 1-16,-1 0 2 15,1-1-6-15,0 0-7 0,-1-2-4 16,0-4 1-16,0-3 1 15,-3-4-3-15,1-7 2 16,0 0-1-16,-2-5-6 16,0-4-14-16,0-2-23 15,2-5-17-15,-2 0 3 16,1-1-13-16,-1-14-46 0,2-1-71 16</inkml:trace>
  <inkml:trace contextRef="#ctx0" brushRef="#br0" timeOffset="136042.14">13872 11057 368 0,'5'-11'29'15,"0"4"26"-15,2 0 9 16,2 3-12-16,2 2-18 16,3 1-19-16,1 1-1 15,-1 0 1-15,1 9-4 0,-1 1-2 16,-1 4-5-1,-6 3-4-15,0 1 0 0,-5-3 0 16,-2 0 0-16,0 1 0 16,-11-2 0-16,-2-3 0 15,-3 0 0-15,-2-3 1 0,1 0-2 16,0-5-9-16,3-1-13 16,1 0-9-16,6-2-28 15,3 0-26-15,4-4-64 16</inkml:trace>
  <inkml:trace contextRef="#ctx0" brushRef="#br0" timeOffset="136276.99">14148 11057 446 0,'6'0'28'0,"4"-4"10"15,2 0 9-15,5 4-16 16,1-1-12-16,5 1-15 16,0 0 0-16,-1 0-1 15,-3 0-3-15,1 0 1 0,-7 0-10 16,-4 0-25-16,-5 0-24 16,-3 0-22-16,-1 0-73 15</inkml:trace>
  <inkml:trace contextRef="#ctx0" brushRef="#br0" timeOffset="136526.5">14274 10951 331 0,'-2'-3'16'16,"2"-1"39"-16,-3 4 6 0,3 0-17 15,-1 0-16-15,1 13-17 16,0 3 19-16,0 4-4 15,0 5-11-15,0-2-4 16,0 0-5-16,0 2-4 16,0-6 0-16,0-1-1 0,0 0 0 15,-2-5-11-15,2-2-26 16,0-3-27-16,0-3-11 16,0-5-52-16,8 0-125 15</inkml:trace>
  <inkml:trace contextRef="#ctx0" brushRef="#br0" timeOffset="137031.99">14522 10912 340 0,'5'-10'47'0,"0"2"-18"15,-3 1 18-15,1 7 13 16,-1 0-16-16,0 0-33 15,0 13-9-15,-1-1 4 16,1 5 4-16,1 0-4 16,-3 1-1-16,2-2-3 0,-2-2-2 15,0-1 1-15,0-2-1 16,0-8 1-16,0 1 0 16,0-3-1-16,0-1 1 15,0 0 1-15,3 0 1 16,2 0-1-16,2-3-2 15,4-2 1-15,-2 1 0 0,3-2-2 16,2 3 2-16,-2 1-2 16,0 2 1-16,1 0 0 15,-1 0 0-15,1 8 0 16,-4 0 3-16,1 5 1 0,-3 1 1 16,-2 4 0-16,0-2 0 15,-1 0-1-15,-4 0-2 16,0-3 0-16,0 1-1 15,-6-2-1-15,-2-3 1 16,0 0-1-16,-3-3 1 0,0-1 0 16,-1 0-1-16,1-3 0 15,0 0-10-15,2-2-12 16,1 0-7-16,1 0-26 16,0-6-15-16,0-4-18 15,4-5-55-15</inkml:trace>
  <inkml:trace contextRef="#ctx0" brushRef="#br0" timeOffset="137234.19">14602 10923 264 0,'3'-5'64'0,"-1"-1"-18"0,4 1 9 16,1 0 2-16,2 1-17 15,6-1-19-15,0 1-4 16,6-1 0-16,-2 1-9 15,1 3-5-15,-2-2-3 16,-2 2-6-16,-1 1-44 0,-5 0-26 16,1 0-50-16,2 0-124 15</inkml:trace>
  <inkml:trace contextRef="#ctx0" brushRef="#br0" timeOffset="137481.37">14940 10782 313 0,'5'-7'44'0,"3"-2"-10"16,-5 4 35-16,4 2 9 16,-3 3-22-16,3 4-30 15,2 10-11-15,-2 7 11 16,2 6 1-16,-2 1-6 0,1 4-1 16,-5 2-2-16,1-1-2 15,-4 2-5-15,0-3-6 16,0-1-3-16,-4 1 0 15,-5 1-2-15,-5-1 1 16,-5-2-1-16,-3 4-8 0,-11 2-36 16,-5-6-42-16,-5-1-100 15</inkml:trace>
  <inkml:trace contextRef="#ctx0" brushRef="#br0" timeOffset="149136.68">5268 12394 159 0,'-5'3'37'0,"-2"-3"4"15,5 0 19-15,2 0-6 16,0 0-8-16,0 0-1 0,0 0-9 16,0 0-9-16,5 0-9 15,7 0-7-15,5-3-5 16,5 2 2-16,4-1 0 15,5 0-3-15,1 0-2 16,6-1-2-16,-2 1 0 0,-4 0-1 16,1 1-1-16,-8 1-17 15,-6 0-20-15,-4 0-38 16,-8 1-39-16,-5 3-114 16</inkml:trace>
  <inkml:trace contextRef="#ctx0" brushRef="#br0" timeOffset="149426.11">5256 12530 361 0,'-17'2'4'0,"5"0"17"16,5-2 30-16,5 0-6 15,2 0-14-15,2 0-22 16,14 0-1-16,4 0 0 16,7 0-2-16,3 0 0 0,6 0-6 15,-2-2 5-15,0 0-3 16,-2 1-2-16,-3-3-4 16,-3 2-14-16,-5 0-14 15,-1 0-25-15,-6-1-26 16,-3-4-56-16</inkml:trace>
  <inkml:trace contextRef="#ctx0" brushRef="#br0" timeOffset="149785.91">5531 12255 384 0,'-12'-8'20'16,"5"1"13"-16,2 3 4 0,3 2-4 16,2 2-12-16,0 2-20 15,9 6 1-15,6 5 7 16,2 3 7-16,7 1-6 16,3-2-4-16,0 0-2 15,2-5-2-15,-5-1-2 16,1 0 1-16,-6-2 0 0,-4 0 0 15,-5-1 0-15,-5 1-1 16,-5 4-1-16,0 3 1 16,-7 2 1-16,-6 4-1 15,-2 3 0-15,-4 3 1 0,-1 3-1 16,3 1 1-16,-2-1-1 16,2-1-19-16,4-6-43 15,1-4-92-15</inkml:trace>
  <inkml:trace contextRef="#ctx0" brushRef="#br0" timeOffset="151708.81">7048 12362 6 0,'-4'-5'428'15,"-1"0"-402"-15,3 1 2 16,2 4 19-16,0 0-21 15,0 2-21-15,9 9-1 0,3 3 11 16,5 2 1-16,-2 5-8 16,4-1-5-16,-4-2-1 15,4 1-2-15,-3-3 1 16,2-1 0-16,-3-1-3 16,-1-5-16-16,-1-2-12 15,-1-2-8-15,0-5-5 0,-2 0-3 16,0-5-8-16,-1-6 26 15,-2-3 27-15,1-4 3 16,-3 0 3-16,2-1 8 16,-4-1 2-16,3 1 2 15,-2 1-1-15,-2 4 1 0,1 3 4 16,-1 4 4-16,-2 1 5 16,0 5-10-16,0 1-11 15,0 0-11-15,0 8 2 16,0 5 1-16,-2 3 1 15,-3 0 1-15,1 2-2 0,-2 0 0 16,3-4 0-16,-4 2 1 16,4-4-2-16,-1-1-2 15,1-2-8-15,3-3-1 16,-3-3 5-16,3 0 3 16,0-3 2-16,0 2 1 15,-2 0 0-15,2 0-1 0,0 2 0 16,-2 6 0-16,1 1 4 15,1 5 5-15,-2 2 3 16,2 5 3-16,0-1 2 16,0 1-2-16,-2-2-3 15,0 1-2-15,2-1-4 0,-1-2-3 16,-1-2 0-16,2-5-1 16,-2 1 0-16,2-6-1 15,0 0 1-15,0-2-1 16,0-3-13-16,0-2-16 0,0 0-11 15,5-2-3-15,6-10-41 16,0-3-79-16</inkml:trace>
  <inkml:trace contextRef="#ctx0" brushRef="#br0" timeOffset="152029.93">7616 12354 431 0,'3'-13'31'16,"2"2"16"-16,-3 6 11 0,-2 0-24 15,0 3-13-15,0 2-11 16,0 0-8-16,-5 12-2 16,-5 6 0-16,2 6 2 15,-1 6 3-15,-1 5 6 16,2 5 2-16,1 0 0 0,5 4-3 15,0-4-3 1,2 0-4-16,2-3-2 0,8-4-1 16,7-3 1-16,2-5 0 15,6-4-1-15,1-3-12 16,4-7-21-16,1-4-12 16,1-7-33-16,2 0-39 0,-2-11-101 15</inkml:trace>
  <inkml:trace contextRef="#ctx0" brushRef="#br0" timeOffset="152358.35">8061 12366 424 0,'-4'-5'28'15,"-1"1"9"-15,0 4 13 16,2 0-19-16,1 9-6 0,0 7-10 15,2 6 9-15,0 4 3 16,0 3-4-16,0 6-6 16,0 1-5-16,6 1-2 15,0 1-2-15,1 0-4 16,-2-3-3-16,0-2 2 16,1-3-3-16,0-5 1 0,-3-4-1 15,2-3 0-15,-3-2 0 16,-2-4-10-16,2-2-13 15,-2-5-17-15,0-5-11 16,0 0-6-16,0 0 4 0,0-9-24 16,0-7-31-16,-2-6-59 15</inkml:trace>
  <inkml:trace contextRef="#ctx0" brushRef="#br0" timeOffset="152658.18">8040 12584 261 0,'0'-17'66'0,"0"2"-5"15,0 0 7-15,9 5-16 16,3 2-11-16,2 3-13 16,2 2-6-16,3 3-3 15,0 0-2-15,-1 5-5 16,-1 6-4-16,0-1-1 0,-5 7-4 16,0-4-2-16,-5 4 0 15,-2 0 0-15,-2-1 0 16,-3 1-1-16,0-3 0 15,-3 0 1-15,-6-3 0 16,-2 0 0-16,-2-1 0 0,-1-4 0 16,1 1-1-16,1-7 0 15,-3 2-9-15,5-2-12 16,0 0-8-16,3-6-18 16,0-4-17-16,2-5-21 15,3-4-64-15</inkml:trace>
  <inkml:trace contextRef="#ctx0" brushRef="#br0" timeOffset="152922.6">8178 12329 328 0,'12'-11'16'16,"0"2"43"-16,1 4-2 16,1 5-2-16,1 0-13 15,0 8-12-15,2 7-5 16,-3 6 1-16,3 4 3 15,-5 4-6-15,1 3-6 16,-3 1-2-16,-1 5-3 0,-1 1-3 16,-1-1-3-16,-5-1-3 15,-2-1-1-15,0-2-1 16,0-2 0-16,-12 0 0 16,-2-3-7-16,0 1-26 0,-6-1-34 15,0-8-41-15,3-6-113 16</inkml:trace>
  <inkml:trace contextRef="#ctx0" brushRef="#br0" timeOffset="153449.29">10090 12534 328 0,'-12'0'10'0,"5"0"17"15,4 0 29-15,3 0-3 16,0 0-17-16,7 0-9 16,10 0-8-16,2 0-1 0,6-4-8 15,4-1-7-15,1 1-2 16,-3 0-4-16,0 3-37 15,-3-1-37-15,-10-1-67 16</inkml:trace>
  <inkml:trace contextRef="#ctx0" brushRef="#br0" timeOffset="153626.2">10105 12637 398 0,'-8'6'22'0,"3"-6"18"0,5 0 5 16,1 0-18-16,15 0-13 16,11-2-11-16,4-4-3 15,11 1-9-15,-3-4-61 16,5-3-114-16</inkml:trace>
  <inkml:trace contextRef="#ctx0" brushRef="#br0" timeOffset="156663.54">11812 12998 241 0,'-3'0'56'0,"0"0"-6"16,1 0-4-16,2 0-2 15,0 0-17-15,5 0 4 16,8 0-12-16,4 0 2 15,9-4 0-15,9 0 2 16,3 1-4-16,8-1-3 16,6 1-3-16,8 0-2 0,1-1-3 15,3 2-1-15,6 0-2 16,1-2 3-16,-3 3-2 16,0-5-1-16,-4 3-1 15,-4-2 2-15,-6 1 0 0,-5 0-2 16,-7 1 0-16,-8 1-3 15,-3-2-1-15,-10 4 1 16,-5 0-1-16,-4 0 0 16,-4 0 0-16,-2 0 0 15,-5 0 0-15,-1 0-1 16,0 0-8-16,0 2-21 0,-8 2-6 16,-9 1-27-16,-1-1-31 15,-8-1-91-15</inkml:trace>
  <inkml:trace contextRef="#ctx0" brushRef="#br0" timeOffset="157244.37">12116 13250 313 0,'-7'-8'28'0,"6"1"35"0,-3 2 5 16,2 5-17-16,2 0-18 15,0 9-21-15,0 6 4 16,2 10 9-16,5 4 2 16,3 2-1-16,-1-1-9 15,-1 2-3-15,-1-3-4 0,1 2-4 16,-3-4-3-16,-1 0-1 16,-1-4-1-16,1-2 0 15,-4 0 0-15,0-3 0 16,0-1-1-16,0-5-1 15,0-1-14-15,0-4-11 16,0-4-7-16,0 1-9 0,0-4-15 16,0 0 8-16,0-7-1 15,0-9-46-15,0-4-88 16</inkml:trace>
  <inkml:trace contextRef="#ctx0" brushRef="#br0" timeOffset="157560.01">12148 13368 283 0,'-5'-16'19'16,"4"3"47"-16,1-2-16 16,0 5 1-16,0 2-9 0,6 2-14 15,6 0-6-15,5 4-5 16,2 2-5-16,4 0 2 16,1 2-4-16,-1 8-2 15,-3 1-3-15,0 4-3 16,-6 5-1-16,-6-2-1 15,-1-6 0-15,-6 5 1 16,-1-3-1-16,0 1 1 0,-9-3 0 16,-2 0 0-16,-4-3 0 15,-2 3 0-15,0-7 0 16,0-1 0-16,-1 2 0 16,4-2-7-16,2-1-9 0,0-3-8 15,7 0-17-15,3 0-22 16,2-7-30-16,4-3-93 15</inkml:trace>
  <inkml:trace contextRef="#ctx0" brushRef="#br0" timeOffset="157815.38">12581 13400 392 0,'1'0'26'0,"5"0"22"16,0 0-1-16,9 0-7 16,1 0-8-16,4-3-14 15,3-2-8-15,-1-1-2 16,-1 0-5-16,0 2-2 0,-4 0 1 16,-5 3-4-16,-2-1-8 15,-5 2-24-15,-3 0-24 16,-2 0-12-16,0 0-43 15,0-1-55-15</inkml:trace>
  <inkml:trace contextRef="#ctx0" brushRef="#br0" timeOffset="158081.76">12683 13297 334 0,'-7'-1'31'0,"3"-1"30"16,0 2-6-1,2 0-15-15,0 3-9 0,2 8-14 16,0 0 3-16,0 9 3 16,4-3-5-16,0 3-4 15,1 1-2-15,-1 1-5 0,-2-1-2 16,-1-2-2-16,-1-1-2 16,0 1-1-16,2-6 1 15,0 0-6-15,0-5-15 16,-1 2-11-16,1-5-19 15,3 0-17-15,1-5-31 16,1 0-63-16</inkml:trace>
  <inkml:trace contextRef="#ctx0" brushRef="#br0" timeOffset="158359.85">12869 13278 370 0,'4'-4'45'0,"-1"1"17"16,1 3-9-16,-3 1-31 15,1 11 7-15,1 5-3 16,0 3-2-16,-3 1-4 0,2 5-1 16,0-2-1-16,0 3-2 15,-2 0-4-15,0-2-4 16,1-3-4-16,-1 0-2 15,0-3-2-15,4-2 0 0,-4-3-6 16,2-3-23-16,-2-7-35 16,1-4-56-16,3-1-127 15</inkml:trace>
  <inkml:trace contextRef="#ctx0" brushRef="#br0" timeOffset="159383.64">14198 12787 175 0,'-5'0'40'16,"3"0"5"-16,2 0 18 0,-2 0-18 16,2 0 2-16,0 0-10 15,0 0-8-15,0 0-3 16,0 0-4-16,2 0-2 16,3-2-1-16,-1 2-7 15,4 0 2-15,0 0-3 0,1 0 2 16,0 0-4-16,2 0-3 15,1 0-3-15,-3 0-2 16,4 2 0-16,-1-2-1 16,0 0-1-16,3 0-2 15,0 0-19-15,3 0-23 16,0 0-29-16,1-4-56 0</inkml:trace>
  <inkml:trace contextRef="#ctx0" brushRef="#br0" timeOffset="159982.97">16772 12373 365 0,'-6'-3'6'16,"0"1"-1"-16,3 2 23 16,-1 0 8-16,4 5-17 15,-1 8-4-15,1 6 4 0,1 5 6 16,-1 1 4-16,5 3-6 16,3 1-7-16,-1-5-8 15,0 2-6-15,0-5 0 16,-3 0-1-16,2-5 1 15,-3-1-2-15,-1-5 0 0,-2 1-13 16,0-4-24-16,0 0-31 16,-3-5-46-16,-7 0-112 15</inkml:trace>
  <inkml:trace contextRef="#ctx0" brushRef="#br0" timeOffset="160565.24">16103 12862 288 0,'-7'2'66'16,"4"-2"-14"-16,3 0 1 16,0 0-10-16,2 0-12 15,8 0-8-15,8-2-6 16,3 2 4-16,6 0-4 16,7 0 0-16,5 0-4 0,4 0-2 15,3 0-2-15,4 0-1 16,3 0-3-16,3 0 1 15,0 0-1-15,2 0 4 16,3 0 1-16,5 0-3 16,3 0-2-16,3-4-2 0,7 1 0 15,-2-2-1-15,4 1 0 16,-1 1-1-16,3-1 0 16,-2-2 1-16,1 3-2 15,-1-2 3-15,-6 1-1 16,-4 0 2-16,-6 1-2 0,-8-1-2 15,-7 1 0-15,-6 1 1 16,-10-2-1-16,-6 3 0 16,-7-3 1-16,-4 2-1 15,-7 2 0-15,-2-1 0 16,-4 1 0-16,-3 0 0 0,-1-2-1 16,0 2-5-16,0 0-14 15,-7 0-21-15,-7 0-13 16,-6 0-28-16,-5-4-43 15,-4-1-172-15</inkml:trace>
  <inkml:trace contextRef="#ctx0" brushRef="#br0" timeOffset="161144.78">16156 13254 323 0,'-10'0'10'0,"5"-1"39"16,1-2 12-16,3 0-15 0,1 2-4 15,0 1-9-15,0 0-11 16,0 8-10-16,1 9-5 16,5 4 13-16,2 6 6 15,-2 6-1-15,1 1-6 0,-1 1-7 16,1 0-4-16,-3-1-2 16,0-2-1-16,-3 2-5 15,-1-2 1-15,0 0 0 16,0-5-1-16,0-2 1 15,-1-4 0-15,-3-3-3 0,0-6-10 16,0-1-10-16,2-5-9 16,1-1-5-16,1-5-9 15,0 0 6-15,0-4 2 16,0-8-23-16,0-4-50 16,0-6-107-16</inkml:trace>
  <inkml:trace contextRef="#ctx0" brushRef="#br0" timeOffset="161470.5">16141 13456 323 0,'-4'-16'20'15,"4"3"38"-15,0-2-3 16,2 4-10-16,7 2-11 16,2 0-10-16,5 5-8 15,0 4-5-15,5 0 0 16,-1 1-5-16,2 11-3 15,-3 2 2-15,-4 1-2 0,-3 0-1 16,2 1-2-16,-11 4 1 16,-1-6-1-16,-2 2 1 15,0-3 0-15,-9-1 0 16,-6-1 0-16,1-2 0 16,-4 0 1-16,4-4-1 15,-4 2-1-15,4-3 2 0,-1 0-4 16,4-4-6-16,5 0-7 15,-1 0-12-15,6-10-9 16,1-2-17-16,0-8-40 16,0-5-77-16</inkml:trace>
  <inkml:trace contextRef="#ctx0" brushRef="#br0" timeOffset="161830.64">16333 13172 386 0,'0'-12'6'0,"0"3"42"16,0 0-10-16,0 2 2 15,0 5-15-15,8 2-18 16,0 0-4-16,3 0-3 16,0 11-1-16,0 2 1 15,-1 2-1-15,-4 0 1 0,-1 2 0 16,-5 0-1-16,2-1 1 15,-2-3-1-15,-2 1 1 16,-4-6 0-16,-2 0 0 16,2-4 1-16,3 1 1 0,-1-4 7 15,4-1-2-15,0 0 4 16,2 0 8-16,9-3-9 16,2-6-9-16,4-1 0 15,5-4-1-15,-2 2-4 16,1 3-21-16,-1 0-28 0,-4 3-32 15,-1 2-48-15,-3 0-160 16</inkml:trace>
  <inkml:trace contextRef="#ctx0" brushRef="#br0" timeOffset="162089.68">16631 13508 360 0,'-5'3'28'0,"1"-3"10"16,4 0 23-16,0 0-18 15,6 0-5-15,9 0-17 16,0 0-7-16,7 1 0 16,1-2-8-16,4-2-2 15,-2 1-3-15,-1-2-1 0,-4 3 0 16,-3 0-14-16,-4-2-17 15,-4 2-20-15,-2-2-24 16,-5 1-51-16,-1-1-109 16</inkml:trace>
  <inkml:trace contextRef="#ctx0" brushRef="#br0" timeOffset="162350.44">16757 13408 365 0,'-5'-2'23'16,"1"0"35"-16,1 2-9 0,1 0-18 16,2 5-12-16,0 8-2 15,0 1 0-15,2 6 7 16,3-2-9-16,2 4-6 16,-2-3-5-16,1 0-3 15,-2 1 1-15,-3-4-2 0,1 2 1 16,-2-4-7-16,2-1-15 15,-2-3-16-15,2-2-20 16,1-5-24-16,2-3-45 16,5 0-96-16</inkml:trace>
  <inkml:trace contextRef="#ctx0" brushRef="#br0" timeOffset="162995.2">17091 13318 424 0,'0'-3'38'15,"0"2"14"-15,0 1-10 16,0 1-23-16,0 13-2 16,2 3-6-16,3 2 2 0,5 2-2 15,-2 2-6-15,-1 1-1 16,-2-1-4-16,1-3 1 15,-4 1-1-15,0-3 1 16,-2-3 0-16,0 0-1 16,0-6 1-16,0-4-1 15,0 1 0-15,0-6 1 16,0 0-2-16,0 0 1 0,2 0 0 16,3 0-2-16,4-2-1 15,1-2-4-15,2 1 1 16,0-1 1-16,1 2-1 15,-1-3 1-15,-2 1 0 0,4 1 2 16,-4-1 2-16,3 0 0 16,-4 1 1-16,-2 0-1 15,2 1 1-15,-3-4 1 16,-3 2-2-16,2 0 2 0,-5-3 0 16,2-1-1-16,-2-1 1 15,0 1-1 1,0-2 2-16,0 0-1 0,-2 1 1 15,1 0 1-15,-3 1-1 16,1 4 1-16,0 0 2 16,0 4 2-16,-1 0-3 15,2 0-1-15,1 7 1 0,-1 5 5 16,0 3 2-16,2 3 3 16,0 1-4-16,0 0-2 15,0 2-3-15,0 0-3 16,0-3-2-16,2 0 1 15,0-2-1-15,-2-2 1 0,0-1-12 16,0-3-13-16,0-3-15 16,0-1-18-16,0-3-35 15,3-3-45-15,2 0-94 16</inkml:trace>
  <inkml:trace contextRef="#ctx0" brushRef="#br0" timeOffset="163321.81">17520 13214 404 0,'0'-6'29'16,"0"6"10"-16,0 0 22 16,0 2-33-16,0 14-6 15,0 4 4-15,0 5-5 0,0 5 1 16,0 2-1-16,0 0-5 15,0 0-1-15,0 0-5 16,0 1-1-16,0 1-2 16,0-3-4-16,2 0 0 15,3-3-1-15,-3 1-1 16,1-4 0-16,2-4-1 0,-3-2 1 16,-1-2-2-16,1-6-18 15,0-4-16-15,-1-2-23 16,1-5-9-16,-2 0-13 15,2 0 3-15,1-11-71 16</inkml:trace>
  <inkml:trace contextRef="#ctx0" brushRef="#br0" timeOffset="163636.44">17518 13390 324 0,'0'-13'40'0,"0"5"10"0,0 1 0 15,7 4-9-15,5 3-9 16,3 0-11-16,4 0-4 16,0 9 0-16,4 0 0 15,-1 2-5-15,-3 1-5 0,0 0-4 16,-7 2-2-16,-1 0 0 16,-5 0-1-16,-5 3-1 15,-1-5 0-15,0 2 1 16,-8-3-1-16,-4-1 1 15,-2 1 0-15,-4-2 1 0,2-2-1 16,0-2 1 0,-2-3-3-16,3-2-7 0,2 0-11 15,-1 0-15-15,4 0-18 16,6-7-19-16,4-5-57 16</inkml:trace>
  <inkml:trace contextRef="#ctx0" brushRef="#br0" timeOffset="163880.04">17832 13402 423 0,'9'0'35'0,"1"0"14"15,4-1-9-15,2 1-6 16,5 0-10-16,-1 0-13 15,2 0-2-15,-1-1-3 0,-1 1-4 16,-2-3-1 0,-4 2-1-16,-5-1-11 0,-1 0-23 15,-5 0-38-15,-1-2-49 16,-2-3-97-16</inkml:trace>
  <inkml:trace contextRef="#ctx0" brushRef="#br0" timeOffset="164134.82">17968 13280 279 0,'-5'0'72'0,"2"-1"-18"0,1 1 1 16,2 0-19-16,0 5-4 16,0 8-10-16,0 5-1 15,0 1 3-15,0 5-2 16,0-3-9-16,2 2-5 15,0-3-3-15,-2-1-3 0,0-1-2 16,0-3 1 0,0-1-1-16,0 0-9 0,0-5-19 15,0 0-20-15,0-3-28 16,1-5-29-16,7-1-95 16</inkml:trace>
  <inkml:trace contextRef="#ctx0" brushRef="#br0" timeOffset="164840.66">18250 13212 413 0,'0'-4'14'15,"0"2"36"-15,1 2 1 16,-1 0-21-16,4 2-21 0,-3 9-7 15,1 0 1-15,2 6 4 16,-4 4 0 0,0-5-1-16,0 3-4 0,0-3-1 15,0-2-1-15,0-1 1 16,0-3-1-16,0-1 1 16,0-3 0-16,0-3-1 0,0-1 1 15,0-2 0-15,0 0 1 16,0 0 2-16,0 0-1 15,5-4-1-15,0-3-1 16,7 0 0-16,-4-1-1 16,4 0 0-16,2 2 0 0,-2 3 0 15,1 3 0-15,-1 0 2 16,5 0 3-16,-5 9 0 16,-2 3 1-16,-2 3 0 15,-3-1-2-15,-3 4 0 16,-2-1-2-16,0-2-2 15,0-1 1-15,-3 4 0 0,-3-6-1 16,-3-1 1-16,-2 1 0 16,3-6-1-16,-4-1 1 15,4-4-1-15,2 2 1 16,-1-3 1-16,1 0 0 0,3 0 1 16,1-4-3-16,0-1 0 15,0-1 1-15,2-3-1 16,0 1 1-16,0 1 0 15,0 2-1-15,2-1 0 16,5 2 1-16,-1 2-2 0,0 2 1 16,1 0 0-16,-1 0 1 15,4 3-1-15,-5 6 0 16,2-3 0-16,-1 3 1 16,-1 1-1-16,-2-5 0 15,2 2 0-15,-4-4-5 0,1-2-12 16,0 2-10-16,-2-3-24 15,0 0-17 1,0 0-17-16,0-9-52 0,0-4-97 16</inkml:trace>
  <inkml:trace contextRef="#ctx0" brushRef="#br0" timeOffset="165118.43">18321 13218 350 0,'-2'-4'44'0,"2"2"20"0,0 0-5 16,0 2-6-16,0 0-19 15,0 0-13-15,7 0-3 16,5 0-1-16,-2 0-2 16,6 0 1-16,0 2-1 0,6 0-1 15,-1-1 0-15,4-1-4 16,-3 0-3-16,2 0-3 15,-7 0-3 1,-4 0 0-16,-6 0 1 0,-3 3-5 16,-4 0-24-16,-4 0-68 15,-4-1-54-15,-6-2-231 0</inkml:trace>
  <inkml:trace contextRef="#ctx0" brushRef="#br0" timeOffset="194588.7">12187 12448 261 0,'-2'0'10'16,"1"-1"16"-16,1-2 9 15,0 2 15-15,0 1-10 16,0 0-14-16,0-2 2 0,0 2-4 16,0 0-3-16,0-2 1 15,0 2-3-15,0 0-7 16,0 0-2-16,0 2-2 15,0 4 3-15,0 4 4 16,0 4 2-16,0 6 2 0,0 0-2 16,0 3-4-16,1 0-1 15,5 0-1-15,-5 0-5 16,5-1 0-16,-5-4-3 16,1 0-1-16,0-2 0 15,-1-4-2-15,1 0 0 0,1-1 0 16,0 0 1-16,-1-2-2 15,2-2-24-15,-3 0-32 16,1 0-24-16,-2-3-71 16</inkml:trace>
  <inkml:trace contextRef="#ctx0" brushRef="#br0" timeOffset="195479.64">11262 13430 336 0,'-3'-8'7'15,"1"-2"9"-15,2 0 3 16,0 0 15-16,-2-2 3 16,9 3-18-16,2-1-8 15,1 3-1-15,2 3-2 16,2 4 1-16,1 0-6 15,0 2-2-15,0 11-2 16,-1 1 2-16,-1 4-1 0,-2 4-1 16,-3-3 2-16,-4 2-2 15,-1-3 2-15,-3 5-1 16,0-8 0-16,-7 0 2 0,-3 5 0 16,-5-9 0-16,3 4 2 15,-2-7 2-15,1-1 0 16,2 0-1-16,4-3 0 15,1-2 2-15,1-2 5 16,3 0 1-16,2 0 5 16,0 0-4-16,0-2-2 0,0 1-7 15,6-3-1-15,3 2-2 16,2 0 1-16,1 2-1 16,6 0-1-16,-2 0 0 15,4 0 0-15,-2 0-1 16,1 0 1-16,2 2-1 0,-8 1 0 15,2 1-11 1,-1 0-20-16,-2-2-20 0,-2-2-18 16,2 0-50-16,3 0-106 15</inkml:trace>
  <inkml:trace contextRef="#ctx0" brushRef="#br0" timeOffset="195850.41">11843 13221 403 0,'1'-11'10'16,"-1"5"15"-16,2 2 18 15,-2 1 11-15,0 3-17 16,0 0-17-16,0 4-12 0,-7 9 0 15,-3 3 6-15,0 8 4 16,-5 6 0-16,1 5 1 16,-1 2 0-16,1 4-3 15,2 2-2-15,-1 1 2 0,4 2-2 16,6 1-3-16,1 1-5 16,2-3-4-16,0-2 0 15,5-6-1-15,9-1-1 16,5-7 1-16,2-3-1 15,8-6-11-15,7-4-19 16,8-3-28-16,5-8-28 0,7-5-56 16,7 0-170-1</inkml:trace>
  <inkml:trace contextRef="#ctx0" brushRef="#br0" timeOffset="196349.81">13182 13171 345 0,'1'1'31'0,"1"3"9"16,5-1 3-16,-1 8 1 15,3 5-3-15,3 6-5 0,5 4-3 16,0 10-6-16,0 3 4 16,1 3-3-16,-2 5-12 15,-3-3-5-15,-6 5-7 16,-2 1-3-16,-5-2 0 15,-3 2 0-15,-12-1-15 0,-4-4-20 16,-5-7-24-16,-7-2-61 16,1-11-195-16</inkml:trace>
  <inkml:trace contextRef="#ctx0" brushRef="#br0" timeOffset="199250.52">16696 12255 183 0,'0'-5'40'0,"3"-2"-7"0,-1 0-2 15,4 0 14-15,-1 1-11 16,1 1-10-16,-1-1-8 16,-2 1 8-16,1 2 1 15,-4 1-1-15,3 0 4 16,-3 0-3-16,0 1-2 0,0 1-5 16,0 0-7-16,0 0-1 15,0 3-5-15,0 8 2 16,0 1 5-16,3 8 1 15,-1-1 2-15,1 9-1 16,1 0-3-16,-1 2-2 16,-1 4 0-16,3 3-2 0,-3 1-2 15,3-1 1 1,-3 1-1-16,4-3-1 0,-4-1-1 16,3-7 0-16,-3 0-2 15,1-5-1-15,-1-5 1 16,1-2 1-16,-1-3-4 0,-2-1 4 15,2-6-2-15,-2-1-5 16,1-1-15-16,1-3-21 16,-2 0 8-16,0-5-8 15,0-6-50-15,0-5-33 16,0-2-67-16</inkml:trace>
  <inkml:trace contextRef="#ctx0" brushRef="#br0" timeOffset="199627.86">16807 12461 231 0,'-3'-9'28'15,"3"1"14"-15,-2 0-4 16,2-1 5-16,0 1-3 16,0 3-7-16,0 0-10 15,4-2-2-15,1 2-3 16,5 1 0-16,2 0-1 0,0 4-2 15,5 0-3-15,2 0-1 16,4 5 1-16,-1 6-3 16,1 0-4-16,-2 5-2 15,-2-1-1-15,-7 0-2 0,-3 2 1 16,-1 0-1-16,-8-1 0 16,0 2 1-16,-2-4 0 15,-9 1 0-15,-2-3 1 16,-2 1 0-16,0-3-1 15,-4-3 0-15,2 1 0 0,-3-5 0 16,-2 1 0-16,3-3-1 16,-1-1-14-16,3 0-22 15,0 0-38-15,6-8-63 16,3-5-236-16</inkml:trace>
  <inkml:trace contextRef="#ctx0" brushRef="#br0" timeOffset="200100.26">17213 12516 317 0,'-14'5'15'16,"8"-5"16"-16,6 0 10 0,0 0 12 15,0 0-4-15,6 0-16 16,6-4-21-16,7-1-1 16,3 0-3-16,7 0-1 15,0-1-2-15,3 3-3 16,0-1-1-16,-5 2-2 15,-5-1-12-15,-4 3-19 0,-5 0-21 16,-8 0-20-16,-3-2-50 16,-2-1-125-16</inkml:trace>
  <inkml:trace contextRef="#ctx0" brushRef="#br0" timeOffset="200376.83">17333 12416 282 0,'-1'-2'13'0,"-1"0"25"16,2 1-8-16,-2-1 12 15,2 2-2-15,-2 0-17 16,1 5-12-16,-1 6 7 16,2 5 8-16,-2 4 1 15,2 1-4-15,0 4-8 16,0 2-6-16,0-2-6 15,2-2-1-15,-2-2 0 16,0-1-1-16,2-6-2 0,-1-1-9 16,1-2-16-16,0-5-16 15,3 0-17-15,2-6-44 16,0 0-84-16</inkml:trace>
  <inkml:trace contextRef="#ctx0" brushRef="#br0" timeOffset="201045.68">17705 12320 389 0,'0'-2'-1'0,"0"2"25"15,0 0 1-15,0 0-21 16,0 5 2-16,0 6-1 0,-2 2 2 15,1 1 1-15,-1 0-3 16,2 0 1-16,0-1-5 16,0-1 0-16,0-1 0 15,0 0-1-15,0-4 1 0,0-3-1 16,0-3 1-16,0 1-1 16,0-2 1-16,0 0 1 15,0 0 2-15,3 0 1 16,3-3-4-16,1-3 0 15,2 1 1-15,3-2-1 16,1 3 3-16,3 2 2 0,1 1 3 16,0 1 3-16,2 0 3 15,-6 10-2-15,2 1-4 16,-6 3-4-16,-2 4-2 16,-2 1-1-16,-3 1-1 15,-2-2 0-15,0 0 0 0,-4-1 0 16,-4-4 0-16,-1 1 0 15,-4-5 0-15,-1 0-1 16,1-4 1-16,1-1 0 16,0 0-1-16,2-4 0 15,1 0 1-15,4 0-2 16,1-2 1-16,3-5-1 16,1 0 0-16,0-1 0 0,0-2 1 15,5 1-1-15,2 2 1 16,0 3-1-16,3 0 0 15,-4 4 0-15,3 0 2 0,-2 4 0 16,1 4-1-16,-1 0 1 16,0 6-1-16,0-4 0 15,-2-2 0-15,1 1 0 16,-2-3-1-16,-2-1-17 16,-1-5-17-16,-1 0-16 15,0 0-19-15,0 0-21 0,0-11-94 16</inkml:trace>
  <inkml:trace contextRef="#ctx0" brushRef="#br0" timeOffset="201238.51">17732 12372 327 0,'0'-4'21'15,"0"2"28"-15,5 0-4 16,8 2-5-16,3 0-3 15,6 0-3-15,3 0-8 16,-2 0-5-16,-1 0-14 0,0 0-5 16,-3 0-9-16,-3-2-67 15,3-10-130-15</inkml:trace>
  <inkml:trace contextRef="#ctx0" brushRef="#br0" timeOffset="205390.45">15323 12543 351 0,'-4'-8'13'0,"1"0"0"16,2 0 15-16,-1 3 25 0,0 2-11 15,2 1-9-15,0 2-5 16,0 0-13-16,2 2-12 16,-2 8-2-16,0 6 8 15,2 4 2-15,2 2-1 16,-2 2-3-16,0-2-3 0,1-1-1 15,-1-1 0-15,0-1-3 16,-1-3 0-16,-1-1 0 16,0-1 0-16,0-1-12 15,0 1-22-15,0-5-29 16,-7 2-24-16,2-3-32 0,-5-2-64 16</inkml:trace>
  <inkml:trace contextRef="#ctx0" brushRef="#br0" timeOffset="205664.1">15157 12862 310 0,'-9'3'22'16,"6"-3"16"-16,-1 4-2 16,2-4 10-16,2 4-7 15,0 1-13-15,4-3 2 16,6 1 5-16,5-1-6 0,6 2-5 15,4-4-6-15,8 0-3 16,1 0 1-16,4 0-5 16,-2 0-5-16,-2 0-4 15,-4 0 1-15,-3 0-2 16,-7 0-15-16,-6 0-18 0,-7 4-17 16,-1 1-31-16,-6 0-37 15,0 0-75-15</inkml:trace>
  <inkml:trace contextRef="#ctx0" brushRef="#br0" timeOffset="206200.25">15204 13203 336 0,'-2'0'38'0,"2"-6"-5"16,0-1 20-16,0-1 1 15,0-2-10-15,0 2-21 16,5-3 1-16,1 2-2 0,1 0-4 16,2 4-1-16,2-3-4 15,-1 5-4-15,7 2 0 16,-3 1-4-16,1 0-5 15,0 8 1-15,-2 5-1 0,-2 3-1 16,-3 3 1-16,-1 3-1 16,-6 1 1-16,-1 0 0 15,0 0-1-15,-8 1 1 16,-5-4-1-16,-2 1 1 16,-4-1 1-16,0-5-1 15,5-3 1-15,-2-1-1 16,3-2 1-16,2-4 1 0,4-1 2 15,2-1 0-15,3 0-1 16,2-3 2-16,0 0 0 16,0 3 3-16,4-3 4 15,4 0 0-15,7 0-3 0,1 0-1 16,7 0 1-16,1-3 2 16,5-3-2-16,-6-3-2 15,3 2-4-15,-2-3-2 16,-7 2-5-16,-9-3-30 15,-8-10-67-15,0-13-322 0</inkml:trace>
  <inkml:trace contextRef="#ctx0" brushRef="#br0" timeOffset="-212780.85">3843 14209 396 0,'3'-14'0'16,"-1"-2"20"-16,1 3 0 15,-1 2 11-15,0 4 2 16,-2 4-5-16,0 1-13 16,0 2-5-16,0 5-10 15,-6 11-1-15,0 4 1 16,-1 5 7-16,-3 3 0 0,3 4-1 16,0 2-2-16,2-1-1 15,0-3-1-15,0-3 0 16,2-2-1-16,-1-7 0 15,2-4 0-15,2-2 0 16,-1-6 0-16,1-3 0 0,0-3 2 16,0-3 9-16,0-12 21 15,0-5-22-15,3-3-8 16,1-5-1-16,1-4-1 16,1 0 0-16,1 0 0 0,0-1-1 15,0 3 0-15,3 2-1 16,-3 4 1-16,1 5 0 15,-1 4 0-15,-1 8-1 16,3 4 2-16,-2 3-2 16,2 7-4-16,2 9 3 0,0 7 1 15,3 2 0-15,2 3 0 16,1 1 1-16,-3 2 0 16,0-1 1-16,0-3-2 15,-1-2 1-15,-2-2-17 16,-4-4-13-16,0-3-9 15,-2-1-11-15,-3-6-11 0,-2-6-18 16,0-1-35-16,-7-2-18 16</inkml:trace>
  <inkml:trace contextRef="#ctx0" brushRef="#br0" timeOffset="-212075.72">3866 14387 128 0,'-30'-11'14'0,"1"3"7"15,3 1 25-15,6 1 12 16,10 2-8-16,1 4-19 15,9-1-5-15,0 1-9 16,16-4-12-16,9 1 10 0,13-4-2 16,9-3-3-16,6 0-7 15,3-3-8-15,3-1 14 16,-3 0-6-16,-7 2-3 16,-8-1-1-16,-11 0 2 15,-8 6-1-15,-8-2 2 16,-9 2 11-16,-5 0 19 15,0 1-6-15,-3 1-15 16,-4 2-2-16,-3 1 0 0,2 2 1 16,1 0-3-16,1 9-3 15,1 5 1-15,2 6-2 0,3 5 3 16,0 7 3-16,0 3 3 16,1 5-3-16,5-3 2 15,1 3-6-15,-2-5-3 16,0-1-1-16,1-4 0 15,-1-1 0-15,1-6-1 16,-3-2 1-16,-1-3 0 0,0-3-1 16,-2-6 1-16,0-6 0 15,0-3 1-15,0 0 3 16,0-3 19-16,0-10-7 16,-4-6-12-16,-5-6-3 15,0-2-2-15,0-7 0 0,0-2 2 16,2-3-4-1,0 0-2-15,3 1-2 0,4 1 0 16,0 5 1-16,2 3 2 16,7 6 1-16,7 5-1 15,6 4 1-15,-2 5 2 0,1 2 0 16,2 7 0-16,1 0 2 16,-5 8-4-16,-2 9-1 15,-5 4 1-15,-2 4 1 16,-5 2 2-16,-5 0-2 15,0-4 1-15,-4-6-2 0,-7 0 0 16,-3-3 3 0,-1-3-1-16,-4-4 1 0,-1-2 0 15,-2-1 0-15,3-4-4 16,2 0-15-16,2 0-16 16,5-4-14-16,8-5-21 0,2-1-15 15,4-7-30-15,12-1-61 16</inkml:trace>
  <inkml:trace contextRef="#ctx0" brushRef="#br0" timeOffset="-211537.75">4474 14255 264 0,'2'-2'53'16,"-2"0"5"-16,0 2-7 15,0 0-9-15,0 4-22 16,0 5 4-16,0 9 4 15,0 1 0-15,0 8-4 0,0 2-8 16,3 1-4-16,2 4-1 16,-2-4-2-16,1 2-4 15,-1-3-4-15,1-2 0 16,-1-4 0-16,-1-3-1 16,0-4 1-16,2-2-1 15,-4-3 0-15,0-4 1 0,0-4-1 16,0-3 2-1,0 0 2-15,0-7 2 0,-6-7-4 16,-1-6-1-16,2-3-1 16,-2-6 0-16,5-3 0 0,0-1 0 15,2-6 0-15,-1 1-2 16,6 4-1-16,9 2 3 16,-1 3 0-16,6 4 0 15,-1 6-2-15,0 6 2 16,2 4 2-16,-5 4-2 0,2 5 0 15,-5 0 0-15,0 9-3 16,-2 5 2-16,-5 4 0 16,3 0 1-16,-8 2-1 15,0-3 1-15,-2-1 0 16,-7-2-1-16,-5-3 1 16,-1 0 0-16,-4 0 1 15,-3-6-1-15,-2 0 0 0,-1 1-11 16,3-5-9-16,3 1-17 15,1-2-31-15,9 0-37 16,4-10-159-16</inkml:trace>
  <inkml:trace contextRef="#ctx0" brushRef="#br0" timeOffset="-210407.67">4690 14478 255 0,'1'2'45'0,"2"0"-6"0,-1 2-22 16,1-1-1-16,-1 1 4 15,0-3-6-15,1 3-4 16,1-2-1-16,-1-2 5 16,6 0 9-16,2-7-2 15,0-6-7-15,4-3-5 0,-2-7-6 16,1-4 2-16,0-4 6 15,-6-1 2-15,-1-3 6 16,-1-1-1-16,-6 0-7 16,0 3-3-16,0-1-4 15,-1 2-3-15,-6 5 0 16,2 5-1-16,0 6 1 0,2 5 5 16,-3 6 1-16,3 5-3 15,1 4-5-15,-1 14-1 16,0 5 0-16,3 7 1 15,0 10 0-15,0 2 2 16,0 0 0-16,10 0-1 0,-3-3 0 16,-1-3 1-16,3-3-1 15,-1-10 1-15,1-4-2 16,3-3 1-16,3-11 1 16,-1-1 1-16,4-4 0 15,2 0 0-15,-2-9 1 16,2-5-2-16,-5-2 1 0,2-2-2 15,-3-2 1-15,-3 0 1 16,-4 0-1-16,-5 0 1 16,0 2-2-16,-2 0 0 15,0 5 1-15,0 3-1 0,0 4 0 16,0 6 0 0,-4 0-2-16,1 8-1 15,1 7 2-15,0 5 0 0,2 5 1 16,2 2-2-16,0 0 2 15,6-2 0-15,7-2 0 16,1-7-1-16,4-4 2 0,3-5-1 16,2-7 2-16,0 0-2 15,1-3 1-15,-3-8 0 16,-4-5 1-16,-4-1-1 16,-6-1 7-16,-2-4 2 0,-4 2 1 15,-3 2-4-15,0-1-3 16,-1 1-2-16,-3 6-1 15,-1 1 0-15,1 4-1 16,1 7 3-16,0 0-5 16,1 14-2-16,2 7 2 0,0 6 1 15,0 9 3 1,0 1 1-16,0 6 0 0,5-4-2 16,0 1 1-16,-3-2-3 15,0-5 2-15,-1-1-1 16,-1-7 1-16,0 0-1 15,-7-6 1-15,-1 0 0 0,-4-7 1 16,2-3-2-16,-7-4 2 16,3-5 1-16,1 0 0 15,-1-11 0-15,2-7-1 16,1-6 0-16,7-5-2 16,1 0 0-16,3-10-3 0,3 0-12 15,12-1-6-15,4 2-9 16,5-2-10-16,6 5-8 15,1 5-4-15,3 3-1 16,0 4-36-16,-2 3-105 16</inkml:trace>
  <inkml:trace contextRef="#ctx0" brushRef="#br0" timeOffset="-209775.5">5408 14253 183 0,'-5'2'158'0,"-3"2"-108"15,7-2-7-15,1 5-21 16,0 1-5-16,0 7 5 16,0 3-7-16,3 3-3 15,5 2-2-15,-3-1-1 16,0-1-5-16,2-1-3 0,-1-6 0 16,-3-1-1-16,3-3 1 15,-4-5 0-15,2 1-1 16,-1-6 2-16,0 0 6 15,3-2 14-15,-1-9-9 16,3-3-8-16,1-2 0 16,-1-5 0-16,4 1 0 0,-2 1 1 15,4-3-3-15,-3 4 1 16,3 6-3-16,-2 1 1 16,-2 6-3-16,2 5 4 15,-2 0-3-15,0 12-2 16,-1 6 2-16,3 2 0 0,-4 3 1 15,-3-3-1-15,1-3 0 16,-3 1 0-16,3-6 1 16,-6-1-1-16,2-5 0 15,0-3 1-15,0-3 0 16,-2 0 3-16,0 0 12 0,0-9 2 16,0-5-13-16,0-2-2 15,0-5 1-15,3-1-1 16,2-1-2-16,2 0 0 15,3-1-2-15,-1 1 1 16,1 8 0-16,1 0-1 0,2 4 0 16,-3 8-1-16,3 3 1 15,-1 0 0-15,-1 14-1 16,0 2 1-16,-4 6 1 16,0 1 0-16,-2 0 0 15,1 2 0-15,-2-4 1 16,-1-3-2-16,3 2-16 0,-3-6-11 15,6-3-12-15,6-2-17 16,0-6-16-16,5-3-35 16,7 0-76-16</inkml:trace>
  <inkml:trace contextRef="#ctx0" brushRef="#br0" timeOffset="-209191.84">6200 14311 312 0,'8'-17'69'0,"-7"3"-25"0,-1 0-3 16,0-1-1-16,-9 3-5 16,-3 2-12-16,-1-1-4 15,-3 4-4-15,0 3-7 16,-2 4-3-16,-1 0-4 16,4 2 0-16,-2 10 1 15,3 3 1-15,4 2-2 16,-2 3 0-16,11-2-1 0,1 0 1 15,0-2-2-15,5-5 2 16,8-4-1-16,3-2 1 16,2-3-1-16,-1-2 1 15,3 0-2-15,1-6 2 0,-6-2 0 16,-2-2 0-16,-2 0 1 16,-6 1 8-16,-3-2 5 15,-1 1-2-15,-1 2-1 16,0-1-1-16,0 4-1 15,0 4-2-15,-3 1-3 0,0 0-5 16,1 12-1-16,0 7 2 16,0 8 1-16,2 5 0 15,0 6 1-15,6 3 2 16,0 0-2-16,4 0-2 16,-1-2-1-16,0-5 0 15,-4-2 0-15,3-6 1 0,-5-2-1 16,-1-6 1-16,-2-4-1 15,0-3 1-15,0-7 1 16,-4-1 2-16,-5-3 6 16,2-3 6-16,-4-8 0 0,0-8-8 15,2-3-4-15,2-3-4 16,2-6 0-16,5-1-5 16,0 0-9-16,4-2-14 15,15 0-13-15,11 2-27 16,16 1-51-16,11-2-50 0</inkml:trace>
  <inkml:trace contextRef="#ctx0" brushRef="#br0" timeOffset="-208734.22">7960 14113 409 0,'-4'-2'7'16,"0"-4"27"-16,4 3 7 15,0 3-2-15,0 0-17 16,-1 3-6-16,-1 6 1 16,2 9 3-16,0 3-4 0,0 5-6 15,0 2-1-15,0 1 2 16,0-1-6-16,0-1-1 15,-2-2-4-15,2-4 0 16,0-5-3-16,0 0-14 0,0-7-11 16,0-1-13-16,0-5-19 15,0-3-17-15,0 0-22 16,-3-6-28-16,-1-4-52 16</inkml:trace>
  <inkml:trace contextRef="#ctx0" brushRef="#br0" timeOffset="-208549.08">7877 14234 94 0,'-10'-23'81'0,"0"-2"-38"16,2 5-4-16,2-3 16 16,5 3-9-16,1 2-5 15,0 2-7-15,5 6-3 0,7-5-8 16,6 6-9 0,6 2-8-16,0 6-5 0,3 1-1 15,0 0-2-15,2 5-38 16,-7 9-15-16,0 4-20 15,-8 1-37-15,-4 1-76 16</inkml:trace>
  <inkml:trace contextRef="#ctx0" brushRef="#br0" timeOffset="-208371.36">7864 14334 278 0,'-14'9'32'0,"9"-6"1"0,5 1 6 16,2-3 15-16,13-1-4 15,7 0-16-15,7 0-14 16,7 0-13-16,1-1-7 16,7-6-8-16,1 0-36 15,2-3-29-15,-1-2-61 16</inkml:trace>
  <inkml:trace contextRef="#ctx0" brushRef="#br0" timeOffset="-207983.83">8527 14095 371 0,'0'0'15'16,"0"0"28"-16,0 0-5 16,-3 0 0-16,1 1-7 0,-3 8-11 15,3 0-3-15,0 6 4 16,-2 1-4-16,2 3-3 15,2-1 0-15,0 3 0 16,0-1-2-16,0-2-3 16,0 2-5-16,0-3 0 15,0-1-2-15,0 1 0 0,0-5 1 16,2 1-1-16,2-5 0 16,0-1-1-16,1-1 2 15,2-2 2-15,0-2 2 16,6-2 1-16,-1 0-3 15,5 0-3-15,2 0-2 0,3-5 0 16,2 0-2-16,-2 0-18 16,5 0-24-16,2-2-14 15,0 1-24-15,1-1-4 16,-1-2-41-16,2-2-144 16</inkml:trace>
  <inkml:trace contextRef="#ctx0" brushRef="#br0" timeOffset="-207709.07">9032 14127 372 0,'1'-11'5'0,"2"4"55"0,-3 3-8 16,0 2 6-16,0 2-10 16,0 0-32-16,0 8-12 15,0 8 8-15,0 0 0 16,-4 4 1-16,0-1-4 0,2 0-3 15,1 1-1-15,-1-4-3 16,2 2-1-16,2 0 0 16,-2-4-1-16,0 0-7 15,0-2-15-15,0-6-12 16,0 1-10-16,0-5-8 0,0-2-3 16,0 0-11-16,0-5-44 15,0-7-76-15</inkml:trace>
  <inkml:trace contextRef="#ctx0" brushRef="#br0" timeOffset="-207544.94">8969 14153 201 0,'-5'-21'64'0,"1"3"13"15,2 6-28-15,1 1 5 16,1 4-12-16,0 2-9 16,0-1-2-16,7 1-8 15,7 1-13-15,2 3-8 16,8-3-2-16,1 4-7 0,2 0-24 15,-1 0-46 1,1 0-121-16</inkml:trace>
  <inkml:trace contextRef="#ctx0" brushRef="#br0" timeOffset="-206503.99">7808 16237 297 0,'0'-14'20'0,"0"-7"11"15,0 2-5-15,0-1 2 16,0 0 2-16,5 0-4 16,0-1-3-16,0 2 3 15,4 0-8-15,1 1-3 0,0 2-4 16,2 5-1-16,3 0 0 15,-3 7-2-15,1 1-1 16,1 3 1-16,0 3-4 16,-2 9-1-16,0 3-1 15,-1 9 1-15,0 2-2 0,0 3 1 16,-2-1-1-16,-2 1 0 16,-2 2 1-16,-2-4-1 15,1-4 0-15,2-4 0 16,-1-3-1-16,2-7 2 15,2-6 1-15,2-1 8 16,0-2 10-16,4-5-3 16,0-11-8-16,2 2-6 15,0-8-1-15,-2 1-1 0,-3 0 1 16,-3-4-2-16,1 2 3 16,-7-2 2-16,-1 2-2 15,-2 4-2-15,0 2-1 0,0 6 1 16,0 2-2-16,-2 6 3 15,1 3-1-15,-1 3-3 16,0 9 0-16,2 11 4 16,0 6 0-16,0 5 1 0,0 6 0 15,0 7 4-15,4 2-2 16,-1-3-5-16,0 2 1 16,1-3 0-16,-1-6-1 15,-3 0-1-15,0-7 1 16,0-2-1-16,-1-3 0 15,-6-4 1-15,0 1-1 0,-5-6 0 16,4-4 1-16,-3-4-1 16,0-2 1-16,2-6-1 15,-1-2 1-15,0 0 0 16,1-13 2-16,2-5-2 16,0-1 0-16,1-7 0 0,5-2-1 15,1-2 1-15,0-2-3 16,1-3-4-16,12 2-4 15,3-1-9-15,2 1-3 16,6 5-2-16,-3 3-19 0,4 4-11 16,-1 5-24-16,-1-2-28 15,0 4-77-15</inkml:trace>
  <inkml:trace contextRef="#ctx0" brushRef="#br0" timeOffset="-206193.1">8536 16058 396 0,'2'-8'15'0,"6"1"16"15,-7-2 7-15,-1 5 12 16,0 4-6-16,-6 0-22 16,-6 0-9-16,-2 11 1 0,-2 3 1 15,-3 6 1-15,0 5-7 16,6 3 1-16,-1 6 2 15,5 5 3-15,4 2-3 16,1 0-2-16,2-4-4 0,2-1-3 16,0-5-1-16,6-5-1 15,5-5-1-15,-1-4 1 16,7-5-1-16,-2 0-9 16,7-6-17-16,-2 0-21 15,-1-5-19-15,3-1-37 16,0-4-48-16,-3-6-154 0</inkml:trace>
  <inkml:trace contextRef="#ctx0" brushRef="#br0" timeOffset="-205629.8">8682 16173 372 0,'0'-10'8'16,"-2"3"23"-16,2 2 1 15,3 0 8-15,4 3-9 16,3 2-13-16,2 0-7 0,0 0-1 16,3 7 1-16,-1 4-4 15,-1 7-6-15,-2 2 1 16,-4 3-2-16,-4-1 1 16,-3 6-1-16,3-4 1 15,-6-2-1-15,-5-1 0 0,-1-5-3 16,0 0 2-16,-1-7 0 15,5-2 2-15,2-5-2 16,3-2 2-16,0 0 2 16,2-10 1-16,6-5 0 15,5-5 0-15,1-3 3 16,1-2-5-16,-1-3 1 0,-1 1-1 16,-2-3 1-16,-3 2 0 15,-2 2 3-15,-2 5 1 16,-2 3 1-16,0 5-2 15,-2 3 1-15,0 3 0 0,0 5-2 16,0 2-3-16,-4 0-2 16,0 6 0-16,-3 7 0 15,1 7 2-15,-1 5 3 16,2 4 4-16,-1 3-2 16,3-2 2-16,-3 1-1 0,5-3-2 15,-1-3-2-15,2-2-1 16,0-5-1-16,3-4-2 15,11-5 1-15,-1-4-1 16,4-5-3-16,4 0-16 16,2 0-25-16,5-8-27 15,-5-7-33-15,3-5-67 16</inkml:trace>
  <inkml:trace contextRef="#ctx0" brushRef="#br0" timeOffset="-205343.99">9045 15975 386 0,'-4'-7'-2'15,"4"3"37"-15,0 2 2 16,0 2 0-16,7 0 4 16,4 10-13-16,3 4-4 15,6 4 6-15,0 4-1 0,2 4-1 16,-3 5-2-16,-1-1-8 15,-4 5-7-15,-4-3-6 16,-7 0-2-16,-3 0-3 16,0-1 2-16,-2-4-2 15,-7 1-2-15,-5-6-8 0,0 1-13 16,-1-4-20-16,1-5-27 16,3-5-25-16,2-9-60 15</inkml:trace>
  <inkml:trace contextRef="#ctx0" brushRef="#br0" timeOffset="-204895.23">10219 16137 369 0,'-2'3'33'0,"2"1"-9"0,4 0 21 16,8-2 10-16,11-1-10 15,3 3-13-15,4-4-16 16,1 0-10-16,1 1-4 15,-5-1-4-15,-2 2-17 16,-4 2-22-16,-6-1-29 16,-4 1-52-16,-6 0-98 0</inkml:trace>
  <inkml:trace contextRef="#ctx0" brushRef="#br0" timeOffset="-204702.69">10255 16308 306 0,'-9'5'33'16,"4"-1"6"-16,5-2-6 16,0-2 8-16,5 0 7 15,9 0-8-15,8 0-12 16,3 0-14-16,4-4-10 0,5-1-3 16,0-3-12-16,5 1-45 15,5-1-52-15,2-9-141 16</inkml:trace>
  <inkml:trace contextRef="#ctx0" brushRef="#br0" timeOffset="-204239.75">11849 15880 282 0,'0'2'49'16,"0"0"-17"-16,0 0-11 15,0 1 24-15,-3 2-3 16,0 2-8-16,-4 1-6 16,6 2-5-16,-3 3-5 0,2 3-3 15,2 2 1-15,0 2-4 16,0-1-5-16,2 1-3 15,-2-2-3-15,2-1 0 16,1-2-1-16,0-3 0 16,1-1-12-16,-4-3-19 15,1-1-23-15,-1-2-27 16,0-4-60-16,0-1-122 0</inkml:trace>
  <inkml:trace contextRef="#ctx0" brushRef="#br0" timeOffset="-203957.35">11624 16233 384 0,'-3'1'45'0,"3"-1"-5"0,6 0 1 15,10 0 7-15,7-3-6 16,8 0-13-16,5-3-1 15,6-1-2-15,7 4-2 16,0-4-9-16,-6 3-7 16,-2 4-5-16,-9-1-3 0,-5 1 0 15,-7 0 0-15,-6 0-7 16,-3 2-17-16,-7 6-22 16,-2 1-21-16,-2 0-33 15,-2-3-31-15,-7 4-114 0</inkml:trace>
  <inkml:trace contextRef="#ctx0" brushRef="#br0" timeOffset="-203428.36">11883 16575 66 0,'-3'0'344'15,"0"-1"-297"-15,-1-6-25 16,1-4 12-16,-2 0 4 0,2 3-6 16,3-4-12-16,0 2-1 15,0 1-1-15,0 0 2 16,1 2-3-16,7 1-4 16,3 3-4-16,3 1-2 15,1 2-1-15,2 0 2 16,0 2-1-16,-2 9-3 15,-2 3-3-15,-4 2-1 0,-5 2 0 16,-4 1-1-16,1 1 1 16,-8-2-2-16,-5 2-1 15,-4-6 1-15,0 0 1 16,-2-2 1-16,2-2 0 0,1-3 0 16,3-2 1-16,2 1-1 15,3-5 2-15,2 1 3 16,5-2 3-16,0 0 0 15,0 0 2-15,5 0 1 0,10-3-5 16,4-3-3-16,5 1-2 16,5-2 1-16,1-1 3 15,4 1 3-15,-2-1 0 16,-5 2 0-16,-5-1-3 16,-8 3-4-16,-2 1 0 15,-11-1-3-15,-1 1-9 0,-4-1-25 16,-8 0-51-16,-4-4-78 15,-1-7-232-15</inkml:trace>
  <inkml:trace contextRef="#ctx0" brushRef="#br0" timeOffset="-197397.54">12657 16005 276 0,'-3'3'93'0,"-1"-3"-90"15,1 3 4-15,3 0 12 16,0 1 12-16,0 1-7 15,0 2-7-15,9 0 1 16,-1-1-2-16,5-1-2 16,1-2-1-16,3-3-7 0,-3 0 2 15,1 0 4-15,-1 0 1 16,-1-7-2-16,-3-3-2 16,1 1 2-16,-3-2-5 15,-5 1 1-15,1-3-2 16,-4 3 0-16,0 1 0 15,0-2-4-15,-6 4 0 0,-2-1 0 16,-2 1 0-16,0 0-1 16,-4 3-1-16,0 2 2 15,0 1-1-15,0 1-1 16,-1 0 2-16,4 1-1 16,-1 5 1-16,1 3 1 0,0 4 1 15,3-1 2-15,-2 3 0 16,1 4-1-16,4 0 3 15,0 3-3-15,3-3 3 16,2 2 1-16,0 0-1 16,0 0 0-16,4-4-1 15,3 1 0-15,5-1-1 0,1-5 0 16,3-3 0-16,2-4 1 16,4-1-3-16,2-4 1 15,1 0-2-15,1 0-1 16,-1-7 1-16,0-3-2 0,-4 0-12 15,-1-1-21-15,-3 0-16 16,-7 1-24-16,1-5-33 16,-6-3-61-16</inkml:trace>
  <inkml:trace contextRef="#ctx0" brushRef="#br0" timeOffset="-197133.67">12663 15705 335 0,'-4'0'26'0,"2"0"9"16,2 0 9-16,6 0-5 15,5-3-2-15,6 3-9 16,7-3-4-16,3 3-4 0,-2-2-5 15,6-1-11-15,-4 3-3 16,-3 0-7-16,2 0-23 16,-1 0-30-16,-3 0-47 15,3 0-59-15</inkml:trace>
  <inkml:trace contextRef="#ctx0" brushRef="#br0" timeOffset="-196572.82">13083 15527 390 0,'0'-7'13'0,"0"-2"11"16,0 0 14-16,4 2 5 15,2 1-11-15,6 5-15 16,-3 1-8-16,3 0 0 0,-1 3-5 15,0 11-2-15,-3 3-1 16,0 0-1-16,-3 6 1 16,-1-3-1-16,-4 2 0 15,0-3 1-15,0-3-1 0,-4-3 2 16,-2-3-2-16,1-4 1 16,0-2 1-16,3-3-1 15,-1-1 3-15,3 0-2 16,0-3 1-16,0-8-1 15,7-3-1-15,4-4 0 16,1-2-1-16,0-3 0 0,1 0 1 16,0-2-1-16,-2 2 1 15,-2-1 0-15,-2 3-1 16,0 3 3-16,-1 7-1 16,-3 1 2-16,1 4 5 15,-4 5 0-15,0 1-3 0,0 0-6 16,0 10-1-16,-5 7 1 15,-5 2 1-15,3 6 5 16,-2 4 1-16,4 1 3 16,-1 0 0-16,4-3-2 15,2-2-3-15,0-7-3 0,0-2 0 16,8-3-2 0,2-5 1-16,6-3-2 0,2 3-22 15,4-5-26-15,4-3-59 16,4 0-115-16</inkml:trace>
  <inkml:trace contextRef="#ctx0" brushRef="#br0" timeOffset="-195838.05">14011 16016 335 0,'-3'3'12'0,"1"-3"25"16,0 0 2-16,2 0-9 15,0 0 5-15,0 0 3 16,7 0-3-16,8 0-2 16,4 0-9-16,7-3-2 0,1-1 0 15,7-2-5-15,-4 1-3 16,-1 0-3-16,-2 2 0 15,-3-1 0-15,-5 1-4 16,-4-2 2-16,-5 4-3 16,-3-1-4-16,-3 2-1 0,-3 0 0 15,-1 0-1-15,0 0-3 16,0 0-18-16,0 0-27 16,-8 0-32-16,-1-3-62 15,0-10-230-15</inkml:trace>
  <inkml:trace contextRef="#ctx0" brushRef="#br0" timeOffset="-193078.39">19278 11667 423 0,'0'-11'0'15,"0"1"2"-15,-2 1 7 16,2 5 7-16,0 4-2 15,0 0-9-15,2 9-4 0,-2 9-1 16,-3 5 3-16,3 9 11 16,-2 9 0-16,2 6-5 15,0 6 0-15,0 7 3 16,0 9-2-16,0 4 4 16,0 7-1-16,0 7-3 0,0 11 1 15,3 6-1-15,1 6-3 16,-1 8 0-1,1 9-4-15,-4 8 5 0,1 6 1 16,-1 7-6-16,0 8 0 16,0 2 2-16,-3 6-2 15,-4-1 1-15,-2-3 2 0,2 6 0 16,-4-2 5-16,2 0-1 16,-1-5-1-16,-2 0 3 15,4-1 3-15,-1-1-2 16,-1-3-1-16,5-4-3 0,2-6-2 15,-1-1-3-15,2-7-1 16,1-8 0-16,1-7-1 16,-2-8-3-16,2-14 2 15,-2-9-1-15,1-10 0 16,1-15 0-16,-2-11-5 16,0-9-9-16,-2-9-12 0,0-17-24 15,-1-11-44-15,-2-8-93 16</inkml:trace>
  <inkml:trace contextRef="#ctx0" brushRef="#br1" timeOffset="-186127.31">20447 12052 273 0,'0'-4'17'0,"0"0"11"16,0 1 17-16,0 3 0 16,0-1-6-16,0 1-12 15,0-2 2-15,0 2-6 16,-2 0-3-16,2 0-5 16,-3 6-6-16,3 6 3 0,-2 5 4 15,0 8-1-15,2 2-1 16,0 8 2-16,0-2-1 15,0 3-2-15,0 1-2 16,0 1-3-16,0-5-2 16,0 2 0-16,0-3-3 15,0-6 0-15,0-1-2 0,2-3 0 16,0-3 0-16,1-1-1 16,-1-5 1-16,-2-1-1 15,2-1 0-15,1-2 1 16,-3-2-3-16,0-2-8 15,0-1-10-15,0 0-12 0,0-1-5 16,0-3-8-16,-3 0-13 16,-1 0-5-16,-1-2-13 15,2-7-29-15,1-5-40 16</inkml:trace>
  <inkml:trace contextRef="#ctx0" brushRef="#br1" timeOffset="-185776.67">20459 12290 37 0,'0'-13'192'16,"0"-2"-168"-16,-2 3 6 0,2 2 15 15,2-1-3-15,8 2-9 16,2 1-4-16,3 3-1 16,1 2-7-16,4 3-2 15,-1 0-7-15,1 1-2 16,-2 9 0-16,-2 0-2 0,1 3-1 15,-5-1-2-15,-2 3-2 16,-2-3-2-16,-4 1 0 16,-3 1 1-16,-1-6 0 15,0 3-1-15,-10 0 2 16,-2-2 2-16,-3 0 0 16,-4-2-2-16,-2 2-2 0,0-4 0 15,-1-1-1-15,0-1 1 16,6-1-3-16,0 0-12 15,2-2-11-15,7 0-11 16,4 0-18-16,3-5-33 0,8-6-156 16</inkml:trace>
  <inkml:trace contextRef="#ctx0" brushRef="#br1" timeOffset="-185349.73">20834 12309 262 0,'-10'2'87'15,"6"-2"-63"-15,3 0 5 0,1 0 16 16,1 0-7-16,16 0-14 15,0 0-14-15,9-2-3 16,3 0-2-16,-1 0-2 16,1 1-3-16,-2 1 1 15,-1-2-8-15,-11 2-18 16,0-2-11-16,-4 2-17 0,-8 0-27 16,-1-6-58-16</inkml:trace>
  <inkml:trace contextRef="#ctx0" brushRef="#br1" timeOffset="-185032.4">20959 12211 309 0,'-2'-4'21'15,"2"2"6"-15,-1 1 9 0,-2 1 7 16,3 0-15-16,0 0-14 15,0 3-6-15,0 8 6 16,0 3 4-16,0 2 4 16,0 6-1-16,0-2-8 15,0 1-2-15,0-2-2 16,4 3-5-16,-2-2-3 0,0-3 0 16,1 1 0-16,-1-3 0 15,0-1-1-15,0-6-1 16,-1 2-6-16,1-2-16 15,0-4-18-15,0-1-20 0,1-3-32 16,3 0-60-16</inkml:trace>
  <inkml:trace contextRef="#ctx0" brushRef="#br1" timeOffset="-184488.52">21346 12110 398 0,'0'-8'-6'15,"0"0"13"-15,0 4 6 16,0 2 22-16,0 2-5 0,0 2-26 16,0 10 1-16,0 4 4 15,0 4 3-15,0 2 0 16,0 0-6-16,0 0-3 15,0-4-1-15,-1-2-2 0,-3-2 1 16,3-4-1-16,-3 0 0 16,2-3 1-16,2-4 0 15,-1-1 0-15,1-2-1 16,0 0 2-16,0 0 3 16,0-5-2-16,3-4-1 15,4 0-1-15,2-2 0 0,0 4 0 16,4 0-1-16,0 1 1 15,1 6 2-15,-2 0 3 16,4 0 1-16,-5 6-2 16,2 5-1-16,-4-1 0 15,-2 5-2-15,-4-1 0 0,1 0-1 16,-4 0 0-16,0-1-1 16,0 1 0-16,-6-3 1 15,-2-1-1-15,-4 1 1 16,-3-4 0-16,1 2-1 0,-6-4 0 15,6 1 0-15,-3-4 1 16,3 0-4-16,1-2-7 16,4 0-5-16,2 0-14 15,6-6-18-15,1-3-29 16,0-3-36-16,3-6-88 16</inkml:trace>
  <inkml:trace contextRef="#ctx0" brushRef="#br1" timeOffset="-184281.75">21375 12133 267 0,'-1'-6'36'15,"1"1"4"-15,0-2 3 16,8 2-2-16,11-1-6 16,4 0-15-16,3 2-7 15,0 1-3-15,2 3-8 16,-6 0-1-16,-3 0-6 15,-7 2-20-15,-7 7-30 0,-5 0-49 16,0 0-98-16</inkml:trace>
  <inkml:trace contextRef="#ctx0" brushRef="#br1" timeOffset="-183752.69">19970 12764 491 0,'24'0'5'15,"7"0"-5"-15,9 0 3 0,-1 0-2 16,7 0 4-16,2 0 0 16,4 0-2-16,6-2-1 15,4-2 5-15,8 1 11 16,7-1 4-16,9-1-5 15,6 0 1-15,6-1-2 16,7 1 1-16,2 0-1 16,3-1-4-16,1 3 1 0,-3-2-3 15,1 1-3-15,-6 0-1 16,-1-1 2-16,-7 1-2 16,-1 1 1-16,-6 1-1 15,-5-2-3-15,-6 4 0 0,-8 0-2 16,-9 0 0-16,-11 0 0 15,-12 0-1-15,-12 0 0 16,-12 0-10-16,-9 4-14 16,-4 0-27-16,-13 1-10 15,-12-2-50-15,-6 1-89 16</inkml:trace>
  <inkml:trace contextRef="#ctx0" brushRef="#br1" timeOffset="-183075.99">20474 13142 284 0,'0'-9'2'15,"-2"-2"25"-15,2 1-4 16,0-1 19-16,0 2 6 16,0 2-8-16,0 4-4 0,0 1-3 15,0 2-2-15,0 0-14 16,0 10-10-16,0 12 3 16,0 3 7-16,0 7 0 15,4 5-2-15,1 4-7 16,0 1-3-16,3-3-1 0,-1 1-3 15,-2-7 0 1,1-1 1-16,-1-3-2 0,-2-7 1 16,0 2 0-16,-1-6-1 15,-2-4 0-15,0-3-8 16,0-3-10-16,0-4-10 16,0-4-21-16,0 0-17 0,-2-4 0 15,2-8-21-15,-3-8-61 16</inkml:trace>
  <inkml:trace contextRef="#ctx0" brushRef="#br1" timeOffset="-182759.43">20517 13253 169 0,'-2'-11'175'16,"0"-1"-151"-16,2 3-11 15,0-2 18-15,10 4 9 0,4 0-11 16,4 1-4-16,1 5 0 15,2 1-7 1,2 0-3-16,-4 11-5 0,1 3-6 16,-4 2 0-16,-5 4 2 15,0 1-2-15,-6 0-4 16,-5 1 0-16,0-6 2 0,-10 1-2 16,-5-2 1-16,-3-3 1 15,-5-2-2-15,-3 0 1 16,-1-4-3-16,1-2-7 15,1 0-3-15,3-3-7 16,2-1-12-16,8 0-3 0,5 0-23 16,7 0-36-16,5-1-100 15</inkml:trace>
  <inkml:trace contextRef="#ctx0" brushRef="#br1" timeOffset="-182478.42">20847 13303 377 0,'2'0'16'0,"3"0"-2"0,1 0 11 16,5 0 10-16,3 0-3 15,6 0-11-15,2-2-6 16,7 1 0-16,-5-2 3 15,3 3-6-15,-2-3-6 0,-1 1-5 16,-5 0-1 0,-4 2 0-16,-5-1-10 15,-3 1-14-15,-4-2-16 0,-3 2-15 16,0-3-21-16,0-1-44 16,-6-2-76-16</inkml:trace>
  <inkml:trace contextRef="#ctx0" brushRef="#br1" timeOffset="-182198.09">21005 13171 303 0,'-5'-3'32'0,"0"-1"-3"16,3 2 1-16,-1 2 5 16,-1 0-5-16,3 2-8 15,-2 8-2-15,1 5 1 16,2 4-1-16,0 3 0 15,0 4 2-15,2 2-7 0,2 0-5 16,1-1-5-16,1-5-3 16,-1 0 0-16,-2-5-3 15,3-2 3-15,-5-3-4 16,1-3-7-16,3-1-9 16,-5-2-9-16,1-5-33 0,3-1-27 15,-1 0-32-15,2-10-90 16</inkml:trace>
  <inkml:trace contextRef="#ctx0" brushRef="#br1" timeOffset="-181695.72">21244 13201 312 0,'0'0'27'0,"0"-5"-13"0,0-2 12 16,0 0 18-16,0-3-2 16,0 2-14-16,2-3-9 15,5 0-2-15,5 1-2 16,0 2-2-16,-2 2-4 16,5 2-1-16,1 2-3 0,-5 2 2 15,1 2-1-15,0 8-6 16,-2 5 2-16,-3 1-2 15,-3 5 0-15,-3-1 0 16,-1 2 0-16,0-1 1 16,-7 0-2-16,-1-2 1 0,-6-1 0 15,4-1 0-15,-2-7 0 16,0 0 1-16,2-2-1 16,3 0 2-16,-1-6-1 15,6 0 5-15,2 0 0 16,0 0 0-16,0-2 1 0,2 0-2 15,10 1 4-15,0-1 2 16,3 0-5-16,0 0-3 16,4 0 0-16,-2 0-3 15,1 0 1-15,0 0 0 16,0 0-1-16,-4 0 0 16,-1-1-11-16,-6-1-8 0,-2 0-13 15,1-1-39 1,0-2-36-16,-4-5-56 0</inkml:trace>
  <inkml:trace contextRef="#ctx0" brushRef="#br1" timeOffset="-181316.87">21492 13022 247 0,'-2'-8'45'0,"2"1"-20"15,0 1 7-15,0 1 20 16,0 3 2-16,0 0-18 16,0 2-9-16,6 0-5 15,1 0-3-15,1 6 1 16,2 4 0-16,2 4-1 0,1 4-1 16,5 2 2-16,-2 5-2 15,2 5 1-15,2 5-3 16,-4 0-3-16,-2 2-3 15,1 3-6-15,-6-1 1 16,-4 0-3-16,-3-3-1 16,-2-3 0-16,0-1 0 0,-4-1-1 15,-4-2 1-15,-9-3-5 16,-5 3-8-16,0-5-7 16,-4 4-12-16,-4-6-3 15,-2-2-9-15,-4-2-24 0,-4-3-41 16,-3-8-73-16</inkml:trace>
  <inkml:trace contextRef="#ctx0" brushRef="#br1" timeOffset="-180845.29">20177 13017 376 0,'-10'-2'15'0,"1"-3"17"15,-4 2-2-15,1 3 1 0,-5 14 2 16,0 7-7-16,-3 6 1 16,0 9-8-16,2 5 5 15,2 5-5-15,5 4 2 16,3 4-1-16,8 0-8 15,0-2-1-15,5-2-3 16,11 2-5-16,5-6-1 0,6-5-1 16,6 1-1-16,4-9-4 15,5-1-24-15,4-7-22 16,5-5-13-16,2-8-20 16,3-6-21-16,3-6-109 0</inkml:trace>
  <inkml:trace contextRef="#ctx0" brushRef="#br1" timeOffset="-180285.19">21747 12969 245 0,'0'-11'22'16,"2"-1"25"-16,-2-1-7 16,0 3 10-16,1 1-1 15,-1 2-12-15,5 0-9 0,2 3-8 16,0 4-9-16,0 0-3 16,1 4-4-16,4 6-4 15,-3 3 1-15,-4 1-1 16,3 2 1-16,-7 0 0 15,3-2 0-15,-4-3 0 0,0 2 1 16,-2-6-2-16,-4 0 2 16,-1-1 2-16,4-3 1 15,-3-1 0-15,6-2 0 16,0 0 4-16,0 0 2 0,12-7-7 16,5-1-3-16,5-1-1 15,1-1 0-15,5 2-3 16,-1 1-8-16,-1 4-13 15,-4 1-20-15,-5 2-37 16,-6 0-44-16,0 5-185 16</inkml:trace>
  <inkml:trace contextRef="#ctx0" brushRef="#br1" timeOffset="-179997.07">21979 13242 369 0,'9'0'18'16,"1"-2"6"-16,7-1 8 0,-2 1 10 16,7 2 1-16,0-2-10 15,2-1-10-15,-3 3-6 16,4-1-2-16,-7 1-4 15,0-1-10-15,-3-1 0 16,-3 0-3-16,-4 0-10 0,-1 1-11 16,-4 1-28-16,-1-2-22 15,-2 1-38-15,0-3-65 16</inkml:trace>
  <inkml:trace contextRef="#ctx0" brushRef="#br1" timeOffset="-179695.03">22103 13092 249 0,'0'-3'114'15,"0"3"-81"-15,0 0 5 0,0 0-5 16,0 0-9-16,0 11 6 16,0 3-4-16,0 4 0 15,0 1-2-15,0 4-3 16,0 0-3-16,2 2-3 15,-1-1-5-15,3 2-1 16,-2-2 1-16,1-2-5 0,-1-1-3 16,0-2-1-16,-1-5-1 15,1 0 0-15,-2-4-2 16,0-4-9-16,3-2-9 16,-3-1-11-16,2-3-18 15,1 0-21-15,2-1-9 16,4-10-68-16</inkml:trace>
  <inkml:trace contextRef="#ctx0" brushRef="#br1" timeOffset="-179373.33">22424 13022 350 0,'3'-7'9'0,"-1"2"14"15,-2 2 21-15,0 1 11 16,0 2-19-16,0 0-13 0,0 7 1 16,0 3 1-16,0 3-2 15,0 3-2-15,0 2 2 16,0 2-4-16,0 3 1 16,2 0-5-16,-4 2-2 15,2-2 0-15,-2 4-3 0,1-2-1 16,1-4-3-16,-2 2-2 15,-2-1 0-15,3-5-3 16,-1-1 0-16,-2 0 1 16,3-4-2-16,-3-2-6 0,1-3-28 15,-3-3-48-15,0-4-93 16</inkml:trace>
  <inkml:trace contextRef="#ctx0" brushRef="#br1" timeOffset="-176790.46">21318 12116 129 0,'-6'0'30'0,"1"0"-10"15,2 0 9-15,-1 0 8 16,1 0 4-16,1 0-4 16,0 0-12-16,0 0-1 0,-2-1-5 15,2-3-1-15,1 3-2 16,-5-1-3-16,5-1-4 15,-3 2 2-15,1-1 0 16,-1 0 1-16,1 0 2 16,0 1 0-16,1-3-2 15,2 1 1-15,0 1-2 0,0-1 0 16,0 0-3-16,0-2-1 16,2 0-1-16,6-1 0 15,1 1 0-15,1 2 0 16,2-5 0-16,0 5-2 15,-2-3 2-15,3 6-2 0,-2-1-1 16,-3 1-1-16,6 0-1 16,-4 1 0-16,1 8 1 15,0 1 1-15,-1-2 0 16,3 6-1-16,-2-5 0 16,-2 4 0-16,-1 1 0 15,-2-3-1-15,-2 4 3 0,-1 1-2 16,-3-1-1-16,0-2 0 15,0 3 0-15,0 0 0 16,-5-2 0-16,-3 2-1 16,-2-1 1-16,-1-1 0 15,3-2 0-15,-5 4 0 0,0-3 1 16,0-1-1-16,1 4 2 16,3-3-3-16,-4-2 0 15,1 1 1-15,3-2-1 16,0 0 1-16,2-2-1 0,0-1 0 15,3-1 1-15,3-1 0 16,-1 1 1 0,2-3 0-16,0 1 1 0,0-3 0 15,0 2-1-15,0 0 1 16,0-3-1-16,0 2 1 16,0-2-1-16,0 2 2 0,0-2 3 15,5 0 3-15,4 0-1 16,-1 0-2-16,7 0-1 15,4 0-2-15,3 0 1 16,4 0-1-16,2-4 0 16,1 1 1-16,0 0 0 0,-2 2-1 15,-3-1 0-15,-2 0-3 16,-7 0 1-16,-3 1-2 16,-5 1 0-16,-2-2 0 15,-2 2-5-15,-3 0-13 16,0 0-16-16,0 0-18 15,0-2-22-15,4-3-37 16,-1-3-103-16</inkml:trace>
  <inkml:trace contextRef="#ctx0" brushRef="#br1" timeOffset="-176338.92">21898 12254 264 0,'-5'3'38'15,"-2"-3"5"-15,5 0 4 16,0 0 6-16,2 0-6 0,0 0-9 16,5 0-9-16,13 0-9 15,4 0 0-15,6-3-3 16,10-3 0-16,-1 1 0 15,7 0-4-15,-6-1-4 16,-3 1-6-16,-8 0-1 0,-3 3-2 16,-10 0 0-16,-4 0-2 15,-7 1-9-15,-1 1-13 16,-2 0-22-16,0 0-38 16,0 0-3-16,-5 0-4 15,-2 0-37-15</inkml:trace>
  <inkml:trace contextRef="#ctx0" brushRef="#br1" timeOffset="-175990.63">22085 12133 315 0,'-2'-4'33'15,"2"0"-1"-15,0 2 12 16,-2 1 5-16,2 1-9 15,0 0-13-15,-2 0-5 16,2 0-6-16,-1 3-2 0,-3 8 7 16,1 3-1-16,1 2 1 15,0 4 0-15,0 1-3 16,2 2-5-16,0-1 0 16,0 3-4-16,0-4-3 15,0-1-1-15,0-1-3 0,2-2-2 16,0-1 1-16,0-4-1 15,-1 0 0-15,3-2 0 16,-2-2-4-16,-1-3-10 16,1 1-14-16,0-2-14 15,1-2-16-15,1-2-37 16,4 0-36-16,0-2-121 0</inkml:trace>
  <inkml:trace contextRef="#ctx0" brushRef="#br1" timeOffset="-175267.96">22424 12085 283 0,'-4'-6'27'0,"1"-1"4"15,-1 3 4-15,3 1 2 0,-1-1 1 16,0 3-15-16,2-1 3 16,0 0-1-16,0 0-2 15,5-2-8-15,6 4-4 16,4-2 0-16,2 2 1 0,2 0-1 15,1 0-1-15,-3 2-4 16,0 8-3-16,-5 2-3 16,-3 2 1-16,-2 2 0 15,-3 2 0-15,-4 0-1 16,0-2 0-16,-4 0 0 16,-3-4 1-16,-4 0-1 0,2-1 1 15,-2-1 0-15,1-3-1 16,1-2 0-16,-1 0 0 15,3-1 1-15,2 0-2 16,0-1 2-16,3-2-1 16,2 2 0-16,0-3 1 15,0 0 0-15,0 0 2 0,4 0-3 16,4 0 0-16,4-4-1 16,-2 1 1-16,4-1 1 15,-1 4-1-15,-1 0 1 16,1 0 4-16,1 0 1 0,-1 5 3 15,-2 4 0-15,-2 2-1 16,-2 1 1-16,-2 1 0 16,-2 1-1-16,-3-2-3 15,0 1-2-15,0-1 2 16,-8-1 2-16,-1 0 3 16,-3-2-1-16,-5-2-1 0,0 0 1 15,-3-2-4-15,-4-1-1 16,-3 2-2-16,-4-3-2 15,1 1 0-15,-2-1-8 16,3-1-23-16,0 0-32 16,2-2-44-16,8 0-75 0</inkml:trace>
  <inkml:trace contextRef="#ctx0" brushRef="#br1" timeOffset="-174591.5">20366 11916 303 0,'-2'0'1'0,"0"-1"21"16,1-4 3-16,1 1 12 15,0 1 4-15,1 1-8 0,9-2-11 16,4 1-3 0,10 2-2-16,4 1 6 0,10-2-1 15,9 2-3-15,4 0-1 16,10-3-5-16,8 0 0 16,3-4-1-16,1-3-1 15,-3 3-2-15,2-3 1 0,-3-1-4 16,-7 4 1-16,-2-2 1 15,-4 6-2-15,-10-3-4 16,-6 5-1-16,-14 1 0 16,-8 0 0-16,-7 0-2 15,-10 0-3-15,-1 5-17 0,-6 0-9 16,-7 3-13 0,-5-2-32-16,-4 2-33 0,-2-5-130 15</inkml:trace>
  <inkml:trace contextRef="#ctx0" brushRef="#br1" timeOffset="-173816.62">19466 12457 316 0,'-3'-3'30'0,"1"-3"4"16,-1 5 5-16,1-2 4 15,2 2-10-15,-2 1-12 16,2 0-8-16,0 0-4 0,0 7 6 15,0 5 6 1,0 3-3-16,0 4-3 0,0 4 2 16,0 1-4-16,0 2 0 15,2 1-1-15,0-4-1 16,0 1-1-16,-2-1-3 0,0-4-2 16,1-1-2-16,1-5-1 15,0-1 0-15,-1-3 1 16,3-3 1-16,2-3 1 15,1-1 0-15,0-2 2 16,3 0-1-16,5 0-2 0,1-5 0 16,1-3-3-16,2 0-1 15,1 0 0-15,-2 0 1 16,0 0-4-16,-3 3-10 16,-3 1-10-16,-1 1-20 15,-6-1-21-15,-1 2-43 16,-4-3-26-16,0-2-118 15</inkml:trace>
  <inkml:trace contextRef="#ctx0" brushRef="#br1" timeOffset="-173588.85">19571 12386 345 0,'-6'-2'10'16,"3"0"9"-16,3 2 3 0,0-2 0 16,0 2-7-16,7-1-2 15,4-1-7-15,1 0-6 16,3-1 1-16,1-1-25 16,-1 0-42-16,-2-1-55 15,1-2-73-15</inkml:trace>
  <inkml:trace contextRef="#ctx0" brushRef="#br1" timeOffset="-173409.68">19687 12266 307 0,'-5'-5'23'0,"3"-1"29"16,0 6 3-16,2 0-7 0,0 0-30 16,0 7-5-16,4 6 0 15,1 5-1-15,3 1-6 16,-4 5-5-16,1 2-1 15,-2 3-20-15,1 2-44 16,-1-3-57-16,1-5-123 0</inkml:trace>
  <inkml:trace contextRef="#ctx0" brushRef="#br1" timeOffset="-172738">20038 11916 394 0,'0'-15'4'16,"0"-3"8"-16,-5 6 15 16,-7 1 10-16,0 2-14 15,-3 5-12-15,-2 3-2 16,2 1-3-16,-1 1 0 15,0 10-2-15,2 3 0 0,1 4 1 16,2 3 0-16,6 4 1 16,0 3-1-16,3-1-1 15,2 5 1-15,2 3 2 16,8-2-1-16,1 5 0 16,5 1 0-16,-2 2-1 15,3 0-2-15,-5 3 0 0,-4-1-3 16,-5 2 1-16,-3 0-1 15,0-3 1-15,-13 0-1 16,-2-5 1-16,-7-6 0 16,0-5-1-16,1-4 1 15,-3-6-1-15,3-4 1 0,3-5-1 16,2 0 0-16,3-1 1 16,4-4-1-16,4 1 0 15,3-3 1-15,2 2 0 16,0 0-2-16,5 3 1 0,3 2 0 15,1 4 1-15,1 5 0 16,2 7 5-16,-4 4 3 16,1 10 1-16,0 6 5 15,-1 7 0-15,-3 4-3 16,2 6-3-16,0 0 1 16,2 2-1-16,2-1 0 0,-1-3 3 15,2-1 1 1,0-3-4-16,3-4-3 0,-5-3-2 15,2-4-1-15,1 0-2 16,1-4-1-16,1 0 2 16,4-6-4-16,7-6-7 15,9-8-19-15,14-10-35 0,12-9-52 16,18-20-137-16</inkml:trace>
  <inkml:trace contextRef="#ctx0" brushRef="#br1" timeOffset="-171895.8">23123 11829 374 0,'-4'-14'-1'0,"1"0"33"0,3 1 1 16,0 3-8-16,5-1-2 15,7 2-7-15,5 2-1 16,0 2 2-16,5 5-4 15,0 0-1-15,-3 12-6 16,-1 9-3-16,-4 10 1 16,-4 6 1-16,-5 7 2 0,-3 6-4 15,-2 3 0-15,0 7 3 16,-4 2-4-16,-3-1 1 16,1-2-1-16,5-4 0 15,1-5 2-15,0-7 0 16,9-8-2-16,7-6 1 0,0-6-2 15,8-7 4-15,-5-7-2 16,3-3-1-16,-5-4 0 16,2-2-2-16,-7 0 2 15,-4-4-2-15,-5 0-2 16,-3-1 2-16,0 3-1 0,-11 2-1 16,-3 0 1-16,-3 2-1 15,-2 11 2-15,-1 10-1 16,3 4 1-16,-3 10 3 15,3 6-2-15,5 5 2 16,3 3 1-16,1 1 0 16,1 4 4-16,4-4 5 0,-1-1 0 15,3-3-3-15,-1-3-6 16,-2-4 0-16,1-1 1 16,-3-7 2-16,-1-1-2 15,0-3-1-15,-5-4 1 0,-3-2-3 16,-1 0-1-16,-7-3-1 15,-5-1 0-15,-4-1-15 16,-7 1-28-16,-10-4-42 16,-9-3-96-16</inkml:trace>
  <inkml:trace contextRef="#ctx0" brushRef="#br1" timeOffset="-171236.46">19487 14475 357 0,'-7'0'7'16,"0"0"21"-16,7 0 6 15,0 0 6-15,7-4-7 16,5-1-10-16,6-1-2 0,6 1-3 15,4 1-6 1,2-1-6-16,1 2-3 0,1-1-2 16,-3 1-8-16,-1 0-14 15,-4 3-24-15,-6 0-40 16,-7 0-35-16,-6 0-86 16</inkml:trace>
  <inkml:trace contextRef="#ctx0" brushRef="#br1" timeOffset="-171065.96">19533 14600 391 0,'0'4'13'16,"3"-4"8"-16,14 0 12 16,3 0 4-16,3 0-14 15,4-4-13-15,1-4-8 16,3 2-21-16,-6-7-95 15</inkml:trace>
  <inkml:trace contextRef="#ctx0" brushRef="#br1" timeOffset="-167600.53">20486 14601 240 0,'-5'6'29'0,"0"-5"5"15,3 3-3-15,2-1 15 16,0 1-15-16,0 0 0 0,0 1-5 16,5 0 1-16,6 1-4 15,2-1-3-15,3 1-6 16,2-5-1-16,2-1-3 16,-1 0-4-16,0 0-2 15,-2 0-1-15,-4-6-1 16,-1 1 2-16,-2-2-3 0,-3 0 1 15,-4 0 0-15,-3 0 1 16,0 0 0-16,0 0-2 16,0-2 0-16,-7 3 0 15,-2-1 0-15,2 0 0 16,-2 2-1-16,2-1 1 0,-3 3-1 16,2 1 0-16,-1 2-1 15,-1 0 0-15,-2 0 2 16,2 2-1-16,-2 7 0 15,0 2 0-15,4-3 1 0,-6 5 1 16,6 3 0-16,-1-2 2 16,4 2 1-16,0 0 2 15,4 1 0-15,1 0 4 16,0 1-3-16,0-4 0 16,3 2-2-16,7-1 0 0,0-1 2 15,2-1 0-15,3-3 0 16,-1-1-1-16,4-3-3 15,3-5-1-15,-2-1 0 16,3 0-2-16,-2 0 0 16,-1-4-1-16,-1-2-6 15,-4-3-21-15,1 0-16 0,-5-1-15 16,-1-2-33-16,-3-2-27 16,-2-4-78-16</inkml:trace>
  <inkml:trace contextRef="#ctx0" brushRef="#br1" timeOffset="-167355.79">20537 14348 359 0,'-7'-5'5'0,"4"1"19"16,3-3-7-16,0 1 23 15,6-1-7-15,7 4-14 16,5-2-4-16,4 3-9 16,2 0-4-16,3 2-1 0,2 0-4 15,-2 0-31 1,2 2-35-16,-2 0-22 0,-2-2-57 16</inkml:trace>
  <inkml:trace contextRef="#ctx0" brushRef="#br1" timeOffset="-166933.78">20842 14243 306 0,'-3'-6'44'0,"-1"-1"-20"0,4-2 5 16,0 2 19-16,0 0-10 15,4 0-17-15,4 2-12 16,3 1 0-16,2 4-4 15,-1 0 0-15,3 0-2 16,-3 9-2-16,-1 4 1 16,-2 3-1-16,-2-1 0 15,0 4 0-15,-7-4-2 0,0 1 2 16,-1 3-1-16,-10-6 0 16,0 2 1-16,-1-5-1 15,-2 2 3-15,1-4-2 16,0-3 0-16,4 1 1 0,3-2-1 15,3-3 1-15,1 1 3 16,2 0-1-16,0-2-1 16,9 0 5-16,4 0 4 15,3 0-3-15,2 0-4 16,2 0-3-16,3 0-2 16,-5-4 1-16,2 0-1 0,-2 3-20 15,-2-1-20-15,-2 2-22 16,-1-4-37-16,-2 1-89 15</inkml:trace>
  <inkml:trace contextRef="#ctx0" brushRef="#br1" timeOffset="-166425.46">21087 14234 372 0,'0'-9'7'0,"0"-2"18"0,1 0 3 15,6 4 14-15,2 4-7 16,1 1-10-16,-2 2-17 16,1 0-2-16,2 10-4 15,-4 3 0-15,0 5 2 0,-1-2-3 16,-5 4 0-16,-1-2 0 16,0 1-1-16,0-3 2 15,-1-1-2-15,-1-5 1 16,-2 1 0-16,3-5 0 15,-1-3 3-15,2-3-1 16,0 0 4-16,0-2 9 0,5-7-12 16,2-3-2-16,3-1-1 15,0-3 0-15,1 0 1 16,-2-4-1-16,-2 5 3 16,0-4-1-16,-2 4-1 15,1-1 0-15,-4 3 1 0,-2 4 2 16,2 2 1-16,-2 3-1 15,0 3 1-15,0 1-3 16,-4 0-3-16,-2 3 0 16,-1 8 0-16,2 3 2 15,2 2 0-15,-1 2 1 0,4 4 2 16,0 1-1-16,0-2 2 16,0 0-2-16,7-3-3 15,4 2 0-15,2-6-1 16,2-1-9-16,6-3-27 15,2-3-45-15,1-7-77 0</inkml:trace>
  <inkml:trace contextRef="#ctx0" brushRef="#br1" timeOffset="-165819.21">21731 14475 283 0,'0'-7'47'0,"-1"-1"-11"15,-1 5 2-15,0-1 6 16,-1 2-6-16,3 2-10 15,0 0-7-15,0 9-10 16,0 6 12-16,0 3 2 16,5 3-5-16,0 1-4 15,-2 4-7-15,-1-2-2 0,-2-2-3 16,2 2 0-16,-2-5-2 16,0-1 0-16,0-4 1 15,0 0-2-15,0-4 1 16,0-3 1-16,2-1-1 0,-1-2 0 15,3 0-1-15,4-4 1 16,-1 2 1-16,7-2 0 16,1 0-1-16,2 0-1 15,5-2 0-15,0-2-1 16,0 0 0-16,2 3-2 16,-2-2-11-16,-2 2-17 0,-6 0-24 15,0-3-31-15,-1-1-19 16,-6-3-86-16</inkml:trace>
  <inkml:trace contextRef="#ctx0" brushRef="#br1" timeOffset="-165566.49">21853 14319 382 0,'-3'-3'9'16,"3"0"8"-16,0-3-3 16,0 4 5-16,9-2-10 15,5 1-4-15,7 1-5 16,5-1 0-16,3 1-15 0,1-2-24 16,1 1-23-16,-3-3-31 15,-2-1 9-15,-4 0 21 16,-2 0-16-16</inkml:trace>
  <inkml:trace contextRef="#ctx0" brushRef="#br1" timeOffset="-165432.78">22133 14237 36 0,'6'-12'75'0,"-3"1"-5"16,-3 0-5-16,0 1-13 16,0 3-14-16,-2 1 5 15,1 6-1-15,-3 0-4 16,2 2-12-16,2 9-8 16,0 7 2-16,0 1-10 15,0 4-8-15,6 2-1 0,2 2-22 16,4-2-55-16,-4-2-106 15</inkml:trace>
  <inkml:trace contextRef="#ctx0" brushRef="#br1" timeOffset="-164720.63">22602 14216 398 0,'5'-15'3'16,"12"3"3"-16,-12 2 6 15,-5 0 28-15,0 7-7 16,-10 0-19-16,-4-1-11 16,-3 4-1-16,-1 0 3 0,-1 0 2 15,4 5 1-15,0 4-3 16,3 2 1-16,3 1 1 15,1 6 0-15,4 0 0 16,4 3 0-16,0 1 0 16,7 3 0-16,5 1-3 0,2-1 0 15,2-1-1 1,0 1 0-16,1-2-1 0,-2-2-1 16,0 1 0-16,-6-2 0 15,-2-5-1-15,-4 2 0 16,-3-3 0-16,0-4-1 15,-8-1 1-15,-3-2-1 0,-4-1 1 16,0-4 1-16,-2 1-1 16,3-3 1-16,2 0 0 15,-1 0-2-15,6 0 2 16,2-4-1-16,3-1 1 16,2 0-1-16,0 0 1 0,5 1-1 15,4-2-1-15,2 5 0 16,0 1 1-16,1 0 0 15,-1 1 0-15,-2 14 2 16,-2 3-1-16,-4 7 2 16,-3 5 3-16,0 7 8 15,0 6 2-15,-7 4-1 0,-1 2-1 16,1-1-2-16,-1 1-2 16,4-3-2-16,3-3 1 15,1-4 3-15,0-2 1 16,5-1-1-16,6-5-4 0,0-3-2 15,3-3-1-15,0-3-1 16,2-7 0-16,-1-2-2 16,2-6-1-16,0-1 0 15,3-6-1-15,-3 0-1 16,0 0-20-16,0-8-41 16,4-4-51-16,-1-9-93 0</inkml:trace>
  <inkml:trace contextRef="#ctx0" brushRef="#br1" timeOffset="-164048.53">23426 14107 209 0,'0'-7'33'0,"-1"0"27"15,1 3-20-15,-2 1 8 0,2-1 9 16,0 4-15-16,-2 0-8 16,2 0-10-16,-2 2-10 15,2 7-6-15,-1 7 13 16,1 5 5-16,0 2-1 15,0 4-3-15,0 4-7 16,1-3-5-16,3 1-2 16,-1 1-3-16,-1-2-3 0,0-1 0 15,0-4-1-15,-1-1-1 16,-1-2 0-16,0-6 1 16,0-2-7-16,0-1-16 15,0-4-14-15,0-3-24 0,2-2-13 16,0-2-7-16,1-2-10 15,-1-7-56-15,3-5-44 16</inkml:trace>
  <inkml:trace contextRef="#ctx0" brushRef="#br1" timeOffset="-163759.51">23410 14255 241 0,'-4'-14'33'15,"4"2"28"-15,0 1-17 16,2 2 6-16,9 0-9 15,2 2-8-15,5 3-4 0,-1 2-2 16,5 2-8 0,0 0-3-16,-5 8-9 0,4 2-4 15,-8 3-1-15,-1-2-2 16,-3 3 2-16,-3-2-1 16,-4 1 0-16,-2-3-1 15,0 3 0-15,-8-4 0 0,-7 0 1 16,-1-2 1-16,-4 0-2 15,1-2-4-15,0-1-8 16,1 0-18-16,4-3-16 16,5-1 2-16,3 0-29 15,6 0-67-15</inkml:trace>
  <inkml:trace contextRef="#ctx0" brushRef="#br1" timeOffset="-163512.47">23789 14246 359 0,'12'0'33'16,"-1"0"8"-16,6 0-1 16,-2 0 9-16,7-2-3 0,3-1-19 15,1-1-12-15,1 1-6 16,-3-2-4-16,0 1-5 15,-3 2 0-15,-7 0-4 16,-4 2-14-16,-3 0-22 16,-3 0-37-16,-4 0-50 0,0-3-64 15</inkml:trace>
  <inkml:trace contextRef="#ctx0" brushRef="#br1" timeOffset="-163241.74">23925 14136 214 0,'-1'0'151'16,"-1"-2"-102"-16,2 2-3 15,-2 0-18-15,2 0-13 16,0 5 0-16,-2 6 10 0,2 3 5 16,0 1-4-16,0 2-9 15,0 1-3-15,0 2-6 16,0-3-2-16,0 3-3 15,2-2-1-15,-2 2-1 16,0-4 0-16,0 2-1 0,0-4-5 16,0-2-22-16,0-1-23 15,0-2-18-15,2-5-20 16,3-4-57-16</inkml:trace>
  <inkml:trace contextRef="#ctx0" brushRef="#br1" timeOffset="-162663.89">24238 14077 375 0,'0'-11'10'15,"0"2"36"-15,0 0-5 16,0 2 4-16,0 0-5 15,0 0-15-15,0 3-5 0,5 1-2 16,3 1-1-16,1 2-6 16,-1 3-9-16,5 6-1 15,0 8-1-15,-1-1-1 16,-3 3 1-16,0-1 0 16,-4-2 0-16,-1 2 0 15,-4-6-1-15,0 3-4 16,0-5-2-16,-4-2 3 15,-3-1 2-15,0-2 1 0,-1-1 1 16,1-1 0-16,4-1-1 16,0-2 0-16,3 0 0 15,0 0 2-15,0 0-1 0,0 0 0 16,3-2 0-16,6 0-1 16,2-1 1-16,1 1-2 15,1 2 1-15,0 0 1 16,-1 0 0-16,-1 9 1 15,-2 0 2-15,0 3 0 0,-1 1-1 16,-5-3 1-16,0 3 1 16,-3-1 0-16,0-3-2 15,0 2 0-15,-1-4 1 16,-7 0 0-16,-4 1 1 16,-1-3 0-16,-5-2-1 0,2 3-1 15,-4-3-2-15,-2-1 1 16,3 0-3-1,3-2-15-15,-3 0-23 0,5 0-49 16,2 0-86-16</inkml:trace>
  <inkml:trace contextRef="#ctx0" brushRef="#br1" timeOffset="-162179.39">23323 14600 363 0,'-5'7'41'0,"3"-2"-3"16,2-5-10-16,12 0 4 16,5 0 3-16,10 0-3 0,7 0-9 15,7 0-3-15,6 0 3 16,9 0 5-16,5 0-5 16,7 0-5-16,7-4 1 15,1 3-3-15,5-2-4 16,0-1 1-16,-2 2-2 15,0 0-5-15,-7-2-2 0,-2 2 1 16,-11 1-2-16,-5 1-2 16,-9-2 1-16,-11 2-3 15,-7-1 2-15,-11 1-1 16,-3 0 0-16,-6 0-1 16,-6 0-2-16,-1 0-14 0,-3 0-12 15,-13 0-9-15,-4 4-10 16,-9 2-35-16,-5-2-41 15,-5-3-121-15</inkml:trace>
  <inkml:trace contextRef="#ctx0" brushRef="#br1" timeOffset="-161663.57">23396 14926 176 0,'-2'-2'205'0,"2"-2"-168"16,-2 4 0-16,2 0 3 15,0 0-18-15,0 6 2 16,0 10 2-16,0 3 1 0,0 6 3 15,0 5 1-15,4 6-7 16,1 0-1-16,-1 2-10 16,-1-1-4-16,0-1-4 15,1-1-3-15,0-4-1 16,0-7 0-16,-1 0-1 0,-1-4 1 16,2-8-4-16,-3-5-11 15,1 0-14-15,0-7-15 16,0 0-24-16,-1-1-17 15,-1-12-18-15,0 1-46 16,0-8-63-16</inkml:trace>
  <inkml:trace contextRef="#ctx0" brushRef="#br1" timeOffset="-161374.3">23403 15065 271 0,'-2'-11'78'16,"2"1"-39"-16,0 0-8 15,0 2 15-15,4 1-8 16,6 1-5-16,3 4-7 16,1 0 0-16,1 2-5 15,1 2-5-15,-2 9-6 0,0 1-4 16,0 2 0-16,-6 1-4 16,-1 1-1-16,-7-4 0 15,0 3-1-15,0-3 1 16,-5-1-2-16,-5-1 2 15,-5 2-1-15,-3-2-5 16,-2 1-9-16,2-4-6 0,0-2-9 16,2-1-19-16,2-4-10 15,7 0-39-15,7-7-79 16</inkml:trace>
  <inkml:trace contextRef="#ctx0" brushRef="#br1" timeOffset="-161022.42">23557 14822 398 0,'4'-8'29'0,"-1"-4"4"16,5 2 11-16,1 7 1 16,1 1-19-16,-1 2-16 15,2 2-3-15,0 10-5 16,-3 2-2-16,2 4 1 15,-3-3-1-15,-3 3 0 16,-4-1 1-16,0-5-1 0,0 1 1 16,-4-5-1-16,-1 0-1 15,-2-1 3-15,2-1-1 16,2-3 1-16,3-3-2 16,0 0 2-16,0 0 6 0,11 0-1 15,3-9-3-15,5 2-3 16,2-2-1-16,4 2 0 15,0 0-13-15,0 1-29 16,-3 3-39-16,-3 1-47 16,-2 2-144-16</inkml:trace>
  <inkml:trace contextRef="#ctx0" brushRef="#br1" timeOffset="-160754.86">23837 15097 406 0,'0'4'24'0,"0"-3"17"16,5-1-8-16,7 0 7 0,2 0 0 16,4 0-13-16,3 0-7 15,4 0-1-15,1 0-9 16,-3 0-7-16,1-3-2 15,-2-1-2-15,-5 3-7 16,-3-2-20-16,-4 1-20 16,-5 2-28-16,-3-1-22 0,-2-1-57 15,0-3-95-15</inkml:trace>
  <inkml:trace contextRef="#ctx0" brushRef="#br1" timeOffset="-160496.76">23985 15002 107 0,'-4'-5'197'16,"2"2"-145"-16,2-1-20 16,-1 2 14-16,1 2-2 15,-2 0-12-15,2 0-12 16,0 7 1-16,0 4 4 0,0 3-2 16,0 2-3-16,0 2-6 15,0 0-3-15,3 1-7 16,-1 1-1-16,0-4-2 15,1 2-1-15,-1-2 0 16,-2 0-6-16,0-4-13 0,2 0-12 16,-2-4-23-16,2-2-15 15,-1-3-30-15,1-3-108 16</inkml:trace>
  <inkml:trace contextRef="#ctx0" brushRef="#br1" timeOffset="-160184.91">24239 14948 408 0,'2'-1'28'0,"0"-1"15"16,-2 2-5-16,2 0-3 15,-2 2-6-15,0 9 2 16,0 1-6-16,0 2-2 15,0 4-3-15,1 2-1 16,6 3 2-16,-6 1-5 0,5 1-4 16,-1-3-1-16,-2 1-7 15,1 1-2-15,-3-3 0 16,-1-1-1-16,0-4-1 16,0-2 0-16,2-3-12 15,-2-2-14-15,0-5-20 16,0-4-25-16,0 0-28 0,0-19-43 15</inkml:trace>
  <inkml:trace contextRef="#ctx0" brushRef="#br1" timeOffset="-159322.78">24631 14036 371 0,'0'-11'3'16,"0"0"8"-16,0 0 8 16,0 5 13-16,5-2-10 15,2 3-8-15,1 1 3 16,3 4-2-16,-3 0-1 15,6 6-4-15,-2 8-8 0,-2 7-1 16,2 3-1-16,-4 6 0 16,-1 0 2-16,-2 1-2 15,-5 2 2-15,0-1 2 16,0 3 4-16,0-3 1 0,-1 1 1 16,-3 3 8-1,2-4-4-15,1-1-3 16,1-1 4-16,0-2-8 0,0 0-2 15,7-7 3-15,4-2 0 16,1-3 0-16,-1-1-6 16,2-6-1-16,-3 1 1 0,0-3-2 15,-3-3 1-15,-4-1-1 16,-1-1 0-16,0 0 1 16,-2 0-2-16,0 2 0 15,-7 0 2-15,-3-1-1 16,0 5 2-16,-2 3-2 0,-3 2 0 15,1 3 2-15,-1 4 1 16,3 2 3-16,-3 3 2 16,4 1 0-16,3 3 4 15,1 2-3-15,-1-2 1 16,4-2-1-16,3-1 3 16,1-1-3-16,0 2-3 15,0-6-1-15,0 2-4 0,0-1 2 16,0 1 0-16,0-2-1 15,0 1 0-15,0-1 1 16,0-1 0-16,-2-1-2 16,-2 1 1-16,-1 0-1 0,0-3 0 15,-3 0-1-15,-1-2 0 16,-3 0 1-16,-4-4-1 16,-6 1-1-16,-11-2-10 15,-6-4-37-15,-15-6-79 16,-10-11-331-16</inkml:trace>
  <inkml:trace contextRef="#ctx0" brushRef="#br1" timeOffset="-157357.42">14814 15832 372 0,'2'-9'19'0,"-1"2"30"15,-1 2-18-15,2 1 10 16,-2 2 5-16,0 2-14 0,0 0-11 16,0 0-9-16,0 11-6 15,0 3 2-15,-2 4 5 16,-1 6-5-16,-1 0-3 15,3 2-1-15,1-2-4 16,0 2 1-16,0-5-1 0,0-3-2 16,0-1-15-16,0-2-16 15,1-3-22-15,1-3-29 16,3-4-30-16,-3-2-64 16</inkml:trace>
  <inkml:trace contextRef="#ctx0" brushRef="#br1" timeOffset="-157089.75">14693 16112 369 0,'-1'1'21'16,"1"-1"18"-16,0 0-8 15,5 0-2-15,8 0 7 16,5 0-9-16,2 0-5 15,5-3-7-15,2 1-1 0,4 0 1 16,-3 1-5-16,3 1-6 16,-5 0-3-16,-2 0-1 15,-4 0-6-15,-8 0-11 16,-3 1-16-16,-2 6-26 16,-5-1-9-16,-2 0-52 15,0-1-147-15</inkml:trace>
  <inkml:trace contextRef="#ctx0" brushRef="#br1" timeOffset="-156633.94">14724 16413 374 0,'-7'-1'14'0,"4"-10"11"15,1-2 17-15,2-1-6 16,0 0-7-16,2 1-9 16,5-1 1-16,3 3-2 15,1 4-2-15,2 2-4 16,0 5-6-16,-1 0-5 16,-2 2-1-16,2 8-1 0,-4 5 1 15,-1 3-1-15,-3 1-1 16,-2-3 2-16,-2 2-1 15,0-1 0-15,-7 0-1 16,-2-3 3-16,-1-1-2 16,-4-1 1-16,4-1 0 0,1-2 0 15,0-4-1 1,2 1 2-16,1-3 0 0,3-3 4 16,3 0 4-16,0 0 2 15,0 0-3-15,10 0 1 16,5 0-4-16,1-3 0 15,6-7-4-15,3 3 1 0,6 0-3 16,-1-2-4-16,1-3-16 16,1-1-25-16,-2-3-58 15,3-5-123-15</inkml:trace>
  <inkml:trace contextRef="#ctx0" brushRef="#br1" timeOffset="-156035.85">15489 15826 226 0,'-7'4'49'0,"2"3"3"15,2-1-14-15,3-1-2 16,0 1 3-16,0-3-16 16,0 2-1-16,6-1 2 15,3-2-2-15,3-2-3 16,1 0-3-16,0 0-6 0,-2-2-4 16,-2-5-2-16,-2-1 2 15,-6 0-3-15,-1-1 1 16,0-2-1-16,0 4-2 15,-5-2 0-15,-3-2-2 16,-6 6 2-16,6 0 0 16,-4 1 1-16,2 1 0 15,1 3 0-15,2 0 1 0,0 0-2 16,3 5 0-16,-1 4 0 16,-1 3 3-16,1 2 2 15,3 4 1-15,-1 0 4 0,1 3 1 16,2 1 0-16,0-1-2 15,0-1-1-15,0 0 0 16,4-1 0-16,1-4-1 16,2-3-2-16,0 1 1 15,4-3 0-15,1-4-2 16,5 1 0-16,0-5 0 0,5-2-1 16,-2 0-3-16,3-6 0 15,2-5 0-15,-3 1-4 16,0-2-15-16,-5-3-19 15,2 2-26-15,-5-2-28 16,-6-2-50-16,-3-2-90 16</inkml:trace>
  <inkml:trace contextRef="#ctx0" brushRef="#br1" timeOffset="-155785.41">15437 15531 349 0,'-4'0'24'0,"3"-2"17"0,1-2-4 16,0 4 4-16,5 0-10 16,6 0-6-16,1 0-7 15,7 0-7-15,2 0-5 16,0 0-6-16,1 0-7 15,2 0-28-15,-3 0-17 0,-1 0-44 16,2 0-87-16</inkml:trace>
  <inkml:trace contextRef="#ctx0" brushRef="#br1" timeOffset="-155373.34">15717 15391 378 0,'0'-8'10'0,"0"-2"25"16,-2 3-5-16,4 0 5 15,4-2-3-15,1 4-7 0,0 3-4 16,0 0-6 0,1 2-7-16,-1 0-3 0,0 9-4 15,0 4 0-15,-2 1-1 16,-2 4 1-16,-2-2-1 0,-1 2 1 15,0-2 0-15,0-2-2 16,-6 0 3 0,-1-3-2-16,-2 0 3 0,3-6 3 15,-2 0-1-15,4-1 0 16,1-2 0-16,1 0 3 16,2-2 3-16,0 0 0 0,0 0-2 15,0 2-5-15,3-1-3 16,4 1 2-16,6 0 0 15,3 0-1-15,1-2-1 16,0 0-1-16,0 0 0 16,1 0-8-16,-2 0-27 0,2-2-30 15,0-3-62-15,-2-6-98 16</inkml:trace>
  <inkml:trace contextRef="#ctx0" brushRef="#br1" timeOffset="-154851.76">15963 15338 369 0,'-2'-4'23'0,"2"-1"12"16,0-3-6-16,0 3 1 16,0 2 1-16,2 1-11 0,2 2-8 15,2 0 0-15,0 4-9 16,1 8-3-16,-1 2 1 15,2 4 1-15,-5 2-1 16,1 1 0-16,-4-1 0 16,3-2-2-16,-3-2 2 15,0-2-1-15,0-5 0 0,0-2 1 16,0-3-1-16,0-3 1 16,0-1 3-16,0 0 8 15,3-10-1-15,6-1-9 16,-1-3-1-16,1-2 0 15,-1-2-1-15,4 0 1 16,-5 2 3-16,2-2 0 0,-4 4 2 16,-4-1-1-16,3 5 1 15,-2-1-1-15,-2 6 0 16,0 1 2-16,0 4-3 16,0 0-1-16,-2 0-2 0,-3 6 0 15,1 6 2-15,1 0 1 16,-1 8 1-16,4-2 2 15,0 4 2-15,0-1-1 16,0 0-1-16,2 1-2 16,5-3-3-16,2-1-2 0,2-3 1 15,3-1-2-15,3-6-17 16,2-2-22-16,1-2-39 16,3-4-78-16</inkml:trace>
  <inkml:trace contextRef="#ctx0" brushRef="#br1" timeOffset="-153946.78">16658 15372 231 0,'0'-4'17'0,"0"-1"4"16,0 0 1-16,0-1 10 15,0 4 5-15,0-1-10 0,-3 3-6 16,-1 0 0-16,-4 0 0 16,-2 2 1-16,-2 8 1 15,-1 1-1-15,-3 5 3 16,-2 3-1-16,2 7-5 15,-6 4-1-15,2 9-2 0,-3 4-3 16,0 5 1-16,-1 4-4 16,1 5-1-16,2 5-2 15,1 2 2-15,4 4 3 16,1 6-6-16,6 1 6 16,2 0-1-16,5-1-2 15,2-3 2-15,0-4-6 0,8-5-2 16,2-9 0-16,5-4-1 15,-1-9-1-15,3-2 2 16,0-6-3-16,3-3 0 16,-4-3 1-16,2-4-1 15,-2-6 0-15,-1-2 1 0,-3-6-1 16,-3-3 0-16,-2-4-5 16,-1 1-15-16,-5-2-21 15,-1 0-30-15,0-7-72 16,-10-14-278-16</inkml:trace>
  <inkml:trace contextRef="#ctx0" brushRef="#br1" timeOffset="-139268.8">16811 15773 259 0,'0'0'82'0,"0"-1"-54"16,2-3-15-16,-2 2 6 0,0 0 4 16,3 0-8-16,-1 2-7 15,1 0-3-15,-1 0-1 16,3 2 3-16,0 3 3 15,-2 1-2-15,1 1-6 16,1 2-1-16,-3-4 0 16,1-1-1-16,-1 1 0 15,1-3 1-15,-1-2 0 0,1 0 4 16,-3 0 10-16,2-7-6 16,-2-2-4-16,0-3 0 15,0 1-2-15,0 0-2 16,-5-2 1-16,0 3 0 0,0 1 0 15,-2 2 4-15,0 3 1 16,-1 1-3-16,1 3 1 16,-2 0-5-16,-1 1 0 15,-2 9 1-15,2 4 1 16,1 2 0-16,-2 4 1 0,6 2-1 16,-1 6 4-16,5-4-1 15,1 2-1-15,0 0-1 16,1-2 0-16,8-5 0 15,2 1 0-15,3-5-1 16,5-4 1-16,0-2 0 16,3-4 0-16,3-5 1 0,0 0-1 15,0 0-1-15,2-5-1 16,-2-8 0-16,-1 2 0 16,-4-5-1-16,-1 1 1 15,-4-1 0-15,-3-2-1 0,0 2 1 16,-6 0 0-16,-1 2 0 15,-1 3-1 1,-2 0 1-16,-2 4 2 0,1 1 0 16,-1 3 1-16,0 3-1 15,0 0-2-15,0 0-3 0,0 2 2 16,-1 5 0-16,-1 4 0 16,2 1 0-1,0 5 0-15,0 0 0 0,0 1 1 16,3 0 0-16,6-2 0 15,1-1 0-15,2 1 0 16,2-7 1-16,1 1-1 0,0-5 0 16,2-3 0-16,1-2 1 15,-4 0-1-15,-2-2 0 16,2-8 1-16,-4-1 0 16,-1-2-1-16,0 1 2 15,-3-4 0-15,-3 1-1 0,-3 0 0 16,0-3-1-16,0 1-1 15,-2-1 1-15,-5 1-1 16,-2 1 0-16,0 0-1 16,-1 1 1-16,-5 3 0 15,4 1-2-15,-1 4-1 16,-3 2 0-16,-2 3 0 0,4 2-2 16,-1 0 1-16,1 2-1 15,2 7 1-15,3 2 2 16,1-1 0-16,4 2-1 15,3 3 0-15,0-1 0 0,5-3 1 16,8 1 0-16,3-4 1 16,4-3 0-16,2-3 1 15,7-2 0-15,-4 0 0 16,1-2 0-16,1-7 0 16,0-2 1-16,0-3-1 15,-3 0 1-15,-3-3-1 0,-3 2 0 16,-6-2 0-16,-2 4 0 15,-5 0 1-15,-5 0-1 16,0 4 0-16,0 0 0 16,-2 4 0-16,-5 4-1 15,-1 1 0-15,1 0 0 16,1 1 1-16,0 10 1 16,3 1-1-16,3 2-1 0,0 3 2 15,2 1-1-15,6-1 1 16,1-1 0-16,4 1 0 15,1-2 0-15,1-2 0 0,-5 1 0 16,4-2 1-16,-2-1-2 16,-4 0 1-16,-1 0-1 15,-3-4 0-15,-3 2 0 16,-1-4 1-16,0 2-1 16,-5-1 0-16,-5-1 2 0,-5 1-1 15,1-1 0-15,-3-2 0 16,-2 3-1-16,1-5-2 15,2 2-14-15,3-3-17 16,6 0-25-16,2-3-27 16,5-5-40-16,5-7-165 15</inkml:trace>
  <inkml:trace contextRef="#ctx0" brushRef="#br1" timeOffset="-138700.25">17537 15841 257 0,'-8'-2'74'16,"3"-7"-23"-16,3 1-7 0,2-3-3 16,0 0-4-16,3 0-13 15,6 2-7-15,4 4-1 16,1 2-4-16,4 3 0 15,1 0 1-15,-2 7-8 16,0 7-2-16,-2 4 0 16,2 1-2-16,-10 1 0 0,0 3-1 15,-5-2 1-15,-2 1-1 16,0-1-1-16,-2-3 2 16,-5-1-1-16,0-6 1 15,2 0 0-15,-1-4 0 16,2-4 0-16,2-3 1 15,2 0 3-15,0-10 2 0,4-4-2 16,6-4-1-16,0-1-2 16,0-5 0-16,2 3-2 15,-2-2 1-15,-3 2-1 16,0 3 0-16,-1 0 1 0,-4 5-1 16,0 2 0-16,-2 4 0 15,0 2 0-15,0 5-1 16,-8 0 0-16,-1 0-1 15,1 9 1-15,-1 5 2 16,1 4 1-16,1 3-1 0,4 3 2 16,1 1 1-16,2-2-2 15,0 0-1 1,0-1 0-16,3-3-1 0,4-3-2 16,8-4-16-16,-1-1-21 15,4-2-35-15,6-4-37 16,0-4-76-16</inkml:trace>
  <inkml:trace contextRef="#ctx0" brushRef="#br1" timeOffset="-138371.18">17996 15964 347 0,'-2'-3'65'16,"2"-4"-15"-16,0 3-17 16,8 0 7-16,4-1-2 15,6 1-15-15,3 1-7 16,4-1-4-16,4 4-3 0,4-4-4 15,-5 4-3-15,-1 0 1 16,-5 0-5-16,-4 0 0 16,-5 0-20-16,-8 0-30 15,-3 0-39-15,-2 0-53 0,-4 0-75 16</inkml:trace>
  <inkml:trace contextRef="#ctx0" brushRef="#br1" timeOffset="-138101.39">18104 15823 342 0,'-2'-1'31'15,"2"-2"8"-15,-2 0-8 16,2 3 3-16,0 0 3 16,-1 0-6-16,1 0-13 15,0 7-2-15,0 7 4 0,0 0 0 16,0 4-2-16,1 2-2 15,1 3-5-15,2-1-5 16,-1-2-4-16,0 1-1 16,-3-3 0-16,2-3-1 0,0 0-6 15,0-1-17-15,-1-1-19 16,-1-5-30-16,5-2-36 16,-2-4-136-16</inkml:trace>
  <inkml:trace contextRef="#ctx0" brushRef="#br1" timeOffset="-137392.4">18531 15719 330 0,'0'-5'48'0,"0"0"-17"16,2-2-11-16,5-1 4 0,2 3-3 15,2 2 0-15,3 1-1 16,1 2-2-16,1 0-7 16,2 0-5-16,-2 7-3 15,0 4-1-15,-4 1-1 16,-2 1-1-16,-5-1 0 16,-1 1 0-16,-4-1-4 15,0 1 0-15,-6-3 0 0,-3-1 1 16,-2 2 3-16,3-6 0 15,-4 1 1-15,4-5 1 16,1 2-1-16,5-3-1 16,-2 0 1-16,3 0 2 0,1 0-1 15,0-4 0-15,5 0 3 16,4-1-2-16,-1 1-2 16,5 3 2-16,0-1 2 15,0 2 0-15,-1 0 0 0,0 3-2 16,1 8-2-16,-4 2 1 15,0 1 0-15,-1 0-2 16,-2 4 2-16,-4-2-2 16,-2 0 2-16,0-4-2 15,-2-1 2-15,-6 0-2 16,-5-1 2-16,0-5 1 16,-1 1 1-16,-4-2-1 0,0-2 3 15,-4-2 0-15,3 0-2 16,-3 0-2-16,5-7-2 15,-2 0 0-15,4 1-4 16,1-3-16-16,6-2-19 0,0 2-33 16,8-3-72-16</inkml:trace>
  <inkml:trace contextRef="#ctx0" brushRef="#br1" timeOffset="-136676.91">18881 15948 254 0,'5'0'133'0,"3"0"-91"16,-3-11-28-16,6 0 0 15,-1-1 20-15,7-4 1 16,-3 0-12-16,2 0-6 16,3 0-9-16,-4 0-2 15,0 1 0-15,-4 1-4 16,-3 0-1-16,-2 2 0 0,-5-1-1 16,-1 1 2-16,0 2-2 15,0 2-3-15,-3 3 0 16,-2 1 0-16,-2 2 0 15,0 2 1-15,-1 0-1 0,-1 0 0 16,2 7 2-16,0 4 0 16,4 1 1-16,-2 2-1 15,5 3 0-15,0 1 1 16,3 0 0-16,8 1 0 16,1-3 1-16,3 0-1 0,2 2 0 15,0-4 1-15,4-1 0 16,-7-1-1-16,3-1 1 15,-7-1-1-15,-1-2 0 16,-4 1 1-16,-5-2-1 16,0-2 0-16,0-2-1 0,-8 1 1 15,-6 0 0-15,-1-2 1 16,-1-2-1-16,-6 0 0 16,4 0 0-16,1 0-4 15,-4 0-15-15,8-4-10 16,-1-2-5-16,7 1-17 15,4-7-16-15,3 0-49 0</inkml:trace>
  <inkml:trace contextRef="#ctx0" brushRef="#br1" timeOffset="-135936.58">19158 15775 371 0,'-2'-2'59'0,"0"-2"-24"16,2 4-10-16,0 0-3 15,0 3-15-15,0 7 3 16,0 2 5-16,0 6-1 0,4 2-2 16,1 2 0-16,1-1-4 15,-2 0-2-15,1 1-5 16,2-4 0-16,-4-3-1 0,2-2 1 15,2-2-1-15,-2-5 1 16,0-1-1-16,-2-5 1 16,3 0 1-16,1 0-1 15,-1-6 0-15,1-5-1 16,0-2 1-16,0-2 0 0,1-1 0 16,0-5 1-16,1 1 1 15,1 0-2-15,2 2 0 16,0 1-1-16,1 4 0 15,1 2 1-15,-2 4 0 16,1 7 0-16,0 0 1 0,0 9 0 16,-3 7-1-16,-1 4-1 15,-1 1 0-15,-3 2 0 16,-2 2 0-16,1-3 0 16,-2-2 0-16,-2-2 0 15,1-4 1-15,-1-6-1 16,0-2 0-16,0-5 1 0,0-1 1 15,0 0 8-15,0-5 6 16,4-5-6-16,-2-4-5 16,3-4 0-16,1-2-1 15,-1 0-1-15,2-1-2 0,0 0-1 16,3 3 0-16,-5 0 0 16,2 5 1-16,2 4-1 15,-4 2 1-15,-1 5 0 16,0 2 0-16,3 0-1 15,-2 11 0-15,2-1 0 0,-2 7-1 16,3-3 2-16,-1 2 0 16,-2 4-1-1,1-2 0-15,1-3 0 0,-3 2 0 16,1 1 0-16,-1-4 0 16,-1-2-1-16,-1 1-16 15,-2-5-12-15,2 2-16 0,1-5-40 16,2-3-43-16,0-2-133 15</inkml:trace>
  <inkml:trace contextRef="#ctx0" brushRef="#br1" timeOffset="-135339.78">19706 15843 106 0,'1'-7'248'0,"1"0"-198"0,0 1-21 16,3 1 4-16,0-1 5 16,1 3-9-16,3 3-11 15,3 0 3-15,0 0-5 16,0 7-3-16,1 0-6 16,-1 7-6-16,-3 0 1 0,-4 3-2 15,-3-1 0-15,-2 4 1 16,0-2-1-16,0-4-3 15,-5 1-2-15,-1-2-1 16,1-2 0-16,0-6 2 16,0-2 4-16,3 0 0 15,2-3 1-15,0-3 4 16,2-5-5-16,8-5 3 0,1 1 0 16,2-8-2-16,1 2 0 15,-1 0 1-15,-1-3-1 16,-2 2 2-16,0 1 1 15,-3 1 1-15,-2 3-2 0,-3 3 1 16,0 3 0-16,-2 2 2 16,0 3 3-16,0 1-2 15,0 2-4-15,-6 0-2 16,0 2-1-16,-1 7 2 16,-3 1 2-16,5 6 1 0,-1 1 1 15,3 2-1-15,0-1-1 16,1 0 0-16,2-1 0 15,0 0-2-15,0-5 1 16,5-1-3-16,4-1 0 16,1-5 1-16,2 1 0 0,-2-2-7 15,5-1-14-15,-3-3-14 16,-2 0-18-16,2 0-42 16,-2 0-37-16,-1-8-153 15</inkml:trace>
  <inkml:trace contextRef="#ctx0" brushRef="#br1" timeOffset="-134900.68">20065 15539 262 0,'5'-12'41'15,"-1"1"3"-15,1 0-12 16,-3 6 9-16,1 2 4 16,-3 1-1-16,2 2-12 0,1 0-8 15,2 0-7-15,-2 9 6 16,1 2 0-16,3 3 1 16,1 2 1-16,0 0-4 15,-1 4-3-15,4-1-1 16,-1 1-1-16,2 1-4 0,-2 2 1 15,3 0-4-15,-4 4 0 16,1 0-3-16,0 5-1 16,-5 4 0-16,0-1-1 15,-3 1-2-15,-2 2 0 16,0-1-1-16,-3 1-1 0,-6-3 1 16,-4-1-1-16,-1 0 0 15,-6 0 0-15,-4-4 0 16,-1 4 0-16,-3-3-9 15,-9 0-8-15,0 1-16 16,-8-7-22-16,-4-5-69 0,-1-16-230 16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22-11-30T05:44:37.78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7316 2514 293 0,'-4'-8'35'15,"-2"0"-7"-15,2 2 12 16,1 2-2-16,-1 0-16 16,3 2-2-16,-1 2-5 15,2 0-6-15,0 4-9 0,0 9 2 16,0 5 5-16,0 4 5 16,0 5-3-16,0 6-4 15,2-1-1-15,-2 1 3 16,0-1-1-16,0-1 3 15,1-4-3-15,-1-6 0 16,0-3 1-16,0-4 0 16,0-5 0-16,4 0-4 0,-1-3 1 15,7-3 0-15,-1-1 1 16,6-2 1-16,2 0-1 16,3 0-2-16,5 0-2 0,-2 0 1 15,2 0-2 1,1 0-5-16,-5-2-27 0,-1-1-20 15,-2-5-27-15,-6-2-60 16</inkml:trace>
  <inkml:trace contextRef="#ctx0" brushRef="#br0" timeOffset="221.73">7450 2351 357 0,'0'-7'-8'15,"2"-4"5"-15,13 4 10 16,0 0 3-16,5 1-10 16,3 1 0-16,0-1-25 0,3-1-42 15,-3-1-16-15,-1-3-19 16</inkml:trace>
  <inkml:trace contextRef="#ctx0" brushRef="#br0" timeOffset="387.39">7682 2140 236 0,'0'-15'24'15,"0"0"17"-15,2 6 16 0,-1 6-16 16,1 3-1-16,2 3-35 16,-1 13-5-16,2 4 3 15,1 6-1-15,2 9-2 16,0 2 1-16,-1 4 0 15,0 0-8-15,3-1-56 16,-3-5-49-16,1-8-80 0</inkml:trace>
  <inkml:trace contextRef="#ctx0" brushRef="#br0" timeOffset="1133.84">8324 2219 413 0,'0'-13'2'16,"0"-1"2"-16,-7 5 19 16,-2 2-2-16,-4-2-8 15,-1 5-7-15,0 1-2 16,-4 3-1-16,0 0 0 0,0 0-3 15,-2 9 0-15,5 3 0 16,0 5-1-16,4-2 1 16,6 5 0-16,3 2 0 15,4 0-1-15,0 2 0 16,8 2 1-16,7-2 0 0,0-1 0 16,3 1 0-16,-1-2 0 15,0 0 0-15,-4-4 0 16,-3 4-1-16,-5-2-2 15,-4 0-1-15,-3 0 0 16,-1-3 4-16,-12 0 0 0,-5-4 0 16,-3 0 1-16,-1-5-1 15,-3-2 2-15,5-2 4 16,1-2 1-16,2-2 0 16,5 0 4-16,5 0-4 15,1-4 0-15,4-4-3 16,2 2 0-16,0 0-4 0,4-4 0 15,5 3-1-15,0 0 1 16,3 3 0-16,1 3 1 16,1 1-2-16,1 0 1 15,-1 7 0-15,-1 6 0 16,-1 5-1-16,-1 3 2 0,-5 7-1 16,-1 2 1-16,-5 4 1 15,0 3 1-15,0-1 4 16,-7 2 6-16,-1-1 5 15,-2 2-2-15,1-1 0 0,-1-3-2 16,5 1-1-16,0-2 0 16,3-2-3-16,2-3 1 15,0-7-4-15,0-2-1 16,9-4 0-16,1-5 2 16,2-6 0-16,0-1 2 15,6-4-1-15,-4 0-5 0,3-2-1 16,0-5-2-1,-2 0-2-15,-6-4-25 0,-4 0-49 16,-1-7-117-16</inkml:trace>
  <inkml:trace contextRef="#ctx0" brushRef="#br0" timeOffset="2960.53">10027 2071 347 0,'-3'-18'-2'0,"1"2"6"0,-1 2 28 16,3 4 18-16,0 4-16 15,0 2-4-15,0 4-5 16,0 0-17-16,0 12-10 16,0 3 7-16,3 6 10 15,-3 4 0-15,2 0-2 16,1 4-4-16,-1-4 0 0,1 0-3 15,-1-2-2-15,1-6 0 16,-1 0-2-16,0-5-1 16,-2 1 0-16,0-5 0 15,0-1 1-15,0 1-1 0,0-1-6 16,-5 0-21-16,-4 4-22 16,-6-4-24-16,-2 0-47 15,-5-4-158-15</inkml:trace>
  <inkml:trace contextRef="#ctx0" brushRef="#br0" timeOffset="3448.38">9237 2502 366 0,'-34'0'7'16,"23"0"-2"-16,7 0 28 16,4 0 9-16,2-1-15 0,14-1-18 15,9 2-3-15,11-1 4 16,10-2-1-16,10 2 5 16,9-1-3-16,7 0-3 15,5 0-3-15,6 0-2 16,5 2 1-16,0-2-1 15,5 0 4-15,3 1 1 0,2-2-2 16,1 1 0-16,-6-2-1 16,2-1 1-16,-2-2 1 15,1 3 1-15,-4-3 4 16,-4 2-8-16,2-1-1 0,-11 2-2 16,-8 1-1-1,-8 3 1-15,-11 0 0 16,-8-3-1-16,-10 3 1 0,-7 0-1 15,-7 0 0-15,-4 0 0 16,-7 0 0-16,-3 0 0 16,-1 0 0-16,-3 0-2 0,0 0-1 15,-7 0-18-15,-11 0-14 16,-6 0-37-16,-8 0-54 16,-4 0-179-16</inkml:trace>
  <inkml:trace contextRef="#ctx0" brushRef="#br0" timeOffset="4536.57">9216 2777 271 0,'-1'-11'5'15,"-3"1"39"-15,4 0 12 16,-1 3-9-16,1 4-11 16,-2 1-9-16,2 2-5 15,0 2-17-15,0 10-8 0,0 6 6 16,0 5 7 0,0 6 9-16,0 4-2 0,3 5-6 15,1 3 2-15,2 0 5 16,-1 4-10-16,2-4-1 15,-3-3-3-15,-1-3 0 16,1-6-1-16,-3-6 0 0,1-5 0 16,-2-4 0-16,0-5-1 15,0-2 1-15,0-3 2 16,0-4-1-16,0 0 10 16,0 0 18-16,-2-7-6 15,-1-4-19-15,-2-4-5 0,-1-6-1 16,1-4 0-16,-3-2-1 15,3-3 0-15,0-2 0 16,-2-2-2-16,3 3-3 16,3 1 1-16,1 4 0 15,0 4 2-15,3 2 1 16,8 3-2-16,5 2 1 16,3 3 1-16,1 3-3 0,6 2 5 15,-4 3-2-15,-2 4 0 16,1 0 0-16,-4 7-1 15,0 6 1-15,-5 1 0 16,-1 1 0-16,-6 2-1 0,-3-2 1 16,-2-2 0-16,0-1 0 15,-5-2 1-15,-7-1 0 16,0-2 1-16,-2 2-1 16,-2 0 1-16,-3-3 0 0,0-1-1 15,1 2 1-15,1-2-1 16,2-1-8-16,2 1-8 15,4-3-7-15,4-2-12 16,-1 0-5-16,6 0-5 16,0-11-18-16,2-3-41 15,8-7-77-15</inkml:trace>
  <inkml:trace contextRef="#ctx0" brushRef="#br0" timeOffset="5054.76">9490 2666 319 0,'0'-9'5'0,"0"4"27"16,0 1 16-16,0 4-10 15,0 0-25-15,0 6-15 16,1 4 7-16,3 4 5 0,0 3 0 16,0 2-2-1,1-1-5-15,-2-2-1 0,1 2-1 16,-2-3 0-16,1-3 1 15,-1-1-2-15,-2-5 0 16,0 0 1-16,0-2 0 16,0-4 1-16,2 1-1 15,1-1 0-15,3 0 2 16,1 0-1-16,5 0 0 0,3 0-2 16,1 0 1-16,1-1-1 15,-4-3 0-15,6-2-1 16,-9 0 0-16,3-5 0 0,-2 0 1 15,-6-1 1-15,-1-2-1 16,-3 1-1-16,-1-2 2 16,0 3-1-16,0 0 0 15,-3 4 0-15,-2 1 0 16,3 4 0-16,0 3 0 16,0-2 2-16,2 6-3 0,0 8 0 15,0 4 2-15,0 2 3 16,2 4 0-16,2-1-1 15,1-2-1-15,-3-1-1 16,1 0 0-16,-1-2 1 0,-2-1-2 16,1 0-11-16,4-2-32 15,-3-1-42-15,1-5-64 16</inkml:trace>
  <inkml:trace contextRef="#ctx0" brushRef="#br0" timeOffset="5398.53">10095 2728 438 0,'0'-5'-2'0,"-5"-9"9"15,0 11 31-15,-5 3-13 16,1 0-6-16,-1 8-7 15,-2 9 2-15,2 4 4 16,-2 4 1-16,0 7-1 16,4 4-5-16,-1 3 0 15,3 4-1-15,2 1-2 0,4 1 2 16,0 1-5-16,0-5-1 16,10-1-4-16,4-8 0 15,1-4 1-15,0-6-3 16,4-4 2-16,-2-6-1 0,3-3-12 15,-1-4-20-15,3-1-13 16,-2-4-30-16,0 0-39 16,-2-12-63-16</inkml:trace>
  <inkml:trace contextRef="#ctx0" brushRef="#br0" timeOffset="5713.79">10395 2836 66 0,'0'-15'323'0,"0"3"-310"16,0 3 44-16,-2 5-7 15,1 4-16 1,-2 0-18-16,3 13-17 0,0 6 5 16,0 6 10-16,0 6 0 15,6 3 3-15,1 1-7 0,-3 5 0 16,3-5-3-16,-2 1 2 15,-3-4-7-15,-2-5 0 16,0-2 0-16,0-9-2 16,0-3 1-16,2-5-1 15,-2-2-11-15,-2-3-17 16,0-3-10-16,-3 0-2 0,1-3-6 16,-3-8-30-16,2-5-34 15,0-7-86-15</inkml:trace>
  <inkml:trace contextRef="#ctx0" brushRef="#br0" timeOffset="5991.24">10382 2930 297 0,'7'-14'31'15,"3"-1"15"-15,2 2 19 16,1 3-11-16,3 2-16 16,2 2-17-16,-2 6-9 15,-1 0-4-15,0 4-4 0,0 5-2 16,-4 5-2-16,1 4 0 15,-4 0 0-15,-1 0 0 16,-6 0 0-16,1-3 0 16,-2 2 1-16,-3-3-1 15,-8-3 1-15,-4-1 0 0,0-1 0 16,-4-2 0 0,-1-3-1-16,3-1-3 0,0 1-9 15,1 0-20-15,5-4-15 16,4 0-11-16,4 0-29 0,3-2-51 15</inkml:trace>
  <inkml:trace contextRef="#ctx0" brushRef="#br0" timeOffset="6229.24">10747 2966 346 0,'10'0'17'15,"2"-5"25"-15,0-1 17 16,4 1-14-16,2 3-16 16,2-3-12-16,3 1-6 0,0 3-2 15,-1-4-3-15,0 4-4 16,-3-1-2-16,-4 2 0 16,-3 0-2-16,-4 0-37 15,-5-2-39-15,-3-1-65 16,0-4-118-16</inkml:trace>
  <inkml:trace contextRef="#ctx0" brushRef="#br0" timeOffset="6532.35">10874 2836 242 0,'-5'-5'88'15,"1"-1"-71"-15,3 2 32 16,1 3 14-16,0 1-23 15,0 0-32-15,0 12-7 16,0 2 13-16,3 8 9 0,1 1-6 16,-1 4-3-16,-3 1-3 15,0-1-4-15,0 0-4 16,0-4-1-16,0 0-2 16,0-7 1-16,0-3 0 15,0-5 0-15,0-2-1 16,0-2 0-16,0-2 0 0,0-2-16 15,4 0-6-15,4-4-26 16,2-7-10-16,-1-1-23 16,2-8-51-16,1-1-88 15</inkml:trace>
  <inkml:trace contextRef="#ctx0" brushRef="#br0" timeOffset="6804.85">11057 2841 288 0,'4'-7'9'0,"1"1"25"16,-2 3 22-16,2 3 9 16,-3 0-30-16,-1 2-29 0,3 7 2 15,-4 5 16-15,3 4-2 16,-3 3-2-16,0 4-9 16,2-1-2-16,-2-1-2 15,0 1-4-15,2-4-1 0,-2 2-1 16,0-6-1-16,0-2 1 15,0-3 0-15,2-2-2 16,-2-6-13-16,1 0-12 16,3-3-14-16,2 0 0 15,-1-6-28-15,4-10-26 16,-2-6-88-16</inkml:trace>
  <inkml:trace contextRef="#ctx0" brushRef="#br0" timeOffset="7080.22">11237 2706 375 0,'5'-11'4'0,"0"2"21"0,-1 4 39 15,4 5-4-15,-1 0-27 16,5 0-19-16,1 10-1 16,3 8 2-16,4 4-1 0,0 4-1 15,-1 3-2 1,-1 1-3-16,-2 0-3 0,-3 4 1 15,-6-4 3-15,-3 1-2 16,-4-2-1-16,0-1-2 16,-2-1-3-16,-7-2 1 15,-2-2 0-15,-3-5-2 16,-3-2-1-16,0-2-29 0,-3-2-30 16,-2-8-55-16,3-4-114 15</inkml:trace>
  <inkml:trace contextRef="#ctx0" brushRef="#br0" timeOffset="8125.77">11880 1894 220 0,'0'-19'26'0,"2"-3"17"16,1 2 8-16,2 2-1 15,5 6-8-15,1-2-12 0,4 5-14 16,4 2-7-16,1 3-1 16,1 4 0-16,2 0-4 15,2 6-4-15,-3 10 0 16,-3 3-1-16,-2 6 1 15,-7 4 0-15,-1 5 0 0,-3-2 1 16,-6 3 0-16,0 1 1 16,-6 0 2-16,-3 2 4 15,3-3 4-15,-5 0 3 16,1 1 0-16,5-2-3 16,3 0-4-16,2 0-3 0,0-7 0 15,4 3-3-15,9-5 0 16,3-5 2-16,2-3 0 15,5-6-1-15,4-4 0 16,-4-5 3-16,1-2-1 16,-3 0 1-16,-1-2-3 15,-5-6-1-15,-7 0 1 0,-1-1-1 16,-1 2 0-16,-6 0 0 16,0 0-1-16,0 3-1 15,-7 4-3-15,-4 0 2 16,-2 4 0-16,-1 7 0 0,-1 2 0 15,3 5 0-15,3-2 0 16,3 4-1-16,1 4 0 16,5 2 2-16,0 0 9 15,0 5 4-15,3 3-1 16,4-1-1-16,0 1-2 16,0 1 0-16,0-2-2 0,0 2-2 15,-3-5-1-15,-1 0 1 16,-1-2-2-16,-2-2 0 15,0-3 2-15,0-3-3 16,0-1 2-16,-2-5 2 16,-5-1-2-16,-4-4 1 15,2-1 1-15,-4-2 1 0,-1-4 4 16,-1-2-3-16,-5 0-2 16,1 0-4-16,-3-6 0 15,-5 1-2-15,-4 0 0 16,-3 3-16-16,-8 2-39 15,-4 0-53-15,0 0-170 0</inkml:trace>
  <inkml:trace contextRef="#ctx0" brushRef="#br0" timeOffset="22926.93">13322 2362 198 0,'-2'0'22'16,"-1"-2"19"-16,0-2 18 0,1 0-22 16,1 1-12-16,1 2-2 15,-2-2-2-15,2 3-3 16,0 0-4-16,0 0-2 15,0 0-4-15,0 0-1 16,8 3 3-16,1-3 4 0,3 0-1 16,3 0-2-16,0 0-1 15,7 0 2-15,-3 0-5 16,3 0-2-16,-2-3-2 16,2 2-1-16,-6-1-1 15,0-2 0-15,0 3 0 16,-5-3 0-16,0-1-1 0,-2 4 1 15,-3-2 0-15,-1 3-1 16,-3-2 0-16,1 2-9 16,-3 0-18-16,0 0-19 15,0 0-24-15,-8 5-33 16,-2 3-40-16</inkml:trace>
  <inkml:trace contextRef="#ctx0" brushRef="#br0" timeOffset="23168.56">13356 2499 267 0,'-7'2'32'0,"1"-2"26"16,6 0 9-16,0 0-25 0,2 0-16 15,11 0-15 1,3 0 0-16,7-2 3 0,4-2-1 15,2-1-5-15,-2 1-5 16,2 0 0-16,-2 3-2 16,-8-2-26-16,-6-1-76 15,-9-4-253-15</inkml:trace>
  <inkml:trace contextRef="#ctx0" brushRef="#br0" timeOffset="23989.96">15105 2030 360 0,'-6'-15'4'0,"-1"-1"1"15,-1 5 33-15,2 3-1 16,1 1-19-16,-3 5-7 15,3 0-2-15,0 2-6 0,-2 6-3 16,2 7 0-16,-3 7 3 16,1 9 0-16,1 3 1 15,3 7 7-15,1 6 0 16,2 7 8-16,0 3 9 16,9 4-14-16,1 0-3 15,3 5 4-15,3-2-2 0,1 0-6 16,-3-2-2-16,1-2 1 15,-5-4-3-15,-3-4 0 16,-1-6-1-16,-6-5-1 16,0-5 1-16,0-6 0 15,-8-4 0-15,0-4 0 0,-3-2 0 16,0-6 0-16,-1-1 0 16,1-4-12-16,-2-2-15 15,1 0-15-15,0-1-22 16,-2 0-22-16,1-1-40 15,1-1-69-15</inkml:trace>
  <inkml:trace contextRef="#ctx0" brushRef="#br0" timeOffset="24347.45">14940 3130 129 0,'0'15'196'0,"0"-3"-172"15,0 4 12-15,3 0 27 0,8 2-19 16,2 0-16-16,1 1-8 15,0-1-7-15,6-2-1 16,0-3-6-16,0-5-2 16,2-4 4-16,-3-4 3 0,-3 0-1 15,-2-4 2-15,-1-6-4 16,-6-2-1-16,-5-4 2 16,-2-2-1-16,0 0-5 15,-3-2-2-15,-8 0 0 16,-4 2-2-16,0 2 0 15,-4 4-2-15,-1 3-2 0,1 7-2 16,-3 1 3-16,0 4-1 16,3 8 3-16,3 1 4 15,2 6-5-15,2-4 1 16,7 2-8-16,5-3-14 16,0-2-15-16,10-6-13 15,7-5-7-15,1-3-34 0,5-19-190 16</inkml:trace>
  <inkml:trace contextRef="#ctx0" brushRef="#br0" timeOffset="24918.07">15247 2005 419 0,'0'-17'-5'16,"0"2"13"-16,0 2 32 16,0 4-2-16,7 2-17 0,2 1-11 15,0 6-5-15,1 0-6 16,5 4-1-16,-1 9 1 15,-1 3 0-15,-2 1 0 16,-3 3 0-16,-4 0 1 0,-1 0-1 16,-3-5-2-16,-3 0 3 15,-4-3 3-15,-3-3-1 16,3-2 1-16,0-1 0 16,4-5-1-16,1-1 1 15,2 0 17-15,0-5 5 0,0-5-17 16,8-7-7-16,1 1-1 15,3-3 2-15,1-4-1 16,-2-1 0-16,-1 3 0 16,0 1 0-16,-2 3 0 15,-4 2 0-15,-1 6-1 16,-1 2 3-16,-2 5 2 16,0 2-2-16,0 0-4 0,0 4-8 15,0 9 5-15,-2 3 3 16,1 5 1-16,1 4 0 15,0 1-1-15,1 3 0 16,6-2-9-16,6-1-25 16,5 4-15-16,-2-6-30 0,5-3-31 15,-1-3-99-15</inkml:trace>
  <inkml:trace contextRef="#ctx0" brushRef="#br0" timeOffset="25339.32">15854 2080 418 0,'10'-13'5'0,"-6"1"15"0,-4 3 36 16,0 1-15 0,0 3-24-16,-5 3-8 0,-2 2-4 15,-4-1-5-15,0 8-1 16,0 7 1-16,-2 6 0 15,3 1 2-15,-1 7-2 0,4 3 5 16,1 6 1-16,4 5 5 16,2 4 1-16,0 2 2 15,0 0 1-15,7 6-2 16,3-3-4-16,0 3 0 16,2-1 1-16,-2 1-7 15,1-1 0-15,-3-1-1 16,-5-2 1-16,1-5-1 0,-4-3-1 15,0-4 2-15,0-8-2 16,-7-1 0-16,-1-6 2 16,-3-5-1-16,4-6-1 15,-2 1 0-15,2-6 1 0,-4 0-9 16,4-2-25-16,-2-1-18 16,-2-2-24-16,3 0-36 15,-2-2-75-15</inkml:trace>
  <inkml:trace contextRef="#ctx0" brushRef="#br0" timeOffset="25693.27">15685 3191 363 0,'0'7'13'16,"0"0"15"-16,0 2 46 15,0 4-14-15,7-1-26 0,0 0-12 16,6 4-11-16,0-1 0 15,-1-4-3-15,1-5-2 16,-1 0 0-16,0-4 1 16,2-2-2-16,-2 0 1 0,-4-9 1 15,0-4-2 1,-4 1 5-16,-2-4-1 0,-2 0-1 16,0 0 0-16,-6 0-4 15,-3 1-2-15,-2 3-2 16,1 5-2-16,-5 3 1 0,1 4-1 15,-3 0 0-15,2 4 0 16,0 6 1-16,3 3-6 16,0 1-14-16,7-1-7 15,3-1-7-15,2-1-26 16,4-8-22-16,5-3-39 0,5-3-80 16</inkml:trace>
  <inkml:trace contextRef="#ctx0" brushRef="#br0" timeOffset="26199.15">15969 2037 422 0,'-3'-22'10'0,"0"3"2"0,3 3 43 16,6 3-23-16,4 3-24 16,4 4-2-16,0 3-4 15,3 3-2-15,-2 0-5 16,-1 5 3-16,1 7 3 0,-5 4-2 16,-1 1-3-16,-3 0-6 15,-6 1 4-15,0-3 4 16,0-3 1-16,-4-5 2 15,-2 1 0-15,3-5 2 16,-1-1 3-16,4-2-5 16,0 0 13-16,0-2 15 15,0-9-15-15,4-3-6 0,3-2-7 16,-1-4 1-16,1-1 1 16,-2 1-1-16,0 2 0 15,-1 4-1-15,-3 3 4 16,-1 6 5-16,0 2 0 0,0 3-6 15,0 0-7-15,0 6-4 16,0 11 3-16,0 0 3 16,0 8 1-16,0 4 0 15,0-2 0-15,10 2-1 16,2-1-14-16,7-1-38 0,-4-6-37 16,4-9-111-16</inkml:trace>
  <inkml:trace contextRef="#ctx0" brushRef="#br0" timeOffset="26811.89">16711 2190 333 0,'-4'-12'10'15,"-6"-1"13"-15,2 3 16 0,-3 0-11 16,0 5-9-16,-1 0-1 16,0 3-8-16,-3 2-7 15,1 0-2-15,-3 4-1 0,3 10 2 16,-2 2 0-16,5 7 5 15,0 4 3-15,4 7 1 16,3 5 5-16,4 6 4 16,0 1 2-16,2 5-6 15,7 3-4-15,6 4 2 0,-3 2 0 16,3 0-4-16,0 3 0 16,0-4-5-16,-4 1 0 15,-1-5-4-15,-5-5 1 16,-4-3 0-16,-1-6-2 15,0-5 2-15,-4-8 0 0,-5-3-1 16,-3-7 1-16,1-3-2 16,0-5-9-16,-3-4-16 15,-1-1-10-15,-2-3-34 16,-3-2-44-16,0 0-105 16</inkml:trace>
  <inkml:trace contextRef="#ctx0" brushRef="#br0" timeOffset="27148.45">16437 3278 353 0,'4'11'4'0,"1"1"14"16,-1 1 28-16,5 3-5 16,0 0-24-16,1 0-8 15,2-4-1-15,0-1-1 16,-2-5 0-16,2-3 2 15,0-3 6-15,-3 0 9 0,0-5-3 16,-3-6-3-16,-1-3-4 16,-5-2-1-16,0 0 9 15,0 1-17-15,-4-1-5 16,-6 2-1-16,-1 4-1 16,0 2 1-16,-2 5-5 0,-1 3 1 15,-1 0-2-15,3 5-3 16,-2 6-3-16,3 1 1 15,4 3-15-15,5-1-22 16,2-3-13-16,0-6-28 16,9-5-63-16</inkml:trace>
  <inkml:trace contextRef="#ctx0" brushRef="#br0" timeOffset="27676.88">16823 2067 448 0,'-2'-18'-14'15,"2"-1"32"-15,0 1 22 16,8 4-2-16,1 4-27 15,1 3-7-15,4 6-3 16,-4 1-2-16,-1 5-2 0,2 9-1 16,-4 4 0-16,-2 3-1 15,-3 1-1-15,-2-2-2 16,0-2 6-16,0-6 2 16,-2-2 1-16,-1-2 2 15,1-5-1-15,2-3 5 16,0 0 13-16,0-3 16 0,0-6-18 15,5-5-14-15,2-4-1 16,3-2-2-16,-3-1 1 16,1-2 1-16,-2 1 1 15,-1 1-2-15,3 3-1 16,-6 0 0-16,-1 7-1 0,1 3 1 16,-2 4 1-16,0 4-2 15,0 0-7-15,0 14 1 16,2 2 6-16,-2 4 0 15,0 5 0-15,0 2 0 16,0 3-14-16,0 0-22 0,3 4-10 16,6 0-10-16,6 3-34 15,-1-6-44-15,4-2-101 16</inkml:trace>
  <inkml:trace contextRef="#ctx0" brushRef="#br0" timeOffset="28089.56">17384 2237 483 0,'5'-15'1'0,"-3"-1"17"16,-2 2 36-16,0 2-10 0,-5 2-29 16,-3 2-8-16,-1 2-2 15,-1 5-7-15,-2 1 1 16,2 0-1-16,-4 7 0 15,3 9 2-15,0 1-3 16,2 7 0-16,3 5 2 0,1 4-2 16,5 6 5-16,0 3 2 15,0 2-1-15,4 2 5 16,5 3-1-16,3 1 0 16,-1 0-1-16,0 1 0 15,1-3-1-15,-3 0-2 0,-1-3-2 16,-1-4 0-16,-4-5 0 15,-3-1 0-15,0-7 0 16,0 0 0-16,-5-4 0 16,-2-4-1-16,-4-2-1 15,4-2-5-15,-2-4-6 16,-2-2-7-16,-1 0-8 0,-2-1-19 16,-1-2-18-16,-1-1-38 15,0-3-78-15</inkml:trace>
  <inkml:trace contextRef="#ctx0" brushRef="#br0" timeOffset="28460.32">17170 3201 231 0,'-3'6'172'0,"3"-1"-160"0,0 2 22 15,0 1 32-15,0 0-22 16,0 5-18-16,7 1-9 15,3 1-6-15,1 1-3 16,0-2-2-16,1-5-3 16,1-1-2-16,0-6 3 15,-3-2 0-15,1 0 5 16,0-3 3-16,-4-8-3 0,-2-2 3 16,-1-1-3-16,-4-2-3 15,0-2-2-15,0 4-3 16,-6 0-1-16,-4 3 0 15,-1 4-2-15,0 2 0 0,-3 3 0 16,-3 2-2-16,4 0 0 16,-4 5-6-16,3 6-1 15,-1 0-7-15,6 1-5 16,4 1-13-16,3-4-25 16,2-1-30-16,2-6-51 15,10-2-69-15</inkml:trace>
  <inkml:trace contextRef="#ctx0" brushRef="#br0" timeOffset="29024.39">17459 1985 409 0,'0'-18'12'0,"0"2"12"16,10 3 20-16,2 3-18 0,0 1-18 16,1 4-3-16,-1 1-3 15,-1 2-1-15,-1 2-1 16,-2 4-3-16,-1 7 1 15,-2 3-3-15,-1 4 0 16,-2-2 2-16,-2 1 0 16,0-2 3-16,0-1-1 0,0-6 2 15,-2-2 1-15,0-2 0 16,2-2 1-16,0-2 3 16,0 0 18-16,0-7 14 15,6-6-25-15,3-1-8 16,0-4-3-16,1 0-1 0,2-1 0 15,-6 1 0-15,1 2 0 16,-3 1 2-16,0 3 3 16,-4 1 1-16,2 2 0 15,-2 6 2-15,0 1-5 16,0 2-4-16,0 0-5 0,0 7-1 16,0 9 3-16,-2 0 2 15,2 4 1-15,0 1 0 16,0 2 0-16,2-3 0 15,7 2 0-15,6-1 0 16,6-1-14-16,4-6-41 16,2-7-65-16</inkml:trace>
  <inkml:trace contextRef="#ctx0" brushRef="#br0" timeOffset="30227.16">10368 3371 326 0,'-10'0'6'16,"5"-4"23"-16,5-2 34 16,0-2-21-16,19-1-25 0,8-3-1 15,12-4 3-15,13-1-2 16,11-2-3-16,9 0 0 15,9-3-7-15,2 2-2 16,4-1 0-16,-4 3-2 16,-7 0-2-16,-5 2-1 0,-18 3 2 15,-9 7-2-15,-15 0-1 16,-12 6-3-16,-7 0-18 16,-10 0-21-16,0 9-6 15,-13 2 0-15,-8-1-30 16,-3 3-83-16</inkml:trace>
  <inkml:trace contextRef="#ctx0" brushRef="#br0" timeOffset="30533.84">10533 3471 342 0,'-7'0'2'0,"4"0"3"0,3-4 40 16,3-1-13-16,14-6-12 15,9 3-3-15,14-5-1 16,6 0 0-16,10-1 0 16,7 0 1-16,8-4-7 15,4-2-3-15,1 1 0 16,-3-1-2-16,-5 1 0 0,-9 0-3 15,-13 6 0-15,-8 2 1 16,-13 5-5-16,-12 6 1 16,-13 0-48-16,-6 0-88 15</inkml:trace>
  <inkml:trace contextRef="#ctx0" brushRef="#br0" timeOffset="35901.56">18153 2604 323 0,'-5'0'1'0,"2"0"5"15,3 0 25-15,0 0-15 16,0 0-12-16,0 3 3 16,8 3 12-16,0 1 3 15,5-3-3-15,1-2-2 0,4-2-2 16,-2 0 0-16,0 0 0 16,2-4-7-16,-5-8-1 15,2 4 2-15,-3-5 1 16,-1 0 2-16,0-3-6 15,-5 1-1-15,0-2 1 0,-5 3 1 16,-1-1-2-16,0 2-1 16,-1 1-1-16,-8 4-1 15,-1-1-2-15,-4 4 0 16,1 5 0-16,-4 0-2 16,1 0 2-16,0 8 0 0,-4 6 0 15,6 0 0-15,0 2 2 16,1 2-2-16,6 4 2 15,1 0-1-15,5 3 2 16,1 0-1-16,0 0 6 16,7 2-4-16,1 0-1 0,5-4 2 15,0-2 0-15,0-3-3 16,2-5 0-16,2-5 1 16,2-4 4-16,3-2 3 15,2-2-1-15,-2 0-6 16,3-7-1-16,1-2-1 0,-4-2-3 15,-1 2-24-15,-5-3-14 16,-4-1-25-16,-4-3-29 16,-4-3-74-16</inkml:trace>
  <inkml:trace contextRef="#ctx0" brushRef="#br0" timeOffset="36262.65">18235 2299 351 0,'-14'-5'-1'15,"4"-2"4"-15,3 3 10 16,5 2-1-16,2 2-10 16,0 0-8-16,0 0-45 15,7 0 37-15,1 0-8 16,3 0 13-16,-4 0 9 0,0 0-1 15,-1 0 6-15,-3 0 14 16,1 0 27-16,-3 0 0 16,-1 0 7-16,4 0-10 15,-1-1-7-15,4-3-11 16,7 0-6-16,6-1-4 16,2 0-5-16,4 1 1 0,2 2-4 15,-4 2-6-15,-3 0 0 16,-5 0-1-16,-2 2-2 15,-2 5-27-15,-5-2-38 16,-4-3-42-16,-3-2-81 0</inkml:trace>
  <inkml:trace contextRef="#ctx0" brushRef="#br0" timeOffset="36817.84">18592 2103 377 0,'0'-13'12'16,"2"3"19"-16,3-1 19 0,6 2-24 16,-2 2-12-16,4 3-2 15,3 3-3-15,0 1-3 16,-1 1-4-16,-1 12 0 15,-1 1-2-15,-5 8 0 0,1 0 0 16,-5 0 0-16,-3-1 1 16,-1 1-1-16,-1-2 1 15,-6-6-1-15,0-2 2 16,0-5-1-16,-3-1 1 16,7-5-1-16,-1-1 2 15,2 0 6-15,2-7 6 0,0-3-10 16,7-5-3-16,2 0-1 15,2-3-1-15,2-4 1 16,2 2-1-16,-5-1 0 16,-1-1 0-16,0 2-2 0,-3 1 1 15,-3 5 1-15,-1 3 0 16,-2 3 0-16,0 6 0 16,0 2 1-16,-2 0-1 15,-3 10-1-15,-3 5 2 16,3 4 2-16,1 1 0 15,1 3 4-15,3 2 0 0,0 0-4 16,0 0-1-16,8-2 0 16,4 1-1-16,2-3 0 15,4 2-13-15,1-3-30 16,1-2-26-16,4-4-48 16,-2-3-154-16</inkml:trace>
  <inkml:trace contextRef="#ctx0" brushRef="#br0" timeOffset="37497.68">19295 2593 211 0,'0'0'150'0,"0"-5"-145"16,0-5 18-16,0 2 31 16,0-3-16-16,-2 1-19 15,-4 0-8-15,-1-1-1 16,0 5-1-16,-4-3-5 0,0 5-3 16,-1 1-1-16,-3 1 0 15,1 2 0-15,-3 0 0 16,3 6 0-16,-2 6 0 15,2 2 0-15,1 4 2 16,6 4 0-16,2 3 3 16,3-2 3-16,2 2 1 0,0-4-6 15,9 0 1 1,2-6-2-16,3-3 1 0,3-5 0 16,-2-4 2-16,4-3 2 15,0 0 5-15,-1-14-3 16,-1 0-4-16,-5-8 0 15,2 1 5-15,-5-4 0 0,-2 0-2 16,-1-4-4-16,-3 3-3 16,-1-2 0-16,-2-1-1 15,0 1 0-15,0-1 1 16,0 0-2-16,-2 2 1 16,-3 7-1-16,-2 0 0 15,2 5 1-15,0 8-1 0,2 6 0 16,1 1-3-16,2 7-1 15,0 11 3-15,0 5 1 16,0 8 2-16,0 2 0 0,5 2-1 16,5-2 1-1,-5-1 0-15,2-3 1 0,-3 0-1 16,3-2 0-16,-1-4-1 16,-1-3 1-16,2-4-2 15,2-3-13-15,0-5-14 0,2-2-19 16,-1-4-18-16,3-2-19 15,-2 0-62-15</inkml:trace>
  <inkml:trace contextRef="#ctx0" brushRef="#br0" timeOffset="37999.55">19480 2526 303 0,'1'-9'98'0,"1"-1"-77"16,3 2 35-16,2 3 6 15,2-3-24-15,1 6-22 16,0 2-14-16,5 2-1 16,-1 2-1-16,-2 10-2 0,3 4 2 15,-5 2-1-15,0 2 1 16,-7 2 0-16,-3-2-8 16,0-1 1-16,0-3 1 15,2-3 2-15,-2-4 3 16,-3-4 1-16,1-1 0 0,2-6 1 15,0 0 0-15,0 0 5 16,0-4 1-16,0-9-6 16,3-1 2-16,6-4-2 15,-5-1 0-15,3-2 2 0,-2-2-1 16,1-1-2-16,-2 0 0 16,-1 3 0-16,-3 2 1 15,0 1-1-15,0 5 1 16,0 4 0-16,0 3 2 15,0 4 3-15,0 2-4 16,-5 0-1-16,0 11-3 16,2 5 2-16,1 3 5 15,2 4 3-15,0 4 0 0,0-3-2 16,2 2-2-16,6-2 1 16,0 0-3-16,1-2-2 15,3-3 2-15,-2-3-5 0,2-3-22 16,3-7-33-16,-1-6-69 15,-1 0-214-15</inkml:trace>
  <inkml:trace contextRef="#ctx0" brushRef="#br0" timeOffset="38685.31">17098 1810 261 0,'-7'9'-5'0,"-2"3"7"15,-2 3 26-15,0 4 4 16,-3 7-8-16,-2 0-2 16,4 10 2-16,-3 3-2 15,1 9 1-15,-1 6 0 0,3 10-6 16,-3 9 9-16,3 8-7 16,1 8-6-16,0 8-8 15,4 6-1-15,3 0 4 16,4 3 1-16,0 5-5 15,7-5-1-15,10 0 0 0,4-7-2 16,9-5 1-16,9-6-2 16,5-9 1-16,9-10-1 15,11-10-13-15,8-11-23 16,11-12-39-16,5-13-91 16</inkml:trace>
  <inkml:trace contextRef="#ctx0" brushRef="#br0" timeOffset="39234.08">19695 1835 350 0,'2'-4'-7'0,"3"4"11"0,5 0 4 15,4 10 7-15,5 11 1 16,3 11 17-16,5 9 8 16,0 12-9-16,3 10-6 15,-1 11-6-15,0 7-5 16,-3 11-4-16,-4 4-7 15,-4 5-2-15,-7 5 1 0,-8-1 0 16,-3-4-1-16,-3-1 0 16,-13-7-1-16,-8-8 1 15,-3-11 0-15,-3-10-1 16,1-14 1-16,0-12 0 0,2-15 2 16,5-9-3-16,5-11-13 15,8-3-26-15,7-14-25 16,2-11-45-16,14-13-152 15</inkml:trace>
  <inkml:trace contextRef="#ctx0" brushRef="#br0" timeOffset="39855.58">20571 2481 262 0,'5'-14'91'0,"-1"-1"-89"15,-3-1 6-15,-1 2 14 16,0-1 4-16,0 3-16 0,-10 2-5 16,0 3-2-16,-4 6-3 15,0 1 2-15,-4 0-3 16,2 8 2-16,0 6 0 15,2 6 3-15,1 3-1 0,4 2 2 16,2-2 0-16,5 0-2 16,2-4 1-16,0 0-3 15,7-6 1-15,5-3 1 16,5-3 4-16,0-6 6 16,2-1-2-16,1 0-2 15,-3-8-3-15,0-6 2 0,-3-1 2 16,-3-3-1-16,-2-2 0 15,-2-5 0-15,-2 0-1 16,-3-5-5-16,-2-2 0 16,-2 0 0-16,2-3-2 15,-2 5 0-15,-5-1 0 0,2 4-1 16,-2 4 0-16,1 5 1 16,1 2-1-16,1 7 1 15,1 5 2-15,1 4-1 16,0 0-4-16,2 13 0 15,0 9 0-15,0 4 1 0,0 8 3 16,2 7 1-16,5 1 2 16,0-2-2-16,5 3-1 15,-6-7-1-15,3-4 0 16,-1-4 1-16,-1-6-4 16,2-5-14-16,-1-5-16 0,2-2-15 15,1-9-18-15,-3-1-17 16,2-3-46-1</inkml:trace>
  <inkml:trace contextRef="#ctx0" brushRef="#br0" timeOffset="40284.82">20774 2349 326 0,'9'-16'49'16,"1"0"6"-16,4 5 7 15,-1 3-19-15,4 5-21 16,-5 3-14-16,5 4-7 0,-7 12-1 15,1 4 0-15,-2 7 1 16,-2-1-1-16,-5 3-1 16,0-1 2-16,-2-1-2 15,0-5 1-15,-2-3-1 16,-1-6 0-16,-1-3 2 16,1-4-1-16,1-4 1 15,2-2 0-15,0 0 5 16,2-8 7-16,5-6-9 0,0-2 0 15,1-8-2-15,2-4-1 16,0-2 0-16,-1-4 0 16,-2 1 0-16,-1 2-1 15,-1 3 1-15,-3 4-1 0,-2 5 2 16,0 6 3-16,0 6 2 16,0 5-1-16,0 2-4 15,-5 7-5-15,3 11 2 16,0 5 1-16,1 8 0 0,1 5-1 15,0 1 1-15,0 2 1 16,3-3-10-16,2-2-37 16,-3-8-35-16,-2-8-70 15</inkml:trace>
  <inkml:trace contextRef="#ctx0" brushRef="#br0" timeOffset="40958.08">16629 1623 315 0,'-17'11'-2'16,"-1"4"9"-16,-2 5 17 15,2 7 7-15,0 7 1 0,-2 7 3 16,1 11-15 0,0 10-1-16,0 8 4 0,1 12 4 15,-2 11-13-15,0 8-2 16,2 8-3-16,1 7-1 15,0 4-4-15,5 2-2 16,1 3 1-16,9-2 3 16,2 1 2-16,9-5-3 0,14-1-1 15,9-8-3-15,10-4 1 16,10-8-2-16,7-3-26 16,12-12-35-16,2-10-43 15,12-11-114-15</inkml:trace>
  <inkml:trace contextRef="#ctx0" brushRef="#br0" timeOffset="41579.08">20971 1671 335 0,'0'-11'3'0,"6"4"15"16,2 3 12-16,2 4-5 15,4 3-10-15,1 10-3 16,4 7-1-16,1 10 2 0,4 10 12 16,-1 10-4-16,0 12-1 15,4 12-3-15,-4 8-7 16,3 15-7-16,-5 5 5 16,-5 9-7-16,-5-2 4 15,-5 1-2-15,-6-2 3 0,-3-5 7 16,-7-7-8-16,-10-7-1 15,0-10-1-15,-7-10-1 16,0-10-1-16,0-11 0 16,0-8-1-16,5-10 0 0,2-9-6 15,-1-8-10-15,9-6-7 16,4-9-10-16,3-1-12 16,5-17-34-16,10-12-65 15</inkml:trace>
  <inkml:trace contextRef="#ctx0" brushRef="#br0" timeOffset="42161.66">21764 2510 264 0,'17'-16'49'0,"-9"-2"-39"16,-8-1 11-16,0 4 23 15,0-1-20-15,0 3-11 16,-8 1-9-16,-2 1-2 0,-3 8-1 16,2 1 3-16,-5 2-4 15,1 3 1-15,3 7 0 16,-1 8 3-16,4-2-1 16,2 4-1-16,2 4-1 15,5-5 0-15,0 3 1 16,4-5 0-16,8-3 2 15,1-5 1-15,1-2 5 0,4-5-1 16,-2-2-2-16,1 0 0 16,-2-9 0-16,-2 0-2 15,1-11-1-15,-5 2 2 16,1-4 3-16,-3-6 1 0,-6-1-3 16,1-3-2-16,-2-2-2 15,0 2-1-15,0-3 0 16,-2 6-2-16,-3 2 0 15,2 7 1-15,-3 4 0 16,2 8 3-16,2 2 2 16,-1 6-2-16,-1 2-6 0,4 12-1 15,-1 8 3-15,1 4 3 16,0 8 3-16,0 2 2 16,0 3-1-16,5-2-3 15,3-1-2-15,-3-5-1 16,2-2 0-16,2-7 0 15,-3-3-3-15,2-6-14 0,-1-2-9 16,0-5-18-16,0-5-12 16,3-1-11-16,-5-7-27 15,4-7-58-15</inkml:trace>
  <inkml:trace contextRef="#ctx0" brushRef="#br0" timeOffset="42585.23">21977 2367 293 0,'9'-13'68'15,"0"3"-17"-15,0 1 8 16,0 2-10-16,1 5-19 0,-3 2-17 16,7 0-9-16,-6 9-2 15,4 5-2-15,-5 6 1 16,0 3-1-16,-2 1 1 16,-3 2-2-16,-2-2 1 15,0-6 2-15,0-3-2 16,0-1 1-16,-2-7 0 15,2-3-1-15,0-2 2 0,0-2 1 16,0-2 6-16,7-9 4 16,2-3-9-16,2-3-3 15,1-5 0-15,-1-2 0 16,0-5 2-16,-2 3-2 0,-3-4-1 16,-1 5 0-16,-3 1 0 15,-2 7 0-15,0 4 1 16,0 8 2-16,-2 3-1 15,-3 2-2-15,-1 9-2 0,0 7 1 16,5 7 1-16,-1 8 1 16,2-1-1-16,0 2 1 15,2-2-2-15,9 0 2 16,-1-10-5-16,4 0-24 16,-2-7-27-16,-5-6-48 15,-7-7-100-15</inkml:trace>
  <inkml:trace contextRef="#ctx0" brushRef="#br0" timeOffset="43225.21">15898 1571 273 0,'6'0'3'0,"-6"0"12"15,0 6 28-15,-9 2-16 16,-2 4-13-16,-4 8-4 16,-4 4 3-16,-1 10 1 15,-3 5 7-15,-2 12 5 0,-2 12 3 16,-2 12-7-16,4 12-11 15,-2 15 3-15,5 12 3 16,5 7 0-16,4 9-5 0,8 6-4 16,5 5-3-16,0 0-4 15,13-2 2-15,6-2-2 16,8-3 0-16,9-5 0 16,11-9-4-16,14-10-19 15,14-9-36-15,15-15-49 16,20-21-86-16</inkml:trace>
  <inkml:trace contextRef="#ctx0" brushRef="#br0" timeOffset="43903.78">22186 1675 341 0,'0'-10'10'0,"2"5"10"16,3 5 13-16,3 0-13 16,5 7-12-16,7 10 3 15,5 9 8-15,0 10 4 16,6 7 6-16,-1 10-4 0,3 10-7 15,-4 12-2-15,-5 10 3 16,-2 12-11-16,-4 6-1 16,-9 2 3-16,-6 3-3 15,-3 3-3-15,-3-5-4 0,-11-5 2 16,-6-6 0-16,-6-3 0 16,1-11-1-16,-5-13-1 15,-1-11 0-15,2-14 0 16,5-11-3-16,4-12-2 15,1-10-15-15,9-8-11 0,7-2-11 16,3-16-24-16,6-11-42 16,15-10-90-16</inkml:trace>
  <inkml:trace contextRef="#ctx0" brushRef="#br0" timeOffset="44520.92">23056 2456 179 0,'4'-22'163'0,"1"4"-154"15,-5-4 0-15,0 2 24 16,0 3-5-16,0 4-12 16,-5 0-8-16,-2 1 0 15,-1 3 1-15,-2 3-5 16,-1 3-2-16,-2 3-2 15,1 0 0-15,-3 9 0 0,3 5 1 16,0 6 0-16,0 3 3 16,5 4 5-16,2-1-3 15,2-1-3-15,3-1 0 16,3-5-2-16,6-5 0 16,6-7 4-16,2-2 6 15,0-2 4-15,0-3-5 0,1 0-3 16,-2-13-3-16,-1-1 3 15,-3-4 0-15,-2-3 0 16,-3-6-1-16,-2-2-1 16,-3 1-2-16,-2-4-1 15,0-1-2-15,0 3 1 16,0 0-1-16,0 0 0 0,-2 3 0 16,-2 2 0-16,1 5 0 15,1 6 1-15,2 5-1 16,-3 2 6-16,3 7-1 15,0 0-3-15,0 2-5 0,-2 11 1 16,2 4 2-16,0 6 3 16,0 6 3-16,2 3 3 15,1 0 1-15,2 4-3 16,1-3-1-16,-1 2-3 0,0-7 0 16,3-1-2-16,-1-6 1 15,0-2-1-15,0-2-1 16,1-7-15-16,-1 0-11 15,3-3-11-15,-1-2-21 16,4-5-13-16,-4 0-26 16,1 0-78-16</inkml:trace>
  <inkml:trace contextRef="#ctx0" brushRef="#br0" timeOffset="45006.84">23286 2306 320 0,'7'-12'35'0,"2"-1"-16"15,4 1 32-15,0 3 4 16,-3 1-17-16,2 5-17 16,0 3-8-16,0 0-7 15,-2 9-5-15,2 7-1 16,-5 4 0-16,0 1 2 16,-2 2-2-16,-2 2 0 15,-2 0 0-15,-1-1 1 0,0-8-1 16,0 0 1-16,-1-8-1 15,-2-1 1-15,1-3 0 16,2-4 0-16,0 0 3 0,0 0 10 16,6-6 1-16,3-6-11 15,0-2-2-15,4-5 0 16,-1-5-1-16,-1 1 1 16,0-2-1-16,-2 0 0 15,-4 2 0-15,0 3-1 16,-1 0 1-16,-3 6 0 15,-1 6 4-15,0 2 0 0,-3 2-3 16,-4 4-2-16,2 0-2 16,-2 10 2-16,-3 5-1 15,3 7 2-15,4 5 2 16,-1 1 1-16,4 4 1 0,0 1 2 16,2-4-3-16,8-1-2 15,5-5 0-15,4-4 0 16,3-6 0-16,3-3-13 15,3-6-29-15,-5-4-78 16,-2-11-270-16</inkml:trace>
  <inkml:trace contextRef="#ctx0" brushRef="#br0" timeOffset="50381.28">12505 4957 310 0,'-4'0'7'16,"2"0"12"-16,2 0 42 15,0 0-14-15,2 0-26 0,9 0-9 16,5 0-7-16,4-5 4 16,1 1 2-16,4-2-5 15,-1 3-4-15,-5-2 0 16,1 3-3-16,-5 2-24 15,-6 0-52-15,-6 0-48 16,-3 2-133-16</inkml:trace>
  <inkml:trace contextRef="#ctx0" brushRef="#br0" timeOffset="50565.61">12465 5108 359 0,'-1'2'11'0,"1"-2"-10"0,0 0 42 16,12 0 0-16,6 0-14 16,8 0-15-16,6-6-11 15,0 4-1-15,2-4-2 0,2 1-23 16,-6-1-69-16,3-3-176 16</inkml:trace>
  <inkml:trace contextRef="#ctx0" brushRef="#br0" timeOffset="51250.8">14220 4502 336 0,'0'-16'21'0,"-4"-1"-17"0,-5 1 14 16,-2 4 40-16,3 3-24 15,-4 6-15-15,0 1-8 16,2 0-7-16,-2 2-4 16,0 12 2-16,0 4 2 0,2 8 2 15,3 6 7-15,4 11 5 16,3 4 1-16,0 9-1 16,8 2-2-16,7 7-1 15,4 5 0-15,1 3-3 16,2 2-1-16,-1 2 4 15,-2 3-8-15,-4 1-2 0,-2-1 4 16,-4-3 1-16,-5 0-9 16,-4 0 0-16,0-7 0 15,-6-6 1-15,-4-6-1 16,-3-8 0-16,-1-9 0 16,-1-9 0-16,1-8-1 0,2-8 2 15,-3-5-7-15,1-5-12 16,-1-3-18-16,-2-1-23 15,-2 0-43-15,1 0-63 16</inkml:trace>
  <inkml:trace contextRef="#ctx0" brushRef="#br0" timeOffset="51634.89">13997 6033 434 0,'0'19'11'0,"0"-1"14"16,0 0 33-16,11-1-23 16,3 1-14-16,4-2-13 15,4-3-4-15,-3-4-1 16,3-5-1-16,-2-3 0 0,1-1 0 16,-5-3 0-16,-2-10 1 15,-6-1-1 1,-2-2 1-16,-5-4 3 0,-1 3 3 15,-3-1-2-15,-10-1-4 16,-3 4-2-16,-2 2 1 16,-3 2-4-16,-3 4 2 0,4 3 0 15,-2 4 0-15,5 0-1 16,-1 9 0-16,5 4 2 16,0 3-1-16,8 0 0 15,0 2 1-15,5-3-1 16,5-2-1-16,8-4-16 0,3-3-23 15,7-6-23-15,1-8-43 16,1-17-182-16</inkml:trace>
  <inkml:trace contextRef="#ctx0" brushRef="#br0" timeOffset="52242.32">14400 4398 319 0,'-2'-7'37'0,"2"-2"-29"0,0 0 27 16,2 4 15-16,5 0-28 16,5 3-10-16,-1 2-9 15,1 0-2-15,0 7-3 16,-2 7 1-16,-1 2 1 15,-4 2-2-15,-2 0 1 16,-1 0 0-16,-2-2 0 0,0-4 1 16,0-3 0-16,-3-3 2 15,1-4 0-15,2-2 1 16,0 0 15-16,0-6-2 16,0-6-11-16,3-1-2 15,1-5-1-15,4 2 0 0,-1 0-1 16,-2 0 1-16,0 0-1 15,-3 1 1-15,0 3 2 16,-2 1 2-16,0 6 4 16,0 1-2-16,0 4-2 15,-2 0-3-15,-3 6-3 0,0 10 0 16,1 4 1-16,2 1-1 16,1 2 2-16,1 2-2 15,3 4 0-15,13-4-6 16,7-2-37-16,4-5-38 15,4-8-92-15</inkml:trace>
  <inkml:trace contextRef="#ctx0" brushRef="#br0" timeOffset="52812.31">15213 4443 298 0,'-2'-11'1'0,"-7"2"10"15,-2 4 21-15,-1 1 3 16,-2 4-3-16,-1 0-5 16,-1 2-4-16,0 9-2 15,2 5-5-15,-3 5-2 0,3 8-1 16,3 3 1-16,0 9 4 15,6 6 0-15,5 6-3 16,0 4 2-16,5 4-1 0,11 5 0 16,2 4-2-16,4-1-1 15,-1 4 0-15,-1 0 1 16,0 0-3-16,-6 0-3 16,-2-4-1-16,-4 3-1 15,-4-4-2-15,-4-4 1 16,0-3 1-16,-6-6-4 15,-5-8 1-15,1-7-2 0,-4-8-1 16,-1-6 1-16,3-7 0 16,-3-8-3-16,1-4-20 15,-3-2-21-15,0-3-26 16,-2-2-42-16,-1-2-61 0</inkml:trace>
  <inkml:trace contextRef="#ctx0" brushRef="#br0" timeOffset="53187.9">14974 6015 396 0,'-7'14'13'16,"3"0"15"-16,4 2 20 0,0-2-1 15,4 2-11-15,4-2-20 16,9-1-5-16,0-1 0 0,3-6-4 15,0-4-1-15,1-2 0 16,-2 0-3-16,-4-3-1 16,-5-9 0-16,0 0 0 15,-6-2 1-15,-4-3 4 16,0 2 1-16,-4-3-4 0,-8 2-3 16,-1 0 0-16,-2 3-1 15,-6 2 0-15,4 5-1 16,0 4 0-16,2 2 1 15,-2 2-2-15,5 10 1 16,1 0 0-16,0 4 1 16,8 0-1-16,1 0 2 0,2 0-8 15,5-6-26-15,9-3-22 16,4-7-32-16,4 0-70 16</inkml:trace>
  <inkml:trace contextRef="#ctx0" brushRef="#br0" timeOffset="53815.56">15323 4363 156 0,'0'-4'232'16,"0"-1"-227"-16,0-1 6 15,7 4 25-15,-1 1-24 16,3 1-5-16,-1 0-4 16,3 3-3-16,-1 6-2 15,0 2 2-15,-3 2 0 0,-2-1-1 16,-3 1 0-16,-2-3 1 16,0 1-1-16,0-4 2 15,0-2 0-15,0-1 2 16,-2 0-2-16,2-4 3 15,0 0 8-15,0 0 8 16,3-6-11-16,4-4-7 0,5-3-1 16,-4 1 1-16,3-7-1 15,-2 1 0-15,-2 1 0 16,-1 1 1-16,-1-4 0 16,-3 6 1-16,-2-1 6 15,0 7 2-15,0 1 1 0,0 4-5 16,-2 3-2-16,-3 0-4 15,1 10 0-15,2 4-1 16,1 4 1-16,1 3 2 16,0 1-1-16,1 3-1 0,6-4 0 15,8 2-1-15,3 1-26 16,2-7-45-16,-1-2-71 16</inkml:trace>
  <inkml:trace contextRef="#ctx0" brushRef="#br0" timeOffset="54527.33">16132 4450 374 0,'0'-9'4'0,"0"-1"-1"16,-3 4 30-16,-4 0-6 15,-1 5-10-15,-3 1-7 16,-3 0-7-16,3 1 2 16,-5 11-1-16,3 2 4 0,-1 4 4 15,3 5 0-15,-1 5 1 16,3 6 0-16,4 2 4 16,3 9-2-16,2 1-1 15,0 4 3-15,2 4-5 16,7 2-1-16,3 5 1 0,1 5-3 15,-4 0 0-15,3 0-1 16,1 4-2-16,-4 1 2 16,-1-3-2-16,-4-1-2 15,2 1-1-15,-6-4 1 16,0-5-2-16,0-7 1 0,0-6-1 16,0-8-2-16,-4-6 1 15,2-7-1-15,-4-7 1 16,3-6-4-16,-6-1-13 15,1-6-12-15,-4 2-16 16,-3-3-23-16,0 0-19 0,-6-3-53 16,-1 1-116-16</inkml:trace>
  <inkml:trace contextRef="#ctx0" brushRef="#br0" timeOffset="54890.18">15891 5963 332 0,'-1'14'10'16,"1"0"12"-16,0-1 30 16,0 3-4-16,8 0-13 15,7 2-16-15,1-4-4 16,0 1-1-16,5-5 0 16,-2-3-7-16,1-2 0 0,-3-5-2 15,-4 0 2-15,-1-2 0 16,0-6 0-16,-5-4 1 15,-4-3 0-15,-3-3 0 16,0 1 0-16,-1 0-2 0,-13 1-2 16,2 0-4-16,-6 2 0 15,-1 3-2-15,-1 4 1 16,1 5 1-16,-2 2-1 16,1 0 0-16,5 7 0 15,-4 7 0-15,5-2 1 0,1 1 0 16,6-2 0-16,4 2-14 15,3-4-29 1,2-7-25-16,11-2-37 0,8-13-111 16</inkml:trace>
  <inkml:trace contextRef="#ctx0" brushRef="#br0" timeOffset="55627.03">16254 4257 304 0,'-3'-16'6'0,"3"0"22"16,0 0 25-16,0 6-23 15,7-3-7-15,1 8-10 16,4-1-5-16,0 6-3 16,3 0-5-16,-3 7 0 0,0 6 0 15,1 1 0-15,-2 6 0 16,-2 1 1-16,-3-2-3 15,-3-1 1-15,-3 1 0 16,0-6 1-16,0 0 2 16,-2-4-1-16,1-5 1 0,-1-3 2 15,2-1 2-15,0 0 18 16,0-5-4-16,0-7-14 16,5-4-2-16,2-2-3 15,0 0 0-15,2-2 0 16,-3 2 0-16,1-1 0 0,-5 3 0 15,1 1 0-15,-1 3-1 16,-2 3 1-16,0 4 5 16,0 1 2-16,0 2-2 15,0 2-5-15,-4 0 1 16,1 7-1-16,-1 6-1 16,3 3 2-16,1 4 0 0,0-1 1 15,1 3-3-15,10-2 1 16,4-1-2-16,6-3-16 15,6-6-44-15,2-10-87 16</inkml:trace>
  <inkml:trace contextRef="#ctx0" brushRef="#br0" timeOffset="59273.85">21940 9143 364 0,'-6'-4'5'0,"4"-1"14"15,2 3 5-15,0 2 1 16,0 0-13-16,0 11-4 0,0 7 16 16,0 7 2-16,0 8 4 15,3 9-3-15,5 7-2 16,1 9-2-16,1 6-6 15,4 7-1-15,-1 2-5 16,4 4 2-16,-1 2-3 16,2-1-5-16,-2-5 0 0,-1-1 1 15,-3-4-1-15,3-6 1 16,-3-9-2-16,0-3 1 16,-1-7-1-16,0-6-2 15,-2-6-1-15,0-4-1 0,0-7 1 16,-2-6-5-16,1-4-14 15,-1-5-13-15,3-5-17 16,2 0-33-16,5-14-50 16,3-7-167-16</inkml:trace>
  <inkml:trace contextRef="#ctx0" brushRef="#br0" timeOffset="59616.62">22738 9776 412 0,'0'2'17'15,"0"-2"-8"-15,8 2 0 0,9-2 13 16,9 3-4 0,6-1-12-16,7-2 0 0,1 2-6 15,3-2 0-15,-2 2-17 16,1-2-24-16,-1 0-40 0,-4 0-62 15</inkml:trace>
  <inkml:trace contextRef="#ctx0" brushRef="#br0" timeOffset="60149.5">23360 9722 260 0,'-2'0'91'16,"2"0"-71"-16,0 0 3 16,0 0 3-16,7 0-8 15,4 0 0-15,5 3-8 0,0-3 2 16,4 0-5-16,-3 0-1 16,2 0 4-16,-1-3-5 15,-2-2-1-15,1-4-2 16,-2 2-2-16,-2-2 2 0,-4-1 0 15,-2-1 1-15,-2 2 3 16,-5-2 0-16,0 2 1 16,-5 0-5-16,-7 2-2 15,-5 0 1-15,0 1-1 16,-3 5 0-16,1 1 0 0,2 0 0 16,-1 1 1-16,2 7-1 15,3 3 2-15,1-1 1 16,0 1 3-16,3 3 2 15,4 1 1-15,0 1 1 16,3 1 0-16,-1 5 3 0,3 3-2 16,0-4-2-16,5 3 1 15,4-1-3-15,1-6-1 16,3-1-2-16,1-1-2 16,3-3 0-16,-2-5-1 15,6-3 0-15,-3-4 0 0,1 0 0 16,3-4-6-16,0-8-14 15,-3-2-16 1,-1-2-22-16,-4-4-13 0,1-2-25 16,-6-6-80-16</inkml:trace>
  <inkml:trace contextRef="#ctx0" brushRef="#br0" timeOffset="60409.45">23354 9289 381 0,'-12'-3'1'0,"7"1"13"16,1-1 11-16,2 3 3 16,2 0-6-16,0 0-8 15,7 0-4-15,7 0 6 16,6 0-7-16,4 0-6 0,6 0 0 15,1 0-4-15,3 0-11 16,0 0-37-16,3 0-34 16,-3 0-21-16,0 0-59 15</inkml:trace>
  <inkml:trace contextRef="#ctx0" brushRef="#br0" timeOffset="60924.67">23780 9202 330 0,'0'-9'13'0,"0"-2"9"0,8 1 10 16,2 2 2-16,2 1-8 16,1 4-12-16,-2 1 0 15,-1 2-3-15,2 0-2 0,-4 5-6 16,-1 7-2-1,-2 5 1-15,-3-1-1 0,1 1 1 16,-3 0-2-16,0-1 1 16,0-2 0-16,-3-2 2 15,-2-4 4-15,2-1 0 16,-1-4 1-16,2-1-3 0,1-2-1 16,1 0 2-16,0 0 5 15,3-2-1-15,4-5-8 16,3-3-2-16,0-3 1 15,-1-1-1-15,2 0 1 16,-2-3-1-16,-4 0 0 0,2-1 1 16,-2 1-2-16,-2 2 1 15,-3 4 1-15,0 4-1 16,0 3 0-16,-3 3 0 16,-2 1 1-16,-2 0-1 0,2 12 2 15,0 5 1 1,1 0 5-16,2 6 2 15,0-2 0-15,2 1-3 0,0-4-3 16,6 0-2-16,6-4-1 16,5-1-1-16,4-3-13 15,2-7-30-15,6-3-49 0,-2-3-148 16</inkml:trace>
  <inkml:trace contextRef="#ctx0" brushRef="#br0" timeOffset="61851.92">16872 5009 208 0,'-5'-10'10'16,"1"2"17"-16,1-3 30 15,0 1-11-15,1-3-12 16,2 0 0-16,0 1-1 0,0 3-3 16,0 2-1-16,0 3-5 15,0 4-6-15,0 0-9 16,0 8-9-16,0 6 2 16,2 9 9-16,4 2 7 0,-2 5 1 15,1 2-3-15,0-2-5 16,-1 2-3-16,-1-6-3 15,2 0-2-15,-2-2-1 16,-1-3 0-16,1-4-1 16,-3-5 0-16,2 0 1 15,-2-3-2-15,0-2 1 16,2-2-1-16,-2 0-12 0,1-4-13 16,3 1-14-16,-1-2-11 15,4 0-9-15,3 0-28 16,-1-8-71-16</inkml:trace>
  <inkml:trace contextRef="#ctx0" brushRef="#br0" timeOffset="62069.31">17177 5161 402 0,'9'-5'8'16,"2"1"8"-16,0-2 34 15,6 1-14-15,3-1-9 16,6 2-17-16,-1-1-8 16,5 2-1-16,-2 1-1 0,0 1-12 15,-2 1-36-15,1 0-22 16,-3-3-46-16,-4 2-132 16</inkml:trace>
  <inkml:trace contextRef="#ctx0" brushRef="#br0" timeOffset="62600.34">17671 5064 159 0,'2'-2'174'0,"1"-4"-152"16,-1 3 20-16,3 2 10 15,3-2-27-15,1 2-12 16,1 1-9-16,3 0 0 15,1-2 1-15,1 0-1 16,1-1 0-16,1 1-2 0,-2-3 0 16,-2-3 0-16,-1 3-1 15,-5-4 1-15,-1 2-1 16,-3-4 4-16,-3 4 3 16,0-4-3-16,0 2-2 15,-2 1-1-15,-5 1 0 16,-1 1-1-16,-1 1 0 15,-2 3-3-15,0 0 2 0,-2 2 0 16,-1 0 0-16,2 2 0 16,-5 7 0-16,5 0 1 15,-1 4 2-15,3-1 3 16,1 4 2-16,-1 2 1 0,5 1 2 16,3 2 2-16,2 1-4 15,0-2-1-15,0 2 0 16,2-3-2-16,5-2-1 15,1-2-2-15,-1-1 0 0,0-1-1 16,0-3 1-16,4-5 1 16,-2 2-1-1,3-4 0-15,3-3 0 0,2 0-1 16,0-2 0-16,3-6-7 16,-4-2-21-16,-1-1-15 0,-5-3-17 15,-3-3-34 1,-4-3-96-16</inkml:trace>
  <inkml:trace contextRef="#ctx0" brushRef="#br0" timeOffset="62826.17">17691 4747 368 0,'-10'-6'4'15,"7"0"20"-15,3 3 33 16,0 1-14-16,3-1-23 0,9-1-17 16,4 2-2-1,0 1 1-15,5-1-2 0,1 2 0 16,3 0-27-16,-1 0-28 16,-3 0-42-16,-1-2-97 0</inkml:trace>
  <inkml:trace contextRef="#ctx0" brushRef="#br0" timeOffset="63324.13">17980 4635 238 0,'3'-8'94'16,"-1"-1"-85"-16,5 0 30 15,1 0 13-15,1 2-18 16,-1 3-15-16,-1 2-11 15,1 2-5-15,-1 2-3 0,0 11-1 16,-3 3 1-16,-3 1 0 16,1 5 0-16,-2-2-2 15,0 0 2-15,0-5-1 16,-3 0-1-16,-1-8 2 0,2 0 0 16,-1-3 2-16,3-2-1 15,0-2 2 1,0 0 5-16,0-8 1 0,7-1-6 15,2-3-2-15,-1-3-1 16,0 1 0-16,-1-2 1 16,-2-2-1-16,3 2 0 15,-6-2 1-15,3 2-1 0,-5 2 1 16,0 3 2-16,2 2 2 16,-2 2 3-16,0 4 0 15,0 3-4-15,-2 0-3 16,1 3-2-16,-5 8 1 15,5 5 0-15,-4 6 3 0,5-1 2 16,0 2-2-16,0 0 0 16,5-1-2-16,2-1 0 15,1-5 0-15,3 0-4 16,0 0-20-16,5-3-17 16,0-6-26-16,-2-4-56 0</inkml:trace>
  <inkml:trace contextRef="#ctx0" brushRef="#br0" timeOffset="63716.92">18307 4586 385 0,'-4'-4'-1'0,"0"1"14"16,4 1 48-16,0 2-13 16,0 0-29-16,8 5-8 15,4 10-8-15,-1 4 10 16,4 4 8-16,-2 6 3 0,8 3-6 16,-6 5-1-1,0 5 1-15,3 2-2 0,-2 4-1 16,-4 4-3-16,-2 1-5 15,-5 0-1-15,-3-1-2 16,-2-1-3-16,-9-1 0 0,-7-3 1 16,-6 0 0-16,-3-2-1 15,-3-1 0-15,-5-3-1 16,-2-4-9-16,1-1-18 16,-3-5-15-16,-2-5-16 15,-5-4-31-15,0-5-58 16</inkml:trace>
  <inkml:trace contextRef="#ctx0" brushRef="#br0" timeOffset="64203.39">16585 4791 424 0,'0'-2'2'0,"0"2"-1"16,-8 0 8 0,-2 9-1-16,-1 13 7 0,-5 6 14 15,2 6 5-15,-3 11 6 16,1 4-12-16,0 4-1 15,2 5-9-15,1 3 0 16,4 1 5-16,4 6-16 0,5-4-2 16,5 0-3-16,13-5-1 15,8-4 1-15,13-8-16 16,9-9-18-16,11-7-20 16,11-10-42-16,16-10-69 0</inkml:trace>
  <inkml:trace contextRef="#ctx0" brushRef="#br0" timeOffset="65162.3">18912 5021 220 0,'0'-11'41'0,"0"4"8"16,0-4 4-16,-6 1-18 16,-1 1-4-16,-1 0-12 0,-2-2-10 15,-2 4-2-15,0 0 0 16,-1 3-2-16,0 4-3 15,-3 0-1-15,2 0 1 16,-3 6 0-16,2 5-1 0,1 3 2 16,1 0 5-16,3 5 2 15,3 2-5-15,3 0 1 16,4 2-2-16,0-2-2 16,6 0 2-16,5-4-2 15,3-5 2-15,3-3 1 16,0-4 3-16,3-5 5 0,1 0-2 15,-3-3-3-15,1-8-2 16,-5-4-3-16,0-7 0 16,-1-3-2-16,-5 0 3 15,-2-6-2-15,-2 1-1 16,-4 0 2-16,0-4-1 0,0 3-1 16,-4 3-1-16,-3-1 1 15,0 8-1-15,1-2 0 16,-1 5 0-16,1 5 0 15,5 6 0-15,-1 4 0 16,-2 3-1-16,3 0-3 16,1 12 2-16,0 6 0 0,0 9 3 15,0 0 2-15,1 5 2 16,6 4-1-16,1-1-2 16,1-1-1-16,-2-2 0 15,0-3 0-15,2-5 0 16,0-1-1-16,0-6-3 0,1-3-12 15,2-4-14-15,0-6-21 16,-1-2-9-16,1-2-15 16,2-3-20-16,-4-10-22 15,-1-6-54-15</inkml:trace>
  <inkml:trace contextRef="#ctx0" brushRef="#br0" timeOffset="65605.62">19073 4903 237 0,'6'-14'52'0,"1"2"9"15,2 2-4-15,-1 3-4 0,2 4-12 16,1 3-17-16,1 0-16 16,1 2-4-16,-3 9-2 15,4 6-1-15,-6 3-1 16,1 2 0-16,-6 2 1 16,1 1-1-16,-4 0 0 15,0-4-1-15,0-3 0 0,-4-4 0 16,1-3 1-16,-1-5 1 15,4-6 0-15,0 0 2 16,0 0 4-16,0-9-1 16,6-6-4-16,5-2-1 15,-4-3-1-15,2-1 2 0,-1 0-2 16,2-5 0-16,-3 2 0 16,-4 0 0-16,1 3 0 15,-2 3 0-15,-2 3 0 16,0 5 0-16,0 5 1 15,-6 3 1-15,1 2-3 0,0 5 1 16,0 9 0-16,-1 4 1 16,4 7 3-16,2 4 2 15,0 1-1-15,0 0-2 16,8-1-1-16,4-2-1 16,2-3-1-16,3-2-5 15,4-8-20-15,5-2-23 0,0-10-22 16,1-2-74-16</inkml:trace>
  <inkml:trace contextRef="#ctx0" brushRef="#br0" timeOffset="66032.11">19447 4189 53 0,'-6'-15'291'0,"-3"-2"-288"16,8 6 13-16,1 7 30 16,1 1-9-16,10 3-15 0,2 7-6 15,7 14-1-15,1 3 4 16,6 9 3-16,4 6-1 15,-1 5-7-15,4 6 0 16,2 7 3-16,1 9 0 16,2 6-2-16,-2 3 1 0,1 5 2 15,-9 7-2-15,-2 6-3 16,-9-2-6-16,-9 4-5 16,-9 2-2-16,-4-2 2 15,-16 1-2-15,-9-4 1 16,-8 0-1-16,-10-1 1 15,-5-7-2-15,-7-7-19 0,-7-4-15 16,-10-9-9-16,-4-7-32 16,-7-10-46-16,-4-8-149 15</inkml:trace>
  <inkml:trace contextRef="#ctx0" brushRef="#br0" timeOffset="66632.45">15944 4287 385 0,'0'-3'-1'16,"0"1"5"-16,-4 2 9 15,-9 9-1-15,-4 9-3 0,-5 10 1 16,-5 6 8-16,-2 11 10 15,-2 12-6-15,1 7 1 16,-4 9 0-16,0 10-1 16,-2 9-4-16,6 7-4 15,1 2-6-15,5 3-6 16,9 6 1-16,7-1 0 16,9 0-3-16,16-4 1 0,19 0-1 15,14-7-5-15,18-8-9 16,19-10-15-16,10-5-14 15,18-11-10-15,7-9-35 16,11-8-102-16</inkml:trace>
  <inkml:trace contextRef="#ctx0" brushRef="#br0" timeOffset="67472.64">20452 4910 363 0,'-7'-18'5'15,"-3"3"-3"-15,-2-2 21 16,-1 5-3-16,-4-1-9 0,0 7-5 16,-2 0-4-16,-1 6 4 15,3 0-2-15,0 2 1 16,1 8 1-16,3 7 5 15,5 2 1-15,1 6-3 0,3 2-1 16,4-1 1-16,0-1-4 16,7-1-2-16,5-6-1 15,7-5-1-15,1-3 4 16,1-8 3-16,2-2-3 16,-1 0 1-16,-3-12-3 15,0-3 1-15,-3-5-3 0,-2-1 1 16,-2-6 0-16,-4-2-1 15,-3 1 1-15,-3-4 3 16,0 2-1-16,-2 0-2 16,0-3-1-16,-2 4-1 15,-3 1 0-15,-2 3 0 0,2 2 0 16,0 7 0-16,-2 5 0 16,2 6 1-16,3 5 1 15,-1 7-3-15,1 12 0 16,2 7 2-16,0 5 6 0,0 4 2 15,5 4 1-15,4-2-2 16,1 2-4-16,0-1-1 16,1-4-2-16,-3-4 0 15,2-3 1-15,0-6-2 16,-3-3-8-16,0-5-15 0,3-5-15 16,-1-4-24-16,-1-4-17 15,2 0-37-15,-1-4-56 16</inkml:trace>
  <inkml:trace contextRef="#ctx0" brushRef="#br0" timeOffset="67907.28">20603 4866 235 0,'5'-11'80'16,"3"0"-29"-16,1 2-2 16,3 3 4-16,1 4-13 15,3 2-17-15,-3 0-16 0,1 5-5 16,-2 7 0-16,1 4-2 15,-4 3 1-15,-4 1-1 16,-3 2 0-16,0-1 1 16,-2-1-2-16,0-4-1 15,-2-3 0-15,-1-5 1 16,1 0 1-16,0-6 0 0,2-2 1 16,0 0 1-16,0-2 2 15,0-7-2-15,7-5-2 16,1 0 1-16,2-8-1 15,-3 1 0-15,2-3 0 16,-3 0 1-16,1-2-1 16,-5 5 0-16,1 3 0 15,-1 1 0-15,-2 7 1 0,0 3 1 16,0 7 8-16,0 0-7 16,-2 7-3-16,-1 8 1 15,1 4 2-15,2 2 3 16,0 4-1-16,0 2-3 0,5-1-1 15,4 0 0-15,6-2-6 16,-1-3-25-16,6-7-18 16,2-3-37-16,2-6-77 15</inkml:trace>
  <inkml:trace contextRef="#ctx0" brushRef="#br0" timeOffset="68531.86">21806 4821 392 0,'4'-9'10'0,"-1"-3"20"0,-1-1 22 16,-2 3-14-16,0-3-18 15,0 4-9-15,-9 1-2 16,1 0-6-16,-1 4-1 16,-4 1-3-16,-1 3 1 15,-1 0 1-15,3 5-2 0,-1 6 2 16,0 5 0 0,5 2 1-16,3 2 0 0,3 1 2 15,2 0-2-15,0-1 0 16,7 0 0-16,5-5-1 0,3-2-1 15,0-5 2 1,2-5-1-16,-1-3 1 16,-1 0 0-16,-1-3 0 0,-1-8 0 15,-5-4 3-15,-1-2 4 16,-3-1 1-16,-1-4-3 16,-1 1-2-16,-2-4-2 0,0 0-1 15,0-2 0-15,0 2-2 16,0-2 1-16,0 2-1 15,-2 2 0-15,1 3 0 16,-1 4 0-16,0 6 0 16,2 4 0-16,-2 6 0 0,2 0-1 15,-1 11-2-15,1 7 3 16,0 5 3-16,0 6 1 16,1 0 2-16,5 4-2 15,0-3-3-15,2 1 0 16,-2-2 0-16,-1-3 0 15,-2-1-6-15,1-2-17 0,-1-5-19 16,2-7-27-16,0-2-15 16,2-9-26-16,0 0-83 15</inkml:trace>
  <inkml:trace contextRef="#ctx0" brushRef="#br0" timeOffset="68949.27">22017 4734 287 0,'5'-14'76'0,"0"1"-15"16,3 6-1-16,-1 4-14 16,0 3-15-16,1 0-18 0,6 3-4 15,-4 9 3-15,3 3-3 16,-2 3-2-16,-3 1-5 16,-1 1-1-16,0-1 0 15,-2-2-1-15,-5-2 1 16,1-4-1-16,-1-2 0 0,0-4 0 15,0-1 0 1,4-4 0-16,-2 0 1 0,3-7 2 16,0-6-1-16,3-2-1 15,-1-7-1-15,2-1 1 16,-2-2 0-16,1-2 1 0,-5 2-2 16,1 2 0-16,-3-1 0 15,-1 9 0-15,0 4 0 16,0 6 3-16,-5 5 1 15,-3 0-2-15,-1 12-2 16,2 6 3-16,4 5 6 0,0 2 5 16,3 3-5-16,0 1-5 15,3-2-2-15,7 2 0 16,7-7-19-16,0-2-60 16,9-9-161-16</inkml:trace>
  <inkml:trace contextRef="#ctx0" brushRef="#br0" timeOffset="74905.22">9579 7324 336 0,'0'0'15'16,"-1"0"8"-16,1 0 29 15,0 0-13-15,5 0-17 0,10-2-12 16,0-3-2-16,9 1-4 15,3 0-3-15,4 2 0 16,-3 1-2-16,3 1-37 16,-6 0-54-16,-2 0-81 0</inkml:trace>
  <inkml:trace contextRef="#ctx0" brushRef="#br0" timeOffset="75095.73">9669 7449 379 0,'-10'3'5'15,"3"-3"1"-15,7 0 45 16,0 0-27-16,12 0-22 16,5 0 1-16,12 0-2 15,5-3-36-15,1-3-70 0,5-3-135 16</inkml:trace>
  <inkml:trace contextRef="#ctx0" brushRef="#br0" timeOffset="75815.39">11159 7040 385 0,'-10'-9'7'15,"-4"2"-3"-15,-1 1 19 16,1 6-2-16,-2 0-9 0,2 0-4 16,-3 11-2-16,3 5 4 15,1 7 2-15,4 6 2 16,2 9-2-16,6 8 6 15,1 6 5-15,0 5-4 16,1 5-3-16,10 4-1 16,2 4-4-16,1 3-2 0,2 5 0 15,0 3 2-15,-1 3 4 16,-1 5 3-16,-4-7-10 16,0-4-3-16,-3-5 0 15,-4-9-3-15,-1-8-1 0,-2-8 0 16,2-3-1-16,-2-10 1 15,-2-3-1-15,-5-7 1 16,-1-3 0-16,-4-4-9 16,-2-4-12-16,-1-3-10 15,-2-1-10-15,-5-5-27 16,2 3-22-16,-3-3-30 0,-4-2-88 16</inkml:trace>
  <inkml:trace contextRef="#ctx0" brushRef="#br0" timeOffset="76157.45">10853 8649 305 0,'0'20'28'16,"0"-6"-2"-16,2 4 25 15,3 1 13-15,9-1-16 16,1 0-19-16,6-2-9 16,2-5-4-16,3-4-2 15,3 0-1-15,-1-7-6 0,-2 0 0 16,-4-7-1-16,-2-6-1 15,-6 1 0-15,-4-4-4 16,-3-2 2-16,-7 0 1 16,0-2 1-16,-5 1 0 15,-10-1-3-15,-3 1-1 0,-5-1-1 16,-1 4-1-16,-3 4-3 16,3 4-1-16,0 5 2 15,-1 3 2-15,5 1 0 16,1 9 0-16,4 0 0 15,1 3 1-15,7-3-8 0,5 1-17 16,2-4-12-16,7-5-20 16,12-2-26-16,5-18-76 15</inkml:trace>
  <inkml:trace contextRef="#ctx0" brushRef="#br0" timeOffset="76734.73">11391 6865 380 0,'-1'-14'7'16,"1"1"-3"-16,0 3 34 15,0 4-5-15,3 2-13 16,2 4-11-16,5 0-7 16,-1 10 0-16,-1 4-4 0,3 5 4 15,-1 3-2-15,-5 1 0 16,-3 2 0-16,-2-2 0 15,0 1 1-15,0-7-1 16,0-1 1-16,-4-5 2 16,1-4-3-16,1-3 2 0,2-4 1 15,0 0 9-15,2-11 7 16,8-1-14-16,0-7-2 16,4-1-1-16,-1-4-1 15,-1 1 1-15,-2-2-1 16,-1 2 0-16,-4 3 1 15,0 2 1-15,-4 8 5 0,-1 3 6 16,0 7 2-16,-3 0-10 16,-5 8-5-16,1 9 0 15,0 5 1-15,2 6 1 16,3 0 2-16,2 1-3 16,0 3-1-16,2-6-1 0,10 3 0 15,8-2-29-15,1-6-42 16,3-6-64-16,1-8-245 15</inkml:trace>
  <inkml:trace contextRef="#ctx0" brushRef="#br0" timeOffset="77340.65">12097 7110 281 0,'0'-17'8'0,"0"0"33"16,-1 2 16-16,-5 3-1 16,-3 4-17-16,-2 2-14 15,-1 6-9-15,-1 0-6 0,1 1-3 16,-5 12 0-16,3 3 2 15,-2 7-1-15,3 7-1 16,0 6 3-16,5 7 3 16,2 3-1-16,5 8 5 15,1 1-1-15,0 6 2 16,5 1-6-16,3 1-1 0,4 5-2 16,0 3-3-16,1 2-2 15,-1 2-2-15,-1 3 0 16,-2-6-2-16,-2-1 1 15,0-9-1-15,-5-6 1 16,0-5-1-16,-2-12 1 0,0-3-1 16,0-5 1-16,-2-6-1 15,-3-6 0-15,-2-5-7 16,-3 1-17-16,-2-3-13 16,-2-1-10-16,-6-1-27 15,-3 0-32-15,-5-3-60 16</inkml:trace>
  <inkml:trace contextRef="#ctx0" brushRef="#br0" timeOffset="77691.82">11809 8624 330 0,'1'18'10'16,"-1"1"16"-16,5-4 31 15,2 4-7-15,2-3-15 16,6 2-15-16,1-2-8 15,4-5 0-15,0-2 1 0,-3-2-1 16,3-5-2-16,-4-2-3 16,1 0-1-16,-7-5 1 15,-1-8-1-15,-1 2-2 16,-7-7 1-16,-1-1 4 16,0-1-3-16,-9 1-4 0,-3 1-1 15,-4 2-1-15,-2 1 0 16,-3 8-1-16,4 5 0 15,-1 2 0-15,0 2 1 16,2 7-1-16,2 6 0 16,2-1 0-16,7 4 0 15,5-6-11-15,0 0-31 0,12-4-28 16,5-8-48-16,8-2-143 16</inkml:trace>
  <inkml:trace contextRef="#ctx0" brushRef="#br0" timeOffset="78316.42">12331 6838 350 0,'0'-7'11'0,"2"-2"13"16,1 1 27-16,4 2-21 16,-2 6-14-16,2 0-11 15,3 0-5-15,1 14 0 16,-5 2 0-16,1 4 2 0,0 1 0 16,-7 3-2-16,0-3 2 15,0-1-2-15,0-4 2 16,-2-5-2-16,-3-3 1 15,5-2 3-15,0-6-1 16,0 0 3-16,5-2 6 0,4-9 0 16,1-3-7-16,3-6-4 15,3-1 0-15,-3-4 0 16,-3 1-1-16,1-2 1 16,-4 2-1-16,-3 3 1 15,0 5 1-15,-4 6 4 16,0 4 10-16,0 6 2 0,-4 0-9 15,-4 13-8-15,1 6 3 16,0 6 7-16,2 6 4 16,3-1-5-16,2 4-5 15,0 0-2-15,9 0-3 0,10-4-8 16,1-5-56-16,9-9-102 16</inkml:trace>
  <inkml:trace contextRef="#ctx0" brushRef="#br0" timeOffset="80183.34">21675 11562 92 0,'-5'0'18'15,"-2"0"8"-15,-1 0 4 16,3 0 2-16,0 0-9 16,0 0-2-16,1 0-6 15,2 0 7-15,1 0 2 0,1 0-4 16,0 0-1-16,-3 0 3 16,1 0 10-16,1 0 6 15,1-3-13-15,-2-5-6 16,0 1 2-16,2-2-5 15,0 0 1-15,0 0-5 0,0 4-4 16,5 0-3-16,7 1-3 16,2 4 0-16,2 0-1 15,2 2 2-15,0 10 0 16,-2 4-1-16,-2 2 2 16,-1 3-1-16,-4 4-1 0,-5 0 1 15,-2 0-3-15,-2 0 1 16,-2-1-1-16,-8-3 1 15,0-2 0-15,-2-4 2 16,-2-2 3-16,6-5-3 16,1-2 0-16,2-5-1 15,3-1 1-15,2 0 3 0,0-8-1 16,3-9-4-16,8 4 0 16,3-9-1-16,2 0 0 15,1 1 0-15,0-4 0 16,0 3 0-16,-7-1-2 15,1 6 1-15,-2-1-1 16,-3 1 0-16,-5 7 2 0,1 1 0 16,-2 4-1-16,0 1 0 15,-3 4-1-15,-4 0 0 16,-5 0 1-16,2 11 1 16,-3 1 0-16,2 6 2 0,3 6 0 15,2 0 2-15,5 5 0 16,1 1 0-16,0-1-1 15,5-3-2-15,9-2-1 16,2-1 1-16,7-7-8 16,6-2-11-16,3-4-15 15,5-2-28-15,-1-4-18 0,3-4-42 16,-4 0-121-16</inkml:trace>
  <inkml:trace contextRef="#ctx0" brushRef="#br0" timeOffset="80389.48">22220 11732 389 0,'2'0'18'16,"11"0"-9"-16,8 0 9 0,6 0 14 15,5-4-9-15,0-2-12 16,2 3-9-16,-3-1-2 15,-2 3-10-15,-4-2-24 16,-3 0-42-16,-3-2-85 16</inkml:trace>
  <inkml:trace contextRef="#ctx0" brushRef="#br0" timeOffset="81001.53">22371 11619 163 0,'-6'0'9'0,"2"0"21"16,1 0 17-16,1 0 17 15,2 0-13-15,0 0-11 16,0 2-4-16,0 1-14 16,0 8-10-16,0 3 20 0,0 4-2 15,5 6-1-15,-1 2-9 16,2 1-5-16,-3 1-8 16,2 1-5-16,1-4-1 15,-1-2-1-15,2-4-12 0,3-2-21 16,0-5-30-16,4-6-33 15,4-5-39-15,4-1-130 16</inkml:trace>
  <inkml:trace contextRef="#ctx0" brushRef="#br0" timeOffset="81509.85">22889 11619 380 0,'6'2'5'0,"1"-2"-4"15,5 3 1-15,0 2 4 16,2 1 5-16,-1 1-4 16,4-3-5-16,-5-1-2 0,5-3 2 15,-5 0 4-15,3 0 4 16,-6-7 0-16,1-3 0 15,-5-1-4-15,-4-1-2 16,-1 0 5-16,0-3 1 16,-11 2-3-16,-1-2 1 0,-3 5-2 15,1 1-1-15,-3 0-1 16,3 4 0-16,-1 3 6 16,2 2-4-16,0 0 0 15,2 11 1-15,2 1 5 16,2 6 0-16,2 4-4 15,2 0 5-15,2 3 3 16,1 0-2-16,0 0-4 0,4-1-5 16,5-6 0-16,3-1-1 15,1-6-2-15,3-2 1 16,4-2-1-16,-1-5 0 16,3-2 0-16,3 0-2 0,0-6-6 15,1-2-21-15,-4-3-20 16,-2 1-10-16,-3-5-5 15,-3 1-21-15,-7-6-32 16,-2-3-112-16</inkml:trace>
  <inkml:trace contextRef="#ctx0" brushRef="#br0" timeOffset="81721.28">22975 11325 318 0,'-12'-6'39'0,"1"2"-27"16,5 1 7-16,5 0 13 16,1 1 3-16,1 2-12 15,14-2-19-15,1 0-1 16,8 0-3-16,3 0 0 16,0 2-1-16,3 0-26 0,-1 0-22 15,-2 0-16-15,-4 0-57 16</inkml:trace>
  <inkml:trace contextRef="#ctx0" brushRef="#br0" timeOffset="82184.39">23340 11203 385 0,'7'-2'7'0,"-2"-5"0"15,5 4 5-15,-1 3 11 16,-3 0-9-16,1 0-6 16,0 7-7-16,-2 3 0 15,-3 5 0-15,-1 1 0 16,-1 0 1-16,0-2-1 0,0 0 1 16,0-3 1-16,-3-4 1 15,1-1 4-15,0-3 1 16,2-3-1-16,0 0 7 15,0 0 6-15,2-7-15 16,3-2-5-16,2-2-1 0,0-1 0 16,1-2 1-16,-1 1 0 15,-2-3 0-15,-3 4 2 16,2-1 3-16,-3 3 3 16,-1 2-3-16,0 3 1 15,0 3 0-15,0 2 0 16,0 0-6-16,0 7-2 15,-3 4 1-15,1 7 1 0,2 1 2 16,0 3-1-16,0 1-2 16,5-2 0-16,8 1-11 15,1-2-29-15,5-2-29 16,3-10-31-16,2 0-137 0</inkml:trace>
  <inkml:trace contextRef="#ctx0" brushRef="#br0" timeOffset="82639.23">23891 11121 394 0,'-1'-5'-4'15,"1"0"35"-15,-2 5 7 0,2 0-14 16,-2 5-8-16,0 7 7 16,-1 8 2-16,0 5 3 15,1 7-5-15,2 6 2 16,0 4-2-16,0 10-4 0,0 7 1 15,0 5-5-15,0 4-5 16,2 5-1-16,-2 2-2 16,0-5-2-16,0-1 3 15,0-5-4-15,0-7 0 16,0-7-3-16,-2-4 0 0,2-10 0 16,-3-4-1-16,1-7 0 15,2-6-2 1,0-6-15-16,0-6-19 0,0-7-23 15,5 0-8-15,5-12-22 16,4-4-58-16,6-6-165 16</inkml:trace>
  <inkml:trace contextRef="#ctx0" brushRef="#br0" timeOffset="82996.93">24129 12058 312 0,'-5'6'11'16,"3"-2"19"-16,2 3 21 16,0 1 3-16,0 0-17 15,8 1-16-15,3-1-2 16,4-5-2-16,0 1-1 0,2-4-4 16,0 0-2-1,0-1-1-15,-3-9-3 0,-4-3-1 16,-2-1 2-16,-6-2 1 15,-2-2-1-15,0 3-2 16,-5-5-1-16,-7 3 1 16,-1 2-4-16,-1 0-1 0,-1 3 1 15,-2 4-1-15,3 7 0 16,1 1-1-16,1 0 0 16,0 3 1-16,0 8-1 15,5 1-3-15,0 1-10 0,6 1-17 16,1-4-40-1,0-3-44-15,3-7-97 0</inkml:trace>
  <inkml:trace contextRef="#ctx0" brushRef="#br0" timeOffset="83552.45">24198 11173 373 0,'-1'-9'5'0,"1"2"24"15,0 1 10-15,1 3-4 16,6-1-13-16,0 4-8 0,3 0-3 15,-1 0-1-15,-1 7-3 16,-1 4-6-16,1 3 1 16,-2 4-1-16,-5 0 0 15,1 0 0-15,-2 1-1 16,0-4 2-16,-3-3-2 16,-3-3 2-16,0-3 1 0,4-3 0 15,2-3-2-15,0 0 2 16,0 0 4-16,10-11-5 15,0 1-1-15,3-3 0 16,-2-1 0-16,1-2-1 0,0 2 2 16,-5-3 1-16,-4 3 1 15,1 2 0-15,-3 1 0 16,-1 4 0-16,0 1 0 16,0 5 0-16,0 1-1 15,-3 0-3-15,-2 10 0 0,-1 5 1 16,-2 3 6-16,7 5 3 15,-3 0-1-15,6 2-2 16,-2-2-4-16,3 1-2 16,14-3 0-16,7 0-13 15,3-5-28-15,5-5-72 0,5-6-180 16</inkml:trace>
  <inkml:trace contextRef="#ctx0" brushRef="#br0" timeOffset="90275.49">12950 7830 316 0,'-6'0'10'0,"-1"-6"7"0,4-2 26 15,-1-4 2-15,4 3-12 16,0-2-15-16,0-2-4 15,0 1 1-15,9-2-4 16,6 3 0-16,-5 1-5 0,5 0-2 16,1 5-1-16,-1 3-3 15,-1 2 1-15,2 0-2 16,-2 13 1-16,0 3 0 16,1 5 0-16,-6 2 0 15,0 1 1-15,-5 2-1 16,-2 1 0-16,-2-4 1 15,-2-1-1-15,-6-3 0 0,-2-4 1 16,3-1 0-16,0-7 2 16,0-4 2-16,6-3-2 15,1 0 6-15,0-3 3 16,0-11-8-16,9-2-3 0,2-7-1 16,3 1 0-16,-1-2 0 15,2-1 0-15,-1 3 0 16,-2-1 0-16,-2 1-1 15,-4 2-1-15,-2 5 0 0,-2 2 2 16,-2 6-1-16,0 2 1 16,-2 5-2-16,-7 0 0 15,1 7 1-15,0 5 1 16,-1 6 2-16,4 3 0 16,0 4 3-16,5 0 0 15,0 4 1-15,5-2-4 16,7-1 0-16,2-2-2 0,8-5 0 15,-1-4-8-15,7-3-19 16,0-7-26-16,1-2-30 16,2-3-77-16</inkml:trace>
  <inkml:trace contextRef="#ctx0" brushRef="#br0" timeOffset="90509.93">13453 7842 309 0,'0'0'69'0,"0"0"-41"15,5 0 15-15,14-3 0 16,6 0-12-16,5-1-11 16,6 0-13-16,0 1-1 15,1 2-1-15,-4 1-4 0,-6 0-1 16,-4 0-12-16,-7 0-20 15,-5 0-19-15,-5 0-37 16,-5 0-45-16</inkml:trace>
  <inkml:trace contextRef="#ctx0" brushRef="#br0" timeOffset="90751.23">13656 7706 291 0,'-6'-6'19'0,"-1"6"21"16,2 0 12-16,0 0 2 0,3 2-18 16,0 10-12-16,0 2-1 15,2 4 1-15,0 4-4 16,0 2-8-16,4-2-2 16,3 6-5-16,-2-6-3 0,-1 3 0 15,1-4-2 1,1 1-10-16,-3-2-23 15,1-1-25-15,-2-7-23 0,1 0-51 16</inkml:trace>
  <inkml:trace contextRef="#ctx0" brushRef="#br0" timeOffset="91263.35">14028 7782 418 0,'0'-4'-2'15,"0"0"9"-15,0 1 17 16,0 3 5-16,5 0-15 0,4 0-9 16,1 0 3-16,5 0-2 15,-1 0-2-15,3 0-2 16,-2 0-2-16,4 0 1 15,-7-3 0-15,-1-4-1 16,-2-4 1-16,-4 3-1 16,-3-3 0-16,-2 0 0 0,0 0-1 15,-9 2 1-15,-1 2-1 16,-5 2 1-16,-1 1 0 16,0 2-1-16,-2 2 2 15,2 0-2-15,-1 6 2 16,1 2 1-16,4 7 1 0,1-1 6 15,2 4 3-15,4 2 2 16,1 1 1-16,4 2 0 16,0 2 0-16,2 0-5 15,7-2-4-15,3 0-1 16,3-1-2-16,2-4-1 16,0-4 0-16,1-3-2 0,0-4 1 15,0-4 0 1,3-3 0-16,-3 0-2 0,2-7-11 15,-4-2-20-15,1-5-17 16,-5-4-25-16,-2-4-80 16</inkml:trace>
  <inkml:trace contextRef="#ctx0" brushRef="#br0" timeOffset="91501.52">14083 7454 408 0,'-11'-5'-12'15,"3"-1"23"-15,8-1 31 16,0 3-1-16,5 1-19 0,7 1-18 16,5-1-1-16,3-1-2 15,4 4-1-15,-2 0-2 16,-2 0-36-16,1 0-30 15,-6 0-46-15,-1 0-99 16</inkml:trace>
  <inkml:trace contextRef="#ctx0" brushRef="#br0" timeOffset="91978.83">14290 7313 318 0,'3'-16'14'0,"1"2"23"16,2 1 14-16,1 2-8 16,0 6-16-16,1 3-15 15,2 2-10-15,0 2-2 0,1 11 0 16,0 5-1-16,-2 1 2 16,1 2-1-16,-4 1-1 15,-2-2 1-15,-2-3-6 16,-2 0 4-16,0-7-2 15,0-1 3-15,-2-5 1 16,-1-3 0-16,2-1 1 16,1 0 3-16,0-5-2 0,0-6 0 15,4-3-2-15,1-4 1 16,4-3-1-16,0 1 0 16,0-1 0-16,-2-3 1 15,-1 3-1-15,-1 3 0 0,-2 2 0 16,-3 5 1-16,0 4 2 15,0 4 6-15,0 3-1 16,-3 0-5-16,-1 12 0 16,-1 4 6-16,3 6 4 15,1 4 1-15,1 1-4 0,0 2-6 16,3-1-2-16,7-1-1 16,2 0-2-16,2-2-20 15,1-2-35-15,0-3-34 16,0-4-112-16</inkml:trace>
  <inkml:trace contextRef="#ctx0" brushRef="#br0" timeOffset="92248.35">14634 7875 441 0,'0'0'15'0,"0"0"-7"16,5-1 27-16,12-3-2 16,3-2-16-16,4 2-13 15,5 2-4-15,2 1-1 16,-1-2-16-16,3 3-33 15,-3-1-50-15,-3 0-120 0</inkml:trace>
  <inkml:trace contextRef="#ctx0" brushRef="#br0" timeOffset="92543.2">15099 7681 373 0,'0'-11'9'0,"2"4"30"16,-2 3 19-16,0 4-6 16,-2 0-21-16,-3 7-19 15,0 6 0-15,1 4 6 0,-1 5-1 16,2 2-7-16,3 0-3 16,0 2-2-16,0-2-5 15,0-1 2-15,1 1-1 16,5-4-2-16,-5-1-6 15,3-7-10-15,-3-1-6 0,1-6-12 16,-2-3-12-16,0-2-13 16,2-2-6-16,0-12-67 15,-1-4-112-15</inkml:trace>
  <inkml:trace contextRef="#ctx0" brushRef="#br0" timeOffset="92895.19">15209 7361 426 0,'0'-10'23'0,"0"2"2"16,7 5 40-16,6 1-25 15,1 2-20-15,5 3-8 16,-2 8 1-16,3 7 6 15,4 5 0-15,-4 2-1 0,1 6 0 16,0 4-5-16,-2 5-2 16,0 4-1-16,-3 2-1 15,-3 3 0-15,-5 2-5 16,-4-1 1-16,-2 2-3 0,-2 0-1 16,-9 0 0-1,-8-2 0-15,-4-5-2 0,-4-2 3 16,-5-5-8-16,-6-4-11 15,-2-7-17-15,-5-4-24 16,-4-6-26-16,-3-6-52 0,-4-5-158 16</inkml:trace>
  <inkml:trace contextRef="#ctx0" brushRef="#br0" timeOffset="93402.38">12998 7457 270 0,'-8'0'-2'16,"-4"0"2"-16,-3 0 22 0,-1 0 34 15,-4 0-15-15,0 7-10 16,-1 4 2-16,-4 5-3 16,-1 7 1-16,-1 10 4 15,2 6-1-15,-2 9-5 0,0 7-7 16,2 8 6-16,5 5-7 16,6 5-4-16,7 0-5 15,8 0-4-15,3-4-5 16,18-5-2-16,13-4-1 15,12-13-2-15,13-2-18 16,15-11-19-16,11-7-11 16,11-11-27-16,11-13-70 0</inkml:trace>
  <inkml:trace contextRef="#ctx0" brushRef="#br0" timeOffset="94270.28">16044 7688 332 0,'0'-14'4'0,"0"-1"7"16,0 1 30-16,-5 0-7 16,-2-1-8-16,-5 3-14 15,0-1-2-15,-3 4 0 16,1 2-3-16,1 3-1 0,-4 3 0 15,0 1-1-15,2 0 1 16,-2 5-1-16,1 9-1 16,1 4-1-16,2 2 4 15,0 3 2-15,5 1 1 16,3 2-3-16,5-2-1 16,0-2-2-16,2 0-2 15,9-8 0-15,3 0-1 16,5-7 2-16,2-1-1 0,0-6 0 15,1 0 0-15,-1-5 0 16,-3-4-1-16,1-6 0 16,-7-2 1-16,-2-4 0 15,-3-3 0-15,-6-3 1 16,-1-3-1-16,0-2-2 0,0-1 1 16,-4 0-1-16,-3 2 0 15,-2 1 1-15,1 5-1 16,0 4 0-16,2 3 0 0,3 5 0 15,-2 5 0-15,3 4 1 16,-1 4 0-16,3 1-3 16,0 12 0-16,0 5 2 15,0 9 0-15,0 2 3 16,5 4-1-16,2 4-1 16,0-1 1-16,2 0-1 15,2-4 0-15,4-1-1 0,-7-3 1 16,4-8-5-16,3 1-14 15,-2-4-19-15,3-7-22 16,0-5-29-16,0-5-34 0,2 0-118 16</inkml:trace>
  <inkml:trace contextRef="#ctx0" brushRef="#br0" timeOffset="94740.18">16246 7609 130 0,'3'-8'264'16,"-1"0"-238"-16,3-3 17 0,-2 4 6 16,4 6-19-16,1-2-13 15,3 3-14-15,-1 0-1 16,3 11-3-16,0 3 1 16,-3 4 0-16,0 2-1 0,-2 2 1 15,-2-1-1-15,-3-2-8 16,-3-4-1-16,0-1 1 15,0-5 7-15,0-1 1 16,0-5 1-16,0-3 1 0,0 0 1 16,0 0 2-16,0-9 0 15,0-3-3-15,8-3 1 16,-1-3-2-16,2-3 1 16,-2-3 0-16,2 3-1 15,-2-3 0-15,-2 0 0 16,-1 3 1-16,-2 1-1 0,-2 6 0 15,0 3 2-15,-2 6 4 16,0 5 0-16,-3 0-3 16,-2 5-2-16,1 9 1 15,1 6 3-15,3 3 0 0,4 4 2 16,-2 2-1 0,3-3-1-16,8 1-4 0,2-4-1 15,5-2 0-15,-1-4-17 16,5-7-18-16,2-5-33 15,-3-4-60-15</inkml:trace>
  <inkml:trace contextRef="#ctx0" brushRef="#br0" timeOffset="95367.86">16648 6910 341 0,'0'-9'1'0,"7"-2"2"15,7 4 15-15,4 0-2 16,2-1-2-16,3 5-4 16,4-2 2-16,-2 5 2 0,0 0 0 15,-3 0-1-15,-6 12-5 16,1 2-5-16,-5 6 1 15,-2 9 6-15,0 3 4 16,-5 7 5-16,0 2-2 16,-1 9 3-16,-1 7-1 15,1 2-4-15,2 3 0 0,1 8-2 16,1 2-2 0,3 0 2-16,2 7 0 0,-1-2-10 15,0 3 0-15,0 2-2 16,-3 3 2-16,0-9 0 15,-4 1-1-15,-3-8 1 0,-2-3-1 16,0-7 3-16,-3-8 3 16,-7-4 2-16,-2-7-3 15,-2-2 5-15,-3-6-3 16,-5-5-3-16,2-5-3 16,-6-5-1-16,-4-3-1 15,-6-4 0-15,-13-3-9 0,-10-2-33 16,-14-5-36-16,-16 0-68 15,-13-5-179-15</inkml:trace>
  <inkml:trace contextRef="#ctx0" brushRef="#br0" timeOffset="96237.42">11856 6922 171 0,'6'-16'9'16,"-3"6"22"-16,3-1 17 15,-4 2-6-15,-2 5-5 16,0 0-10-16,0 4-8 0,-8 0-14 16,-4 8-4-16,-2 6 0 15,-6 0 1-15,-2 6 2 16,0 0 0-16,1 3 2 16,0 0 2-16,-1 2 1 15,3 1 0-15,0 1 1 16,5 2-1-16,1 2 1 0,3 0-4 15,5 1 4-15,-1 4-2 16,0 4 1-16,4-1 3 16,-1 4 1-16,1 5 2 15,0 6-1-15,1 2 1 0,-1 7-3 16,0 3-1-16,2 5-1 16,0 0-2-16,0 5 2 15,0 3-6-15,7 0-1 16,0-1 2-16,5 3 3 15,-6 1 1-15,3-2 0 16,3-4-2-16,-2 0-2 0,-1-1-1 16,2-6-1-1,1-3-2-15,0-7 0 0,2-7 0 16,3-8 0-16,5-7 0 16,7-9-1-16,5-9-10 15,11-8-12-15,8-7-16 0,16-4-38 16,10-20-57-16,14-14-214 15</inkml:trace>
  <inkml:trace contextRef="#ctx0" brushRef="#br0" timeOffset="97250.39">17841 7549 277 0,'0'-10'10'0,"0"0"19"16,0-1 21-16,0-1-13 15,-5 1-13-15,0 0-7 0,-4-1-8 16,0 3 0-16,-2 0-4 16,-3 4-1-16,1 1-1 15,-3 4 1-15,0-2-1 16,-2 2 1-16,2 13 1 0,0-3 6 15,1 6-2-15,6 3 0 16,4 2 0-16,3 2-5 16,2 0-1-16,4 2-2 15,10-2 1-15,4-1-1 16,3-8 0-16,3-2 1 16,1-8-1-16,-2-4 0 0,1 0 0 15,-3-5 0-15,-3-8 0 16,-4-5 0-16,1-3 0 15,-4-4 1-15,-5 0 4 16,-2-4 3-16,0-1-1 16,-5 0-1-16,1-3-2 0,0 1-3 15,-3 0-1-15,-1 2-1 16,-1 2 0-16,0 2 0 16,3 7 0-16,-3 8 1 15,3 6 3-15,1 5 3 16,1 7-7-16,0 11-1 0,0 8 4 15,0 7 4-15,0 1 3 16,1 3-2-16,8-1 0 16,-2-1-1-16,3-1-5 15,-2-1-2-15,-1-3 1 16,0-3 0-16,1-4-1 16,-3-4 1-16,-1-3-12 0,-1-3-13 15,4-4-16-15,-1-4-19 16,1-1-7-16,0-4-14 15,2 0-21-15,2-7-31 16</inkml:trace>
  <inkml:trace contextRef="#ctx0" brushRef="#br0" timeOffset="97690.07">18085 7497 236 0,'17'-15'83'15,"-1"1"-33"-15,2 3 8 0,0 1-1 16,0 1-15-16,-2 7-18 15,-2 2-13-15,-1 0-6 16,-6 7 1-16,0 6-3 16,-1 3 1-16,-5 0-2 15,-1 2 1-15,0 0-1 16,0 1-1-16,0-5 0 0,-1 0 0 16,-3-4 0-16,2-5-1 15,2-2 0-15,0 1 2 16,0-4 0-16,7-2 2 15,5-7 1-15,-2-2-3 16,2-4-1-16,0-2 1 0,-2-2-2 16,-3 1 1-16,1-3 0 15,-3 1-1-15,-3 2 1 16,-2 2-1-16,0 3 2 16,0 5 0-16,-3 1 2 15,-4 5 1-15,-1 2-2 0,1 2-1 16,2 10 3-16,-2 4 2 15,0 6 7-15,6 3-3 16,1 2-4-16,0-1-5 16,3 1-1-16,10-4 0 15,3 1-12-15,6-7-19 0,1-4-14 16,10-10-56-16,-1-3-127 16</inkml:trace>
  <inkml:trace contextRef="#ctx0" brushRef="#br0" timeOffset="107187.95">8497 10079 358 0,'-7'4'-1'15,"3"-2"13"-15,4-2 15 16,0 0 1-16,4 0 1 0,10 0 2 15,2-2-11-15,5-2-9 16,1 1-8-16,3 0-1 16,-3 1-1-16,-3 2-2 15,-2 0-24-15,-7 0-43 16,-4 0-44-16,-5 3-93 16</inkml:trace>
  <inkml:trace contextRef="#ctx0" brushRef="#br0" timeOffset="107349.55">8551 10224 332 0,'-10'9'15'0,"5"-6"18"0,5-3 16 15,0 0 6-15,11 0-16 16,5-7-18-16,11-4-17 16,5 1-2-16,6-1-2 15,0-1-28-15,2 1-58 16,-6 2-180-16</inkml:trace>
  <inkml:trace contextRef="#ctx0" brushRef="#br0" timeOffset="107957.27">10105 9923 88 0,'0'-11'177'16,"0"4"-144"-16,0 3 19 15,-6 2-4-15,-3 2-24 16,-3 0-7-16,2 11-1 15,0 7 3-15,-2 9 6 0,2 7 4 16,5 6 2-16,-2 12 0 16,7 5-5-1,0 8-2-15,0 0-4 0,7 5 0 16,3 2-5-16,7-2-4 16,-2 4-6-16,2-3 0 15,-2 1 2-15,2-5 1 0,-3-1-4 16,-3-9-4-16,-4-5 3 15,-3-4-2-15,-4-9-1 16,0-3 1-16,0-5-1 16,-4-8 1-16,-4-4 0 15,-2-1-9-15,-4-3-13 0,-3-2-25 16,-2 2-21-16,-2 1-32 16,0-3-37-16,-1 3-107 15</inkml:trace>
  <inkml:trace contextRef="#ctx0" brushRef="#br0" timeOffset="108305.97">9942 11485 339 0,'6'24'12'15,"-1"-7"30"-15,0 3 17 16,5-2-4-16,-2-3-19 16,3 3-16-16,2-5-9 0,-1-1 1 15,3-2-1-15,-1-3-3 16,1-5 0-16,-1-2-2 15,-1 0-1-15,-3-8-1 16,-1-4-2-16,-4-6 0 16,-3 2-1-16,-2-4 1 15,-4-1 2-15,-8-3-2 0,-6 1 0 16,-5 4-1-16,2-1-2 16,-3 7 1-16,-1 7-2 15,1 6 2-15,3 0-1 16,1 8 0-16,6 7 3 15,1 4 2-15,4 1-2 0,8-4 0 16,1 2-2-16,3-4 0 16,15-5-1-16,5-7-17 15,2 0-27-15,9-15-45 16,2-14-106-16</inkml:trace>
  <inkml:trace contextRef="#ctx0" brushRef="#br0" timeOffset="108940.86">10214 9578 382 0,'0'0'3'0,"0"-6"13"16,-2 2 4-16,2 2 10 0,0 2-13 16,7 0-13-16,3 5-3 15,2 6 2-15,-2 1-1 16,-1 4 0-16,1-4-1 16,-5 5-1-16,-2-5 1 15,-3 4 0-15,0-5-1 16,0 0 2-16,-3-6 2 0,-1 1 7 15,3-5 1-15,1-1 1 16,0 0 0-16,0 0 4 16,3-9-11-16,4-1-4 15,-2-5 1-15,4-1-1 16,1 0 2-16,-3-1 0 0,-2-1 0 16,0 5-2-16,-3 1 1 15,-2 3 6-15,0 5 1 16,0 4 3-16,0 0-3 15,0 7-9-15,-2 7 0 16,-2 3-1-16,3 4 3 0,1 2-1 16,0 4-2-16,5-2 1 15,10 0-7-15,1-2-49 16,7-4-78-16,4-9-259 16</inkml:trace>
  <inkml:trace contextRef="#ctx0" brushRef="#br0" timeOffset="110773.88">20896 13377 210 0,'-8'0'38'0,"-2"0"-4"15,0-1 5-15,2-6 5 0,2-3-12 16,1 1-3-16,3-2-3 15,-1 0-5-15,3 2-2 16,0-1-1-16,5 2-9 16,4 3 0-16,4 3-6 15,1 2-1-15,3 0-1 0,-3 10-1 16,0 5 0-16,0 5 0 16,-1 0-1-16,-4 0 2 15,-4 2-1-15,-1-2 0 16,-4-5 1-16,2 1-1 15,-2-3 0-15,-7-4 0 16,1 0 1-16,1-4-1 0,-1-2 2 16,3-1-1-16,3-2 1 15,0 0 1-15,0-3 0 16,1-8-2-16,9 3 0 16,2-5-2-16,0-1 2 0,-2-1-1 15,0 1 0-15,-3-1 0 16,0-2 0-16,-4 2 1 15,-1-2-1-15,-2 2 0 16,0 5 1-16,0 3-1 16,0 3-1-16,0 4 3 0,0 0-3 15,0 13 1 1,-4 1 0-16,4 6 0 0,-1 1 4 16,1 2-2-16,0-2 0 15,0 2 0-15,0-7-1 16,5-2-2-16,3 2-3 15,3-8-16-15,2-3-21 16,3-3-15-16,-1-2-21 0,-2 1-36 16,4-5-77-16</inkml:trace>
  <inkml:trace contextRef="#ctx0" brushRef="#br0" timeOffset="111118.16">21115 13244 236 0,'-8'-25'31'0,"7"2"36"16,-1 3-26-16,2 4 3 16,3 6-6-16,11-1-21 15,-4 4-8-15,7 5-5 0,-3 2-1 16,0 0-2-16,-1 2-1 16,1 12 1-16,-5 2-2 15,0 4 1-15,-6-1 0 16,3 2 0-16,-6-3 0 15,0 0 0-15,0-2 0 0,0-6 0 16,0 0 2-16,0-4 0 16,0-3-1-16,0-3 4 15,0 0 1-15,9 0 3 16,3-6-5-16,7-2-3 0,0-2-1 16,3 0 0-16,1 3-9 15,-4-1-12-15,2 8-12 16,-7 0-23-16,-5 0-23 15,-5 11-61-15</inkml:trace>
  <inkml:trace contextRef="#ctx0" brushRef="#br0" timeOffset="111418.06">20846 13832 392 0,'-19'0'12'0,"2"0"-4"16,17 0 23-16,0-2 15 15,10-3-20-15,11 2-13 16,6-1-4-16,1 1 5 0,8 1 4 16,2 0-5-16,3 0-6 15,-1 0 1-15,-3 2-6 16,-3 0-2-16,-5 0 1 15,-4 0-2-15,-5 0-13 16,-9 0-9-16,-6 0-16 0,-1 0-16 16,-4 2-28-16,0 2-33 15,-7-1-74-15</inkml:trace>
  <inkml:trace contextRef="#ctx0" brushRef="#br0" timeOffset="111850.73">21014 14061 305 0,'-9'8'25'0,"6"-4"-4"15,-1-4 16-15,3 0 15 0,1-4-9 16,0-6-19-16,1-1-3 16,6-3-4-16,5 1-1 15,-2-1-7-15,2 4-4 16,3 0-2-16,-3 3-1 15,2 6 0-15,0 1 0 0,-4 0-2 16,0 12 1-16,-2 0-1 16,-2 5 0-16,-5 0-1 15,-1 1 2-15,0 2-1 16,-7-2-1-16,-5-2 1 16,-1-2 1-16,-1 0 1 15,-1-1 0-15,1-4 5 16,1 1 0-16,4-2 0 15,1-3 0-15,4 0-1 0,4-1-2 16,0 0 0-16,0-3 0 16,11 1 2-16,5-2 4 15,3 0-5-15,5 0-1 0,1 0-4 16,2-7 0-16,2 2 0 16,3-2-19-16,-1 1-23 15,0 1-19-15,-1-4-66 16,2-5-194-16</inkml:trace>
  <inkml:trace contextRef="#ctx0" brushRef="#br0" timeOffset="112201.24">21828 13630 392 0,'-2'3'24'0,"-3"-3"1"0,5 0 3 16,0 0-4-16,4 0-3 16,10 0-9-16,4 0-10 15,5 0-2-15,6 0-7 16,5 0-29-16,2 1-27 16,5-1-41-16,3 0-94 0</inkml:trace>
  <inkml:trace contextRef="#ctx0" brushRef="#br0" timeOffset="112721.97">22427 13543 346 0,'-7'0'5'0,"4"0"8"0,-1 0 14 16,4 0 0-16,0 4-8 15,0 3-6-15,2-2-4 0,7 1 0 16,2-3 4-16,2 1-1 16,0-4-4-16,1 0 1 15,-2 0-1-15,1-4-1 16,-3-5-4-16,-1 1-2 16,-3-3 0-16,-2 0 1 15,-1 0 3-15,-3 1 1 16,0-2 0-16,0-1-4 0,-5 4-1 15,-3 1 2-15,-1 3-1 16,-1 3-1-16,-2 2 2 16,2 0-3-16,-4 0 3 0,1 12 3 15,-1-4 3-15,1 9 0 16,1-2 1-16,0 3-3 16,4 3 1-16,2-3 0 15,5 2-1-15,1 3-2 0,0-4-1 16,5-1 0-16,8 0 1 15,1-4-1-15,4-1-1 16,3-6-2-16,3-1 1 16,1-4-1-16,-1-2-1 15,0 0-2-15,0-5-14 16,-3-5-10-16,-3 0-16 0,-3-5-18 16,-5 1-7-16,-5-4-18 15,-2-3-18-15,-3-4-57 16</inkml:trace>
  <inkml:trace contextRef="#ctx0" brushRef="#br0" timeOffset="112955.59">22461 13239 276 0,'-12'-9'2'0,"4"3"35"15,4 1-2-15,2 4 4 16,2-2-5-16,0 2-15 15,9 1-5 1,1 0-4-16,7-2 1 0,0 0-6 16,5 0-3-16,0 2-2 15,2-2 0-15,0 2-10 0,0-2-32 16,1 1-29-16,-3-2-21 16,-3-3-66-16</inkml:trace>
  <inkml:trace contextRef="#ctx0" brushRef="#br0" timeOffset="113412.33">22741 13108 209 0,'-3'-8'95'0,"3"-3"-54"15,0 4-8-15,0-3 8 16,0 3 2-16,6 2-19 16,3 2-10-16,-2 1-4 15,6 2-6-15,-4 0-2 0,1 5-1 16,0 6-1-16,-2 3 1 15,-2 1-1-15,-3 0 1 16,-1 2 0-16,-2-2-1 16,0-2 1-16,0-4 0 15,0 0-1-15,-2-4 1 0,-1 1 1 16,1-5-1-16,2-1 1 16,0 0 1-1,0-3 2-15,7-5-3 0,3-2 0 16,2-4 0-16,-2-1-2 15,2-3 1-15,-4 1-1 16,1-3 1-16,-2 0 0 0,-1 2 0 16,-1 1 1-16,-3 4 2 15,0 3 2-15,0 3 1 16,-2 5 2-16,0 2-1 16,0 2-9-16,0 10 1 15,0 3 0-15,-2 4 3 16,2 0 0-16,0 3-1 0,0 1-2 15,0-1 0-15,3-1-2 16,6-2-16-16,-2 1-18 16,6-4-20-16,1-2-55 15,1-3-117-15</inkml:trace>
  <inkml:trace contextRef="#ctx0" brushRef="#br0" timeOffset="113727.82">23099 13534 341 0,'-5'2'14'0,"5"-2"15"16,0 0 1-16,9 0 1 0,6 0-2 15,2 0-8-15,5 0-10 16,3 2-8-16,2-2-3 16,-2 3-5-16,3-1-20 15,-1-2-31-15,2 0-54 16,0 0-102-16</inkml:trace>
  <inkml:trace contextRef="#ctx0" brushRef="#br0" timeOffset="114287.36">23525 13440 372 0,'0'-7'2'15,"0"0"16"-15,7 0 6 16,4 3 10-16,-2 1-5 0,3 3-11 16,1 0-6-16,-2 0-3 15,-1 7-1 1,0 3-5-16,-3 5-1 0,-2 2-1 16,-3-1-1-16,-2 4 1 15,0-2-1-15,0-3 1 16,-9 2-1-16,0-5 0 15,0-1 0-15,0-4 1 0,0 0-1 16,4-3 1-16,1-4 0 16,2 0 0-16,2 0 2 15,0-2 0-15,10-7-1 16,2-3-1-16,0 1 2 0,3-5-1 16,-1 0 1-16,-1 0 0 15,-1 0 0-15,-1-2-1 16,-4 2-1-16,-1 0 1 15,-1 2 0-15,-2 0 0 16,-3 6 3-16,2 1 4 16,-2 4 1-16,0 1-5 0,0 2-2 15,-5 0-3-15,-2 4 0 16,0 6 1-16,3 5 2 16,-2 0 3-16,1 5 5 15,5-2 0-15,0 5-2 16,0-5-2-16,5 0-3 0,5 0-2 15,2-6-1-15,5 2 0 16,0-5-2-16,3 0-12 16,2-3-22-16,-3-5-41 15,3-1-81-15</inkml:trace>
  <inkml:trace contextRef="#ctx0" brushRef="#br0" timeOffset="115996">24597 13074 326 0,'-3'-16'-8'0,"-17"0"17"16,13 2 11-16,3 7 8 0,2 0 7 16,2 3 4-16,0 2-9 15,0 2-5-15,-1 0-14 16,1 11-7-16,0 5 12 16,0 11 5-16,0 7 1 15,0 10 0-15,0 10-1 0,0 8-6 16,7 6-3-16,-2 5 0 15,4 4-4-15,0 5-2 16,-2-2-3-16,2 0-1 16,-6-5 0-16,3 0-2 0,-5-11 1 15,-1-5 0 1,0-9-1-16,0-7 1 0,-1-9 0 16,-5-4-2-16,5-7-5 15,-5-8-17-15,5-4-11 16,1-5-29-16,0-4-32 15,0-2-34-15,0-2-64 0</inkml:trace>
  <inkml:trace contextRef="#ctx0" brushRef="#br0" timeOffset="116326.46">24752 14201 297 0,'0'10'8'0,"0"-3"14"15,0 0 14-15,0-2-2 16,3 1-2-16,6-5-2 0,4 1 3 16,1-2-7-16,6 0-6 15,1 0-5 1,1-5-3-16,-2-4-4 0,-3-2-3 16,0 0 6-16,-9 1 6 15,-2-3-7-15,-5-1-2 16,-1 0-3-16,-3-1-1 0,-8 1-1 15,-5 4-2-15,-2 2-1 16,-2 5-1-16,1 1 0 16,1 2 0-16,1 0-8 15,5 3-9-15,2 5-12 16,2-1-18-16,2-2-21 0,6-5-48 16,0 0-155-16</inkml:trace>
  <inkml:trace contextRef="#ctx0" brushRef="#br0" timeOffset="116898.14">24767 12973 277 0,'2'0'53'0,"0"0"-4"16,2 0-5-16,1 0-9 15,2 0-9-15,2 0-4 16,2 2-8-16,0 3-4 0,-1 2-5 16,2 4-3-1,-5 1 0-15,-2 5-1 0,-2 0-1 16,-3 1 1-16,0-2-1 16,0-2 0-16,-3 2 1 15,-4-6 0-15,2-4 1 0,-2-2 2 16,4-4 3-16,3 0 3 15,0-2 1-15,0-9-6 16,6-1-4-16,1-4 0 16,2-2-1-16,0-1 1 15,-2-1-1-15,-1 4 0 0,-3 0 1 16,1 5 3-16,-4 2 6 16,0 8 4-16,0 1-4 15,0 1-9-15,0 13-1 16,0 4 0-16,-2 4-1 15,2 4 1-15,0 1 0 16,0 2-19-16,9-6-42 0,0-7-86 16</inkml:trace>
  <inkml:trace contextRef="#ctx0" brushRef="#br0" timeOffset="120544.08">11284 10138 126 0,'-6'-2'15'0,"1"1"15"0,1-1-1 15,-1 0-11-15,2 0-5 16,-1 1 2-16,2-3-3 16,-2 1 1-16,2 1 7 15,2-2 0-15,-2 0-6 16,2 1-8-16,0 1-1 0,-1 1 3 16,-1-3 8-16,2 2 11 15,-2-1 9-15,1 1-2 16,-1-2-5-16,0-1-4 15,2-1-3-15,0 3-3 16,0 0-10-16,2 1-7 0,6 2-2 16,4 0-2-16,2 0 2 15,1 7 0-15,0 5-2 16,0 3 1-16,-3 3-1 16,-1 1 1-16,-5 4 1 15,-1-2 0-15,-5 4-3 0,0-3 1 16,-3 0 0-16,-7-4-4 15,1-5 6-15,-1-2 3 16,2-3-1-16,3-5 0 16,3-3 2-16,2 0 6 15,0-5-1-15,2-8-7 0,7-3-2 16,0-2 2-16,3-3-2 16,0-1 0-16,-2-1 1 15,-1 2-1-15,-4-1 0 16,1 1 1-16,-4 3 0 15,1 0-2-15,-3 6 1 16,0 1 0-16,0 5 1 16,0 3-2-16,0 3 1 0,0 0-3 15,-3 5 3-15,1 8-1 16,-2 3 2-16,2 3 1 16,0 5 0-16,1-1 2 15,2 0 0-15,-1 1 3 0,0-3-5 16,4-1-1-16,7-5 0 15,0-2-1-15,5-2 1 16,0-6 0-16,8-2-17 16,-3-3-25-16,2 0-31 0,1-3-53 15,-3-9-155-15</inkml:trace>
  <inkml:trace contextRef="#ctx0" brushRef="#br0" timeOffset="120908.95">11517 9953 364 0,'-9'-18'44'15,"4"0"-3"-15,5 4-2 16,0 0-16-16,7 3-16 16,7 4-3-16,6 3-4 0,-1 4 1 15,-2 0 2-15,0 11-6 16,-4 6 3-16,-4 1-1 15,-4 4-2-15,-4 1-3 16,-1-3 1-16,-1 1 4 16,-11-3 1-16,2-2 1 0,-2 0 0 15,4-5 1-15,-1-2 4 16,5-4 0-16,1-1 3 16,3-4 1-16,0 0 1 15,7 0 0-15,5-4-8 16,6-1-1-16,3-3-2 15,1 2 1-15,2-2-3 0,-2 3-19 16,-7 3-17-16,0 2-15 16,-6 0-44-16,-6 2-83 15</inkml:trace>
  <inkml:trace contextRef="#ctx0" brushRef="#br0" timeOffset="121220.58">11269 10515 403 0,'-20'0'4'0,"6"2"30"16,7-2 9-16,7 0 2 15,0 0-23-15,16 0-9 16,6 1 1-16,8-1 3 15,6 0-5-15,5 0-7 0,6 0 0 16,-1-5-2-16,2 0-2 16,-6-1 1-16,-5 1-2 15,-5 1 0-15,-11 1 1 0,-4 3-1 16,-9 0 0-16,-1 0-14 16,-7 0-28-16,0 6-19 15,-5 2-34-15,-5 1-66 16</inkml:trace>
  <inkml:trace contextRef="#ctx0" brushRef="#br0" timeOffset="121676.68">11434 10762 321 0,'-10'4'44'0,"1"-4"-17"0,2 0 15 15,4 0 7-15,3-4-9 16,0-3-22-16,3-1-9 16,8 0-1-16,1-2-4 15,3 5-1-15,0-3-3 0,2 4 1 16,-2 3-1-16,0 1-1 16,-2 0 1-16,-2 9-1 15,-4 3 0-15,-2 6 1 16,-1 2-2-16,-4-1 2 15,0 3-2-15,-2-1 2 16,-7-1 2-16,-2-3-2 0,0 0 0 16,1-3 2-16,-2-2 5 15,0-3 4-15,4-1 0 16,1-3 0-16,0-2-3 16,4-1-1-16,3 0-1 15,0 0-3-15,3-1-1 16,9-1 4-16,2 0-2 15,6 0 1-15,1 0-3 0,4 0 0 16,0-5-1-16,-3-2 0 16,-1 0-1-16,-3 1-13 15,-4-1-40-15,-2 0-65 0,-5-4-195 16</inkml:trace>
  <inkml:trace contextRef="#ctx0" brushRef="#br0" timeOffset="122136.67">12151 10336 396 0,'-3'0'40'0,"-7"0"-7"16,8-8 23-16,2 2-28 16,9 1-15-16,6-2-7 0,7 2-5 15,2-3 0-15,2 4 0 16,4 1-9-16,2-1-33 15,1 3-20-15,2-3-34 16,-6-1-70-16</inkml:trace>
  <inkml:trace contextRef="#ctx0" brushRef="#br0" timeOffset="122652.74">12666 10185 340 0,'0'0'16'16,"0"0"15"-16,0 3-15 16,4 3 13-16,3 1-2 15,4 0-9-15,-1 2-4 16,3 0 3-16,5-4-5 0,-2 0-3 16,3-5-1-1,-4 0-1-15,0 0-1 0,-2-1 2 16,-1-8-2-16,-3 0 0 15,-3-3-3-15,-1 1 0 16,-5-2-1-16,0 1 0 16,0 3-1-16,-4-2-1 0,-3 2 0 15,-2 2 0-15,-2 2 0 16,1 0 0-16,-3 3 1 16,-1 2-2-16,-1 0 1 15,1 3 1-15,-4 8 0 16,2 1 1-16,1 6 5 0,3 0 3 15,1 5 1-15,4 4-2 16,3-2 2-16,4 3-1 16,0-1-3-16,4-2 1 15,7-2-1-15,3 1-2 16,1-7-2-16,2-4-1 16,1-3 0-16,2 0 0 0,0-7-1 15,0-3 1-15,1 0 0 16,1 0-2-16,-2-5 0 15,0-6-17-15,1-1-16 16,-8-5-15-16,2-2-24 0,-4-2-22 16,-2-6-47-16</inkml:trace>
  <inkml:trace contextRef="#ctx0" brushRef="#br0" timeOffset="122875.48">12776 9940 369 0,'-10'-5'8'0,"2"2"16"0,6-1 31 15,2 4-14 1,0-4-18-16,10 4-15 16,3-3-6-16,9 1-1 0,4 0 1 15,0-2-3-15,1 3-35 16,0-3-34-16,-2-3-52 15,-1 0-149-15</inkml:trace>
  <inkml:trace contextRef="#ctx0" brushRef="#br0" timeOffset="123328.3">13029 9755 191 0,'0'-10'181'0,"0"2"-147"16,0-3 11-16,5 4-5 15,7 0-14-15,1 3-11 16,2 4-6-16,1 0-3 16,-1 4-5-16,-1 6-1 15,-1 7 1-15,-6 1-2 0,-2 1 1 16,-3 0-1-16,-2-1-3 16,0-1 1-16,-7-2 1 15,0-3 3-15,-1-4 0 16,3-2 0-16,3-3 1 15,0-3-1-15,2 0 5 0,0-5 5 16,4-6-9 0,3-3 1-16,2-2-2 0,2-4 0 15,-4-1 0-15,0-1-1 16,-1 1 1-16,-4 2 0 16,-1 1 1-16,-1 3 2 0,0 5 2 15,0 3 5-15,0 4-2 16,-1 3-3-16,-4 3-5 15,0 11-1-15,3 4 2 16,1 3 2-16,1 6-1 16,0 0 1-16,5 3-3 0,6-2-1 15,1-1 1-15,5 0-4 16,-1-4-20-16,-1-3-32 16,-3-6-41-16,1-5-112 15</inkml:trace>
  <inkml:trace contextRef="#ctx0" brushRef="#br0" timeOffset="123723.24">13521 10197 324 0,'-10'2'32'0,"1"-2"-8"0,1 0 22 16,4 0 10-16,3 0-10 16,1 0-16-16,5 0-18 15,8 0-4-15,4 2-1 16,7 0-5-16,5 0-2 0,0 1-1 16,5 0-22-16,3 1-35 15,-6-2-42-15,1-2-85 16</inkml:trace>
  <inkml:trace contextRef="#ctx0" brushRef="#br0" timeOffset="124289.7">13945 10121 316 0,'0'-11'66'0,"0"-2"-39"0,5 5 5 15,2-2 12-15,3 2-12 16,-1 4-14-16,3 4-10 16,3 0-3-16,-1 4 0 15,-1 10-3-15,-3 4-1 16,-1 2 1-16,-1 3-1 0,-5 2-1 16,-1 0 2-16,-2-3-2 15,0 0 0-15,0-2 0 16,-8-4 0-16,3-4 0 15,0-3 2-15,1-1 1 0,2-3 0 16,1-4-1-16,1-1 0 16,0 0 1-16,0-1 5 15,3-8-2-15,6-2-2 16,0-3-4-16,2-2 0 16,-1-2 1-16,2-3-1 0,-2-1 0 15,-1-3 1 1,-1 2-1-16,-3 0 0 0,0 1-1 15,-1 2 1-15,-4 8 0 16,0 1 0-16,0 4-1 16,0 7 1-16,-2 0-2 15,-5 2 0-15,-1 11 2 0,3 2 4 16,0 5 0-16,1 3 3 16,2 3 5-16,2-3 1 15,0 2-5-15,0-2-2 16,7-3-3-16,0-5-1 15,3 2-2-15,2-5 1 16,1-3 0-16,-1 0-6 0,2-4-17 16,0-3-23-16,-2-2-48 15,1 0-109-15</inkml:trace>
  <inkml:trace contextRef="#ctx0" brushRef="#br0" timeOffset="124923.58">14646 10183 156 0,'-7'0'53'0,"2"0"2"16,0 0 9-16,1 0-11 15,1 0 2-15,3 0-12 16,0 0-4-16,0-2-1 16,0 2-17-16,10-2-14 15,5 2-4-15,4-1 4 0,5 1-3 16,3 0-1-16,0 0-1 15,0 0-2-15,-1 0 0 16,-6 0 0-16,0 0-18 16,-4 0-12-16,-3 0-21 0,-4 0-19 15,-6-2-36-15,-3-1-90 16</inkml:trace>
  <inkml:trace contextRef="#ctx0" brushRef="#br0" timeOffset="125209.26">14748 10069 320 0,'-2'-2'12'0,"0"0"19"0,0 2 21 16,2 0-14-16,0 9-18 15,0 3 2-15,0 7-2 16,0 4 0-16,0 2-3 15,0 0-4-15,0 2-5 16,0-3-4-16,0 2-2 0,0-5-1 16,0 0 0-16,0-3-1 15,0-4-6-15,0-3-13 16,0-2-15-16,7-5-25 16,6-4 1-16,3 0-22 15,4-6-97-15</inkml:trace>
  <inkml:trace contextRef="#ctx0" brushRef="#br0" timeOffset="125487.85">15138 10037 376 0,'3'-4'21'0,"1"-5"15"15,-3 8 18-15,1 1-15 16,2 0-30-16,-3 8-1 15,4 5 12-15,2 3 1 0,0 3-5 16,-4 3-7-16,4 1-2 16,-2 2-4-16,-1 0-1 15,-4 4-1-15,0-6 0 16,0 2-1-16,0-6 1 16,0-3-7-16,-4-3-11 0,1-4-9 15,1-4-14-15,2-5-32 16,0 0-30-16,0-7-37 15</inkml:trace>
  <inkml:trace contextRef="#ctx0" brushRef="#br0" timeOffset="125864.22">15380 9750 390 0,'4'-18'-3'16,"1"5"31"-16,2 2 23 16,0 6 1-16,2 3-12 15,4 2-16-15,1 4-8 16,2 10 3-16,4 6-1 0,-1 6 0 16,3 6 4-16,4 6-4 15,-7 5-4-15,4 7 0 16,3 5-3-16,-1 6 4 15,-2 5 0-15,2 5 0 16,-3 1-2-16,-6 1-6 16,0-2 1-16,-9-3 0 15,-7-1-5-15,0-3 0 16,-14-3-1-16,-11-2-2 0,-6-1 1 16,-6-7-1-16,-7-1-7 15,-6 0-11-15,-7-4-20 16,-3-1-32-16,-9-8-40 0,-13-7-84 15</inkml:trace>
  <inkml:trace contextRef="#ctx0" brushRef="#br0" timeOffset="126405.24">10960 9735 254 0,'-18'0'130'15,"-3"7"-118"-15,-4 8 7 16,-2 6 28-16,-2 9-4 16,0 11-12-16,-1 9 0 0,1 7 0 15,0 10-10-15,5 6-1 16,4 5-3-16,1 4-9 16,11 4-3-16,6-3 0 15,2 2 0-15,14-5-4 16,13-6-1-16,7-4 2 0,15-4-4 15,8-5 2-15,13-4-14 16,10-9-21-16,9-3-35 16,10-15-73-16,8-9-217 15</inkml:trace>
  <inkml:trace contextRef="#ctx0" brushRef="#br0" timeOffset="127284.32">16232 10144 48 0,'0'-13'276'0,"0"1"-249"15,0-2 18-15,0-1 5 0,-5 3-16 16,-2 1-11-16,0 0-12 15,-1 4 1-15,0 2-2 16,-3 1-3-16,-2 4-4 16,1 0-2-16,-1 0-1 0,-1 9 1 15,2 5-1-15,-3 1 2 16,4 1 1-16,4 3 1 16,3 3 0-16,4-1 1 15,0-1-1-15,4 0-2 16,9-5 0-16,5 0 1 15,-1-8-2-15,3-2 1 0,-2-3 0 16,0-2-1 0,1-2 1-16,-7-7-1 0,0-3 1 15,-2-2 2-15,-5-4 6 16,0 2 1-16,-3-6-5 16,-2 1-1-16,0-4-1 15,0 2-3-15,0-4-1 0,0 2 0 16,-5-2 0-16,1 2 1 15,-1 4-1-15,-1 3-1 16,0 4 1-16,3 5 0 16,-1 7 0-16,3 2-1 0,-1 7-2 15,2 8 1-15,0 8 3 16,0 1 0-16,0 7 2 16,0 1 0-16,3 2 0 15,3-2-2-15,1 0-1 16,2-3 1-16,2-2-1 0,-3-8-5 15,6-1-14-15,-4-5-19 16,5-6-24-16,-1-2-11 16,0-5-18-16,-1 0-30 15</inkml:trace>
  <inkml:trace contextRef="#ctx0" brushRef="#br0" timeOffset="127690.34">16403 10083 243 0,'0'-20'41'15,"4"6"28"-15,3-2-1 16,2 7-11-16,2 4-21 0,1 1-18 16,1 4-4-16,1 0-5 15,0 13-7-15,-4 3 2 16,-1 3-3-16,-3 4 0 16,-2-1 0-16,-4-2-1 15,0 1 1-15,0-3 0 0,0-7-1 16,-2-1 0-16,0-2 1 15,2-8-1-15,0 0 3 16,0 0 2-16,2-13 3 16,2-1-3-16,4-4-1 15,0-2-1-15,1-1 1 16,-1 0 2-16,-3-1-5 16,-1 2 1-16,-3 2-1 0,-1 8 0 15,0 3 1-15,0 7 4 16,-5 0-3-16,-3 11 0 15,1 5 2-15,2 6 0 16,2 3 1-16,3 2-2 0,0 0-1 16,3 0-3-16,9-4 0 15,7-2-6-15,6-1-28 16,2-9-39-16,4-7-82 16</inkml:trace>
  <inkml:trace contextRef="#ctx0" brushRef="#br0" timeOffset="140900.75">348 12038 242 0,'-2'2'0'16,"2"-1"-4"-16,0 1 6 15,0 2 3-15,0-3 9 16,3 1 1-16,7 4 2 16,0-4 4-16,5 1-3 15,3 0-8-15,4-2-3 16,5 2 1-16,5-3-3 0,5 4-2 16,6-4-1-16,9 0 1 15,4 0-1-15,9 1-1 16,5-1 1-16,11 0 0 15,7 0-2-15,4-1 1 16,8-1 0-16,10-3-1 16,1 1 1-16,7-1-1 15,4-1 1-15,6 0-1 0,2 0 1 16,4 1 1-16,4-3 2 16,4 1 0-16,4-1 2 15,0-2 1-15,2 3 0 16,4-1-1-16,3 1-3 0,1-3 1 15,2 3-2-15,0 0-1 16,4 0 0-16,3 0-1 16,0 2 2-16,2-1-2 15,2 1 0-15,2-1 0 16,-1 4 0-16,1 0 0 16,3-2 1-16,0 0-1 0,2 1 2 15,6 1 2-15,-1 0 3 16,2 0 0-16,2-1 2 15,4 2-1-15,-3-1-5 16,3 1 3-16,4-1-2 16,-1-1 1-16,3 0 0 0,-1-3-3 15,7 1 2-15,-4-2-1 16,2 1 0-16,5-3-2 16,-3 1 0-16,3 0-1 15,-2-1 0-15,5-1 1 0,-3 0-1 16,2 0 1-16,3-1 1 15,3 0 1-15,-6 0 0 16,4 1-1-16,0 1 0 16,-1-1-2-16,-3-1 0 15,0 0 1-15,-1 0-1 16,1 3 0-16,-1-4 0 0,2 4 1 16,-1-3-1-16,1 2 0 15,-2 0 0-15,-1 0 0 16,1 0 0-16,0 2 0 15,-6-1 0-15,4 0 1 16,-6 1-2-16,1 0 2 16,-4-2-1-16,3 2 0 0,0-4 0 15,-4 2 4-15,3 0 1 16,2 0-1-16,-6-2-5 16,-4 3 2-16,2 1-1 0,-1-3 1 15,-5 4-2-15,-6-4 0 16,0 0-1-16,-1 1 0 15,-7 0 1-15,-6-2-1 16,-6 2 2-16,-2-2 0 16,-2 1 0-16,-11-1 0 15,-4-1 2-15,-6 1-1 0,-6 0 0 16,-8 3 0-16,-8 0 0 16,-7-1 0-16,-3 0-1 15,-12 1 0-15,-7 2 1 16,-7-1-2-16,-10 2 1 0,-8-1 1 15,-3 3-1-15,-11-1 0 16,-5 1-1-16,-4-1 1 16,-5 2 1-16,-6 0-1 15,-4 2 2-15,-2 0-1 16,-3 0 1-16,-1 0 0 0,-2 0-2 16,-4 8 1-16,4-1-1 15,-2 2 0-15,-1 3 0 16,1 2 0-16,-1 6 0 15,-1 2 0-15,-4 6-1 16,1 2 2-16,-2 6-1 16,-1 5 1-16,-1 6 1 0,0 5 1 15,0 6 1-15,-1 7 1 16,-5 0-1-16,1 6 2 16,2 4 3-16,-2 5-1 15,2 5 4-15,1 0-1 16,0 6-5-16,2 4-2 15,0 1-3-15,0 0 8 0,2 2-3 16,-2 4-3-16,5-2 0 16,-2 2-1-16,-1 2 1 15,-1-2-3-15,3-2 1 16,-4 0-1-16,2 0 1 16,-2-2-1-16,1-3 0 0,3 1 0 15,-2 2 0-15,3-5 0 16,1-2 1-16,-2-2-1 15,1-3 0-15,0-2 0 16,2-4 0-16,0-3-1 0,4-3 2 16,0 0-1-16,5-6 0 15,3-3 0-15,7-4 0 16,3-5 1-16,5-4-1 16,5-2 0-16,3-5 0 15,10-4-1-15,3 1 1 16,10-5 0-16,7-2-1 0,8-2 1 15,8-3-1 1,9-3 0-16,8-4 1 0,4-2 0 16,13-1 1-16,5 1-2 15,9-3 1-15,1 0-3 16,11-2 2-16,3-2 0 0,3-1 0 16,4-1 1-16,4-3-1 15,3 0 2-15,5-2-1 16,2-1 0-16,-2-1 0 15,4 0 1-15,1-1 0 16,-2 0 4-16,-5-1-5 0,0 2 2 16,-2-1 0-16,-3 2-1 15,-3-1 1-15,-8-2-1 16,-3 1 2-16,-9-2 1 16,-5 0 1-16,-11-2-1 15,-11 0 0-15,-9 0-2 16,-14-6 0-16,-16-3-1 0,-15-3-1 15,-23-4-8-15,-25-7-16 16,-17-8-36-16,-39-10-64 16,-32-16-235-16</inkml:trace>
  <inkml:trace contextRef="#ctx0" brushRef="#br0" timeOffset="142029.24">1893 12487 276 0,'0'-3'9'0,"0"-1"17"16,0 4 4-16,0 0-11 16,0 4-3-16,0 6 4 15,0 7 8-15,0 2-2 0,0 5-3 16,0 2 0-16,5 1-1 16,0 1-4-16,-1-1-2 15,1-2 0-15,0-1-3 16,1-2-2-16,-2-2-4 15,-1-2-5-15,1 0 0 16,-1-6 4-16,-1-1 1 0,1-2-2 16,-1-3 1-16,-2-3-3 15,2-1 1-15,1-2-1 16,-1 0 1-16,3 0 0 16,0 0-1-16,5 0-2 0,1 0 0 15,3 0-1-15,5 0 0 16,-2-4-2-16,5 1-12 15,0-3-8-15,2-1-13 16,3 0-17-16,-5-2-14 16,2-2-23-16,-7-1-62 0</inkml:trace>
  <inkml:trace contextRef="#ctx0" brushRef="#br0" timeOffset="142238.7">2185 12457 356 0,'-2'-2'12'16,"-1"1"13"-16,3-3 4 16,0 1-9-16,8 0-15 0,9 2-2 15,2-3-7-15,6-3-34 16,-1-2-30-16,3-3-62 15</inkml:trace>
  <inkml:trace contextRef="#ctx0" brushRef="#br0" timeOffset="142401.31">2404 12252 330 0,'-7'-4'11'0,"3"3"27"15,-1 1 7-15,3 8-19 16,2 9-4-16,0 2-1 15,0 8-10-15,0 2-7 0,7 3-3 16,-1 5-8-16,-1-3-50 16,2 0-83-16</inkml:trace>
  <inkml:trace contextRef="#ctx0" brushRef="#br0" timeOffset="143256.71">3152 12259 363 0,'-3'-12'9'16,"-8"-5"1"-16,-2 7 12 15,-2-1-14-15,-1 6 4 16,-1-1-6-16,-4 5-6 15,3 1 0-15,2 0 2 16,-2 3 0-16,3 6 2 0,3 2-1 16,2 1 2-16,5 6-3 15,5 0 1-15,0 1 1 16,2 5-2-16,11 1 1 16,3 1-3-16,2 5 2 15,-1-1-1-15,2 2 0 16,-4 2-1-16,-5-4 0 15,1 1 1-15,-8-4-1 0,-3-1 0 16,0-2 1-16,-9-5 0 16,-3-1 0-16,-4-4 3 15,-2-3 8-15,2-4 9 16,-1-2-9-16,3-3 2 0,4-2 0 16,2 0-1-16,2-3 4 15,5-4-7-15,1-4-6 16,0 2 1-16,1 2-5 15,9 0 1-15,1 3-1 16,-1 4 0-16,3 0-1 0,-1 6-1 16,0 8 0-16,3 7 1 15,-2 6 1-15,0 7 3 16,-5 5-1-16,1 8 2 16,-5 3 1-16,-2 3 0 15,-2 4 4-15,0 2 1 16,-4 0-1-16,-1-2 3 0,-6-5 0 15,4 1-1-15,-1-6 3 16,1-5-3-16,6-3-3 16,-3-4-2-16,4-5-2 0,0-4 0 15,0-4 1-15,5-3-1 16,2-4-1-16,6-5-1 16,1-2 0-16,1-8 2 15,3 0-1-15,2 0-2 16,-5-10-9-16,4-2-26 15,-1-4-31-15,-4-4-52 16,-1-8-164-16</inkml:trace>
  <inkml:trace contextRef="#ctx0" brushRef="#br0" timeOffset="144907.31">4567 12165 0 0,'-7'-5'223'0,"1"-3"-192"0,-1-1 22 16,0 1-1-16,-1 0-17 15,4 3 0-15,-1-2-5 16,3 3-6-16,-1 4-2 16,3 0-5-16,0 0-9 15,-2 3-6-15,2 8 2 0,0 8 4 16,0 5 9-16,0 5 5 15,0 4-1-15,0 3-7 16,3 2-4-16,1-1-4 16,-1 1-2-16,1-1-2 15,-4-5-1-15,2 0 1 16,-1-5-1-16,1-5 0 0,-2-5-1 16,0-6 1-16,0-2-1 15,0-4 1-15,0-5 1 16,0 0 2-16,0 0 5 15,0-7 11-15,0-5-14 16,0-3-5-16,0-5 0 0,-5-3 0 16,3-2-2-16,-1 0 2 15,1-3-2-15,-2 1-4 16,3 0-2-16,-1 2-1 16,2 6 5-16,0 1-1 15,0 4 2-15,5 3 1 0,4 4-3 16,6 1 2-16,-1 6 0 15,6 0 2-15,-1 0-2 16,-2 6 3-16,3 3-1 16,-8 4-1-16,0-1 0 15,-2 2 0-15,-7-1 0 0,-3 2-1 16,0-2 0 0,-13 2 3-16,-1-5-1 0,-3 1 1 15,0-2 0-15,-1-2 0 16,4-4-2-16,-3-1 3 15,5 0-1-15,2-2-1 0,3 0-14 16,2 0-26-16,2 0-27 16,-1 0-35-16,4-4-123 15</inkml:trace>
  <inkml:trace contextRef="#ctx0" brushRef="#br0" timeOffset="145470.35">4065 12737 248 0,'-7'4'10'0,"0"-1"27"15,4-3 8-15,0 2-1 16,1-2-1-16,2 0 0 16,0 0 1-16,5 0-28 0,7 0 13 15,3 0-9-15,9 0-2 16,6-3-4-16,11-3-2 15,3 2-3-15,9-1-1 16,4 0 0-16,3 1-3 16,0 1-3-16,1-2 0 0,0 3-1 15,-4 0 1-15,-3-2-2 16,-1 1 0-16,-7 1 0 16,1-2 1-16,-1-1 1 15,-5 0 6-15,-2-1 3 16,-5 1 0-16,-7-2-6 0,-2 2-3 15,-8 1 0-15,-2 0-1 16,-6 2 0-16,-2 1-1 16,-3 1 0-16,-1 0 0 15,-1-2-1-15,-2 2-6 16,0-2-1-16,0 2-2 0,0-3-10 16,-4 1-18-16,-6-4-19 15,-4 3-22-15,-6-2-59 16</inkml:trace>
  <inkml:trace contextRef="#ctx0" brushRef="#br0" timeOffset="150893.4">4048 13042 249 0,'-5'-7'15'0,"0"-1"51"0,1-2-15 16,1 3 1-16,-1 2-12 15,3 0-8-15,-1 1-5 16,2 2-1-16,0 0-6 16,0 2-9-16,0 2-6 0,0 9-2 15,0 5 6-15,0 7 7 16,2 5 1-16,-1 8 2 15,5 2-2-15,-1 1-2 16,2 4-4-16,-1-3-3 16,-2-2 1-16,2-4-1 15,0-2-5-15,-3-4-1 0,1-6-1 16,2-4 0-16,-4-2 0 16,1-3-1-16,-1-5 1 15,0-1-2-15,1 0-10 16,-3-5-14-16,2-2-16 15,-2 0-8-15,0 0-6 0,0-7-6 16,0-3-32-16,0-4-65 16</inkml:trace>
  <inkml:trace contextRef="#ctx0" brushRef="#br0" timeOffset="151211.34">4060 13206 334 0,'0'-16'31'0,"0"5"12"16,0 0 8-16,7 0-15 16,1 4-8-16,6 3-13 15,-2 4-1-15,4 0-1 0,2 0-6 16,-3 7-3-16,-2 5-1 16,2 2 1-16,-2 3-1 15,-6-3-2-15,-1 2 0 16,-6-2-1-16,1 0 0 15,-1 0 0-15,-7-3 2 0,-4-1 0 16,-3 2 0-16,1-4 0 16,-1-2 0-16,-3 0-2 15,7-5-2-15,0 1-15 16,2-2-13-16,6 0-10 0,2-3-13 16,0-6-54-16,5-6-142 15</inkml:trace>
  <inkml:trace contextRef="#ctx0" brushRef="#br0" timeOffset="151459.74">4408 13228 340 0,'2'1'24'0,"3"-1"27"16,6 0 10-16,0 0-19 0,5 0-4 15,5 0-9-15,3-1-10 16,1-3-6-16,0-2-7 16,-1 0-4-16,-3 0-2 15,-3 3 0-15,-4 0-6 16,-3 0-23-16,-4 2-23 0,-3-1-17 16,-2 2-36-16,-2-4-58 15</inkml:trace>
  <inkml:trace contextRef="#ctx0" brushRef="#br0" timeOffset="151743.31">4532 13077 339 0,'-4'0'12'0,"1"0"28"0,3 6 0 16,0 3-4-16,0 6-3 15,0 2-8-15,5 5-1 16,5 1-1-16,-3 0-7 16,0 4-5-16,-2-2-6 15,0 3-1-15,-3-3-2 0,-1 0 0 16,-1-1-1-16,0-2 1 16,0-6-2-1,0 0-8-15,0-4-14 0,-1-2-17 16,1-5-20-16,0-3-37 15,0-2-48-15</inkml:trace>
  <inkml:trace contextRef="#ctx0" brushRef="#br0" timeOffset="152427.87">5020 13176 211 0,'0'0'143'15,"0"-4"-134"-15,-2-3 33 0,2 0-1 16,0 0-14-16,0-2-11 16,0-1-10-16,0 0 3 15,-3 0-4-15,-2 1 0 16,1-4-3-16,-7 6-2 15,0 1 0-15,-1 0 0 16,-3 3 1-16,0 0-1 0,-2 3 0 16,3 0 0-16,-1 3 0 15,1 6 3-15,3 1-1 16,2 6 4-16,2 3 1 16,4 3 2-16,1 2 3 15,2 2-5-15,0-1-1 0,4 0-2 16,3 0-2-16,1-4 0 15,2-2-1-15,-1-4 0 16,1-5 0-16,2-2 0 16,-2-4 0-16,2-4 1 0,1 0 1 15,-1-2 0-15,-1-8 1 16,2-2-4-16,-6-2 1 16,2 0 2-16,-1-4 1 15,-3 0-1-15,-2 0 0 16,-3 0-1-16,0 0-2 15,0 1 1-15,0 1-2 16,0 2 1-16,-1 1 1 0,-3 4-1 16,1 4 0-16,1-1 0 15,-3 6 4-15,4 0 1 16,-1 2-2-16,0 11-1 16,2 3 2-16,2 1 8 0,-2 5 1 15,0 2-4-15,5-3-6 16,3-2-1-16,-1 1-1 15,3-2 0-15,2-2-1 16,-2-6-4-16,1 1-13 16,2-4-12-16,-1-1-18 0,-1-6-31 15,2 0-26-15,-1-4-89 16</inkml:trace>
  <inkml:trace contextRef="#ctx0" brushRef="#br0" timeOffset="152754.61">5117 12971 351 0,'-5'-9'38'16,"1"2"-9"-16,1 3 36 16,1 1-7-16,2 1-12 0,0 2-21 15,4 0-10-15,4 5 1 16,5 4 1-16,3 4 0 15,1 4-1-15,0 3-2 16,3 3-2-16,-4 4-3 0,0 3-2 16,-2 4-3-16,-2 2-1 15,-5 1-1-15,0 5-1 16,-4-3-1 0,-3 1 1-16,0-4 1 0,-7 0-5 15,-5-2-16-15,-8 0-8 16,-4-2-16-16,-6 0-8 15,-6-2-25-15,-5-3-39 0,-4-2-72 16</inkml:trace>
  <inkml:trace contextRef="#ctx0" brushRef="#br0" timeOffset="153243.44">3774 13003 297 0,'-1'-2'4'0,"-1"-5"27"16,-1 5 19-16,0 2-9 15,-1 0-16-15,-1 4-7 16,0 8 1-16,-2 7 10 15,-3 4 6-15,3 7-2 0,0 5-3 16,2 5-7-16,3 8 0 16,1-1-5-16,1 4-7 15,0 0-3-15,8 1-5 16,6-4-1-16,3 0-1 16,3-7 0-16,3-3-1 15,5-4-14-15,5-7-14 16,5-9-16-16,3-10-20 0,4-8-47 15,7 0-147-15</inkml:trace>
  <inkml:trace contextRef="#ctx0" brushRef="#br0" timeOffset="153927.38">5320 12808 246 0,'-5'-7'32'16,"-3"0"31"-16,6 2-5 16,2-2 0-16,0 2-27 15,0-3-13-15,2 3-12 16,4 1-2-16,3 2-3 0,2 2-1 16,2 0 2-1,-1 2-3-15,1 5 1 16,-3 8 0-16,1-3-1 0,-6 6 1 15,1-2-1-15,-4 2 0 16,-2-2 0-16,0 0-1 0,-2-4 3 16,-6 1 1-16,1-4 8 15,0 0 3-15,2-3 2 16,0-5 1-16,2 3-5 16,2-3-1-16,1-1-2 15,0 0-3-15,0 2-1 16,0-2-2-16,0 0 0 0,1 0 0 15,9 0 1 1,4 0-1-16,4 0 0 0,6-3-1 16,2-2 0-16,4-1-2 15,1-3-32-15,-2 0-53 16,0-5-124-16</inkml:trace>
  <inkml:trace contextRef="#ctx0" brushRef="#br0" timeOffset="154881.87">5798 12058 344 0,'0'-14'10'16,"0"3"13"-16,0 1 18 16,0 3-12-16,7 5-18 0,2-1-9 15,2 3 0-15,3 0-2 16,-1 4 0-16,3 9 0 15,-4 0 0-15,1 7-2 16,-2 4 4-16,-4-1-4 16,-2 2 2-16,-5 2-1 15,0-1 1-15,0 0 1 16,-2 3 4-16,-5 0 6 16,1-1-2-16,-2 3 3 0,1-1 1 15,1 0 2-15,5 0-3 16,1 3-3-16,0-5-4 15,1-1 1-15,10-2-1 16,5-5-1-16,0-3 0 0,8-6 0 16,-2 0 1-16,-1-6 1 15,2-3-2-15,-3-2 1 16,0 0-1-16,-6 0-1 16,-1-4-2-16,-4 1 0 15,-2-4 0-15,-4 2 1 0,-1 1 0 16,-2 2 0-16,0-2 1 15,0 4-1-15,-3 0-3 16,-4 0 1-16,-2 2-1 16,-1 7 1-16,0 4 0 15,1-1 0-15,0 8 4 0,2-2 1 16,1 3 0 0,1 4 0-16,5 2 2 0,0 5 2 15,0 0-1-15,5 4 0 16,4 5 0-16,2-2-1 15,-2 2 1-15,2 0 4 0,-4-2 3 16,-1-1-7-16,-3-4 1 16,-3 1 1-16,0-2-3 15,0-5 1-15,-7 1-2 16,-2-4 2-16,-4-4-1 16,-3-2 0-16,0-1 1 15,-2-3 0-15,-1-8-4 0,-1 0-1 16,-2-5-2-16,-2-2-4 15,2 0-24-15,-4-14-53 16,6-11-126-16</inkml:trace>
  <inkml:trace contextRef="#ctx0" brushRef="#br0" timeOffset="180876.26">7576 12575 379 0,'-2'0'8'0,"0"0"3"16,2-6 7-16,4 1 8 16,9-2-15-16,4 0-8 0,3 1-2 15,7 1-1-15,-1 0-2 16,3 1-24-16,-2 4-30 15,-2-1-22-15,-3 1-80 16</inkml:trace>
  <inkml:trace contextRef="#ctx0" brushRef="#br0" timeOffset="181067.5">7653 12730 353 0,'-8'7'1'0,"7"-3"2"0,1-2 11 16,7-2 31-16,11 0 1 16,5 0-19-16,6-2-11 15,5-2-9-15,4 0-6 16,4 1-5-16,-3 0-57 16,2-5-85-16</inkml:trace>
  <inkml:trace contextRef="#ctx0" brushRef="#br0" timeOffset="181631.31">9258 12330 446 0,'2'0'-2'0,"2"-5"13"16,-1 3-1-16,1 1 10 0,-1 1 0 15,1 0-6-15,-4 7-1 16,1 3-2-16,2 6-1 16,-1 4 4-16,-2 2-2 15,0 3 1-15,0 3-5 0,0 1 0 16,0 1 2-16,0 0-1 15,2 0-2-15,-2-1-2 16,0-8 0-16,0 1 1 16,0-4-2-16,0-4 2 15,1-5-2-15,4-2 0 16,6-2 1-16,4-1 3 0,2-4 0 16,5 0-4-16,2 0-3 15,3 0 0-15,1-2-3 16,-3-1-24-16,2-3-16 15,-4 1-24-15,-1-2-35 16,-3-4-51-16</inkml:trace>
  <inkml:trace contextRef="#ctx0" brushRef="#br0" timeOffset="181824.3">9479 12294 391 0,'-7'-10'-1'0,"5"1"12"16,2 0 6-16,6 0 9 15,8 2-19-15,6 0-6 0,5 4-6 16,2-5-46-16,4 1-28 16,-1-3-73-16</inkml:trace>
  <inkml:trace contextRef="#ctx0" brushRef="#br0" timeOffset="181979.93">9808 12088 334 0,'4'-3'2'0,"-4"-9"12"0,0 11 14 15,0 1 7-15,-6 5-19 16,2 9-6-16,0 10-3 16,-1 2-3-16,2 6-3 15,3 0-2-15,0 4-36 0,0 0-44 16,7-4-114-16</inkml:trace>
  <inkml:trace contextRef="#ctx0" brushRef="#br0" timeOffset="182602.08">10282 12054 314 0,'0'-19'83'16,"0"2"-61"-16,-9 5-5 0,-8 3 5 16,-4 5-9-16,-2 4-3 15,-4 0-7-15,-2 4 0 16,4 9 5-16,-1-1-2 16,7 6 0-16,6 0-2 0,5 3-2 15,8 5-1-15,0 2 4 16,10 0 4-16,7 2-2 15,3 2-1-15,6-1-3 16,-3-1-1-16,1-3-1 16,-5 1 0-16,-6-1-1 0,-4-4 0 15,-7 0 1-15,-2-3-1 16,-7-4 0-16,-10-2 1 16,-7-1 0-16,-2-3 0 15,-1-4 0-15,2-3 1 16,6-1-1-16,2-2-1 15,7 0 1-15,4 0 0 16,4 0 0-16,2 0 1 0,0 0 2 16,8 8 0-16,4 2-1 15,5 8 6-15,-2 5 5 16,5 7-2-16,-2 6-3 0,-3 5 5 16,-3 8-3-16,1 2 0 15,-6 8-6-15,-4 5-1 16,-1 1 0-16,-2 2 1 15,0-1 4-15,2 1-2 16,-6-9 2-16,3-2 2 16,-1-8-3-16,4-9-3 15,-2-7-4-15,5-9 0 16,7-7-1-16,5-9 0 0,10-7-14 16,7-3-23-16,8-17-24 15,11-12-42-15,8-12-45 16,5-10-157-16</inkml:trace>
  <inkml:trace contextRef="#ctx0" brushRef="#br0" timeOffset="183041.91">11225 12104 350 0,'-5'-6'16'15,"0"2"29"-15,3 1 3 16,2 3-11-16,0 0-10 16,0 7-15-16,0 9 3 15,0 6 11-15,7 8-4 16,1 6-1-16,-1 3-5 16,0 2-8-16,2-1-7 0,-3-1 1 15,-2-3-1-15,-3-4 0 16,-1-4 0-16,2-5-4 15,-2-3-10-15,0-4-8 16,0-5-13-16,0-3-13 0,-2-6-16 16,-1-2-21-16,3 0-41 15,0-14-89-15</inkml:trace>
  <inkml:trace contextRef="#ctx0" brushRef="#br0" timeOffset="183327.2">11291 12212 339 0,'9'-12'25'16,"1"2"3"-16,0 2 19 15,0 5-8-15,1 3-13 16,0 0-12-16,1 0-6 0,-1 11-1 16,4 6-1-16,-5 1 0 15,0 5-2-15,-3 1-3 16,-4-2 0-16,-3-2 0 15,0-2 0-15,-7 0 1 0,-8-4-1 16,-2-3 1-16,-5-2 1 16,-3-2-3-16,0 0 0 15,0-5-3-15,3 0-17 16,7-2-12-16,7 0-33 16,8-4-35-16,0-5-70 15</inkml:trace>
  <inkml:trace contextRef="#ctx0" brushRef="#br0" timeOffset="183572.24">11617 12384 324 0,'7'0'49'0,"0"-2"0"16,6-5-4-16,6 0 2 15,4-2-5-15,6 0-18 16,2 0-5-16,1 2-10 0,-1 2-8 16,-5 1 0-16,-5 2-1 15,0 2-18-15,-8 0-27 16,-3 0-21-16,-3 0-34 16,-2-1-53-16</inkml:trace>
  <inkml:trace contextRef="#ctx0" brushRef="#br0" timeOffset="183827.04">11788 12225 262 0,'-3'-2'70'16,"1"1"-29"-16,2-1 5 15,-2 2 6-15,2 0-14 16,-3 0-14-16,0 9-8 15,2 3 9-15,1 6-2 0,0 2-2 16,-2 3-8-16,2 0-7 16,0 4-4-16,0-2-2 15,2 0 1-15,2 0-9 16,1-4-32-16,2-2-42 0,0-4-44 16,2-6-143-16</inkml:trace>
  <inkml:trace contextRef="#ctx0" brushRef="#br0" timeOffset="184590.93">12280 12275 269 0,'2'-2'34'0,"-2"-9"6"16,2 1-2-16,-2-1 1 16,0-1-14-16,-2-1-13 15,-5 1-5-15,-2-1 2 16,-2 4 1-16,1 2 2 0,-7 2-3 15,3 1-2-15,1 4 3 16,-1 0 0-16,-1 7-3 16,1 6-2-16,-1 3 0 15,7 4 2-15,-3 2-1 16,6 4 0-16,3 1 0 0,2-1-2 16,0 1-3-1,9-2 1-15,3-6-1 0,5-2 0 16,0-6 0-16,-2-4 0 15,2-4 1-15,-2-3-1 16,-2-2 2-16,0-9 7 16,-5-3-3-16,-1-2-1 0,-3-1 4 15,-2-3 0-15,-2 0-2 16,0 0 0-16,0 1-3 16,0 3-2-16,-4 0-2 15,2 5 1-15,-3 4-1 16,3 7 2-16,1 0-3 0,1 7 0 15,-2 11 0-15,2 1 1 16,0 5 3-16,0-3-2 16,7-1 0-16,3 0-1 15,9-6-1-15,1 0 1 0,1-5-2 16,4-2-10 0,-1-4-20-16,-1-3-29 15,-2 0-43-15,-4-7-82 0</inkml:trace>
  <inkml:trace contextRef="#ctx0" brushRef="#br0" timeOffset="185053.14">11230 11982 336 0,'-3'-4'11'0,"-5"-6"16"16,2 3 3-16,5 2 11 15,-1 2-4-15,2-1-9 0,0 2 1 16,9-1-3-16,9 3-9 16,7 0 5-16,13 0-3 15,12 0-2-15,10-1 0 16,13-2 1-16,15-1 0 16,7 0-5-16,6-2-2 0,5 0-6 15,0 1-1-15,-4 0-3 16,-5 5 1-16,-9-2 0 15,-7 2-3-15,-12 0 1 16,-9 0 0-16,-11 0-3 16,-12 6-16-16,-11-4-22 15,-11 4-23-15,-3-2-38 16,-9-4-52-16</inkml:trace>
  <inkml:trace contextRef="#ctx0" brushRef="#br0" timeOffset="185429.33">12878 12193 363 0,'2'1'36'15,"-1"2"-6"-15,4-3 3 16,2 1 1-16,2 1 11 15,3 0-22-15,6 0-8 0,6-2-5 16,3 0-5-16,2 0-5 16,5 0-2-16,1 0-25 15,3 0-43-15,1-2-34 16,5-3-53-16</inkml:trace>
  <inkml:trace contextRef="#ctx0" brushRef="#br0" timeOffset="186008.52">13726 12118 288 0,'0'-7'32'16,"2"-2"-20"-16,-2-3 19 0,0 1 11 15,0 0-6-15,-2 1-19 16,-9-1-9-16,2 4 5 16,-3 0 3-16,-1 2-4 15,-1 5-5-15,-1 0-3 16,-1 0 0-16,0 7 0 0,3 5-2 16,3 6 3-16,-1 3 2 15,4 7-2-15,3-2-1 16,4 2-1-16,2-3 1 15,5 0-2-15,6-3 1 16,4-7-3-16,3-4 0 0,4-5 2 16,-3-5 6-16,-1-1 4 15,0-3 1 1,-4-8-4-16,-1-4-2 0,-5 1-3 16,-3-4 2-16,-5-1 3 15,-1 1 1-15,-1-2-1 16,0 5-4-16,0 0 0 0,0 1-1 15,-1 5-1-15,-1 4 0 16,0 5 0-16,-1 0-2 16,1 7-2-16,2 11 1 15,-3 4 3-15,3 4 4 0,0 1-3 16,0-1 0-16,5 1-2 16,5-4-1-16,5-2-1 15,2-4 0-15,9-3-8 16,1-5-15-16,2-2-25 15,3-5-42-15,-3-2-48 16,-2-2-221-16</inkml:trace>
  <inkml:trace contextRef="#ctx0" brushRef="#br0" timeOffset="186546.37">11300 12751 425 0,'-29'13'4'15,"9"-4"15"-15,11 0-8 0,9 0 8 16,9-2 5-16,18 0-4 15,18-5 1-15,11-2 1 16,19 0-5-16,20 0-1 16,17-9-2-16,17-4 3 15,15 3 3-15,18-1-4 0,8-2 1 16,9 3-8-16,6 2-1 16,5 2-3-16,0 2 1 15,-11 2-5-15,-10 2 1 16,-16 0-2-16,-19 2 2 0,-19-2-4 15,-27 4 2-15,-18 1-5 16,-26-4-12-16,-20 3-18 16,-24-2-24-16,-9 0-24 15,-28-2-1-15,-17 0-100 16</inkml:trace>
  <inkml:trace contextRef="#ctx0" brushRef="#br0" timeOffset="187024.27">12294 13007 391 0,'0'-15'11'0,"0"3"16"15,0-1 14-15,0 3-1 16,-1 4-7-16,1 5-10 15,0 1 0-15,0 3-11 16,0 13-3-16,0 5 10 0,0 10 0 16,1 6-3-16,6 6-1 15,-4 6-4-15,1-2-5 16,-3 3-4-16,3-3-1 16,-3-2 0-16,-1-8-2 15,2-5 2-15,0-6-4 16,0-2-10-16,-1-10-7 15,1-2-9-15,2-5-12 0,0-7-36 16,1 0-14-16,1-5-21 16,0-9-73-16</inkml:trace>
  <inkml:trace contextRef="#ctx0" brushRef="#br0" timeOffset="187306.84">12347 13190 272 0,'-5'-14'74'15,"3"2"-18"-15,2-1-16 16,0 2 6-16,8 1-11 0,9 2-2 16,0 4-12-16,5 0-2 15,4 4-7-15,-4 0-5 16,2 12-1-16,-4 2 0 16,-6 4-5-16,-4 2 0 15,-5-2-1-15,-5 0-1 0,-5-2 1 16,-10-2 0-16,-3 0 2 15,-5-1-2-15,1-5-1 16,-4 0-6-16,6-5-10 16,0 1-16-16,1-4-26 15,10 0-25-15,8-2-41 0,1-7-89 16</inkml:trace>
  <inkml:trace contextRef="#ctx0" brushRef="#br0" timeOffset="187524">12695 13197 384 0,'22'-3'9'0,"-1"-4"27"16,5 2 3-16,0-1 5 16,3 2-3-16,-1-3-21 15,0 4-15-15,-3-2-4 0,-3 1-3 16,-3 1-12-16,-4-1-11 15,-7 2-14-15,-2-2-13 16,-6 1-32-16,0-2-34 16,0-1-60-16</inkml:trace>
  <inkml:trace contextRef="#ctx0" brushRef="#br0" timeOffset="187752.2">12815 13071 38 0,'-14'-6'154'16,"3"3"-81"-16,4 3-20 15,3 0-6-15,3 0 10 16,1 0-19-16,0 9-9 0,0 5 8 16,5 4-2-16,0 5-8 15,1 2-4-15,1 2-7 16,-3 1-12-16,-1-1-2 16,-1-2-1-16,-2 1-1 15,0-2-7-15,0-3-17 0,0 0-29 16,0-6-19-16,2-4-21 15,3-4-52-15</inkml:trace>
  <inkml:trace contextRef="#ctx0" brushRef="#br0" timeOffset="188249.3">13197 13162 387 0,'10'-12'1'0,"-7"-3"10"0,1 2 26 16,-4-1 6-16,0 2-12 15,-4 1-21-15,-4 3-4 16,-5-1-3-16,0 3 4 16,-3 6 1-16,4 0-1 0,-4 6-1 15,3 8-1-15,2 5 3 16,6 4-3-16,3 4-3 15,2 0 2-15,0-2-4 16,4-2 1-16,8-5-1 16,-2-4-1-16,5-3-1 0,1-8 2 15,-3-3 1-15,1 0 0 16,-2-7 3-16,-4-7 10 16,1 0 0-16,-4-4 0 15,0 2 5-15,-4-4-1 16,-1 1-2-16,0 1-5 0,0 4-4 15,0 0-2-15,0 4-3 16,0 5 0-16,-1 5 0 16,1 0-2-16,0 9-1 15,0 5 2-15,0 6-2 16,1 2 1-16,5-1 1 16,0 0-1-16,3-1-1 15,3 1-12-15,-2-3-16 0,0-4-10 16,2-1-15-16,0-5-23 15,-2-4-20-15,4-4-64 16</inkml:trace>
  <inkml:trace contextRef="#ctx0" brushRef="#br0" timeOffset="188512.27">13421 13057 373 0,'7'-15'39'15,"0"1"1"-15,6 3 3 16,-1 4 17-16,1 2-11 16,1 5-22-16,1 0-8 15,1 3-5-15,0 10-3 0,-2 6-4 16,-4 3-5-16,0 5-1 16,-3 3-1-16,-5 4 1 15,-2 0-2-15,0 1-15 16,-12-1-16-16,-3-1-8 15,-5-4-18-15,-1-3-26 16,-6-5-41-16,-2-7-65 16</inkml:trace>
  <inkml:trace contextRef="#ctx0" brushRef="#br0" timeOffset="188877.17">12142 12940 401 0,'-14'0'7'15,"-1"0"21"-15,1 4 10 0,4 14 8 16,-5 9 3-16,4 6-14 16,3 13-8-16,0 1-9 15,2 7 0-15,6 3-4 16,0 0-9-16,6 0-3 16,14-7-1-16,9 0-2 0,11-10-13 15,16-5-28-15,11-9-18 16,12-6-15-16,9-9-2 15,12-7-32-15,3-4-84 16</inkml:trace>
  <inkml:trace contextRef="#ctx0" brushRef="#br0" timeOffset="189317.34">13853 12930 360 0,'14'-7'25'15,"3"-1"4"-15,-3 3 12 16,1 3 6-16,-5 2-14 16,0 0-21-16,-1 7-7 0,-4 6-2 15,-2 5 1-15,1 3-2 16,-4 1-1-16,0 1 1 16,-2-2 0-16,-7-1 4 15,1-2 1-15,-4-4 1 16,2-2 6-16,1-2-2 15,1-5 0-15,5-3-3 0,3-2-2 16,0 0 6-16,13-6-6 16,4-6-6-16,5-1-1 15,7-2-14-15,8-3-26 16,3-4-38-16,5-5-64 16,7-5-191-16</inkml:trace>
  <inkml:trace contextRef="#ctx0" brushRef="#br0" timeOffset="190001.14">14552 11858 396 0,'0'-18'5'0,"0"2"1"16,11 0 3-16,7 5 21 0,-1 6 4 16,9 5-18-16,-1 0-3 15,0 2-1-15,-2 10-3 16,1 6-2-16,-1 4-5 15,-9 4 0-15,1 3 4 16,-8 3 3-16,-4 5-1 0,-3 1 5 16,0 4 4-1,0 1-4-15,0 2-3 0,-1-1-3 16,1-3-4-16,0-2-1 16,1-4 0-16,8-7-1 15,4-5 0-15,3-3 0 16,4-9 0-16,0-4 0 0,1-7 1 15,-1 0 0-15,2 0 1 16,-5-7-2-16,-4 0 0 16,-4-3-1-16,-4 2 4 15,-5-2 3-15,0 7 0 16,-5 1-5-16,-5 2-1 0,-7 2 0 16,1 9 0-16,2 5 2 15,0 3 3-15,-1 6-1 16,4 6 1-16,4 3-1 15,1 5 2-15,3 0-2 16,4 4 3-16,-1-2 5 0,0 2 5 16,8-2-6-16,-1-2-4 15,2-1 1-15,0-3 0 16,-5-1 1-16,-2 2-4 16,-2-4-1-16,-10 0-1 15,-11 0 0-15,-11 2-3 0,-10 3-1 16,-12-1 0-16,-12-4-24 15,-11-10-83-15,-2-19-365 16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22-11-30T05:49:59.84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7815 6574 257 0,'-6'0'53'0,"3"-2"-18"16,1-6 22-16,2 3-18 16,0-5-10-16,-3 1-9 15,3-1-7-15,0 1 0 0,0-3-4 16,0 0-6-16,0-1 0 16,0-4 2-16,0 0-2 15,3-3-1-15,1 4-2 16,3-2 0-16,-2 0 0 15,0 6 0-15,0 2 0 16,0 0 0-16,-2 7 0 0,1 1 0 16,-1 2-2-16,-1 0-1 15,3 11 2-15,0 3 1 16,2 5 0-16,1 3 3 0,-1 5 2 16,2 1 2-1,2 2 2-15,-4 3-4 0,2-1 0 16,-2-1-2-16,1-2-1 15,-3-2 0-15,-2-3 0 16,-1 2-2-16,-2-3 1 16,0 0 0-16,0-3-1 0,-5-4 1 15,-5 0 1-15,0-4 0 16,1-1 5-16,-4-4-1 16,1-3 2-16,0-2-1 15,-1-2-2-15,0 0 0 16,0 0-3-16,1-6 0 15,-2-2-1-15,1-2 0 16,1 2-1-16,-1-3 1 0,2 2-1 16,3 1-1-16,0 2 1 15,4 0 0-15,1 1 0 16,-1 1 1-16,1 1-2 0,3 1 1 16,-2 0 0-16,2 2-1 15,0 0 0-15,5 0-3 16,4 4 3-16,6 5 2 15,4 2 3-15,4-1-1 16,3 4-1-16,4-5 2 16,4-2 0-16,4-1 1 15,0-5 0-15,0-1 0 0,3 0-2 16,-4-5-1-16,-3-4 0 16,-5 0 1-16,-4-5-3 15,-1 0 2-15,-6-4 0 0,-4-2-1 16,-2 1 2-1,-4-6-1-15,-1-6 0 0,-5-2-1 16,0-5 0-16,-2 0-1 16,0-3 0-16,0 4 0 15,0 4-2-15,0 6 0 16,-4 7-1-16,1 6 3 0,-1 7 0 16,-1 4-1-16,2 3 0 15,0 0 1-15,-1 3-1 16,1 11 1-16,1 5 1 15,2 10 4-15,0 6 2 16,0 3 4-16,0 7-2 0,0 1 2 16,2 7 4-16,1-1-1 15,1 0-2-15,-1 2-3 16,2-3 0-16,0-1-1 16,2-7-3-16,-2-4-2 15,2-3-1-15,-1-10 0 16,1-4-1-16,0-6 0 0,-1-5 0 15,2-6 1-15,0-5 1 16,1 0 1-16,-2-9 0 16,2-7-1-16,-3-3-2 15,-5-4-1-15,-1-4-5 0,0-3-2 16,-5-1-3-16,-10 1-3 16,1 1-4-16,-6 4 4 15,0 7 1-15,-1 4 7 16,1 7 2-16,0 4 2 15,6 0-1-15,2 3 1 0,4 0 0 16,3 0 0-16,5 0 0 16,7 0-4-16,13 0 1 15,7-5-8-15,9-2-39 16,11-3-56-16,3-8-128 16</inkml:trace>
  <inkml:trace contextRef="#ctx0" brushRef="#br0" timeOffset="555.73">9447 6409 30 0,'0'-11'325'0,"-4"1"-293"16,1 0 22-16,-1 3 9 16,2 4-24-16,-2 1-9 0,4 2-11 15,-2 2-15-15,2 10-5 16,0 8 6-16,0 7 11 16,6 6 1-16,-2 3-1 15,3 3 1-15,-3-3-4 16,-3 0-3-16,3-4-2 15,-2-4-3-15,-1-5 1 0,3-3-1 16,-2-6 0-16,2 0 1 16,-1-10-2-16,3 1 2 15,2-5 0-15,6 0 1 16,-1 0-1-16,6-3-4 0,2-3-1 16,2-4-1-16,8 0-12 15,-4 4-24 1,3-3-26-16,1 2-22 0,-2 0-33 15,3-3-85-15</inkml:trace>
  <inkml:trace contextRef="#ctx0" brushRef="#br0" timeOffset="1146.73">10119 6371 315 0,'0'-28'33'0,"0"1"7"0,-7 2 15 15,-1 2-13 1,-4 1-12-16,-2 6-17 0,1 6-2 16,-4 3-3-16,0 5-5 15,-4 2-2-15,6 0 0 16,-4 9-1-16,5 3 0 0,1 2 1 16,10 5-1-16,-1 0 0 15,4 3 0-15,7 2 0 16,6 2 0-16,3 0 0 15,3 1 0-15,-4-1-1 16,0 1 1-16,-5-4 0 16,-1-1 1-16,-7-4-2 0,-2-1 1 15,0-2 0-15,-7-7 0 16,-5 3 1-16,-5-5 1 16,2 0 2-16,-4-6 16 15,3 0-3-15,3 0-6 16,5 0-5-16,1-4-3 0,3 0 0 15,4-4-2-15,0 1 1 16,0 2-2-16,5 2 0 16,2-1-1-16,0 4 0 15,5 0 0-15,-2 3 1 16,1 6-1-16,0 10 0 0,-2 3 1 16,-2 4 2-16,-4 6 1 15,1 1 6-15,-4 3 12 16,0-1 1-16,0 0-5 15,0-3-5-15,0-7-2 16,0-4-3-16,0-3-3 0,0-7-2 16,6-3 0-16,3-4-1 15,4-4 1-15,4 0 0 16,7-9-19-16,2-5-31 16,6-6-26-16,1-6-55 0,3-5-135 15</inkml:trace>
  <inkml:trace contextRef="#ctx0" brushRef="#br0" timeOffset="1488.87">10691 6402 410 0,'3'-13'30'16,"-3"-3"14"-16,0 3 22 15,-1 3-21-15,-5 1-18 16,1 2-12-16,0 1-2 15,-2 5-3-15,1 1-8 16,-1 0-2-16,0 0-1 16,0 11 0-16,-1 3 1 0,3 4 0 15,0 4 0-15,3 4 3 16,2 8 3-16,0-2 4 16,0 1 0-16,3 3-1 15,3-4-5-15,0 1 0 0,-3-5-2 16,-1-2-1-16,-2-2 0 15,0-6-1-15,0-3 1 16,-5-4-3-16,-3-2-22 16,-1-5-18-16,2-4-20 15,-6 0-32-15,1-6-18 0,0-3-79 16</inkml:trace>
  <inkml:trace contextRef="#ctx0" brushRef="#br0" timeOffset="1654.77">10481 6622 351 0,'0'-4'59'0,"1"-2"-5"16,11 1-6-16,5-3-18 15,5 1-16-15,5-1-11 16,4 0-1-16,8 0-1 16,-3 2-2-16,2 3-40 15,-2-4-46-15,1-1-69 0</inkml:trace>
  <inkml:trace contextRef="#ctx0" brushRef="#br0" timeOffset="1922.37">10971 6400 353 0,'0'-12'22'0,"0"-1"21"16,-2 4 25-16,0 3-9 15,1 2-16-15,-3 1-15 16,2 3-13-16,-1 0-6 15,-2 11-5-15,1 3-3 0,-4 8 7 16,3 5 6-16,2 5-2 16,1-1-4-16,2 1-2 15,0 2-2-15,0-5-4 16,2-2 1-16,5-4 0 0,1-1-1 16,2-7-16-16,0-2-19 15,5-4-15-15,-1-6-28 16,3-3-23-16,2 0-120 15</inkml:trace>
  <inkml:trace contextRef="#ctx0" brushRef="#br0" timeOffset="2458.11">11164 6468 406 0,'0'-9'57'16,"0"-6"-9"-16,5 5 13 15,2 1-24-15,3 1-14 0,4 7-17 16,-1 1-1-16,2 0-2 16,-2 7-4-16,1 5 2 15,-1 9-2-15,-5 1 0 16,0 2-4-16,-6-1-7 16,-2-1 1-16,0-1-1 0,-2-1 5 15,-6-5 5-15,1-6 1 16,0 0 1-16,2-4 1 15,3-3-1-15,-2-2 5 16,4 0 3-16,0 0 6 16,4-6-6-16,3-4-7 0,2-5-1 15,4-2 0-15,-1-3 1 16,2-1 0-16,-4-3-3 16,0-1 0-16,-3 2 0 15,-1 4-1-15,-2-1 3 16,-1 8 0-16,-3-1 0 15,0 6 1-15,0 3 2 0,0 4 2 16,-6 0-3-16,-1 10 1 16,0 5 4-16,-3 3 3 15,5 6 4-15,-3 1 2 16,4 0-1-16,3-2-5 0,2 1-4 16,-1-6-3-16,0-2-2 15,9 0 0-15,2-7 0 16,3-2 0-16,1-1-15 15,3-4-22-15,2-2-18 16,-2 0-33-16,1-8-43 0,1-4-118 16</inkml:trace>
  <inkml:trace contextRef="#ctx0" brushRef="#br0" timeOffset="2724.79">11537 6335 403 0,'0'-7'55'0,"0"2"5"16,4 3 14-16,1 2-29 16,4 0-26-16,2 9-8 15,3 7 9-15,-1 6 0 0,1 1-9 16,-2 3-3-16,-4 5-3 16,-3 1-4-16,-3 0 1 15,-2 0-1-15,0-2 0 16,-9-4 1-16,-2-2-2 15,0-4 1-15,-3-4-2 0,1-4-17 16,1-3-22-16,-1-5-32 16,6-4-68-16,5-6-247 15</inkml:trace>
  <inkml:trace contextRef="#ctx0" brushRef="#br0" timeOffset="3547.76">11995 6150 54 0,'-4'-14'307'0,"2"-1"-282"16,2-1 5-16,0 4 16 0,4 2-18 15,5 2-8-15,2 3-13 16,0 3-4-16,1 2-1 16,-1 3-1-16,0 10-2 15,-2 8 1-15,-2 2 0 16,-4 6 0-16,1 3 1 15,-3 2 1-15,-1 0 2 16,0 0 10-16,0-2 0 0,3 2-1 16,2-6-3-16,2-4-2 15,4-3-1-15,2-5-2 16,2-5 0-16,6-8 1 16,-4-3 0-16,3 2-2 15,-2-4-2-15,-4-6-1 0,-1-3 0 16,-7 0 1-16,-5-1 0 15,-1 3 0-15,0 2-1 16,-11 1-1-16,1 6-1 16,-3 0 0-16,2 4 0 0,1 12 3 15,3 6 1-15,3 6 2 16,4 3 5-16,0 7 4 16,11-1 2-16,1 5-1 15,-1-2-5-15,1 3-5 16,1-2-1-16,-6-5-3 0,-1-2 1 15,-6-2-1-15,0-5-1 16,-2-6 2-16,-9-3 2 16,-3-6 5-16,-5-2 5 15,4-5-3-15,-6-5-3 16,6 0-2-16,-2 0-5 16,5-4 1-16,3-10-1 0,1 0-9 15,8-11-26-15,0-2-27 16,2-4-41-16,13-4-67 15</inkml:trace>
  <inkml:trace contextRef="#ctx0" brushRef="#br0" timeOffset="3830.88">12751 6448 364 0,'7'-9'67'16,"-6"4"-27"-16,1 1 24 15,1 1 2-15,-3 3-28 16,2 0-22-16,-1 11-13 16,4 3 8-16,-3 5 6 15,2 2-8-15,-3 4-5 16,3-2-2-16,-4 1-1 16,0-3-1-16,0-3 1 0,0-3-1 15,0-1-3-15,0-6-18 16,0 1-14-16,0-5-10 15,0-4-25-15,0 0-19 16,0 0-15-16,-4-11-81 0</inkml:trace>
  <inkml:trace contextRef="#ctx0" brushRef="#br0" timeOffset="3995.44">12794 6343 388 0,'13'-11'48'0,"0"0"-10"15,6 2 17-15,1 3-14 16,1 0-17-16,1 2-21 16,-2 3-3-16,-5 1 0 15,2 0-12-15,-8 8-48 16,-6 1-47-16,-3 0-83 16</inkml:trace>
  <inkml:trace contextRef="#ctx0" brushRef="#br0" timeOffset="4154.82">12803 6450 328 0,'-5'6'40'16,"5"-5"-10"-16,0 1 42 15,7-2-4-15,10 0-18 16,5 0-29-16,3 0-17 16,6 0-3-16,-2 0-19 15,-1-6-74-15,0-3-158 0</inkml:trace>
  <inkml:trace contextRef="#ctx0" brushRef="#br0" timeOffset="4810.07">12367 6500 274 0,'-4'2'32'0,"3"-2"25"16,1 0-7-16,0 0-1 0,1 0-11 15,8-2-23-15,0-4-5 16,1 2-6-16,2 3-3 16,1 0 0-16,1 1-1 15,0-3-13-15,-1 3-26 16,-5 0-34-16,-1 0-18 0,-3 0-36 15,-4 3-61-15</inkml:trace>
  <inkml:trace contextRef="#ctx0" brushRef="#br0" timeOffset="4951.15">12416 6538 229 0,'-10'6'40'0,"1"-1"10"16,3 2 0-16,4-4-12 0,2 0-12 15,0 0-16-15,8-3-3 16,11 0 8-16,9 0-10 15,6-1-2-15,11-7-8 16,5-4-58-16,2-5-59 16</inkml:trace>
  <inkml:trace contextRef="#ctx0" brushRef="#br0" timeOffset="5272.82">13324 6193 385 0,'-2'-7'46'15,"-6"-1"-35"-15,3 3 16 16,-2 2 12-16,0 3-19 0,-2 0-9 16,-2 3-3-16,-3 12 9 15,-3 4 0 1,5 6-1-16,-1 8 3 0,1 8-7 15,7 3 0-15,3 6-1 0,2 2-4 16,0-2-2-16,14-5-4 16,1-3 0-16,4-9-1 15,4-8 1-15,5-7-17 16,4-7-22-16,0-8-34 16,-1-3-55-16,1-3-114 15</inkml:trace>
  <inkml:trace contextRef="#ctx0" brushRef="#br0" timeOffset="5544.71">13611 6265 434 0,'-7'-3'39'16,"-2"-6"16"-16,6 9 4 15,3 4-37-15,0 12-10 16,0 7 2-16,3 8 11 15,1 6-3-15,3 5-10 16,0 4-4-16,-2-4-1 0,0-1-3 16,1-4-1-16,-2-3-3 15,-4-6 1-15,1-8-1 16,1-2 0-16,-2-2-1 16,0-8-22-16,0-1-21 15,0-6-15-15,0-1-24 0,0 0-10 16,0-14-66-16</inkml:trace>
  <inkml:trace contextRef="#ctx0" brushRef="#br0" timeOffset="5824.82">13626 6373 378 0,'0'-14'25'16,"7"0"29"-16,5 1 5 15,10 4-8-15,0 6-16 16,0-1-13-16,5 4-9 15,-5 2-2-15,-2 8-8 0,-6 7-1 16,-2 2-2-16,-4 1 0 16,-6 3 0-1,-2-2-1-15,-2 1 1 0,-9-5 0 16,-3 1-1-16,-5-3 0 16,0-3 2-16,-2-3 0 0,2-2 0 15,2-3 0-15,2-1-10 16,4-3-16-16,4 0-12 15,6 0-24-15,1-10-39 16,1-8-111-16</inkml:trace>
  <inkml:trace contextRef="#ctx0" brushRef="#br0" timeOffset="6071.46">13936 6186 399 0,'18'-2'31'0,"0"2"16"0,1 0 4 16,1 7-11 0,-1 13-3-16,-2 1-9 0,0 7-1 15,-5 5-4-15,1 2-8 16,-6 5-5-16,-4 4-5 16,-3 1-2-16,0-5-2 0,0 3 0 15,-8-5 0-15,-4-6-1 16,-3-2 1-16,-5-5-10 15,-2-2-48-15,1-14-76 16,1-7-333-16</inkml:trace>
  <inkml:trace contextRef="#ctx0" brushRef="#br0" timeOffset="7522.18">15184 6510 354 0,'-5'-3'14'0,"-1"-2"25"16,6 3 18-16,0 2-35 0,0 0-13 16,0 2-11-16,7 6 8 15,4 0 3-15,0 4-1 16,3-3-3-16,1-2-1 15,1-4-3-15,0-3 3 16,-2 0 2-16,5 0 1 16,-2-9 3-16,1-4-1 0,-4-7-3 15,1 1 1-15,-3-7-1 16,0-1-1-16,-5-1-1 16,-2-1 0-16,-2 1-2 15,-3 1-2-15,0 0 1 0,0 2-1 16,0 4-1-1,-7 3 1-15,2 7 0 0,-2 5-1 16,1 2 0-16,-1 4 1 16,-2 0-4-16,4 10 6 15,-3 4-4-15,5 10 2 16,1 5 4-16,2 3 6 16,0 7 1-16,5-2-3 0,7 2-1 15,1 1-2-15,2-6 1 16,1-4-2-16,2-7-2 15,0-3-2-15,2-6 2 16,0-7-1-16,-1-4 1 0,5-3 1 16,-2-3 2-16,-3-11-3 15,2-7-1-15,-2 0 2 16,-2-5-2-16,0-5 1 16,-5-2-1-16,-1-1-2 15,-4-4-3-15,-1 1-6 0,-3 3 0 16,-1 4 2-16,-2 5 3 15,0 5 2-15,0 9 2 16,0 6 0-16,-5 5-4 16,-1 5 3-16,3 12 1 15,-1 6 0-15,2 5 1 16,2 4 4-16,0 6-1 0,0-2-1 16,0 0-1-16,4-3 0 15,0-2 0-15,-3-6-1 16,3-6 1-16,-2-6-1 15,-2-4 0-15,1-5 0 0,1-2 1 16,-2-2 2-16,2 0 2 16,1 0 5-16,3-10-6 15,0-1-3-15,-3-3 0 16,6-4-1-16,-2 0 0 16,0-1-1-16,-1-1-4 15,-1 6-1-15,0-1-1 16,-1 5 3-16,-2 2 2 0,-1 5 0 15,3 3 0-15,-2 0-1 16,2 0-2-16,1 7 2 16,0 4 3-16,8 7-1 15,-2-2 2-15,0 3-2 16,1 2 3-16,3-6-1 0,0 3-1 16,0-5 1-1,1-5 0-15,0-3 0 0,2-2 0 16,-2-3 1-16,3 0 1 0,-4-1-2 15,0-7 0-15,-1-2 1 16,-2-5 0-16,-2-4 0 16,-1 0-1-16,-4-6 1 15,-2 2-2-15,-3-4 1 16,0 2-1-16,0 2 0 16,0 6 0-16,0 4 0 0,0 5-1 15,-7 8-2-15,2 3 0 16,-2 11 3-16,4 5 0 15,-3 5 5-15,4 4 2 16,2 1-2-16,0-3-3 16,3 2-2-16,11-7 1 15,1-4-1-15,5-4-7 0,4-6-17 16,1-6-17-16,-1-1-25 16,-2-5-25-16,-2-8-47 15,-4-6-15-15</inkml:trace>
  <inkml:trace contextRef="#ctx0" brushRef="#br0" timeOffset="7917.76">16213 6427 59 0,'6'-27'73'0,"0"4"-3"16,-2 5 11-16,-2 7 7 16,-1 6-1-16,-1 5-15 15,0 0-46-15,0 10-24 16,0 7 10-16,0 1 10 0,0 4-6 16,4 2-8-16,-2-1-3 15,-1-2-3-15,1-2-1 16,3-2-1-16,-4-3 0 15,1-3 3-15,0-4-3 16,-2-1 0-16,0-5 1 16,0-1 2-16,0 0 5 15,0-6 23-15,0-6-8 0,0-5-18 16,0-4 1-16,0-1-3 16,2-5-3-16,4 0 0 15,3 2 1-15,3 2-1 16,-2 6 0-16,2 6-1 0,3 4-1 15,1 4 2 1,0 3-2-16,-2 4 3 0,1 7 1 16,-4 5-3-16,0 3 2 15,-2 2-1-15,-6 0 0 16,-1 0 0-16,-2-2-6 0,-2 3-26 16,-10-1-9-1,-6-3-15-15,-4 0-30 16,-9-7-49-16,-1-6-206 0</inkml:trace>
  <inkml:trace contextRef="#ctx0" brushRef="#br0" timeOffset="8110.89">15191 6285 487 0,'0'0'9'0,"3"-7"1"16,30 2-2-16,12 2 4 16,11 1-10-16,7 2-8 15,6-3-73-15,1-5-209 16</inkml:trace>
  <inkml:trace contextRef="#ctx0" brushRef="#br0" timeOffset="8670.86">17481 6234 184 0,'7'-13'6'0,"0"3"8"16,-2 1 51-16,-2 3 5 15,0 5-16-15,-3 1-10 16,0 0-23-16,0 8-19 0,0 9 12 16,0 2 18-16,0 7-3 15,0 4-2-15,0 0-5 16,0 4-6-16,0-2-3 16,2 0-6-16,-2-3-3 15,0-3-1-15,0-4 0 0,0-5 1 16,0-2 1-16,0-3 3 15,0-4-3-15,5-1-1 16,0-4 0-16,6 2 3 16,2-1 5-16,4-1-4 15,3-3-4-15,2 2-2 0,5-2 0 16,-2 0-2-16,3 0 1 16,1 0-2-16,-2 0-17 15,0-4-20-15,0 0-11 16,-1-2-42-16,-4-4-69 15</inkml:trace>
  <inkml:trace contextRef="#ctx0" brushRef="#br0" timeOffset="9312.66">18360 6163 422 0,'0'-18'2'0,"0"-2"5"16,0 2 33-16,0 2-5 0,-3 3-13 15,-6 3-15-15,0 1-2 16,-2 4-1-16,-1 3-2 16,-7 2-4-16,6 0 2 15,-6 13-2-15,5 0 3 16,-1 7-2-16,7 3 0 15,2 2 0-15,5 0 2 16,1 2 0-16,1-2 0 0,8-2 0 16,2 1-1-16,3-3 1 15,0-2 0-15,-2-1-1 16,-4 2 0-16,-1-2 1 16,-7-4-2-16,0 1 1 0,0-4-1 15,-7-1 1-15,-6-5 1 16,-2-1 0-16,-3-4 1 15,2 0 0-15,2 0 2 16,1-4 2-16,4-3 1 0,4-1-1 16,5 2-3-16,0-2-2 15,0 4 0-15,1 0-2 16,6 2 0-16,0 2-1 16,2 2 1-16,2 9 1 15,-4 3 0-15,2 7 3 16,-1 6 2-16,-1 1 7 15,-2 5 7-15,-1 6 1 16,-1 1-1-16,1 1 2 0,-4-1 2 16,1-1-6-16,-1-3-4 15,0-4-4-15,0-3 1 16,5-7 0-16,0-5-2 0,2-5-1 16,3-6-3-16,5-5 0 15,3-1 0-15,0-5-2 16,6-9-17-16,-5-6-38 15,-1-9-64-15,4-4-157 0</inkml:trace>
  <inkml:trace contextRef="#ctx0" brushRef="#br0" timeOffset="10097.89">18757 6330 392 0,'-3'-10'14'15,"3"-7"38"-15,0 5-4 0,12-1-28 16,5 3-13-16,3 1-8 16,4 3 4-16,0 6 1 15,-3 0-3-15,-1 4-1 0,-2 10-2 16,-8 6 0-16,0 3 2 16,-5 4 0-16,-5 2 0 15,0-3 1-15,-2 3-1 16,-6-6 2-16,-4-4-1 15,5-2 1-15,0-7 5 0,0-1 5 16,6-6 0-16,-4-2-1 16,5-1 7-16,0-4 10 15,0-7-17-15,10-3-11 16,-3-4 0-16,3-3 0 16,2-1 3-16,0-3-2 15,-2 3 0-15,2-5-4 16,-4 4-2-16,-2 1 3 15,1 4 0-15,-6 4 2 0,4 4-1 16,-5 2 1-16,0 3-1 16,0 3 0-16,0 2-1 15,-5 0 0-15,0 4-1 0,0 8 2 16,0 2 1-16,0 4 1 16,3 5 2-16,2 3 2 15,0 2 1-15,2-2-3 16,8 3 0-16,5-4-2 15,0-3-1-15,11-1 1 16,1-4-14-16,9-9-16 0,1-5-24 16,5-3-40-16,2 0-101 15</inkml:trace>
  <inkml:trace contextRef="#ctx0" brushRef="#br0" timeOffset="10409.02">19736 6175 357 0,'2'-12'40'0,"-2"-3"16"0,0 5-4 15,-2 2-17-15,-3 3-14 16,-2 0-12-16,-1 3-3 16,-1 2-1-16,1 0-3 15,-2 2-1-15,-1 8 1 16,3 6 1-16,1 3 3 0,1 5 1 15,4 7 1-15,0 1-1 16,2 1-1-16,0 2-4 16,0-3 0-1,2-4-1-15,0-1 0 0,4-4 0 16,-4-1-1-16,1-8 0 16,-3-2-14-16,0-1-25 15,0-4-35-15,0-6-39 16,-3-1-89-16</inkml:trace>
  <inkml:trace contextRef="#ctx0" brushRef="#br0" timeOffset="10587.09">19519 6346 404 0,'0'-7'35'0,"0"0"7"15,5 0 13-15,15 2-22 16,3-3-21-16,10 3-11 0,3 0 0 15,3 1 0-15,2 1-30 16,-1 1-56-16,-2-2-55 16,-1-3-190-16</inkml:trace>
  <inkml:trace contextRef="#ctx0" brushRef="#br0" timeOffset="10865.09">20038 6130 388 0,'0'-7'17'16,"-4"0"35"-16,1 2 12 16,-1 3-23-16,-2 2-14 0,-1 0-13 15,-1 12-10-15,-2 5 4 16,1 4 4-16,-3 4 5 16,2 4-4-16,2 1 1 15,3 2 0-15,-1-1-4 16,6 1-4-16,0-2-2 0,0-3-4 15,2-4 2-15,7 1-2 16,1-4 0-16,3-7-12 16,3 0-27-16,2-7-19 15,1-4-35-15,-2-2-47 16,0-4-163-16</inkml:trace>
  <inkml:trace contextRef="#ctx0" brushRef="#br0" timeOffset="11364.9">20147 6277 385 0,'0'-9'42'16,"2"-2"19"-16,4 2 3 15,1 2-21-15,0 1-17 16,3 3-14-16,3 3-6 16,1 0-4-16,-2 6-2 15,-2 8-1-15,2 2-1 0,-4 5 2 16,-3 2-1-16,-3-1 0 15,-2 0-1-15,0-1-3 16,0-6 0-16,-5 0 2 16,-1-4 1-16,2-2 1 15,1-4 2-15,1-2-1 16,0 0 0-16,2-3 3 0,0 0 2 16,4-10-1-16,3 0-3 15,2-2 0-15,2-6 0 16,-2-2-1-16,0-2 0 15,0-3 1-15,-2 0-1 16,-2 0 0-16,-3 2 0 0,2 5 0 16,-4 4 0-16,0 3 0 15,0 6 0-15,0 3-1 16,0 2-1-16,-6 5 0 16,1 8 0-16,1 5 4 0,1 4 4 15,-1 0 2-15,4 2-3 16,0-3-2-16,0 2-1 15,2-5-1-15,3 0 0 16,6-2 0-16,0-5-5 16,3-2-21-16,1 0-17 15,-1-6-22-15,4-3-28 0,-4 0-80 16</inkml:trace>
  <inkml:trace contextRef="#ctx0" brushRef="#br0" timeOffset="11647.9">20539 6148 394 0,'3'-5'55'0,"2"1"0"16,3 4 2-16,1 0-24 16,3 2-13-16,1 10 0 15,-1 5-3-15,3 2-5 0,-6 7-6 16,1-3-3-1,-4 4-1-15,-3-1-1 0,0 1-1 16,-3-2 0-16,0-2 1 16,-5-1-1-16,-2-4-4 0,1-6-7 15,-5 0-4-15,3-3-8 16,1-4-17-16,0-5-21 16,4 0-31-16,3-5-76 15</inkml:trace>
  <inkml:trace contextRef="#ctx0" brushRef="#br0" timeOffset="12205.05">20799 5913 453 0,'6'-16'9'0,"2"1"33"15,6 5 17-15,5 3-14 16,-1 1-20-16,0 6-12 15,2 0-7-15,-3 2-5 16,0 10 1-16,-3 6-2 16,-5 4-1-16,0 3 1 0,-4 5-1 15,-3 2 1-15,-2 1 0 16,0 2 0-16,0 0 0 16,-2 0 0-16,-1-3 0 15,1-2 1-15,2-3-1 16,0-6 0-16,0-4 1 15,9-5-1-15,4-4 2 0,1-2 1 16,1-4 1-16,0-2-2 16,0 0-1-16,-4 0 1 15,-3-4-1-15,-3 0 1 16,-3-1-1-16,-2 0-2 16,0 3 1-16,0 0-2 0,-9 2 0 15,-1 0 0-15,-1-1 0 16,-3 9 1-16,3 5 0 15,-2 2 0-15,3 0 0 16,1 9 1-16,1-1 3 16,5 4 1-16,-1 1 3 0,1 1 3 15,3-3 1-15,-2 3-1 16,-2-1-2-16,1-3-2 16,-1 0-3-16,-3-3-1 15,-4-3 0-15,-1-3-2 16,-3 1 1-16,-4-5 0 15,-3-2-1-15,-5-1-10 0,-2-5-33 16,-1-4-50-16,4-4-163 16</inkml:trace>
  <inkml:trace contextRef="#ctx0" brushRef="#br0" timeOffset="12675.48">21552 6356 465 0,'-2'0'38'0,"2"-3"10"15,0 0-15-15,10-1-14 16,7 1-10-16,2 1-8 16,5 0-1-16,1 1-1 15,-2 1-24-15,-3 0-23 16,-6 1-25-16,-1-1-58 0,-8 0-148 15</inkml:trace>
  <inkml:trace contextRef="#ctx0" brushRef="#br0" timeOffset="12841.23">21573 6434 363 0,'-16'7'22'0,"9"-2"16"15,2-3 27-15,5-2-16 16,7 0-5-16,14 0-23 15,4-2-11-15,10-3-9 0,2 2 0 16,2-1-20-16,1-3-56 16,-6-4-112-16</inkml:trace>
  <inkml:trace contextRef="#ctx0" brushRef="#br0" timeOffset="13288.13">22412 6271 437 0,'-4'0'47'0,"4"0"14"16,2-1-31-16,12-3-13 16,8-2-8-16,7 3-6 0,6-4 2 15,3 2-3-15,4 1 0 16,-1-2-1-16,-4 5-1 16,-3-3-18-16,-3 2-30 15,-4 1-21-15,-2-3-51 16,-5-1-106-16</inkml:trace>
  <inkml:trace contextRef="#ctx0" brushRef="#br0" timeOffset="13644.47">23082 6048 393 0,'0'-5'21'16,"0"0"34"-16,2 3-1 16,-2 2-21-16,0 2-13 0,0 8-18 15,0 8 7-15,0 4 12 16,0 6 0-16,-2 2 0 16,2 2-1-16,0 5-1 15,0-7-6-15,0 3-5 0,0-2-2 16,0-2-4-16,0-3 0 15,0-5-1-15,0-3-1 16,0-3 1-16,0-3-1 16,0-3 1-16,0-4-2 15,0-1-14-15,0-4-14 16,2 0-5-16,-1-4 0 16,1-6-42-16,-2-6-31 0,2-4-55 15</inkml:trace>
  <inkml:trace contextRef="#ctx0" brushRef="#br0" timeOffset="13850.41">23063 6059 380 0,'0'-9'13'0,"0"0"30"16,4 1 16-16,9-2-21 15,3 5-15-15,2 0-12 16,1-1-3-16,1 4-2 0,0 1-5 15,-4 1-1-15,-1 0-1 16,-5 0-24-16,-3 7-32 16,-3 2-30-16,-2-2-27 15,-2 2-46-15</inkml:trace>
  <inkml:trace contextRef="#ctx0" brushRef="#br0" timeOffset="14027.98">23084 6166 247 0,'-10'7'53'16,"5"-2"-2"-16,3-3-6 0,2 2-7 16,3-2-1-16,11 0 0 15,3-2-12-15,5 0-15 16,3 0-7-16,2 0-2 16,2 0-17-16,-3-4-38 15,-1-2-62-15,-1-1-130 16</inkml:trace>
  <inkml:trace contextRef="#ctx0" brushRef="#br0" timeOffset="14285.13">23440 5827 396 0,'0'-12'11'0,"0"1"33"15,0 4 13-15,0 7-16 0,0 0-19 16,-1 7-20-16,-3 9-2 16,1 5 3-16,-1 3 4 15,2 0-2-15,-1 3-1 16,1 0-2-16,0 0-2 16,2-4-4-16,0-1-40 0,0-4-23 15,4-5-33-15,5-5-68 16</inkml:trace>
  <inkml:trace contextRef="#ctx0" brushRef="#br0" timeOffset="14619.99">23737 5886 211 0,'-5'-4'215'15,"0"1"-177"-15,-2-1 12 0,2 4-23 16,-2 0-4-16,-2 6-10 16,-2 8-6-16,1 6 10 15,-3 4 5-15,-1 7-1 16,-2 4 0-16,1 6 2 16,1 4-4-16,1 7 0 0,4-2-6 15,6 2-3-15,1-2 0 16,2-6-5-16,4-1-2 15,6-7-2-15,3-2 0 16,1-6 0-16,3-2-3 16,0-5-17-16,1-8-19 15,2-1-15-15,-2-7-15 16,0-5-34-16,0 0-63 0</inkml:trace>
  <inkml:trace contextRef="#ctx0" brushRef="#br0" timeOffset="15007.2">23931 6021 447 0,'0'-3'18'15,"-4"-4"31"-15,4 7 4 16,0 2-33-16,0 10-12 15,0 4 13-15,0 11 3 16,0 1 1-16,0 6-2 0,2 1-2 16,-2 2 0-16,0 0-9 15,0 1 1-15,-2-3-5 16,0 1-2-16,2-4 4 16,-1-2-2-16,1-2-3 15,-2-4-2-15,2-4-3 16,-2-5 2-16,2-2-1 0,0-5-1 15,0 1 1-15,0-6 0 16,0-1-3-16,0-2-15 16,0 0-10-16,0 0 1 15,0-4-13-15,0-9-32 16,0-5-36-16,0-4-48 0,0-5-107 16</inkml:trace>
  <inkml:trace contextRef="#ctx0" brushRef="#br0" timeOffset="15318.32">23936 6184 354 0,'8'-9'37'0,"2"-1"21"0,2 0 1 16,3 3-9-16,3 2-14 16,2 1-14-16,-2 1 0 15,-1 3-2-15,0 0-7 16,-3 7-6-16,-1 5-6 0,-2 4 0 15,-4 2-1-15,-6 0 1 16,1 2-1-16,-2-6 0 16,0 4 0-16,-3-6 1 15,-8-1 1-15,0 0 1 0,-3-2 0 16,-3-4 0-16,3 0-2 16,0 1 0-16,-1-4 0 15,0-1-1-15,2 1-20 16,2-2-13-16,6 0-16 15,2-2-41-15,3-7-28 16,1-5-196-16</inkml:trace>
  <inkml:trace contextRef="#ctx0" brushRef="#br0" timeOffset="15690.84">24272 5975 363 0,'1'-5'25'0,"5"0"30"15,-2 1 11-15,0 0-14 0,-4 4-19 16,3 0-13-16,2 0-6 16,-1 0-4-16,3 11 5 15,1 0 2-15,-1 5 0 16,0 4-1-16,1-1 2 15,4 6 2-15,-7 0-2 0,2 4-1 16,1 1-4-16,0 0-3 16,-2 0-1-1,-1 1 0-15,-2 1-1 0,-1-2-3 16,-2-1 0-16,0-2-2 16,-7-1-1-16,-2-2-1 15,-5-1 0-15,0-4-1 0,-5 1 1 16,-3 0-5-16,-6-2-26 15,-6-8-47-15,-6-8-139 16</inkml:trace>
  <inkml:trace contextRef="#ctx0" brushRef="#br0" timeOffset="39272.35">17333 13057 157 0,'-5'-7'21'0,"0"-3"14"0,-1 0 14 16,2 1-2-16,-1 2-10 16,0 0-12-16,3 1-2 15,-1 3-2-15,1 1 1 16,0 2-7-16,2 0-5 16,0 0-10-16,0 2-3 15,0 10 3-15,4 6 1 0,1 4 3 16,5 2 0-16,-2 2 2 15,4 0 0-15,-3-1-1 16,4-4-3-16,-1-3 0 16,3-4 0-16,-1 0 0 15,0-6 0-15,6-4-1 0,0 1 2 16,1-5-1-16,1 0 1 16,3-2-3-16,-1-7 2 15,3-3-1-15,-1 0-1 16,3-1 1-16,0-2-1 15,1 3 1-15,3-1-1 16,-3 3 0-16,2 1 1 16,1 3-1-16,-3 2 0 0,-1 1-1 15,1 3 1-15,-2 0-1 16,-5 6 1-16,-1 5-1 16,-1 3 0-16,1 2 1 0,-6 1-1 15,2 0 1-15,-2 1 1 16,-2-3-1-16,1 0 0 15,-3-5 1-15,0 4-1 16,-2-8 0-16,-1-2 1 16,-1-2-1-16,0-2 1 0,-1 0 1 15,2 0-1-15,0-6 1 16,0-4 0-16,4-3-2 16,1-1 1-16,2-1 0 15,3-1-2-15,1 0 1 16,7-2 0-16,4 1 1 15,5 1 3-15,2-1 2 16,5 7 1-16,1 1 1 0,2 3 0 16,-2 6-2-16,0 0-2 15,-7 6 1-15,-3 5-2 16,-7 1 0-16,0 2-1 16,-5 1-1-16,-4-1 1 0,-2-4 1 15,-2 1-1-15,3-4 3 16,-8 0 2-16,3-1-3 15,-3-4 3-15,-2-2 1 16,4 0 2-16,-2 0 0 16,0-4 2-16,0-4-4 0,-2-3-4 15,2-2-3-15,0 1-1 16,-2-1 0-16,-2 1-11 16,-1-1-26-16,-1-1-50 15,-3-9-110-15</inkml:trace>
  <inkml:trace contextRef="#ctx0" brushRef="#br0" timeOffset="79405.02">7335 8064 474 0,'-11'-29'-47'15,"1"1"73"-15,-2 3-9 16,9 9-14-16,-1 4-2 16,4 10 1-16,0 0-1 15,0 2-2-15,0 8-2 16,4 14 0-16,5 8 1 0,0 13-2 15,2 7-5-15,-3 12-2 16,2 6 1-16,-1 9 3 16,0 5 4-16,4 11 3 15,-1 5 0-15,6 4 1 16,0 10 0-16,7 6 4 16,2 9 3-16,7 6-4 0,7 10 1 15,6 7 0-15,4 10 0 16,4 9-3-16,6 8 0 15,5 5-2-15,5 9 0 16,0 9 0-16,9 2 1 16,-2 6-1-16,3 8 1 0,4 5-1 15,0 6 1-15,2 3 0 16,3 5 6-16,1 4 4 16,3 3-5-16,1 5 3 15,-2 3 3-15,2 0 7 16,0 1-2-16,-2 0-9 15,-8-1 7-15,-5-3 5 16,-5-9 1-16,-7-6-5 0,-9-11-8 16,-3-12 9-16,-6-17 14 15,-5-13-19-15,-8-17-4 16,-2-21-5-16,-10-23-3 0,-5-23-1 16,-13-35-24-16,-7-30-57 15,-26-30-169-15</inkml:trace>
  <inkml:trace contextRef="#ctx0" brushRef="#br0" timeOffset="81011.78">1189 8747 351 0,'0'2'0'0,"0"-1"-1"15,-8 2-1-15,4-3 5 16,-3 3 1-16,-1-3 4 16,-4 2-2-16,2-2-2 15,-4 0 2-15,-3 0 2 0,2-4-1 16,-2-7 8-16,1-3 6 15,0-5-7-15,5-4-3 16,2-3 3-16,2-2-7 16,3 1-7-16,4 0 0 15,0 4-2-15,2 4 2 16,7 6-2-16,2 4 1 0,1 7 0 16,3 2 0-16,-1 8-1 15,1 8-2-15,0 8 3 16,-4 3 1-16,4 5 0 15,-7 2-2-15,-2-1 2 16,-3 0 0-16,0 1 0 0,-3-3 2 16,0-3-2-16,-8-3 3 15,-2-3 1-15,-1-5 3 16,-4-2-1-16,3-7 1 16,-5-1 0-16,4-1 2 0,-2-4-1 15,-1-2 1-15,1 0 4 16,-1-8-3-16,2-2-7 15,0 0-1-15,0-3-2 16,4 0 1-16,3 4-1 16,4 0 0-16,-3 3 0 15,5 2 0-15,1 2-1 0,0 2-2 16,0 0-2-16,7 2-1 16,7 8 4-16,0 1 2 15,9 2-1-15,1-3 0 16,4 3 0-16,5-6 2 15,2-4 2-15,1-3-2 16,3 0 1-16,-4-10 0 0,-1-8 0 16,-1-5 1-16,-6-6 0 15,-2-3 4-15,-8-2-1 16,-3-1-1-16,-7 1 1 16,-2 2-3-16,-5-1-1 0,0 6-1 15,0 3-1-15,-4 4 1 16,-1 6-1-16,-2 3 1 15,1 6-1-15,2 5-1 16,3 2-2-16,-1 10 1 16,-2 8 0-16,6 6 5 15,-2 10 1-15,0 3 2 0,0 6-2 16,2 5 5-16,1 1 4 16,1-1-2-16,-2 0-2 15,4-3 1-15,-4-6-2 16,3-2-3-16,-2-5-1 15,1-7-2-15,3-5 1 0,-4-8-2 16,5-4 1-16,-3-5 0 16,4-5 1-16,0 0 2 15,4-14 3-15,-4-1-3 16,2-7-3-16,-6-5 0 0,-3-2-2 16,-2 1-2-16,-2-1-10 15,-9 4-2-15,-3 2 5 16,-3 3 2-16,2 8 3 15,-2 2 0-15,3 2 3 16,1 5-2-16,4 1 2 0,4 2-1 16,0 0-5-16,5 0-17 15,2 0-18-15,11 0-9 16,13 0-4-16,4-3-58 16,8-12-165-16</inkml:trace>
  <inkml:trace contextRef="#ctx0" brushRef="#br0" timeOffset="81360.86">2093 8519 433 0,'0'-4'15'0,"0"-1"30"0,0 5-5 15,0 0-33-15,0 9-4 16,4 5 4-16,-1 6 7 15,2 4-2-15,3 3-1 16,-2 2 0-16,-1 1-5 16,0-3-2-16,-3 0 1 0,-2-2-1 15,2-4-1-15,-1-3 1 16,-1-2 1-16,0-3 0 16,0-6 0-16,5 1 1 15,-2 0-3-15,2-3-1 0,4-1 0 16,4-1 0-1,3-1 0-15,4-2 2 0,3 0-4 16,2 0 0-16,0 0-24 16,2-5-12-16,-3-4-26 15,-5-2-30-15,3-7-51 16</inkml:trace>
  <inkml:trace contextRef="#ctx0" brushRef="#br0" timeOffset="81550.77">2271 8376 348 0,'-7'-5'51'0,"1"1"-36"16,6 1 21-16,0-1-16 16,13 0-17-16,6 2-3 15,8-3 1-15,7 2-9 16,3-6-37-16,-3 1-51 15,-1-2-93-15</inkml:trace>
  <inkml:trace contextRef="#ctx0" brushRef="#br0" timeOffset="81723.75">2548 8183 327 0,'0'-9'6'0,"0"2"45"16,-2 7 13-16,0 0-28 15,-1 2-28-15,1 12-4 16,2 6 3-16,0 3-1 15,0 5-1-15,2 5-4 0,7 2 1 16,-1 3-11-16,5-6-49 16,-4 0-57-16,3-10-115 15</inkml:trace>
  <inkml:trace contextRef="#ctx0" brushRef="#br0" timeOffset="82305.83">2977 8308 425 0,'2'-12'30'0,"-2"-2"15"0,0 4 2 16,0 0-14-16,-7 2-16 16,-5 3-12-16,0 3-4 15,-3 2-2-15,3 0 1 16,0 0-1-16,1 13 0 15,0 1-1-15,6 6 0 0,2 5 1 16,3 0 0-16,0 2-3 16,1-1-3-16,10 1 0 15,-3-4 2-15,0-1 2 16,-1-3 0-16,0-1 1 0,-5-5 0 16,-2 1 2-1,0-3 0-15,-4-2 0 16,-8-2 0-16,-1-4 1 0,-2-3 4 15,0 0 1-15,-1 0 3 16,5-3 3-16,2-4-6 16,4-2-3-16,1 0-1 0,4 0 0 15,0 2-2-15,0-1 0 16,4 7-1-16,3-1-2 16,0 2 1-16,2 0 0 15,2 5 1-15,-3 9-1 16,6 6 2-16,-6 4 0 0,1 4 1 15,-4 8 2-15,1-1 3 16,-4 6 5-16,-2 1 3 16,0-2 1-16,-2-6-3 15,-2-1 4-15,0-5-6 16,3-6-3-16,-1-5-3 16,2-4-1-16,0-4-1 0,3-6-1 15,7-3 2-15,4 0-4 16,4-5-26-16,3-13-41 15,8-7-91-15</inkml:trace>
  <inkml:trace contextRef="#ctx0" brushRef="#br0" timeOffset="82832.9">3397 8453 387 0,'-7'-7'3'16,"1"0"27"-16,5 3 20 0,-1 0-6 15,2 4-14-15,0 2-16 16,0 11-21-16,2 4 4 16,-2 8 10-16,0 6 6 15,3 6-5-15,-1-3 2 0,1 3 0 16,-1-1-4-16,0-4-4 16,-2-5-1-16,2-2 2 15,-2-9-3-15,1-2 0 16,-1-4 1-16,0-5-11 15,5-4-28-15,-5-1-17 16,0-8 7-16,0-10-49 0,0-6-75 16</inkml:trace>
  <inkml:trace contextRef="#ctx0" brushRef="#br0" timeOffset="83013.86">3318 8431 257 0,'0'-12'99'0,"5"1"-64"15,9 2 4-15,5-1-11 16,3 4-12-16,1 2-5 16,0 4-8-16,2 0-3 0,-1 0-1 15,-3 11 0-15,-3 0-29 16,-3 3-32-16,-7-2-35 16,-4 0-56-16</inkml:trace>
  <inkml:trace contextRef="#ctx0" brushRef="#br0" timeOffset="83173.73">3383 8554 234 0,'-12'6'22'0,"2"-3"12"15,6-1 15-15,4-2-18 16,2 0 11-16,15 0-9 16,0 0-20-16,8 0-14 15,4-4 2-15,4 3-2 0,1-1-51 16,1 0-7-16,-2-1-87 15</inkml:trace>
  <inkml:trace contextRef="#ctx0" brushRef="#br0" timeOffset="83452.5">3846 8399 213 0,'0'-16'85'16,"0"4"-32"-16,0-1 16 15,-3 6-9-15,-3 2-15 0,-2 3-15 16,1 2-13-16,-3 0-8 16,1 12-3-16,-2 9 1 15,0 6 0-15,3 6 4 16,0 2-1-16,4 4-2 16,4 3-4-16,0-3-2 0,0 0-1 15,10-1-1-15,2-4 1 16,4-6-12-16,4-5-19 15,2-7-10-15,1-9-31 16,3-5-41-16,0-2-156 16</inkml:trace>
  <inkml:trace contextRef="#ctx0" brushRef="#br0" timeOffset="83751.42">4116 8397 429 0,'-7'-8'20'0,"0"0"26"16,6 4 7-16,-1 4-19 16,2 0-13-16,0 13-16 15,0 5 4-15,0 5 7 16,0 4 1-16,2 3-5 0,1 4-2 16,2 2-3-16,0 2-2 15,-3-3-1-15,-1 1-2 16,1-2-2-16,0-6 1 15,-2-1 1-15,0-8-2 16,0 1 0-16,0-5-19 16,0-8-10-16,0-2-12 0,0-5-21 15,0 0 4-15,-2-7 18 16,-3-9-74-16,-3-9-31 16</inkml:trace>
  <inkml:trace contextRef="#ctx0" brushRef="#br0" timeOffset="84025.45">4065 8513 302 0,'2'-16'68'0,"9"2"-11"16,0 2 2-16,6 0-9 15,3 4-15-15,2 4-18 0,0 4-7 16,-1 0-2 0,-1 4-4-16,-1 10-3 0,-3 2-1 15,-5 2 0-15,-3 2 0 16,-6 1 1-16,-2-1-1 15,-2-3 1-15,-8-2-1 0,-6-1-2 16,0-3 2-16,-3-4 2 16,-1-2-1-16,3-1 1 15,-2-4-1-15,2 0-5 16,3 0-12-16,6-2-28 16,-2-9-29-16,6-5-42 15,4-5-182-15</inkml:trace>
  <inkml:trace contextRef="#ctx0" brushRef="#br0" timeOffset="84298.81">4348 8310 396 0,'19'-9'11'16,"1"5"38"-16,-6 4 0 15,4 0-13-15,0 10-3 16,-2 7-9-16,0 5-11 15,-3 4-3-15,1 6-2 0,-7 3-2 16,1-2-2-16,-6 1 0 16,-2-2-2-1,0-1-1-15,-4-4 1 0,-6-3-2 16,0-4-4-16,0-2-1 16,0-7-4-16,1-4-11 15,2-4-16-15,-1-3-13 0,7-5-7 16,1-8-16-16,0-11-76 15</inkml:trace>
  <inkml:trace contextRef="#ctx0" brushRef="#br0" timeOffset="84808.43">4564 8190 371 0,'11'-19'7'15,"3"5"47"-15,-1 1-2 16,3 4-5-16,-4 6-11 15,3 3-17-15,1 0-13 0,-3 8-6 16,-3 12 2-16,2 5-2 16,-2 5 0-16,-3 6 0 15,0 3 0-15,1 0 0 16,-3 3 1-16,2-7 1 16,2-2-1-16,1-7 1 15,0-6-1-15,2-6 0 0,1-3 1 16,1-8 0-16,-1-1 0 15,1-2 2-15,-3-2-3 16,-3-3 2-16,-3-4-1 16,-2 2 1-16,-3 0 11 0,0 3-9 15,0 2-4-15,-5 2-2 16,-2 0-2-16,-1 8 0 16,0 6 3-16,-1 4 0 15,2 7 4-15,1 3-3 16,2 6 1-16,2 3 7 0,1 1 5 15,1 5-2-15,0-4-5 16,0-2-4-16,0-4-2 16,0-5 0-16,0-4 0 15,-2-9-1-15,-5 0 1 16,-2-6 2-16,-2-2 1 16,2-4 0-16,-1-3 0 15,-2 0 0-15,4-3-1 0,4-10-19 16,1-5-35-16,3-8-44 15,0-8-97-15</inkml:trace>
  <inkml:trace contextRef="#ctx0" brushRef="#br0" timeOffset="84998.43">5051 8581 443 0,'22'-7'15'0,"-3"2"27"0,1-3 31 15,0 5-23-15,-1 1-23 16,-1 2-19-16,-1 0-6 16,-1 0-2-16,-6 4-2 15,-2 3-29-15,-6 2-46 16,-2 0-57-16,0-1-56 16</inkml:trace>
  <inkml:trace contextRef="#ctx0" brushRef="#br0" timeOffset="85146.56">5110 8672 311 0,'-9'7'44'16,"4"-3"22"-16,3-2 4 0,2-2-11 16,0 0-2-16,7 0-12 15,6 0-17-15,3 0-23 16,2-2-3-16,3-2-12 16,3-1-44-16,1-2-59 15,-2-4-148-15</inkml:trace>
  <inkml:trace contextRef="#ctx0" brushRef="#br0" timeOffset="85687.66">5798 8364 259 0,'14'-11'99'16,"-5"-3"-61"-16,-2 1 19 15,-1-1 0-15,-4 1-6 16,-2 4-20-16,0 1-15 0,0 2-5 16,0 2-3-16,0 3-6 15,-3 1-3-15,-5 0 0 16,2 1 1-16,-2 12-2 15,1 3 1-15,-3 7 0 0,7 6-1 16,-1 5 1-16,4 6 1 16,0 2 2-16,0 0 0 15,2 3-2-15,3-4 3 16,-3-1-3-16,-2-7 0 16,0 0 1-16,0-9 0 15,-2-2-1-15,-3-10-19 0,-4-1-15 16,-1-8-26-16,0-3-13 15,0-1-22-15,-7-13-73 16</inkml:trace>
  <inkml:trace contextRef="#ctx0" brushRef="#br0" timeOffset="85849.14">5631 8576 273 0,'0'-13'65'0,"0"3"-6"15,7-1 4-15,10 6-13 16,3-5-26-16,7 7-18 15,4-2-6-15,6 3 2 0,4 2-3 16,-2 0-36-16,0 0-28 16,-2 2-27-16,-1-4-92 15</inkml:trace>
  <inkml:trace contextRef="#ctx0" brushRef="#br0" timeOffset="86071.73">6062 8406 319 0,'0'-16'23'0,"0"2"22"15,0 3 14-15,0 6-3 16,-2 3-12-16,-1 2-17 0,-1 4-21 16,1 11-4-16,-5 5 5 15,4 9 4 1,-1 3 0-16,2 2 2 0,3 1-8 16,0-1-2-16,0 1-2 15,1-4 0-15,6-2-2 16,5-8-18-16,0-1-16 0,2-6-23 15,2-6-24-15,0-8-55 16</inkml:trace>
  <inkml:trace contextRef="#ctx0" brushRef="#br0" timeOffset="86577.86">6216 8497 338 0,'0'-16'61'0,"0"0"12"15,6 4-17-15,2-1-15 16,5 4-16-16,1 2-16 16,1 4 0-16,1 3-6 15,-1 0-4-15,-1 12 0 0,-5 6-1 16,0 3 3-16,-4 1-5 16,-5-1-9-16,0 2 0 15,-2-1 4-15,-4-3 3 16,-4-5 2-16,1-3 3 0,4-2 0 15,1-5 2 1,1-1-1-16,3-3 2 0,0 0 0 16,0-3 4-16,7-6-6 15,2-6 0-15,0 1 1 16,2-2-1-16,-3-5 0 0,-1 0 1 16,1-1-1-16,-2 0 1 15,-5-1-1-15,3 4 2 16,-4 1 5-16,0 4 6 15,0 3 2-15,0 6 0 16,0 1-4-16,0 4-4 0,0 6-8 16,0 8-2-1,-4 5 5-15,1 5 3 0,3 4 1 16,0 1 0-16,0-1-3 16,0-1-1-16,8-2-1 15,3-5 0-15,4-4-1 0,2-6-7 16,5-4-17-16,0-6-11 15,1 0-18-15,-2-11-39 16,-1-7-100-16</inkml:trace>
  <inkml:trace contextRef="#ctx0" brushRef="#br0" timeOffset="86784.79">6598 8346 271 0,'0'-17'88'0,"0"7"0"16,0 5-3-16,0 3-16 15,0 2-27-15,2 0-25 0,10 9-14 16,-4 5 8-16,7 7 17 16,1 6-8-16,-4 7-12 15,-1 0 0-15,-5 3-4 16,-5 4-4-16,-1 2 2 16,-14 2 0-16,-9-1-16 15,-13 1-46-15,-11-4-56 0,-12-7-190 16</inkml:trace>
  <inkml:trace contextRef="#ctx0" brushRef="#br0" timeOffset="88230.73">565 10024 321 0,'-7'-12'12'15,"0"3"10"-15,3-2 26 16,1 6-2-16,1 1-14 0,0 4-2 16,2 0-18-16,0 2-12 15,2 8-1-15,5 3 2 16,5 2 4-16,1-3-3 15,5 2 0-15,0-5-2 0,2-4 1 16,3-5 1-16,-1 0-1 16,0-3 2-16,3-15 0 15,-4-3 0-15,1-6-2 16,-2-5 1-16,-5-2-1 16,0-5-1-16,-4-3 1 15,-4 5 0-15,-6 0 0 0,3 3 0 16,-4 3-1-16,0 8 2 15,-4 5-2-15,1 4 0 16,-4 9 0-16,3 5-2 16,-1 0-1-16,1 10 2 15,-1 8 0-15,3 7 2 16,-2 6 2-16,6 4 3 0,-2 5 2 16,2 0-2-16,5 2-1 15,2-2 0-15,2-6-1 16,2-3-2-16,1-10-1 15,3-3 0-15,0-9-1 16,1-5 4-16,3-4-1 0,1-4 5 16,2-12-3-16,-3-4-3 15,-1-7 1-15,0 1-1 16,-5-8-1-16,-1-2-1 16,-4-2 1-16,-5 3 1 0,-1 0-2 15,-3 0-1-15,-1 7 1 16,0 5-2-16,0 5 1 15,-1 9 0-15,-1 2 0 16,-3 7-2-16,1 0 1 16,1 8 0-16,-1 11-1 15,1 4 1-15,1 7 1 16,2 4 2-16,0 4-1 0,0 2 3 16,0 2-2-16,0-5 0 15,0-5 1-15,0-7-2 16,0-5 0-16,0-8 1 15,0-3 0-15,0-5-1 0,2-4 5 16,0 0 12-16,3-7 7 16,0-4-12-16,2-7-10 15,1-1-2-15,1-5 0 16,1 1 1-16,-3 0-5 16,3 2-4-16,-5 6 1 0,2 3 3 15,-4 2 2-15,-1 9-1 16,1 1 1-16,2 0-4 15,0 9 1-15,2 5 4 16,0 2 0-16,4 4 1 16,2 0 0-16,-1-1 0 15,1-1 0-15,1-2 1 0,1-3 0 16,2-3-1-16,0-3 1 16,2-5 0-16,-3-2 0 15,5 0 3-15,-2-5 0 16,-1-6-2-16,-4-3-1 0,-1 1 1 15,-2-3 0-15,-6 0-1 16,-5-2 0-16,0 0 0 16,0 3 0-16,0-4-3 15,-7 7 2-15,0 1 1 16,0 4-3-16,1 6 1 0,1 1-1 16,1 1-1-16,1 10 1 15,-1 7-1-15,2 2 2 16,1 3 2-16,1-2 0 15,3 0 1-15,6-1-2 16,6-2-2-16,0-6-5 16,5-1-27-16,-2-6-30 0,4-5-32 15,-6 0-49-15</inkml:trace>
  <inkml:trace contextRef="#ctx0" brushRef="#br0" timeOffset="88653.31">1567 9860 245 0,'0'-3'46'0,"4"-14"19"16,-1 16-3-16,-1 1-21 16,0 6-34-16,-1 11 6 15,1 3 5-15,1 3 3 0,-1 0-3 16,-1-2-8-16,3-1-4 16,-2-2 1-16,1-4-3 15,-1-3-2-15,0-6 1 16,-1 1-3-16,-1-6 6 15,2 0 23-15,-2 0 6 16,2-6-5-16,-1-5-19 16,1-5-6-16,0-1-1 0,4-3 1 15,-2-4-2-15,1 3-2 16,2-2 0-16,-2 3-1 16,3 2 0-16,-1 4 0 15,3 5-1-15,1 2 1 0,0 5-2 16,5 2 0-1,-3 0 2-15,-1 8 0 0,1 6 0 16,-2 4-3-16,-1 1 2 16,-6 4 1-16,-1 3-1 0,-3-2-11 15,0 0-15-15,-5-3-9 16,-9 0-19-16,-4-3-19 16,-5-3-14-16,-4-5-55 15,-7-6-107-15</inkml:trace>
  <inkml:trace contextRef="#ctx0" brushRef="#br0" timeOffset="88845.84">793 9735 441 0,'-20'0'6'0,"20"-3"24"16,7 3-2-16,17 0-13 15,6 0 2-15,14 0-15 16,9 0 0-16,8 0-9 16,4 0-69-16,6 0-110 0</inkml:trace>
  <inkml:trace contextRef="#ctx0" brushRef="#br0" timeOffset="89334.25">2605 9676 305 0,'0'-1'29'0,"0"1"9"16,-3 0-7-16,-5 0-8 15,5 8 9-15,-1 7-8 16,1 4 3-16,1 3-2 0,0 6-3 15,2 0 4-15,0 3-7 16,0 0-6-16,0-5-6 16,0 1-1-16,0-4-1 15,0-5-1-15,0-4 0 16,5-3 0-16,-1-4-1 16,1-1 0-16,6-5 1 0,3-1 5 15,6 0-1-15,6 0-6 16,3-1-1-16,-2-7 0 15,8 3-14-15,-2-2-21 16,-3 1-22-16,-3 1-47 16,-6-4-68-16</inkml:trace>
  <inkml:trace contextRef="#ctx0" brushRef="#br0" timeOffset="89540.57">2729 9583 292 0,'-8'0'53'0,"8"-3"-51"16,0 3 9-16,3 0-6 0,11 0-8 16,6-2 8-16,3 0-2 15,2-3-41-15,4-3-69 16,-4-2-74-16</inkml:trace>
  <inkml:trace contextRef="#ctx0" brushRef="#br0" timeOffset="89696.51">2940 9418 246 0,'0'-13'68'0,"0"2"-55"16,-2 6 23-16,-3 5 6 16,5 0-26-16,-1 9-13 15,1 11-1-15,0 6 1 16,0 6 0-16,8 6-2 0,-1 1-1 15,1 2-21-15,-1-3-61 16,6-5-126-16</inkml:trace>
  <inkml:trace contextRef="#ctx0" brushRef="#br0" timeOffset="90319.87">3315 9593 425 0,'8'-11'7'0,"-4"-2"21"16,-1 4 18-16,-3 2 0 15,0 4-16-15,0-1-20 16,-7 1-8-16,-3-1-2 16,-7-2 0-16,2 1 0 15,-4-1 0-15,4 2 1 16,-2-1-1-16,7 2 0 0,2 1 0 15,2 2 0-15,6 0-8 16,0 0-14-16,0 2 6 16,6 7 11-16,5 5 5 15,1 3-1-15,7 2 1 0,-2 2-1 16,1 7 1-16,-2-4 0 16,-5 5 0-16,-4-2-1 15,-5 1 0-15,-2 1 1 16,-5-6 0-16,-7-4 0 15,-7-3-1-15,3-1 3 16,-2-10 13-16,2-1 6 0,2-4 1 16,2 0-2-16,4 0-5 15,4-5-5-15,1-4-6 16,3 1-1-16,0 0-3 16,0 2 0-16,5-1-1 0,2 3 0 15,-1 4-3-15,3 0 0 16,0 0 2-1,-1 13-1-15,4 1 1 0,-4 4-1 16,3 7 2-16,-3 4 1 16,-3 3-2-16,-2 2 1 15,-1 0 3-15,0-2 0 0,0 0 4 16,-2-6 1-16,0-2-4 16,0-4-1-16,0-7 0 15,0-2-1-15,7-3 0 16,0-5 2-16,4-3-4 0,3 0-27 15,1-12-56-15,5-8-115 16</inkml:trace>
  <inkml:trace contextRef="#ctx0" brushRef="#br0" timeOffset="90808.35">3880 9644 142 0,'-9'-4'252'16,"-2"1"-209"-16,6 1 8 15,3 2-10-15,2 0-19 16,0 7-10-16,0 8-7 15,0 6 12-15,0 2 7 16,3 8-3-16,4-1-3 16,-2 3-12-16,-2 2 0 0,-1-5-5 15,0-3-1-15,0-2 2 16,-2-5-1-16,1-8-1 16,-1-3-1-16,2-2-15 15,-2-5-12-15,0-2-17 0,2 0-6 16,-2-4 16-16,0-10-52 15,0-7-52-15</inkml:trace>
  <inkml:trace contextRef="#ctx0" brushRef="#br0" timeOffset="90988.57">3824 9600 361 0,'8'-7'19'16,"6"-1"9"-16,8 1 9 15,0 1-14-15,5 3-6 16,4 2-12-16,-4 1-4 0,-2 0-1 16,-1 1-13-16,-10 6-39 15,-1 2-61-15,-9-1-124 16</inkml:trace>
  <inkml:trace contextRef="#ctx0" brushRef="#br0" timeOffset="91163.98">3870 9744 291 0,'-6'4'22'0,"8"-2"18"15,0-2 3-15,12 0 6 16,6 0-23-16,3 0-17 0,3 0-7 16,5-2-1-16,-2-1-5 15,0 0-36-15,-6 0-38 16,-1-1-79-16</inkml:trace>
  <inkml:trace contextRef="#ctx0" brushRef="#br0" timeOffset="91721.93">4182 9539 302 0,'0'-7'12'0,"0"3"24"15,-2-2-2-15,-1 5-21 16,1-1-1-16,-2-1-5 16,4 1-2-16,-1 1-3 0,-2-2 4 15,3 1 2-15,0 1-2 16,0 1 3-16,0-2 5 16,0 2 0-16,0 0-4 15,0 0-1-15,0 0 1 16,0 0-2-16,0 0-2 15,0 0-1-15,0 0-5 0,0 0 1 16,0 0-1-16,0 0 1 16,0 0-1-16,0 0 1 15,0 0 0-15,0 0 1 16,0-2-1-16,0 0 1 0,0-3-3 16,0 2 1-16,4-2 0 15,-2-1 1-15,2-1-1 16,-1 3 0-16,1-1 1 15,-1 0-1-15,-3 2 1 16,2 0 3-16,-2 1 8 16,2 2 1-16,-2-2-2 0,0 2-4 15,0 0-4-15,0 0-2 16,0 7 1-16,-2 4 2 16,-3 3 8-16,1 6 2 15,1 3-4-15,1 1-1 16,-2-3-3-16,3 1-3 15,1-5-1-15,0-1-1 0,0-3-7 16,1-2-35-16,8-3-34 16,2-6-51-16,2-2-125 15</inkml:trace>
  <inkml:trace contextRef="#ctx0" brushRef="#br0" timeOffset="92040.43">4532 9482 447 0,'0'-6'4'16,"0"1"5"-16,-6 3 13 15,1 2-5-15,-3 0 7 16,-4 11-9-16,0 5-3 15,-3 10 3-15,3 3-3 0,-2 5-1 16,1 3 3-16,1 8-4 16,4-2 0-16,1 4-5 15,5 1-4-15,2-2 0 16,0-2 1-16,7-4-1 0,4-6 0 16,5-9-9-16,2-7-17 15,0-7-23-15,5-8-37 16,-1-3-85-16</inkml:trace>
  <inkml:trace contextRef="#ctx0" brushRef="#br0" timeOffset="92340.28">4708 9640 405 0,'0'-3'29'0,"0"-8"28"0,0 7-1 15,0 4-25-15,-2 3-13 16,2 7-18-16,0 8 7 16,0 5 8-16,0 6 4 15,0 1-3-15,0 4-7 16,0 0-3-16,0 2-5 0,4-2 1 16,-3-4 0-16,1-1-2 15,0-6 2-15,0-4-12 16,-2-4-10-16,0-5-8 15,1-3-15-15,-1-3-23 0,0-4-10 16,0 0 14-16,0-13-61 16,0-5-79-16</inkml:trace>
  <inkml:trace contextRef="#ctx0" brushRef="#br0" timeOffset="92591.36">4711 9742 236 0,'-1'-17'83'0,"9"4"-9"0,4 2-10 15,0 6-8-15,3 1-20 16,2 4-17-16,2 0-2 16,-2 8 0-16,1 2-7 15,-4 5-6-15,-2 2-4 0,-4 1 1 16,-6-2-1-16,-2 0 0 16,0 0 1-16,-2-3 0 15,-8-2 1-15,-5-3-1 16,1-1 1-16,-4-3-1 15,4-4-1-15,-3 0-13 0,5 0-19 16,1-2-14-16,5-8-44 16,5-5-97-16</inkml:trace>
  <inkml:trace contextRef="#ctx0" brushRef="#br0" timeOffset="92881.65">4983 9594 444 0,'7'-5'12'0,"1"-1"21"15,0 3 16-15,-1 3-13 0,2 0-10 16,2 3-11-16,0 10-8 16,-1 3 2-16,3 0-1 15,-2 6 3-15,-1 0-5 16,-2 2-2-16,-3 2-3 15,-5 2 0-15,0 0-1 0,0-3 2 16,-7 2-2-16,-4-4-8 16,2-3-2-16,-1-1-11 15,-3-4-14-15,4-7-24 16,2-2-16-16,1-6-22 0,4-4-144 16</inkml:trace>
  <inkml:trace contextRef="#ctx0" brushRef="#br0" timeOffset="93458.52">5188 9356 472 0,'10'-17'11'0,"2"3"17"15,5 3 13-15,-1 7-1 16,0 4-21-16,0 0-15 0,2 3-2 15,-1 15-1-15,-3 4-2 16,-2 5 0-16,-1 4 1 16,-4 4 0-16,-3 5 1 15,-2-4 0-15,-2 0 2 16,0 0 4-16,0-5 1 16,0-5-1-16,1-2-3 15,3-7-1-15,5-1 1 0,0-3 0 16,5-4 0-16,1-6 0 15,1-1 0-15,0-2 0 16,-4 0-1-16,0 0-2 0,-7-7 1 16,-1 1 0-16,-4 1-1 15,0 0 1-15,0 1 0 16,-9 4-2-16,-1 0-1 16,0 0 0-16,-1 5-1 15,-4 8 1-15,3 3 1 16,-1 5 1-16,3 5 1 0,1 2-1 15,2 6 1-15,1 2 5 16,4 3 3-16,0 0-4 16,2-1 0-16,0-4-1 15,0-4 0-15,0-3-1 16,0-6-1-16,0-5 1 0,0-1-3 16,-3-5 1-16,-2-3 0 15,-1-1 1-15,-3-4 0 16,2-2 0-16,-2 0 0 15,0-2-2-15,1-7-19 16,0-5-31-16,3-4-32 0,1-5-84 16</inkml:trace>
  <inkml:trace contextRef="#ctx0" brushRef="#br0" timeOffset="93817.48">5784 9758 403 0,'0'0'46'0,"0"0"0"0,0 0 20 16,1 0-12-16,3 0-19 15,3 0-16-15,4 0-11 16,7 0-2-16,0 2 1 16,1-2-4-16,1 0-1 15,0 0-1-15,-6 0-1 0,-1 0-8 16,-6 0-39-16,-2 0-38 15,-5 2-57-15,0-1-114 16</inkml:trace>
  <inkml:trace contextRef="#ctx0" brushRef="#br0" timeOffset="94069.04">5826 9851 232 0,'-5'6'38'0,"2"-5"13"15,-1 1 15-15,2 0-3 0,2-1-22 16,0 1-2-16,0-2-2 16,0 2-4-16,0 0-6 15,2 0-1-15,3 0 2 16,6-1-6-16,0-1-6 16,3 0-3-16,1 0-3 0,1 0-6 15,0 0-1 1,-2 0-3-16,-2-1 0 0,-7 1-20 15,-2 0-47-15,-3-2-84 16,0-2-263-16</inkml:trace>
  <inkml:trace contextRef="#ctx0" brushRef="#br0" timeOffset="95203.9">6225 9790 203 0,'-3'0'41'0,"1"0"0"16,-2 0 16-16,3 0-15 15,1 0-4-15,0 0-3 16,0 0-8-16,0 0-4 0,3 2-2 16,6-2 1-1,6 0-2-15,4 0-4 0,-1 0-2 16,6 2-2-16,-1-2-2 16,-4 0-5-16,3 0-2 15,-4 0-1-15,-2-2-1 0,-5 2 0 16,-3-2 0-16,-3 2-12 15,-3 0-35-15,-2 0-39 16,0 0-45-16,1-5-136 16</inkml:trace>
  <inkml:trace contextRef="#ctx0" brushRef="#br0" timeOffset="95888.43">6637 9675 234 0,'-5'0'75'15,"5"-3"-54"-15,0-6 12 0,0 1 0 16,5 1-7-16,4 1-12 15,1-1-8-15,1 4 4 16,2 1 0-16,-1 2-5 16,1 0-2-16,-1 3-2 15,-1 8-1-15,-2 5 0 0,0 2 0 16,-2 4 0-16,-5 0 0 16,0 4 0-16,-2-5 0 15,0 2 0-15,-4-3 1 16,-3-2-1-16,-2-8 2 0,4 1 7 15,0-4 3 1,0-3 2-16,5-4-3 16,0 0 5-16,0 0 3 0,0-4-4 15,6-5-14-15,3-1 0 16,0-3 0-16,2-3 0 16,1 0-1-16,-1-2 1 15,-1-1 0-15,0-3-1 0,2 0 0 16,0 1 0-16,-4 0 1 15,3 0-2-15,-3 3 1 16,-3 4 0-16,-2-1 0 16,1 5 0-16,-4 0 0 0,0 7 0 15,0 1-1-15,0 2-1 16,-4 0 0-16,-3 7 1 16,-1 6 0-16,1 2 1 15,1 4 3-15,0 0 4 16,3 1 0-16,1 1 2 15,2-1-4-15,0 0-1 0,0-2-3 16,7-3 0-16,2 0 1 16,3-5-1-16,5 1-2 15,-4-4 2-15,8-2-25 16,0-1-15-16,3-2-24 16,-3 0-43-16,1-2-89 0</inkml:trace>
  <inkml:trace contextRef="#ctx0" brushRef="#br0" timeOffset="96306.82">7243 9535 312 0,'0'-9'6'0,"0"1"14"16,0-2 22-16,0 3 4 15,0-1-17-15,0 3-11 16,-3-1 2-16,1 2 2 16,-3 2-6-16,-1 1-7 15,3 1-5-15,-2 0-2 16,-3 0-1-16,1 5 1 16,2 4 0-16,-1 3 4 0,3 3 1 15,-1 2 2-15,4 3 1 16,0 2 3-16,0 3-5 15,0-3-2-15,7 4 1 16,0-2-1-16,-1 0-4 0,1-1 0 16,-4 0-1-16,2 0-1 15,-2-3 1-15,-3 0-1 16,0-2 1-16,0-4-2 16,0 0-9-16,0-3-6 15,-5 0-10-15,-1-4-14 16,0-2-17-16,-1-1-20 0,0-4-26 15,0 0-40-15</inkml:trace>
  <inkml:trace contextRef="#ctx0" brushRef="#br0" timeOffset="96493.01">7112 9737 302 0,'0'-7'45'16,"0"-1"-1"-16,2 3-1 15,7 0-12-15,2 1-17 0,5 3-11 16,-1-1-4-16,4 0 5 16,1 2-7-16,0 0-16 15,-4 0-47-15,0-2-58 16</inkml:trace>
  <inkml:trace contextRef="#ctx0" brushRef="#br0" timeOffset="97000.98">7411 9546 357 0,'-2'-7'20'0,"-2"3"23"15,3 1 7-15,-4 1-11 16,0 2-14-16,2 0-18 16,-3 9 0-16,1 7 6 15,0 4 1-15,-1 3 5 0,2 4-4 16,1 1 0-16,3 4-4 16,0 0 0-16,0 1-2 15,0-3 2-15,0 0-7 16,2-3-2-16,7-2-1 0,-2-4 0 15,2-3 0-15,1-2 0 16,2-4 0-16,-2-2-7 16,1-4-17-16,2-2-10 15,-3-2-16-15,0-2-30 16,0 0-55-16,-1-4-113 0</inkml:trace>
  <inkml:trace contextRef="#ctx0" brushRef="#br0" timeOffset="97576.07">7514 9758 291 0,'0'-10'56'0,"0"-3"-1"0,0 4 13 16,4 0-10-16,1 2-16 16,3 0-17-16,1 2-7 15,1 1-4-15,2 4-5 16,0 0-5-16,0 0-3 0,-1 7-2 15,-2 5 0-15,-4 3 0 16,0 1-1-16,-2 2 2 16,-3 0 0-16,0-3-1 15,0 2-2-15,-6-3 1 16,1-5 0-16,0 0 1 0,3-4 1 16,0-1 1-16,0-2-1 15,2-2 1-15,0 0 2 16,0 0 3-16,0-8-4 15,4 0-1-15,1-3 1 16,2-4-2-16,1 1 1 16,-1-3-1-16,0 0 0 15,0 0 0-15,-2-1 0 0,-1 1 0 16,-2 2 0-16,0 2 0 16,0 4 0-16,-2 0 0 15,0 4 0-15,0 1 0 16,0 4-1-16,0 0-3 0,0 0 0 15,0 2 3-15,-4 7 0 16,1 4 0-16,3-1 3 16,-3 2 1-16,3 3 1 15,0-2 3-15,0 2-1 0,3-3-2 16,2-2-1-16,2 0-2 16,-2 0 0-16,0-4 0 15,5 1 0-15,-3-3-1 16,2-3-10-16,1-3-12 15,3 0-13-15,-1 0-32 0,2-1-24 16,-1-10-84 0</inkml:trace>
  <inkml:trace contextRef="#ctx0" brushRef="#br0" timeOffset="98002.15">7813 9440 336 0,'-2'-6'10'16,"2"0"37"-16,0 4 16 0,0 1-15 16,0 1-13-16,5 0-12 15,1 0-2-15,0 3 0 16,2 5-2-16,1 2-2 15,0 2 1-15,1 5 4 0,0-3-3 16,2 5-1 0,1-1-4-16,-2 0 0 0,3 1-3 15,-1 1 2-15,2 0-3 16,-3-2 0-16,0 3-4 16,-2 0-2-16,-3-1-2 0,-2 2-1 15,-2-1 0-15,-3 4 0 16,0 0 0-16,-5 2-1 15,-5-2 1-15,-2 0 0 16,-2 0-1-16,-4-2 1 16,1 0 0-16,-4-5-1 15,1 2 1-15,-5-3-11 16,4 1-27-16,-1-5-42 0,4-8-88 16</inkml:trace>
  <inkml:trace contextRef="#ctx0" brushRef="#br0" timeOffset="114256.18">17773 7880 363 0,'-2'-2'10'0,"-3"-5"-2"0,3 4 31 15,-1 1 3-15,1 2-17 16,2 0-10-16,2 11-12 16,-2 4 10-16,0 3 10 15,2 8 3-15,3 4-6 0,0 4-2 16,0-1-4-16,2-1-1 15,-4 1-5-15,0-5 2 16,1-3 2-16,-4-4-2 16,2-3 1-16,-1-4-1 15,1-3-5-15,-2-4 1 0,2-1-2 16,1-1-1 0,3-2 1-16,-2 0 0 0,6-2 3 15,-1 1-1-15,6-2 0 16,1 0-4-16,2 0-1 15,1 0 0-15,1 0-1 0,0 0 0 16,1 0 1-16,-1 0-5 16,0 0-12-16,-2-3-14 15,0 0-18-15,1 0-10 16,0 0-22-16,-1-3-26 16,-1-3-77-16</inkml:trace>
  <inkml:trace contextRef="#ctx0" brushRef="#br0" timeOffset="114949.86">18569 7870 406 0,'1'-20'4'0,"-1"-2"12"16,0 3 21-16,0 5 2 15,-1-1-13-15,-6 5-15 0,-5 1-6 16,2 2 0-16,-2 6-2 16,-1 0-3-16,-3 1 0 15,-1 2 0-15,3 8-1 16,-2 3 2-16,4 2-2 16,3-4 0-16,3 7 1 0,2-1 0 15,4-1 0-15,0 4 1 16,8-5-1-16,4 3 0 15,2-1 1-15,1 1-1 16,1-3 1-16,-1 2 1 16,-5-2-4-16,-1 0 4 0,-3 1-2 15,-2-4 0-15,-3-2-2 16,-1-1 4-16,0 0-2 16,-3-4 0-16,-5 1 0 15,-3-3 2-15,3-3-1 16,-4 0 2-16,4 0 5 15,1 0 2-15,1-5-5 0,1-2-2 16,4-1-1-16,1 4-1 16,0-4 1-16,0 5 0 15,0-1-2-15,0 2 2 16,6 2 0-16,0 0-2 16,1 6 0-16,1 5-1 15,2 3 1-15,0 5 1 0,-3 1 2 16,0 5 4-16,-2 0 3 15,-3 0 3-15,-2 1 3 16,0 2 1-16,0-2 4 16,0 1-4-16,-2-4-5 0,-2 0-2 15,4-5-2 1,0-3-2-16,0-3-3 0,0-3-2 16,2-4 0-16,7 1 1 15,1-5 1-15,9-1-1 16,2 0-3-16,0 0-19 0,6-7-24 15,0-6-26-15,0 0-50 16,0-7-102-16</inkml:trace>
  <inkml:trace contextRef="#ctx0" brushRef="#br0" timeOffset="115561.23">19012 7982 425 0,'-7'-14'8'15,"3"-2"18"-15,4 0 30 16,0 7-5-16,0 0-14 16,11-1-23-16,0 5-9 15,1 2 0-15,3 3-5 16,1 0 2-16,1 4-2 0,-3 12-1 15,-1 3 0-15,-5 4 1 16,-1 1 0-16,-3 2 0 16,-4 1 0-16,0-4-2 15,-5-2 2-15,-2-4 2 16,-2-2-4-16,1-4 4 0,-1-2-2 16,6-4 1-16,-1 1 0 15,3-6-1-15,1 0 2 16,0 0-1-16,0 0 3 15,0-6 0-15,7-4-3 16,1-6 1-16,4-2-1 16,-4-3-1-16,5-1 0 15,-4-3 0-15,0 0 0 0,0 2-3 16,-4 3 2-16,-2 2 2 16,0 1-2-16,-1 4 1 15,-2 4 1-15,0 2 1 16,0 4-1-16,0 3 0 0,-6 0-1 15,-1 0 0-15,-2 10 0 16,0 3 1-16,1 4 3 16,0 7 3-16,4 1 7 15,4 1 0-15,0-1-5 0,0-1-4 16,9-1-2-16,4-5-2 16,1-1-1-16,3-4 1 15,2-2-6-15,1-4-24 16,-5-3-11-16,5-4-33 15,1 0-58-15,-6 0-82 16</inkml:trace>
  <inkml:trace contextRef="#ctx0" brushRef="#br0" timeOffset="115934.32">19317 7706 201 0,'-5'-20'176'0,"2"2"-129"16,3 2 2-16,0 5-4 16,5 1-12-16,8 4-17 0,-1 2-12 15,3 4-1-15,-1 0-1 16,-2 11-2-16,-1 2 0 16,-4 6-1-16,-5 3 1 15,-2-1 0-15,0-1-1 16,-3-2 2-16,-6 0-1 15,-4-6 0-15,1 1 2 0,3-5 3 16,-2-1 7-16,4 1-2 16,3-5-3-16,2 3 0 15,2-2-3-15,0-4 1 16,11 0 5-16,5 0 4 16,7 0-7-16,4 0-4 0,7-8-3 15,3-4 0-15,-1 4-24 16,-1-4-15-16,-4-2-44 15,-4-4-84-15</inkml:trace>
  <inkml:trace contextRef="#ctx0" brushRef="#br0" timeOffset="116771.76">20084 7780 261 0,'4'-10'84'0,"-4"-6"-25"0,0 5 14 15,0-1-24-15,-6 1-17 16,-4 2-10-16,1 1-10 15,-2 5-5-15,0 3-3 16,-2 0-1-16,3 0 0 0,-2 9 0 16,0 3 4-16,4 6 1 15,-1 4 3-15,5 5 3 16,3 3 4-16,1 4 2 16,0 3-2-16,0 1-4 15,3-1-7-15,2-3-2 16,-1 0-4-16,-1-6 0 15,-1-3 1-15,-2-6-4 0,0-1 4 16,0-7-2-16,0-4-6 16,0 0-13-16,-5-4-15 15,1-3-5-15,-1 0 2 16,0-6-21-16,-5-3-11 16,0-5 3-16,-1-3 4 0,-5-1-1 15,2-1 13-15,1 2 22 16,-1-1 32-16,1-2 41 15,6 8 23-15,0-2-10 16,5 5-10-16,2 0-1 0,0-1-1 16,12 5-20-16,10-2-17 15,7 3-4-15,8-5-3 16,8 6-2-16,5-2-3 16,-1-2-37-16,-1-1-52 15,-1 1-97-15</inkml:trace>
  <inkml:trace contextRef="#ctx0" brushRef="#br0" timeOffset="117070.73">20452 7766 327 0,'-3'-7'38'16,"-1"0"2"-16,1 0 23 15,-1 5-15-15,-1-2-12 16,-1 4-16-16,-3 0-11 15,-1 3 2-15,-2 7 0 16,-3 6 4-16,0 5 2 0,-1 3 3 16,3 5 0-16,3 3 0 15,3 1-4-15,3 2-4 16,4-2-6-16,0 0-4 16,2-2-1-16,8-6-1 15,7-3 1-15,-3-5-8 0,6-5-24 16,-1-1-17-16,-2-7-15 15,1-4-29-15,0 0-35 16,-2-11-120-16</inkml:trace>
  <inkml:trace contextRef="#ctx0" brushRef="#br0" timeOffset="117594.16">20549 7877 354 0,'5'-13'56'15,"0"1"7"-15,3 5-4 0,-1 1-11 16,2 3-23-16,1 3-15 16,0 0-6-16,-1 9-2 15,2 3-1-15,-2 5-1 16,-2 2 1-16,-4 2-2 16,-1 1 1-16,-2 0 1 0,0 0-2 15,-5-4 1 1,-2-1 0-16,0-2 0 0,2-5 0 15,-1 0 1-15,2-7-1 16,2 1 0-16,2-3 1 16,0-1-1-16,2 0 4 15,6-7-1-15,3-4-2 16,-1-3 0-16,3-5 0 0,-2-3 0 16,-1-1-1-16,-2-3-2 15,-1 4-2-15,0 1 0 16,-4 2 1-16,-1-1 3 0,-2 9 0 15,2 0-1-15,-2 4 2 16,0 3 1-16,0 3 4 16,0 1-3-16,-4 0-2 15,-3 7 0-15,2 8 1 16,-2 1 9-16,5 6 4 0,-2 1 1 16,4 1-4-16,0-1-4 15,0-2-4-15,2-2-2 16,7-1-1-16,2-1 0 15,2-6-1-15,3 1-7 16,2-7-27-16,-2-1-22 16,2-4-40-16,-1-3-46 15</inkml:trace>
  <inkml:trace contextRef="#ctx0" brushRef="#br0" timeOffset="117888.02">20953 7738 424 0,'6'-7'44'0,"1"1"11"15,2 2 14-15,2 4-31 16,0 4-18-16,-1 9-10 0,3 3 1 16,-1 7 0-16,1 2-2 15,-5 3-3-15,-1 5-2 16,-1-3 0-16,-4 1-2 15,2-3 0-15,-4 0 0 16,0-4-2-16,-2-2 1 16,-5-3 0-16,2-6-1 15,-4-4-3-15,-1-2-19 0,3-7-17 16,0 0-21-16,4-9-37 16,3-6-67-16</inkml:trace>
  <inkml:trace contextRef="#ctx0" brushRef="#br0" timeOffset="118455.19">21319 7504 496 0,'7'-13'15'0,"1"4"22"15,-1 2 10-15,5 6-15 16,-2 1-20-16,2 0-11 15,0 8-1-15,-2 7-1 0,1 4 0 16,-4 4 0 0,2 4 0-16,-4 0 1 15,1 4 0-15,-5-5 0 0,5 3 0 16,-3-2 0-16,2-6 0 16,1-3 1-16,1-2-1 15,0-6 0-15,3-3 2 0,-1-5 0 16,1-2 2-16,0 0-1 15,-1 0 0-15,-3-6 0 16,1-2-1-16,-5-4-1 16,-2 3-1-16,0 0 1 15,0 1-1-15,0 1 0 16,-7 4-2-16,-1 3 1 0,-6 0-1 16,2 2 0-16,0 9 2 15,-1 4 2-15,2 9 1 16,6 2 1-16,2 5 12 15,5 5 3-15,-2 3-3 16,0 1-8-16,1 0-3 16,3-2-2-16,-3-7-1 0,-1-2 1 15,0-6-1-15,-1-4 4 16,-6-2 3-16,-6-5 1 16,4-3-4-16,-4-2-1 15,1-3-2-15,-1-3-1 0,2-1 0 16,2 0-4-16,2-1-21 15,4-10-22-15,3-9-37 16,3-5-72-16,11-7-230 16</inkml:trace>
  <inkml:trace contextRef="#ctx0" brushRef="#br0" timeOffset="118661.66">21905 7832 507 0,'16'-4'18'0,"3"-3"24"0,0 6 4 16,1-1-8-16,4 2-17 15,-4 0-15-15,2 0-6 16,-3 0 1-16,-7 0-3 16,-7 6-29-16,-3-2-30 0,-2 1-59 15,-7 5-52-15</inkml:trace>
  <inkml:trace contextRef="#ctx0" brushRef="#br0" timeOffset="118811.28">21942 7910 281 0,'-8'6'84'15,"2"-4"-31"-15,6 1 33 0,0-3-13 16,6 3-6-16,7-3-22 16,2 0-17-16,6 0-7 15,2 0-13-15,1-6-6 16,3 0-2-16,-1-2-12 15,-3 0-61-15,3-3-144 16</inkml:trace>
  <inkml:trace contextRef="#ctx0" brushRef="#br0" timeOffset="121824.95">23060 7650 290 0,'0'-11'11'16,"3"4"31"-16,1-1 7 0,1 0-12 16,-3 5-6-16,0-3-8 15,2 5 1-15,-4 1-8 16,2 0-7-16,0 10-3 16,-2 8 7-16,1 7 10 0,1 5 1 15,0 2-4-15,3 6-5 16,-3-1-2-16,3-3-1 15,0 2-2-15,0-6-3 16,-2-1-1-16,-3-4-2 16,0-4 0-16,0-3 0 15,0-4-3-15,0-3 0 16,0 0 0-16,0-6 0 16,0-2 0-16,0-1-1 0,-2-2-3 15,2 0-11-15,0 0-5 16,0-3-10-16,2-8-19 15,0-6-18-15,3-4-22 16,-5-4-48-16,0-3-159 0</inkml:trace>
  <inkml:trace contextRef="#ctx0" brushRef="#br0" timeOffset="122049.99">23094 7657 277 0,'0'-11'29'15,"0"3"23"-15,0 1-11 16,0 1-11-16,9 1-7 16,2 1-9-16,3 2-4 15,4 1-4-15,0 1-4 0,0 0-1 16,-2 0-1-16,2 1-1 16,-4 5-9-16,-1 3-17 15,-4-2-15-15,-2 2-14 16,-4 0-39-16,-3 0-46 15</inkml:trace>
  <inkml:trace contextRef="#ctx0" brushRef="#br0" timeOffset="122239.62">23094 7804 272 0,'-9'5'33'0,"8"-3"13"0,1-2-3 16,3 0-6-16,13 0 0 15,2 0-20-15,4-2-11 16,2 0-4-16,3-1-2 16,0 1-3-16,-1 0-37 0,-3-2-33 15,0-3-48-15,0 0-114 16</inkml:trace>
  <inkml:trace contextRef="#ctx0" brushRef="#br0" timeOffset="122516.69">23455 7499 316 0,'-2'-15'14'16,"-1"3"31"-16,0 1 2 16,1 6-3-16,2 0-17 0,0 3-4 15,0 2-10-15,0 0-11 16,0 7-5-16,0 5 3 15,-1 4 0-15,1 2 0 16,-2 4 0-16,2-1 0 0,0 0 0 16,0-1 0-16,0 0-5 15,0-5-22-15,0-2-10 16,0-1-15-16,3-4-24 16,5-5-37-16,-1-3-39 15</inkml:trace>
  <inkml:trace contextRef="#ctx0" brushRef="#br0" timeOffset="122724.09">23603 7509 21 0,'8'-14'192'0,"-1"3"-116"16,-2 2-9-16,-3 4-10 16,0 3-6-16,-2 2-23 0,0 0-23 15,0 7-9-15,0 6 4 16,-2 5 2-16,-1 1 2 15,-1 7-3-15,-1-2 0 16,3 2 0-16,-3 0-18 0,3-3-35 16,1-3-32-16,1-6-80 15</inkml:trace>
  <inkml:trace contextRef="#ctx0" brushRef="#br0" timeOffset="123078.87">23905 7551 423 0,'0'-8'9'0,"0"3"6"16,0 3 23-16,0 2-18 15,0 0-14-15,0 2-7 16,-1 11 2-16,-6 2 6 15,-2 7 6-15,-4 6 1 16,1 6 7-16,-3 4 0 16,2 5 1-16,3 4-4 0,0-1-4 15,7 1-2-15,3 0-1 16,0-5-4-16,0-4-2 16,11-4-1-16,1-6-3 15,3-3 0-15,-1-7 1 16,3-6-2-16,2-1-13 0,-1-7-23 15,2-4-19-15,0 0-38 16,-2-4-41-16,-1-10-11 16</inkml:trace>
  <inkml:trace contextRef="#ctx0" brushRef="#br0" timeOffset="123423.67">24185 7700 378 0,'0'-12'13'0,"0"1"34"0,0 4 14 16,0 1-9-16,0 6-17 15,-1 0-19-15,-1 2-14 16,0 11-2-16,-1 6 6 16,1 3 12-16,0 4 0 15,0 5 3-15,2 1-6 0,0 4-4 16,0-1-1-16,0 1-2 15,0-2-1-15,2-2-3 16,2-4 0-16,-3-2-1 16,1-2-3-16,-2-4 1 15,0-6 0-15,0-1-1 0,0-3 0 16,0-2-15-16,0-3-21 16,0-2-11-16,0-3-11 15,-3 0-7-15,-4 0-6 16,1-7-38-16,-2-7-32 0</inkml:trace>
  <inkml:trace contextRef="#ctx0" brushRef="#br0" timeOffset="123745.76">24137 7888 292 0,'7'-13'22'16,"0"2"29"-16,5 0-2 15,-2 3-3-15,5 1-10 0,-3 1-7 16,2 2-10-16,-1 3 1 15,1 1-2-15,-1 0-6 16,-1 1-6-16,-3 7-2 16,3 2-1-16,-5 2-2 0,-2 4 0 15,-4-5 0-15,1 4-1 16,-2-3 1 0,0 1 0-16,-3-2 1 0,-6 1 4 15,-2-3 1-15,-2 2-4 16,-2-2 1-16,-2-3-2 0,2 0 0 15,-4 0-1-15,4-3-1 16,3-3 1-16,2 2-12 16,0-2-11-16,5 0-23 15,3-5-35-15,2-8-31 16,0-5-145-16</inkml:trace>
  <inkml:trace contextRef="#ctx0" brushRef="#br0" timeOffset="124141.8">24458 7601 372 0,'0'-10'13'0,"2"3"31"15,-2 0 17-15,4 4-9 16,-2 0-14-16,2 3-15 0,1 0-11 15,0 0-7-15,2 11-1 16,5 5 4-16,-2 4 8 16,0 5 5-16,4 2-2 15,-2 5-1-15,3 0-3 16,-3 0-1-16,-2 0-1 16,2 2-2-16,-5 0-2 15,-2 0 0-15,-3-4-2 0,-2 0-4 16,0 0-1-16,0-3 1 15,-6-2-3-15,-2-2 1 16,-4-2 1-16,0 0-2 0,0-3 2 16,-1-4-2-16,1 0 1 15,-3-3-1-15,3-4-11 16,-3 2-20-16,1-3-31 16,-1-3-52-16,3-3-110 15</inkml:trace>
  <inkml:trace contextRef="#ctx0" brushRef="#br0" timeOffset="133676.61">17971 9332 349 0,'-2'-3'12'0,"-2"-12"30"15,2 11 14-15,2 0-14 16,0 2-9-16,0 2-8 15,0 0-13-15,0 9-11 0,0 7 4 16,0 5 6-16,2 5 6 16,2 5-2-16,-4 2-1 15,2 5 4-15,-2-2-2 16,0-2-2-16,0-6-3 0,0-1-1 16,0-5-1-16,0-7-2 15,2-2 0-15,0-3-2 16,3-2 0-16,0-4 4 15,2-3-1-15,4 1 1 16,3-2-1-16,1 0-2 16,3 0-3-16,4 0-2 15,-1-2-1-15,0-2 1 0,5 3-1 16,-5-1 0-16,1 0-2 16,-4 2-14-16,-2-2-6 15,-4 2-12-15,1-2-19 16,-2-1-14-16,-1-4-36 0,-3-2-70 15</inkml:trace>
  <inkml:trace contextRef="#ctx0" brushRef="#br0" timeOffset="134291.18">18664 9221 463 0,'0'-19'21'16,"-4"1"23"-16,-1 3-6 0,-2 3-10 16,-2 2-16-16,2 5-8 15,-2 1-4-15,-4 4 0 16,2 0 0-16,-1 4-1 16,-1 4-1-16,3 5 2 15,3 1-1-15,-1 3 0 16,4 3 0-16,4 2 1 0,0-2-1 15,2 3 1-15,9 2 0 16,1 0-1-16,2 2 1 16,-2-1 0-16,-3-3 0 15,-3 2 0-15,-1-4 0 16,-3-1 0-16,-2-3 1 0,-2-4-2 16,-8-1 2-1,0-4-1-15,-5-4 1 0,3-3 0 16,0-1 1-16,0 0 0 15,5-1 1-15,2-8 0 16,5-2-2-16,0 2-1 0,0-1 0 16,5 0-1-16,2 2 1 15,3 4-2-15,-5 3 2 16,2 1-2-16,-2 1 0 16,-1 13 0-16,-1 4 1 15,-3 5 1-15,0 6 0 16,0 1 6-16,0 4 3 0,-2 0 2 15,-3 2 12-15,3-3-3 16,1-3-2-16,-3 0-6 16,4-6-2-16,0-4-3 15,0-6-3-15,7-2-2 0,5-4 0 16,5-4-1-16,5-4-2 16,3 0-20-16,6-8-38 15,-2-8-23-15,1-2-45 16,-2-5-109-16</inkml:trace>
  <inkml:trace contextRef="#ctx0" brushRef="#br0" timeOffset="134838.29">19035 9410 458 0,'0'-14'22'0,"0"2"28"0,2 3-5 15,8 2-14-15,-1 5-15 16,8 2-10-16,0 0-2 16,1 5-1-16,-1 8-1 0,0 4-2 15,-3 7 1-15,-5 1-1 16,-1 1 0-16,-5 3 0 16,-1-2 1-16,-2-2-1 15,-5-2 1-15,-3-3-1 16,-1-5 0-16,2-4 1 15,0-2 1-15,1-4-1 16,4-3 0-16,2-2 0 0,0 0 0 16,2-2 2-16,6-10-2 15,2-1-1-15,5-6-4 16,-3-2 1-16,0-4-1 16,2-3-3-16,-6 0-2 15,-1 2 3-15,-2-2 4 0,2 6 2 16,-4 0-1-16,-1 8 2 15,-4 3 3-15,2 4 4 16,0 6-1-16,0 1-6 16,-3 3 0-16,-5 13 0 0,1 2 1 15,1 7 6-15,3 1 4 16,0 3 2-16,3-1-4 16,0-3-4-16,1-3-3 15,8-1-2-15,4-7 0 16,3 1 0-16,0-7 0 15,4-2-13-15,0-4-18 0,0-2-15 16,-1 0-45-16,-1-6-36 16,-2-8-136-16</inkml:trace>
  <inkml:trace contextRef="#ctx0" brushRef="#br0" timeOffset="135300.76">19405 9095 446 0,'-5'-13'19'0,"2"6"31"0,3 4-3 15,0 3-10-15,0 0-27 16,0 10-10-16,5 7 0 16,0 2 1-16,3 5-1 15,-4-2 1-15,1 2-1 16,-4-6 0-16,-1-3 0 0,0-2 1 15,0-4-1-15,0-4 0 16,0-5 1 0,-3 0 3-16,-2 0-1 0,-1-9 2 15,4-3 3-15,0-4-4 16,2-2-2-16,0-6 3 16,2 4-2-16,8-4-1 0,0 5-1 15,4-1 0-15,3 4-1 16,-1 6 0-16,0 2 0 15,2 5 1-15,0 3 2 16,-2 0 3-16,-2 7 1 0,-1 7 1 16,-2 5 0-16,-3 3-1 15,-1 1-2-15,-4-1-2 16,0 1 0-16,-3 0-1 16,0-6-1-16,0 2 0 15,0-5 0-15,0-2-21 0,0-1-39 16,0-7-63-16,0-4-170 15</inkml:trace>
  <inkml:trace contextRef="#ctx0" brushRef="#br0" timeOffset="135827.9">20155 9229 368 0,'0'-10'19'16,"0"2"27"-16,-10-1-5 0,0 3-16 15,1 4-10-15,-6 2-6 16,5 0 2-16,-2 0-1 15,2 12 2-15,-1 0 0 16,2 8-2-16,2 2 1 0,2 7 4 16,1 3-1-16,4 7 0 15,0-3-5-15,0 2 0 16,0-1-5-16,2-1 0 16,1-4-4-16,-1-3 2 15,0-4-2-15,-2-5 0 0,0-5-8 16,0-3-20-16,0-4-25 15,0-6-21-15,0-2-8 16,-4 0-26-16,-1-6-99 16</inkml:trace>
  <inkml:trace contextRef="#ctx0" brushRef="#br0" timeOffset="135978.21">19950 9468 292 0,'-5'-10'62'16,"3"2"-6"-16,2 2-1 15,2 1-25-15,13 2-19 0,7-1-9 16,10 2-2-16,4 0 1 16,6 0-40-16,-1-2-53 15,0 0-97-15</inkml:trace>
  <inkml:trace contextRef="#ctx0" brushRef="#br0" timeOffset="136226.56">20413 9275 201 0,'0'-7'183'16,"-5"0"-149"-16,-2 3 32 15,-1 3-21-15,-1 1-17 16,-1 5-12-16,-3 12-10 0,1 1 5 16,-2 8 5-16,4 5-1 15,1 2-2-15,4-1-6 16,3 1-3-16,2-2-2 15,0-3-2-15,7-1 1 0,5-9-8 16,5-1-22-16,2-6-18 16,0-4-32-16,-1-3-58 15,-1-4-153-15</inkml:trace>
  <inkml:trace contextRef="#ctx0" brushRef="#br0" timeOffset="136718.75">20519 9380 363 0,'6'-16'45'0,"-1"3"6"15,5 2-2-15,4 5-6 16,-2 3-17-16,0 3-18 0,1 1-3 16,-1 13-1-16,-3 4-4 15,-3 4 0-15,-1 3 0 16,-5 0 0-16,0 0 0 0,-3-4 1 15,-5-2-1-15,1-2 0 16,-2-5 1-16,4-3 0 16,2-4 0-16,1-1-1 15,2-4 1-15,0 0 2 16,0 0 1-16,7-9-3 16,1-4-1-16,3 0-1 15,2-7-1-15,-1-1-2 0,1-1 0 16,-6-2 0-16,0-2 0 15,0 2 2-15,-5-1 0 16,2 5 2-16,-4 3 0 0,2 4 0 16,-2 6 3-1,0 7 8-15,0 0-4 0,0 7-5 16,-2 11 0-16,-4 6 9 16,3 2 5-16,1 1-5 15,2 2-5-15,0-1-4 16,0-5-1-16,0-1-1 0,7-2 0 15,3-6-16-15,0-3-13 16,2-4-12-16,3-4-24 16,-3-3-25-16,5 0-90 15</inkml:trace>
  <inkml:trace contextRef="#ctx0" brushRef="#br0" timeOffset="137004.54">20905 9266 250 0,'0'-5'191'0,"0"0"-124"0,4 1 0 15,3 4-24-15,2 0-14 16,2 5-5-16,1 7-2 16,-1 7-7-16,3 3-5 15,-5 2-5-15,0 6-2 0,-5 0 0 16,-1 2-1-16,-3 0-1 15,0-1-1-15,0-1 1 16,-5-5-1-16,-3-3 0 16,-4-5-10-16,2-4-12 15,-2-4-16-15,4-7-16 16,-1-2-23-16,5-6-35 0,4-12-90 16</inkml:trace>
  <inkml:trace contextRef="#ctx0" brushRef="#br0" timeOffset="137573.77">21149 9029 465 0,'11'-16'4'0,"0"2"23"16,3 3 13-16,6 7 0 15,-1 4-13-15,0 0-17 0,-2 4-5 16,1 12-3-16,-3 2 0 15,-6 5-1-15,-2 6-1 16,-4 3 0-16,-1 4 0 16,-2-3 0-16,0 6 1 0,0-3-1 15,0-4 3-15,0-3 2 16,0-1 1-16,4-4-4 16,2-7 2-16,3-4-2 15,3-6 1-15,3-2-1 16,-1-5 0-16,0 0 1 15,-1-4-2-15,-5-4 2 16,4-1-3-16,-9-3 1 0,1 4 0 16,-4 0-1-16,0 2 1 15,-6 2 0-15,-8 4-2 16,1 0 0-16,-5 5 1 16,2 8 1-16,0 5 2 0,0 3 5 15,3 6 1 1,3 4-2-16,3 2 2 0,3 5 1 15,2-4 3-15,2 3 1 16,0-3-4-16,0-4-4 16,0-1-1-16,2-4-2 0,0-2-1 15,-2-4-2-15,0-2 1 16,-8-2-1-16,-3-3 1 16,-1-4 0-16,-3-2 1 15,0-4-1-15,0-2-2 16,-1 0-14-16,3-8-16 15,3-4-25-15,3-8-31 0,3-3-48 16,4-7-152-16</inkml:trace>
  <inkml:trace contextRef="#ctx0" brushRef="#br0" timeOffset="137757.72">21487 9480 216 0,'17'-5'229'15,"2"-2"-174"-15,1 0 4 16,2 3-13-16,-1 2-16 16,-1 0-19-16,-1 2-10 0,-4 0 0 15,-7 0-18-15,-4 4-35 16,-4 3-67-16,0-2-101 16</inkml:trace>
  <inkml:trace contextRef="#ctx0" brushRef="#br0" timeOffset="137893.35">21545 9563 354 0,'-8'6'59'0,"6"0"21"16,2-5-3-16,3-1-15 15,11 0-14-15,1 0-24 16,5-1-19-16,2-6-4 16,2-3-25-16,-2 0-57 0,0-5-128 15</inkml:trace>
  <inkml:trace contextRef="#ctx0" brushRef="#br0" timeOffset="138487.04">22485 9196 413 0,'-10'-10'20'0,"-1"-1"18"16,0 5 2-16,-1 6-16 16,-3 0 0-16,-1 10-3 15,-1 10 0-15,2 2-5 16,0 9 3-16,3 3 2 0,3 6 1 16,5 2-4-16,4-3-8 15,0 4-2-15,9-4-6 16,9-2-1-16,0-5 0 15,6-5-1-15,3-5 0 0,-1-7-13 16,4-2-18-16,1-6-14 16,1-5-20-16,-3-2-23 15,-2-2-66-15,-4-12-124 16</inkml:trace>
  <inkml:trace contextRef="#ctx0" brushRef="#br0" timeOffset="138653.17">22677 9439 355 0,'-5'-3'33'0,"1"-1"28"16,4 0 3-16,0 2-30 15,9 1-22-15,11-2-10 0,7 2 0 16,4-1-2-16,6-1-31 16,2 0-31-16,-2-5-53 15,-1-1-118-15</inkml:trace>
  <inkml:trace contextRef="#ctx0" brushRef="#br0" timeOffset="138870.34">23062 9282 75 0,'0'-3'275'0,"0"-1"-221"16,0 4 19-16,-2 0-35 16,-2 9-17-16,3 5 2 15,-1 6 0-15,0 1 0 0,4 4-9 16,-4 0-6-16,2 0-5 15,0-1-2-15,0-1 0 16,0-4 0-16,0-1-9 16,0-2-17-16,0-4-18 15,2-5-19-15,3-1-20 0,2-6-44 16,-2 0-58-16</inkml:trace>
  <inkml:trace contextRef="#ctx0" brushRef="#br0" timeOffset="139169.79">23218 9184 154 0,'7'-20'235'0,"2"6"-176"16,0 7 4-16,2 7-10 16,2 0-20-16,-1 9-8 0,5 8-1 15,2 7 1-15,-1 4-5 16,-4 1-6-16,1 3-4 15,-3 0-2-15,-5 2-5 16,-2-2 0-16,-2-1-1 16,-3-2-2-16,0 0 1 0,-8-5-1 15,-1-3 1-15,-1-2 0 16,-2-4 0-16,4-6-8 16,-1-3-12-16,2-3-14 15,-1-3-8-15,3 0-10 16,0-13-38-16,1-5-72 0</inkml:trace>
  <inkml:trace contextRef="#ctx0" brushRef="#br0" timeOffset="139605.63">23320 8961 429 0,'3'-11'9'15,"5"1"18"-15,1 4 14 16,1 3-5-16,7 3-12 16,-5 0-19-16,3 9-4 15,-1 3 0-15,-1 4-2 0,-6 2 2 16,0 2-1-16,-5-2 0 16,0-4 0-16,-2-2-3 15,0-2 2-15,0-7 2 16,-6-2 0-16,3-1 2 0,1 0 0 15,0-1 1-15,1-8 0 16,1-3 3-16,0-3-2 16,0-1-2-16,5-2 1 15,5 2 0-15,0 0 2 16,0 4 0-16,1 3-2 16,2 1 2-16,-1 7 2 0,0 1 1 15,0 0-4-15,-2 11-2 16,-1 3 2-16,1 5-5 15,-4 1 1-15,-2 0 0 16,-1 3-1-16,-1-1 1 16,-2-3-23-16,0 1-42 0,0-6-75 15,0-3-203-15</inkml:trace>
  <inkml:trace contextRef="#ctx0" brushRef="#br0" timeOffset="140125.32">24088 9168 370 0,'0'-5'37'16,"0"3"34"-16,-1 2-19 16,1 0-21-16,0 13-23 15,0 7 5-15,0 5 16 16,0 6-5-16,1 0-3 0,5 1-7 16,-4-1-6-16,0 0-1 15,2-3-5-15,-4-1 0 16,0-4-1-16,0-4-1 15,0-1 1-15,0-5-1 0,0-2 0 16,0-4-14-16,0-2-16 16,0-5-10-16,0 0-15 15,0 0 4-15,1-8-5 16,-1-9-56-16,0-4-79 16</inkml:trace>
  <inkml:trace contextRef="#ctx0" brushRef="#br0" timeOffset="140322.6">24071 9196 344 0,'0'-14'15'0,"0"1"35"15,11 4 9-15,9-2-17 0,2 5-14 16,7 1-11-16,2 3-10 16,4 2-4-16,-8 0-2 15,0 2-2-15,-5 5-3 16,-3 4-34-16,-11 1-14 15,-6 1-31-15,-2-4-46 0,-3 3-62 16</inkml:trace>
  <inkml:trace contextRef="#ctx0" brushRef="#br0" timeOffset="140473.85">24151 9294 231 0,'-7'7'30'0,"4"2"8"15,3-6 4-15,2 0 1 16,11-1 9-16,2-2-12 15,7 0-25-15,1 0-10 16,2-5-4-16,0-2-3 16,3-3-38-16,-5-4-55 0,0-2-96 15</inkml:trace>
  <inkml:trace contextRef="#ctx0" brushRef="#br0" timeOffset="140765.84">24475 8772 401 0,'-11'-11'7'0,"5"-1"17"0,3 3 21 16,-1 2 1-16,3 7-21 15,-5 0-8-15,0 9-15 16,-1 5-3-16,0 9 2 15,2 6 4-15,-2 0-1 16,5 3 0-16,1-1-4 16,1-4 1-16,0 0 0 0,0-2-1 15,7-4-6-15,1-1-25 16,4-4-14-16,2-3-23 16,0-8-28-16,0-3-85 15</inkml:trace>
  <inkml:trace contextRef="#ctx0" brushRef="#br0" timeOffset="141239.97">24579 8867 371 0,'-2'-9'11'0,"2"1"28"0,0 3 11 15,4 0-17-15,5 5-11 16,0 0-16-16,1 0-5 15,3 2 0-15,-4 8-2 16,2 5 0-16,-6 0 1 0,1 3 0 16,-3-3 0-16,-1-3 0 15,-2 1-1-15,0-4 1 16,0-6 0-16,0 2 1 16,0-2-1-16,0-3 5 15,0 0 2-15,0-4 11 0,0-5-8 16,0-1-1-1,0-3-3-15,0-4 1 0,5 3-2 16,2-4 1-16,0 3-3 16,1 0-1-16,-1 3-2 15,0 3-1-15,0 0 1 16,-3 7-1-16,2 2 1 0,-1 0 0 16,-1 4-2-16,2 8 2 15,-2 2-1-15,1 4 1 16,1 0 0-16,0 2 0 15,-3-2 1-15,1-3-1 16,-1 0 0-16,0-2-20 0,1-3-16 16,0-1-17-16,0-4-33 15,-1-3-38-15,1-2-61 16</inkml:trace>
  <inkml:trace contextRef="#ctx0" brushRef="#br0" timeOffset="141429.54">24879 8788 275 0,'2'-13'55'16,"-1"7"25"-16,3 0-6 15,-2 6-12-15,1 0-34 16,3 6-20-16,0 6 2 0,0 7-3 16,1 3-3-16,-1 6-3 15,-5 3-1-15,-1 3 0 16,0 1-33-16,-8 1-56 15,-6 2-63-15</inkml:trace>
  <inkml:trace contextRef="#ctx0" brushRef="#br0" timeOffset="141748.07">24765 9252 409 0,'0'-4'30'0,"-1"-1"7"16,-1 1 17-16,0 4-21 15,-1 0-13-15,-2 1-11 0,-4 11-2 16,-3 4 8-16,0 6 4 16,-3 4 1-16,1 6 5 15,1 4-3-15,5 1-7 16,1 3-1-16,3 0-7 15,4-2 0-15,0-2-5 0,7-4 0 16,7-6-1-16,4-4 0 16,1-6-2-16,2-4-23 15,2-3-28-15,-3-5-28 16,1-4-50-16,-2-2-115 16</inkml:trace>
  <inkml:trace contextRef="#ctx0" brushRef="#br0" timeOffset="142057.84">24971 9296 440 0,'0'-6'49'16,"0"5"12"-16,0 1-16 15,1 0-29-15,1 12-3 16,0 5 11-16,-1 4 0 15,3 6-3-15,-2 0-2 0,-2 5-5 16,1 1 0-16,-1-1-7 16,0 3-3-16,0-7-2 15,5-1-2-15,-5-4 1 16,2-4 0-16,-2-2-1 0,0-8-3 16,0 1-16-16,1-5-17 15,-1-1-22 1,0-4-20-16,0 0-20 0,0-4-31 15,0-8-151-15</inkml:trace>
  <inkml:trace contextRef="#ctx0" brushRef="#br0" timeOffset="142323.61">24989 9439 325 0,'2'-11'45'15,"3"2"8"-15,4 4 12 16,1-2-6-16,1 7-12 15,2 0-25-15,1 0-5 0,-1 0-1 16,-1 9-5-16,-3 3-3 16,-3 0-6-16,-3 3-1 15,-3 1-1-15,0-1 1 16,-2-1-1-16,-6-1 2 16,-4-4-2-16,4 1 0 0,-5-3-1 15,0-3-1-15,3-1-6 16,-3-3-9-16,2 0-11 15,4 0-24-15,0 0-40 16,7-7-76-16</inkml:trace>
  <inkml:trace contextRef="#ctx0" brushRef="#br0" timeOffset="142608.28">25116 9252 396 0,'5'-6'17'16,"1"-1"37"-16,-1 4 13 16,2 3-11-16,3 0-19 15,-2 3-20-15,1 10 1 16,1 3 6-16,2 6-1 0,-5 4-3 16,-2 2 0-1,3 4-4-15,-5-1 0 0,-1 2-5 16,0 2-5-16,-2-5-3 15,0 2-1-15,0-6-1 16,-9 4-1-16,-4-5 1 0,-4-1-14 16,-5-1-38-16,-7-6-74 15,-3-10-207-15</inkml:trace>
  <inkml:trace contextRef="#ctx0" brushRef="#br0" timeOffset="-37395.62">8174 10303 255 0,'4'-10'209'0,"-3"3"-207"16,-1 0-2-16,0-2 12 0,0 6 22 16,0 1-2-16,0 0-8 15,0 2-5-15,0 0-6 16,0 0-7-16,0 2-6 16,2 6 1-16,5-2 1 15,2 1 2-15,4-5 3 0,9-2 2 16,13-18 3-16,12-21 8 15,17-19 4-15,23-21-10 16,22-18-11-16,15-10-3 16,14-10-2-16,6-6-68 15,-6-5-136-15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22-11-30T05:53:37.06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4513 3813 161 0,'0'-8'8'0,"0"-5"8"16,-2 1 9-16,-4-8 11 16,4 0-7-16,0 0-3 15,0-1 13-15,-1 2-9 0,3 2 3 16,-2 5 1-16,0 1-6 15,2 6-4-15,0 5-5 16,0 0-11-16,0 3-10 16,0 12 3-16,0 5 9 15,0 6 4-15,6 5 0 16,-6 6 1-16,3 2-1 0,-1 0 0 16,0 3-8-16,-1-4-3 15,-1-3-1-15,3-5 1 16,-1-6 1-16,-2-6 0 15,2-4 3-15,-2-4-1 16,3-5 0-16,-3 1 1 0,5-6 1 16,2 1 1-16,2-1 2 15,6 0 1-15,2 0-3 16,3-1-4-16,0-5-3 16,4 1-1-16,-1-1-1 15,0 2 1-15,-3 0-1 0,-2 2 0 16,0-1 0-16,-4 0-9 15,-1 1-9-15,-3 2-9 16,1-1-8-16,2-3-12 16,1 1-12-16,1-7-26 15,0 0-60-15</inkml:trace>
  <inkml:trace contextRef="#ctx0" brushRef="#br0" timeOffset="733.97">5338 3628 363 0,'11'-12'14'0,"-4"-5"14"16,-7 3 29-16,0 3-17 16,-2-1-12-16,-8 1-15 0,2 1-3 15,-4-1-2-15,1 5-4 16,-5 1-2-16,0 3-1 15,0 2-1-15,-3 0-1 16,2 0 0-16,2 9 1 16,1 4-1-16,4 1 0 0,2 4-1 15,4 2 1-15,4 2-2 16,0 3 2-16,12 0 1 16,3 0 0-16,4 0 1 15,1 0-1-15,2 0 1 16,-2-1 1-16,-1 1-2 15,-2-3 0-15,-5 0 0 16,-4-3 1-16,-3-1-1 0,-5 2 0 16,0-4 1-16,-11-3 2 15,-3-5 5-15,-1 2 3 16,-2-7 2-16,2 1-1 16,-1-4 0-16,1 0-3 0,5 0-4 15,1-4-2 1,2-3-1-16,1 0 0 0,4-2-1 15,2-2-1-15,0 4-1 16,0 2-4-16,4 0 2 16,2 3 1-16,1 4-1 0,3-2 1 15,-3 6 1-15,5 10-1 16,-5 0 1-16,3 6 2 16,-4 6 2-16,-2 4 2 15,-1 4 2-15,-1 3 1 16,-2 3 1-16,0-2 6 0,0 2-3 15,0-4-3-15,0-1-2 16,0-6 1-16,0-4-1 16,0-4-3-16,0-4 0 15,0-6-1-15,2 2-3 16,5-6 1-16,1-2-1 16,2-4 2-16,2-3 1 0,3 0 0 15,1 0 1-15,0-5-2 16,0-6-1-16,-1 1-4 15,-5-1-16-15,3-1-24 16,-7-1-26-16,-4-7-66 0,-4 1-234 16</inkml:trace>
  <inkml:trace contextRef="#ctx0" brushRef="#br0" timeOffset="1895.55">6220 3929 241 0,'-9'0'23'16,"2"-4"12"-16,1-3 12 16,2-3 9-16,3-5-8 15,1 2-18-15,0-3-8 0,0 2-7 16,7-1-2-16,4 4-6 16,1 0-3-16,3 6-1 15,-1 3 1-15,3 2-3 16,-2 2 0-16,4 12-2 15,-5 6 2-15,2 2 0 0,-4 4 0 16,0 2-1-16,-3-3 1 16,-6 0 1-16,-3-1-2 15,0-6 1-15,0-1 0 16,-7-2 1-16,-4-5 1 16,4-1 2-16,-2-3 4 15,4-3 0-15,-3-1 3 0,3-2 0 16,3 0 1-16,0-4 0 15,2-5-3-15,0-1-7 16,0-7-2-16,5 2-1 16,7-6 1-16,-2-1-1 15,1 0 1-15,4-1 0 0,-5 2 0 16,0-2-1-16,-2 2 1 16,-1 3-1-16,-2 6 0 15,-3-2 1-15,-2 4-1 16,0 3 0-16,0-1 0 0,0 3 1 15,0 2-1-15,0 3-1 16,-7 0 0-16,2 0-1 16,-2 3 1-16,-1 10 1 15,-1 4-1-15,3 3 1 16,2 7 2-16,1-1 1 16,4 3 2-16,-1 1 1 0,0-5 0 15,6 0-1-15,0-3-2 16,7-3 1-16,-2-3-3 15,1-3-1-15,5-4 2 16,-2-2-2-16,4-2 1 16,-2-3-4-16,5-2-22 15,-2 0-26-15,-2 0-30 0,-2-9-38 16,-4-3-92-16</inkml:trace>
  <inkml:trace contextRef="#ctx0" brushRef="#br0" timeOffset="2457.91">6536 3628 371 0,'-4'-12'28'0,"1"-3"-8"16,3 2 20-16,0 1 5 15,8 3-16-15,4 0-11 16,0 6-8-16,5 3-8 15,-4 0 0-15,6 5-1 16,-4 6-2-16,0 3 2 16,-2 2-1-16,-7-1 1 0,1-3-1 15,-7-2-2-15,0 3 1 16,0-6 0-16,-7 1 1 16,-1-3 1-16,-3-2 0 15,0-1 0-15,0 0-1 16,5-2 1-16,2 0 0 0,1 0 0 15,1-2 0-15,2-3 0 16,0 0-1-16,7-3-2 16,3 3 1-16,5-2 0 15,1 3 0-15,-4 2 1 16,6 2 0-16,1 0 0 0,-5 4-1 16,0 7 1-16,-1 1 0 15,-1 1 1-15,-4 3-1 16,-5 0 1-16,1 0 0 15,-4-1-1-15,0-2 2 16,-9-1 0-16,-4 0 4 16,-5-5 5-16,-2-1 1 0,-3-3 0 15,-1 2-2-15,0-5-2 16,4 0-3-16,0 0-3 16,7 0-1-16,3 0 0 15,4 0-1-15,6-5-7 0,0 4-23 16,2-2-41-16,12-1-56 15,7 0-80-15</inkml:trace>
  <inkml:trace contextRef="#ctx0" brushRef="#br0" timeOffset="3035.75">7375 3895 425 0,'0'4'7'15,"0"-4"1"-15,0 0 7 16,2 0 26-16,3 1-9 16,0 1-18-16,2 1-7 15,3 0 0-15,2-1 1 0,2 0 1 16,1-2-4-16,-1 0-3 15,0 0 0-15,2 0-1 16,-4-7 1-16,-2-3-1 16,-3 2 0-16,-4-5 1 15,-1 2 1-15,-2-2-1 0,0 0-2 16,-3-2 1-16,-6 3-1 16,-1-2 1-16,-4 6-2 15,0 1 1-15,-2 2 0 16,2 3 0-16,-4 2-1 15,4 0 1-15,-3 4 0 16,3 8 0-16,-1 3 2 0,5 4 3 16,1 2 4-16,1 4 2 15,5 0 2-15,3 2-1 16,0-4 2-16,0 2-3 16,11-3 0-16,0-1-4 0,1-5 0 15,6 0-1-15,-1-4-2 16,-2-5 0-16,5 1-1 15,-2-6 1-15,0-2-1 16,0 0 0-16,0-2 0 16,0-7-2-16,-2 0-1 0,-1-2-10 15,-3 0-17-15,-5-1-26 16,-5-2-33-16,-2-5-55 16,0-5-156-16</inkml:trace>
  <inkml:trace contextRef="#ctx0" brushRef="#br0" timeOffset="3257.49">7378 3631 404 0,'-5'-5'11'0,"1"0"18"15,4 1 32-15,1 0-21 0,11 3-21 16,2-3-13-16,6 2-1 15,0-1-2-15,3 1 0 16,0 0-2-16,-1 1 0 0,-1 1-16 16,-1-2-45-16,-3 2-30 15,-2-2-66-15</inkml:trace>
  <inkml:trace contextRef="#ctx0" brushRef="#br0" timeOffset="3817.95">7676 3491 360 0,'0'-7'5'0,"0"-3"16"15,0 2 31-15,0 0 1 16,2 1-15-16,4 2-16 0,2 3-10 16,3 1-7-16,0 1-2 15,0 0-1 1,-1 5-2-16,2 5-1 0,-4 5 2 15,1-3-2-15,-4 2 1 0,0 3 0 16,-5-3-4 0,0-3-3-16,0-1 3 0,-8-1 2 15,-1-3 2-15,2-1-2 16,-3-2 5-16,5-3-3 16,0 2 1-16,0-2 0 15,3 0 0-15,2 0 1 16,0 0-2-16,0-5 1 15,0-2-1-15,7 1-1 0,0 1 1 16,3 1-2-16,0 3 1 16,0 1 1-16,5 0 0 15,-4 0 1-15,2 7-1 0,-1 5 2 16,-2 1-2-16,0 1 2 16,-3 0-1-16,-3 2 0 15,-4-3 0-15,0-1 0 16,-2-1 1-16,-9-2 6 15,-3-2 3-15,-4-2 4 16,0-1-1-16,-4-2-1 0,3-2-4 16,-1 0-2-16,5 0-2 15,3 0-3-15,1 0-1 16,3-2-2-16,5-3 2 16,1-1-9-16,2 1-22 15,0-4-25-15,10 0-44 0,0-4-95 16</inkml:trace>
  <inkml:trace contextRef="#ctx0" brushRef="#br0" timeOffset="4382.74">7964 3514 387 0,'-2'-11'9'15,"2"1"28"-15,0-3 12 0,0 6-3 16,4 1-15-16,4 3-16 16,1 3-11-16,2 0-1 15,1 2-1-15,-1 6-3 16,2 7 2-16,-4 2-3 16,-1 3 3-16,2 0-1 15,-5 1 0-15,-5-3 0 0,0 0-1 16,0-2 0-16,-3-4-2 15,-7-1 1-15,3-2 1 16,2-2 1-16,0-3 0 16,1-3 1-16,1-1-1 15,3 0 3-15,0-1-2 0,0-6 1 16,5-4-2-16,2-2 0 16,0-1 1-16,6-2-2 15,-4-4 2-15,0-1-2 16,0 4 1-16,-2-2 1 0,-2 3-2 15,-3 2 2-15,2 4-1 16,-4 2 0-16,0 5 1 16,0 1-1-16,0 2 1 15,0 0 0-15,0 2-2 16,-4 9 1-16,-1 3 1 16,1 4 2-16,3 1 3 15,-1 2 2-15,2 1 0 16,0-1 0-16,2-1-2 0,6-4-3 15,1-2 0-15,4-1-2 16,1-4 0-16,4-4 0 16,0-3-11-16,5-2-38 0,-2 0-75 15,-1-9-226-15</inkml:trace>
  <inkml:trace contextRef="#ctx0" brushRef="#br0" timeOffset="5358.92">8526 3478 357 0,'-7'-12'12'15,"5"-5"-8"-15,2 3 9 16,2 2 30-16,6 0-9 0,1 2-12 16,6 3-12-1,-3 2-3-15,3 3-1 0,-3 0 2 16,3 2-4-16,-5 2-4 15,1 7 0-15,-1 6 1 16,-3 2-1-16,-4 4 1 0,0 4 3 16,-3 2 2-16,2 3 2 15,-2 1-2-15,-2-1 5 16,-3 1-2-16,0-3-2 16,2-1 0-16,-2 1 2 15,3-3 0-15,2 2-4 16,0-5 0-16,4-3 0 15,7-1 0-15,3-4 0 0,5-3 2 16,-2-3-1-16,3-2-1 16,0-4-1-16,-3-2-2 15,0 0-1-15,-6 0 0 0,-3-2 0 16,0-4-1 0,-4-1 2-16,-3 2 0 15,-1 1-2-15,0-2 1 0,-5 0-2 16,-4 2 0-16,-4 3 0 15,1 1-1-15,-3 0 2 16,1 0-1-16,-1 9 1 0,3 2-1 16,1 2 1-16,2 4 0 15,4 4 0-15,2 3 3 16,1-2 0-16,2 0 3 16,0 3 3-16,2 1 4 0,1-1 0 15,2 2-5-15,2 0-2 16,-1 0-3-16,0-3 1 15,1 2 0-15,-6-3-1 16,1 0 0-16,-2 0-2 16,0-1 2-16,0-4 1 0,-2-1 1 15,-5 0-1-15,-4-5 3 16,-1 1 2-16,-2-7 0 16,-3 0-2-16,-3-1-1 15,-1-5 0-15,-1 0-3 16,-3 0-1-16,3 0 0 15,3-5-2-15,-1-2-14 16,1-8-38-16,1-6-80 0,5-13-323 16</inkml:trace>
  <inkml:trace contextRef="#ctx0" brushRef="#br0" timeOffset="15357.21">10187 1905 260 0,'-4'-11'2'16,"-1"-2"18"-16,1 5 26 15,0 0-3-15,2 3-9 0,1 3-8 16,1 2-6-16,0 0-11 15,0 2-9-15,1 13 2 16,5 6 4-16,0 6 8 16,-1 7 1-16,-2 3 2 15,3 6-6-15,-3-4-4 16,-1 4 22-16,0-7-22 0,-2 1-5 16,0-7 0-16,0-7 0 15,0-1 1-15,0-8 0 16,0-3 2-16,1-4-1 15,1-4 3-15,3-1-2 16,0 0 3-16,7-2 2 0,1 2-1 16,3-2-3-16,4 0-2 15,-1 0-3-15,3 0 0 16,0 0-1-16,-2 0 1 16,4 0-1-16,-4 0 0 15,-2 0-1-15,0 0-5 16,2 0-9-16,-4 0-15 0,0 0-16 15,0 0-11-15,-1 0-18 16,-3-6-41-16,3-6-126 16</inkml:trace>
  <inkml:trace contextRef="#ctx0" brushRef="#br0" timeOffset="16010.15">11103 1860 397 0,'3'-21'9'15,"-3"-1"7"-15,0 4 18 16,-2 2-7-16,-7 4-9 16,-2 1-11-16,-3 4-2 0,-2 2-2 15,-3 3-2-15,0 2 0 16,-4 0-1-16,1 3-1 15,-1 8 1-15,5 2 1 16,1 3-2-16,7 0 0 16,5 2 0-16,5 0-1 15,0 1 1-15,10-1 2 16,5 2-1-16,2-1 1 0,2 2-1 16,1-1 0-1,-3 0 0-15,-2-2 0 0,-3 1 0 16,-3-1 1-16,-6-3-1 15,0 0 0-15,-3-3 0 0,-4 0-1 16,-5-4 2-16,-5 0 1 16,-1-3 0-16,-2-1-1 15,0-3 1-15,3-1-1 16,1 0 2-16,4 0-3 16,3-3 2-16,-1-2-1 0,6-1 0 15,1 1 0-15,0-1-1 16,0 3 0-16,0-1-1 15,4 4 1-15,3 0 0 16,2 0 1-16,-1 7 0 16,2 6 1-16,-3 6 2 0,0 1 6 15,-2 3 3-15,0 6-1 16,-2-1 1-16,-3 4-2 16,0-1-2-16,0-1-2 15,0-1 0-15,0-4-3 16,2-4-1-16,0-3-1 15,3-5-1-15,5-5 0 0,5-4 0 16,6-3 1-16,6-1-8 16,5 0-26-16,2-10-36 15,3-5-45-15,-1-7-111 16</inkml:trace>
  <inkml:trace contextRef="#ctx0" brushRef="#br0" timeOffset="16594.16">11505 1985 138 0,'0'-18'253'15,"0"4"-238"-15,0-1 25 16,2 3 16-16,1 3-24 16,4 2-10-16,2 4-11 15,2 3-8-15,3 0-2 16,1 3-1-16,2 12-1 15,0 2 0-15,-3 3-1 0,-3 3 3 16,-2 2-2-16,-6-2 1 16,-3 2 1-16,0-3-1 15,0-3 0-15,-8 1 1 16,-2-4 1-16,1-3-1 16,2-5-1-16,2-1 1 0,0-3 0 15,5-1-1-15,0-3 1 16,0 0 1-16,4-3 2 15,4-6-2-15,4-5-2 16,3-4 1-16,1-2-2 0,1-3 2 16,-2-4-1-16,0 2-2 15,-3-1 1-15,0 2 0 16,-5 3 1-16,0 2 0 16,-4 6 1-16,-1 4-1 15,0 2 2-15,-2 3 4 16,0 4 0-16,0 0-4 15,0 4-5-15,-4 5 1 0,1 8 0 16,-3 3 4-16,3 3 1 16,-2 3 2-16,3-2 2 15,2 0 1-15,0-3-3 16,0-2-3-16,5-1 1 0,6-3-1 16,3-3-1-16,2-3 0 15,4-3-2-15,-1-3-16 16,3 1-15-16,-2-4-31 15,-2 0-26-15,0 0-32 16,-6-9-58-16</inkml:trace>
  <inkml:trace contextRef="#ctx0" brushRef="#br0" timeOffset="17085.8">11887 1765 264 0,'-4'-17'57'15,"3"3"-18"-15,1 1 0 16,0 6 19-16,0 2-24 16,0 5-10-16,1 0-21 15,6 1-7-15,3 12 5 0,-1 3-1 16,1 2 0-16,3 3-1 16,-4 0 2-16,-4 1-1 15,1-4 0-15,-5-4 1 16,-1-3-1-16,0-2 1 15,0-4 0-15,0-5 0 16,0 0 6-16,-5-2 12 0,2-10-2 16,-1-1-5-16,2-5-3 15,1-1-2-15,1-3-2 16,0 3-3-16,1-1-2 16,6 2 0-16,2 0 0 0,1 4-2 15,-2 3 1 1,5 4 1-16,0 0 0 0,1 4 2 15,-1 3-1-15,1 0-1 16,-2 0-1-16,3 12-1 16,-5 2 0-16,3 2 0 0,-6 4 4 15,0-2-2 1,0 3 2-16,-2-1-2 0,-4-1 0 16,-1-1 2-16,0 0-2 15,0-2 0-15,0 2-21 16,6-5-21-16,-3-3-23 15,6-3-53-15,1-3-94 0</inkml:trace>
  <inkml:trace contextRef="#ctx0" brushRef="#br0" timeOffset="28760.21">12722 1869 138 0,'3'-5'98'15,"4"-1"-88"-15,-6 1 19 16,3-2 29-16,-3 2-16 16,1-3-8-16,-2 1-2 15,0-2-6-15,0 1-4 16,0 2-1-16,-7-1-10 0,-2 2-7 16,-4 3-3-16,-1 0-1 15,1 2-1-15,-3 0 1 16,2 4 0-16,0 4 0 15,1 3 1-15,4 4 1 16,0 2 2-16,3 5 2 16,3 5 2-16,-1 3 7 0,4 2 1 15,0 2-1-15,0 0-6 16,0 0 0-16,4-4-8 16,-3-3 2-16,1-2 0 15,-2-4-2-15,0-1 0 16,0-4 0-16,0-2 0 0,0-5-1 15,-2 0-19-15,-3-5-17 16,-2-3-8-16,-3-1-11 16,-2 0-6-16,-1-3-12 15,-2-8-24-15,2-3-7 16</inkml:trace>
  <inkml:trace contextRef="#ctx0" brushRef="#br0" timeOffset="28919.45">12442 2087 209 0,'-4'-9'62'0,"3"2"-3"15,1-1-13-15,-2 1-1 16,14 4-11-16,6-2-18 16,6 1-6-16,7 0-5 0,4 1-4 15,4 3 0-15,2 0-5 16,5 0-40-16,-3 0-33 16,-3-2-39-16,-4-2-80 15</inkml:trace>
  <inkml:trace contextRef="#ctx0" brushRef="#br0" timeOffset="29179.82">12988 1905 324 0,'0'-13'18'16,"0"2"21"-16,-3 3 20 16,-1 2-12-16,-2 3-14 0,-1 3-13 15,2 0-13-15,-2 5-5 16,0 9 1-16,-5 4 2 15,7 4 5-15,2 3 3 16,1 3-4-16,2 1-4 0,0 3-3 16,0-4 0-16,9-3-2 15,4 0 1-15,1-3 0 16,1-4-9-16,2-3-21 16,1-4-17-16,0-5-21 15,0-6-47-15,-4 0-113 0</inkml:trace>
  <inkml:trace contextRef="#ctx0" brushRef="#br0" timeOffset="29694.34">13142 1963 382 0,'2'-14'21'16,"2"2"17"-16,3-2 13 15,4 3-8-15,1 2-17 16,2 4-14-16,4 1-7 15,1 4-3-15,-4 2-2 0,2 12-2 16,-3 6-1-16,-1 5 1 16,-4 1 2-16,-4 1 0 15,-2 2 0-15,-3-6-5 16,0-3 2-16,0-6 1 16,-3-2 1-16,-2-5 1 15,1-1 1-15,1-6 0 0,3 0 4 16,0-2 8-16,0-9 3 15,0-3-10-15,2-2-4 16,5-2-2-16,3-3 0 16,-2-1 1-16,-1 1-1 0,2 0 0 15,-2-1-2 1,-4 6 0-16,0 0 1 0,0 5 1 16,-1 2 0-16,-2 4 0 15,0 2 0-15,0 3 1 16,0 0-1-16,-2 0-2 0,-2 8 0 15,2 5 0-15,-1 3 1 16,3 5 1-16,0 3 1 16,0-1 1-16,0 2-1 15,5-2-1-15,4-4 1 16,2-2-1-16,-1-3 0 16,5-2-13-16,-1-5-14 0,6 0-24 15,-3-7-13-15,2 0-42 16,-4 0-88-16</inkml:trace>
  <inkml:trace contextRef="#ctx0" brushRef="#br0" timeOffset="29987.12">13566 1846 141 0,'2'-13'260'15,"0"6"-206"-15,0 0 0 16,1 7 0-16,2 0-31 15,4 2-19-15,1 10 0 0,2 8-1 16,4 3 2-16,-2 6-2 16,1-1-1-16,-4 2-1 15,-1 1 0-15,-6 0 0 16,-1-3 0-16,-3-3-1 0,0-4 1 16,-3-1-1-16,-4-6 0 15,1-2-3-15,-1-4-7 16,0-5-4-16,-2-3-9 15,5 0-14-15,1-7-6 16,-1-9-10-16,4-9-51 16,0-5-115-16</inkml:trace>
  <inkml:trace contextRef="#ctx0" brushRef="#br0" timeOffset="30536.4">13758 1646 384 0,'11'-19'20'15,"2"4"22"-15,1 5 7 0,1 4-13 16,0 4-17-16,4 2-7 16,0 2-9-16,3 9 0 15,-4 5-2-15,-2 5-1 16,0 4-1-16,-7 2 1 0,0 2 0 16,-4-3 0-1,-2-1 0-15,0 2 1 0,-1-4-1 16,0 0 1-16,1-5 0 15,2-2-1-15,2-5 1 16,3-2 1-16,0-5 2 0,3-3 0 16,0-1 0-1,-1 0 0-15,0 0 2 0,-2-7-3 16,-3-2 1-16,-4 2 5 16,-3 0 3-16,0-2-4 15,0 5-1-15,-5 4 1 0,-4 0-6 16,-2 2-2-16,0 11 0 15,-1 1 0-15,1 6 1 16,2 4 1-16,2 5 3 16,-1 3 2-16,5 2 8 15,-3 0 3-15,3 2-9 16,3-1 0-16,-2-1-1 0,1-3-3 16,-1-4 0-16,-2-2 0 15,1-4-3-15,-3-3-1 16,2-6 1-16,-1 1-1 15,-4-5 1-15,2 0 0 16,-2-5 0-16,0 1-1 0,2-2 0 16,0-2-1-16,1 0-11 15,4-2-22-15,2-7-18 16,0-7-31-16,10-3-56 16,7-5-196-16</inkml:trace>
  <inkml:trace contextRef="#ctx0" brushRef="#br0" timeOffset="30740.98">14291 2048 317 0,'15'-8'112'0,"-3"1"-82"16,-1-1 20-16,4 2 18 16,0 2-29-16,0 1-19 15,1 1-9-15,4 0-6 16,0 2-4-16,-3 0-1 15,-2 0 0-15,-4 2-22 0,-3 3-27 16,-4 1-48-16,-4 1-43 16,0-2-83-16</inkml:trace>
  <inkml:trace contextRef="#ctx0" brushRef="#br0" timeOffset="30911.1">14392 2101 235 0,'-11'9'82'0,"4"-4"-29"16,4 0 24-16,1 0-10 15,2-4-24-15,0 1-5 16,5-2-1-16,7 0 3 16,3 0-10-16,3 0-16 15,4-3-10-15,3-2-4 0,0 0 1 16,-1 2-29 0,-2-1-58-16,0-1-140 0</inkml:trace>
  <inkml:trace contextRef="#ctx0" brushRef="#br0" timeOffset="31688.14">15929 1789 312 0,'0'-9'26'0,"0"0"10"16,0 2 17-16,-5 2-7 15,-1 3-16-15,3 0-10 16,-4 2-9-16,-3 0-8 16,2 7-3-16,-5 9 2 0,0 5 5 15,3 8 4-15,-2 7 5 16,2 5 0-16,5 0-2 15,1 3-4-15,4-1-3 16,0-3-2-16,2-3-2 16,7-5 0-16,2-2-2 0,3-7 0 15,3-1 0-15,2-6-1 16,3-1-2-16,3-8-12 16,4-2-18-16,0-5-20 15,1 0-40-15,-6-11-51 16,0-7-136-16</inkml:trace>
  <inkml:trace contextRef="#ctx0" brushRef="#br0" timeOffset="31876.99">16129 2065 411 0,'0'-2'22'0,"0"-3"3"15,0 0 19-15,7 0-15 16,9-1-20-16,3 1-10 15,7-2 4-15,2 2-3 0,6 1-19 16,0 2-30-16,-1-4-19 16,-1 1-25-16,-1 0-53 15</inkml:trace>
  <inkml:trace contextRef="#ctx0" brushRef="#br0" timeOffset="32104.78">16522 1880 344 0,'2'-4'46'0,"0"-12"0"15,-2 13 25-15,0 1-20 16,0 2-22-16,0 0-20 16,0 2-11-16,0 6-4 15,0 7 5-15,0 3 1 16,0 1 0-16,0 2 0 0,0 4 1 16,0-1-1-16,0-1 1 15,0-2-14-15,0-1-19 16,0-6-6-16,0-1-4 15,0-4-13-15,1-6-14 16,3-3-33-16,-1 2-60 0</inkml:trace>
  <inkml:trace contextRef="#ctx0" brushRef="#br0" timeOffset="32389.83">16626 1846 325 0,'12'-18'67'0,"3"2"-10"15,-1 5 10-15,1 4-17 16,0 2-20-16,2 7-15 16,-1-2-9-16,4 10-3 15,2 10-2-15,0 3 1 16,0 4 3-16,-2 1 4 0,-4 3-6 16,-3-3-5-16,-6-1 3 15,-5 0-1-15,-2-2 0 16,0-4-2-16,-9-3-3 15,-4-2 0-15,-1-2-2 0,-1-3-5 16,-1-3-2-16,1-5-15 16,2-3-17-16,4 0-20 15,1-5-29-15,3-13-152 16</inkml:trace>
  <inkml:trace contextRef="#ctx0" brushRef="#br0" timeOffset="32806.85">16823 1600 407 0,'6'-20'5'15,"1"5"20"-15,4 5 21 0,2 3-15 16,1 5-8-16,2 2-15 16,0 2-6-16,-1 12-2 15,-3 2 0-15,-2 3 0 16,0 1 0-16,-8 0 0 15,1-4 1-15,-3-2-1 0,0-5 0 16,0-3 1-16,-5-3 0 16,-1-3 2-16,1 0 2 15,3-5 2-15,0-8 2 16,2-1-7-16,0-5 0 16,5 0-1-16,10 0-1 0,-3 0 1 15,5 1-2-15,2 3 2 16,-2 3-1-16,-3 3-1 15,2 7 3-15,-2 2 4 16,-4 4-3-16,-1 10 1 16,-1 6-2-16,-1 1 1 0,-2 4-1 15,-3 0 0-15,-1 4-1 16,-1-4 0-16,0 0-3 16,0 0-2-16,-3-4-40 15,-3-9-59-15,2-1-154 16</inkml:trace>
  <inkml:trace contextRef="#ctx0" brushRef="#br0" timeOffset="33341.15">17579 1748 339 0,'0'-2'37'0,"-6"-9"19"0,4 10-1 16,0 1-24-16,2 1-14 15,0 12-14-15,0 3 7 16,0 9 10-16,4 5-4 15,2 4-5-15,1 4-4 16,0-1-2-16,1 4-2 16,-2-2-1-16,-3-3-1 0,0-4-1 15,-1-2 1-15,-2-6 0 16,0-6 0-16,0-4 0 16,0-6-11-16,0-2-12 15,0-6-12-15,0 0 2 0,0-6 9 16,0-8-28-16,0-5-28 15,0-6-44-15,0-6-75 16</inkml:trace>
  <inkml:trace contextRef="#ctx0" brushRef="#br0" timeOffset="33512.33">17607 1767 342 0,'0'-18'6'0,"3"3"37"15,9 2 19-15,8 2-22 16,4 2-19-16,5 6-14 15,-1 3 0-15,3 0-7 16,-2 0 0-16,-7 9-3 16,-2 5-22-16,-7 2-17 0,-5 0-39 15,-8 0-28-15,0-3-63 16</inkml:trace>
  <inkml:trace contextRef="#ctx0" brushRef="#br0" timeOffset="33675.96">17617 1883 317 0,'-2'2'29'16,"2"-2"-4"-16,7 0 6 15,12 0 4-15,4 0-19 16,4-2-6-16,5 0-9 0,4 1-2 16,2 1-37-16,1-4-44 15,-2 1-110-15</inkml:trace>
  <inkml:trace contextRef="#ctx0" brushRef="#br0" timeOffset="33981.75">18250 1684 389 0,'-2'-9'-1'0,"-4"1"9"0,0 1 36 16,3 4-12-16,-2 1-4 15,-1 2-10-15,1 0-7 16,-3 2-6-16,1 10 1 16,-3 4 9-16,1 8 5 0,-4 4-1 15,4 2-2-15,1 6-6 16,1 2-4-16,6 2-3 16,1-2-4-1,0 1 2-15,0-3-1 0,9-2-1 16,5-4 1-16,5-5-3 15,-2-2-13-15,7-4-19 16,-1-7-24-16,3-5-27 0,-4-6-67 16</inkml:trace>
  <inkml:trace contextRef="#ctx0" brushRef="#br0" timeOffset="34331.65">18594 1725 448 0,'-5'-10'10'0,"0"4"27"15,0 4 14-15,2 2-18 16,-3 2-18-16,5 12-14 16,1 5 8-16,-2 4 5 15,2 8 4-15,0 3-2 16,0 3-2-16,0 4-2 0,0 0-7 15,0 0-1 1,0-1-2-16,0-5-2 0,0-5 2 16,0 0-2-16,-2-10 2 15,-1-3-2-15,-1-1-11 16,3-6-11-16,-1 0-7 16,-3-5-10-16,4-3-12 0,-3-2 2 15,2 0 12-15,1-10-30 16,-1-4-9-16,-2-5-36 15,3-5-46-15</inkml:trace>
  <inkml:trace contextRef="#ctx0" brushRef="#br0" timeOffset="34616.68">18542 1942 243 0,'5'-21'42'16,"5"3"8"-16,0 2 1 16,2 0 8-16,5 5-12 15,1 2-17-15,0 2-9 16,2 2-3-16,-5 5-3 15,2 0-4-15,-3 2-2 0,-3 8-6 16,-2 3-1-16,-2 4-1 16,-5 1 0-16,-1 0-1 15,-1 0 0-15,0-2 1 16,-3-2-1-16,-8 1 0 0,-2-3 0 16,-1-5 1-16,-2 2 0 15,-2-2 0-15,-2-3 0 16,5 0 0-16,2-1-7 15,0 1-14-15,5-1-20 16,1-3-14-16,7 0-23 0,0-3-15 16,7-10-128-16</inkml:trace>
  <inkml:trace contextRef="#ctx0" brushRef="#br0" timeOffset="34945.17">18925 1657 374 0,'7'-9'2'0,"0"0"14"16,1 4 32-16,2 3-3 0,0 2-14 16,3 0-14-16,2 9-5 15,2 5 2-15,1 6-1 16,1 3-6-16,-2 5 1 15,0 3 3-15,-5 3-2 16,-4 1 1-16,-1 1 0 0,-6 3-1 16,-1-3 0-16,0-2-4 15,-9-2-1-15,-3 0-1 16,-5-5 0-16,-4-4-2 16,-2-3 1-16,-6 0 0 0,-2-5-6 15,-5 1-32 1,-1-3-53-16,-2-4-117 15</inkml:trace>
  <inkml:trace contextRef="#ctx0" brushRef="#br0" timeOffset="49296.09">16658 3446 399 0,'-7'0'-6'15,"-1"-2"7"-15,0 2-1 0,4 0 10 16,1 0 9-16,1 4-6 16,0 4-4-16,-1 5 4 15,3 3 0-15,0 4 9 16,0 9-4-16,0 3-1 16,0 8-5-16,1 9 5 0,5 6 2 15,-1 11 0-15,0 1-2 16,0 10-2-16,-2 5-4 15,2 6 0-15,-3 3 2 16,1 2-1-16,-1 4-3 16,-2 5-2-16,0 0 3 0,0 2-2 15,-3-3-2-15,-1 1 2 16,-1-4-3-16,-1-4 2 16,-1-2 0-16,2-5-4 15,-2-4 4-15,1-4 1 16,0-4-4-16,1 0 1 0,2-8-3 15,1-4-1-15,0-6 0 16,2-7-1-16,0-7 0 16,2-9 1-16,-2-9-2 15,0-8-8-15,5-4-12 16,3-8-14-16,-1-5-21 16,5-14-23-16,1-16-56 0,8-20-198 15</inkml:trace>
  <inkml:trace contextRef="#ctx0" brushRef="#br0" timeOffset="50227.99">18386 3905 198 0,'5'-18'-2'16,"0"-2"4"-16,5-4 8 0,-3-2 26 16,-2-1 1-16,-2 0-3 15,1 1-10-15,-2 5 2 16,0 1 3-16,0 5 3 16,-2 7 2-16,0 1-6 15,0 7-3-15,0 0-10 0,0 7-14 16,0 8 0-16,0 10 5 15,0 7 10-15,0 3-1 16,0 2-2-16,0 1-5 16,0-1-2-16,2-7-3 15,-2-3 1-15,0-8-2 16,0-3 0-16,0-10 0 0,0-3 3 16,0-3 4-16,0 0 16 15,0-9 17-15,0-7-29 16,1-6-11-16,3-4-1 15,1-4 0-15,4-2-2 16,-4-6 1-16,5 3 1 0,-7 1-1 16,2 1-1-16,-3 7-4 15,2 5 0-15,-3 5 4 16,-1 5 1-16,0 7-2 16,4 4 2-16,-2 2-7 15,6 11 2-15,-2 5 3 0,5 2 1 16,0 4 0-16,3 2 1 15,-2-1 0-15,2-1 1 16,-2-4-1-16,1-6-1 16,-3-5 1-16,1-6-1 15,0-3 2-15,0-7 4 16,2-10-2-16,-1-4-1 0,2-5 0 16,2-4-1-16,-2 1 0 15,-1 1 0-15,-2 3-1 16,-1 1 0-16,-2 9 0 15,-3 4 0-15,-1 9-1 0,-2 2-1 16,1 9-7-16,-1 10 5 16,0 8 3-16,1 5 1 15,-1 4 0-15,1 0 2 16,-2-2-2-16,3 1 1 16,-2-3 0-16,1-5-1 0,2-3 1 15,-1-4 0-15,3-9 0 16,-1 0-5-16,3-4-34 15,3-3-24-15,3-4-28 16,-1 0-57-16,2-15-162 16</inkml:trace>
  <inkml:trace contextRef="#ctx0" brushRef="#br0" timeOffset="50595.52">19008 3690 426 0,'2'-10'26'0,"0"-1"8"16,1 2 14-16,2 2-18 16,-2 3-12-16,6 3-13 15,-2 1-6-15,4 0-2 16,0 10-1-16,-1 5 1 0,0 2 2 16,-3 1 0-16,-4 4 1 15,-3-3 0-15,0 0-2 16,-1 0 1-16,-6-5 1 15,0-1 0-15,-6 1 2 16,4-4 3-16,4-3 3 0,-3 3 0 16,4-7-5-1,2 2 1-15,2-4-1 0,0 3 1 16,6-2 1-16,7 0 3 16,6-2 3-16,3 0-2 15,5 2-5-15,0-6-2 16,0-2-1-16,-3 4 0 15,-9 2-22-15,-6 0-49 0,-9-2-73 16</inkml:trace>
  <inkml:trace contextRef="#ctx0" brushRef="#br0" timeOffset="52971.98">18126 4469 399 0,'0'-1'11'16,"1"-11"4"-16,5-5 13 15,2 1 12-15,4-1-18 16,-4-5-11-16,1 1-3 0,-2-1-5 16,-4 0 0-16,-3 3 2 15,0 1-2-15,-5 5-2 16,-7 1-1-16,-3 7-1 16,0 3-1-16,-4 2-2 0,4 0 1 15,-2 13 0-15,3 3 2 16,4 4 0-16,5 0-2 15,3 6 0-15,2 0 0 16,4 3-1-16,7 0 2 16,5-2 2-16,4-1-1 15,-3-1 1-15,5 2 1 16,-2-4 0-16,-4-1-1 0,-3-3 0 16,-4 1 0-16,-6-6 1 15,-3-1-1-15,0-5-1 16,-8-2 2-16,-7-3 3 15,-3 1 0-15,-3-4-1 0,0 0-1 16,1 0 0-16,3-2 2 16,1-3 0-16,5-2-2 15,2-2-1-15,2-2 2 16,0-2-1-16,4 1-2 16,0 0 1-16,1 1 1 15,1 0-2-15,1 4-2 0,0 2 2 16,0 3 0-16,0 2-2 15,0 0-3-15,1 2-3 16,7 8 6-16,1 3 1 16,5 1 2-16,3 1-1 15,1-3 0-15,3-2-1 0,4-4 1 16,2-2 2-16,2-4 1 16,3-4 2-16,0-8 5 15,-1-7-1-15,0-4-3 16,-4-3-1-16,-7-1 0 0,-1-2 0 15,-9 1 2-15,-4-2-1 16,-4-1-2 0,-2 1 2-16,0 0-4 0,0 5-2 15,-3 3 0-15,-4 4-1 16,6 8 1-16,-3 6-2 16,3 4 0-16,-1 9-4 0,2 9 2 15,0 7 3-15,2 3-4 16,-2 8 4-16,1 0 0 15,4-1 0-15,2 1 1 16,-2-2 1-16,0-4-2 16,-1-7 2-16,1-1-1 0,-3-8 1 15,-1-5-2-15,1-6 2 16,-2-3 3-16,4 0 15 16,-2-6 5-16,2-5-12 15,1-5-10-15,0-6-1 16,4 3-1-16,-1-3 0 15,0 1 0-15,-1 1 0 16,4 1-7-16,-3 3 0 0,-1 5 3 16,0 4 0-16,-2 3 3 15,2 4-3-15,-1 0 1 16,1 7-3-16,0 9 3 0,2 2 1 16,2 3 1-16,-1 3 0 15,4-1 1-15,-2-2 1 16,2-1-1-16,-1-6-1 15,3-1 2-15,0-4 0 16,0-6 0-16,0-3 2 0,3 0 0 16,-4-9-1-16,4-5-1 15,-4-2 0-15,2-2 1 16,-5-2-1-16,0 1 0 16,-4-1 0-16,-2 3-1 15,-5-3 2-15,-1 4-2 16,0 2 0-16,0 3 0 0,0 4-2 15,-1 1 1-15,-1 6-2 16,-2 0 0-16,1 4 1 16,1 8-1-16,-1 5 0 15,3 4 2-15,5 2 4 16,4 4 0-16,8-2-2 0,5-2 1 16,3-3-1-16,6-5 0 15,1-6 2-15,2-9-1 16,0 0 0-16,-4-9 1 15,-1-6-1-15,-5-5 0 16,-7-2 1-16,-4-2-1 16,-6-3-1-16,0-2-1 0,-5-1 1 15,0 0 1-15,-2-4-2 16,0 1 0-16,0 5 0 16,0 3 0-16,-4 7-2 15,1 7 2-15,-2 8-3 0,-1 3 2 16,3 5-4-16,-2 11 3 15,-2 8 2-15,4 6 4 16,-2 3 5-16,1 7-1 16,3 1 7-16,-1 4 2 15,2 1 2-15,0 0-3 16,0 1-4-16,0-2 1 0,2-4-7 16,5-4 0-16,1-5-1 15,4-4-1-15,-4-4-3 16,6-6 2-16,-2-2-2 15,0-7 0-15,1-6 1 0,-1-3 1 16,0 0 2-16,-2-3-2 16,-3-10-1-16,0-5-1 15,-4-1-3-15,-3-3-4 16,0-5-3-16,-1-1-5 16,-8 0-7-16,-5-1 2 15,-3 4-2-15,2 3-1 0,-4 4 7 16,1 8 8-16,4 1 4 15,4 3 1-15,0 3 1 16,7 1 0-16,3-1-3 16,0-1-1-16,8-1-9 15,11-2 0-15,4-6-9 0,8-1-7 16,1-4-6-16,4-5 6 16,0-2 10-16,-1-4 15 15,-2-3 3-15,-8 2 4 16,-5-4-1-16,-8 3 3 15,-4 3-1-15,-6 3 3 0,-2 5 4 16,0 5 6-16,0 5-1 16,0 3 0-16,-5 4-6 15,2 3-6-15,-2 0-2 16,1 5-2-16,1 11 2 16,1 8 2-16,2 6 10 15,0 7 3-15,2 4 2 0,5 2-5 16,0 0-2-16,4-4-3 15,-1 2-5-15,-1-7 0 16,1-3-1-16,-1-10 0 16,1-3-1-16,1-10 2 15,2-4 2-15,1-4 1 0,2-2 8 16,-1-10-3-16,1-4-4 16,0-4-3-16,-2-1-2 15,-2-1-1-15,-2 3-1 16,-1-1 2-16,-4 2-2 15,0 4 0-15,-3 5 0 0,1 2 0 16,-3 3 0-16,0 4-3 16,0 0-3-16,3 9-4 15,-1 5 8-15,3 4 1 16,0 2 2-16,4 0 1 16,4-1-1-16,1-1 1 0,1-2 0 15,2-3 1 1,0-5-2-16,-2-2-19 15,0-6-23-15,-2 0-34 0,-5-4-25 16,-5-8-102-16</inkml:trace>
  <inkml:trace contextRef="#ctx0" brushRef="#br0" timeOffset="53165.59">19417 4359 396 0,'-8'0'22'0,"-16"-2"11"16,19 2 21-16,5-3-13 16,8 1-6-16,8 0-32 15,11 2-3-15,5 0-2 16,5 0-31-16,5 0-31 16,-2 0-50-16,-3 0-132 15</inkml:trace>
  <inkml:trace contextRef="#ctx0" brushRef="#br0" timeOffset="54161.45">19869 4468 405 0,'-2'-9'31'0,"2"0"7"0,0 2 7 15,0 0-16-15,5 3-9 16,1 1-15-16,3 3-5 16,-4 0-1-16,4 2 0 15,2 8-1-15,-2 5 0 16,0 4 0-16,0 1 1 16,0-1-5-16,-4 1-4 15,-3-4 3-15,1-3 2 0,-1-5 4 16,-2-2 0-16,2-4 1 15,-2-2 1-15,0 0 4 16,2 0 19-16,1-6-10 16,3-3-8-16,1-2-1 0,0-1 3 15,4-2-3-15,0-2 0 16,1 3-3-16,0-3 0 16,0 2 0-16,0-1-2 15,-1 5 0-15,-2 1 0 16,-4 4 1-16,1 1-1 0,-2 4-1 15,-2 0-1-15,1 2-2 16,-1 8 0-16,3 6 3 16,2 4 1-16,0 2 1 15,3-1-1-15,2 4 0 16,3-5 2-16,2-1-1 0,5-1-2 16,2-6-10-16,2-3-10 15,1-5 1-15,2-4 6 16,-1-2 8-16,-1-9 7 15,-3-4-1-15,-5-1 5 16,-4-4 12-16,-3 2-3 0,-4-4-5 16,-3 3 2-16,-3-1 0 15,-2 3-5-15,0 2-3 16,-9 4-2-16,-2 6-1 16,-1 5-1-16,-3 0-1 15,-1 7 2-15,3 6 0 16,3 6-1-16,1 3 0 0,7-2 1 15,2 1-1-15,0-3 1 16,9-2 1-16,3-4-6 16,1-5-1-16,1-5-1 15,1-2 6-15,-3 0 3 0,-3-9 1 16,1-3-1-16,-3-3 3 16,-2 3 5-16,-2 0 0 15,-1 1 0-15,1 4-1 16,-3-1-3-16,0 8-3 15,0 0-3-15,0 6-6 16,0 10 1-16,0 6 4 0,-1 6-1 16,-1 4 3-16,0 6 4 15,-3-1 4-15,3 1 3 16,-1-1-4-16,1-3-1 16,-1-4-3-16,-1-3-1 15,0-4 0-15,-2-7 5 0,1-5 4 16,-2-2 1-16,2-7 3 15,-3-2 2-15,3 0 0 16,-2-10-4-16,4-4-5 16,1-5-6-16,2-6 0 15,0-6-2-15,3-4-9 0,6-6-25 16,2-4-29-16,-2-3-45 16,1-6-108-16</inkml:trace>
  <inkml:trace contextRef="#ctx0" brushRef="#br0" timeOffset="55166.66">21243 4364 348 0,'3'-18'5'0,"2"1"14"16,4-1 27-16,4 2 2 0,1 3-17 16,5 6-9-16,1 4-9 15,-1 3-5-15,3 3-3 16,-2 15-4-16,-1 7-1 15,1 5 1-15,-4 3-1 16,-3 0 0-16,-6 1 0 16,-7-2-1-16,0-5-7 0,-7 2-1 15,-10-8 2-15,-4-3 5 16,-2-4 3-16,-3-5 1 16,3-2 1-16,-1-7-1 15,7 0 5-15,2 0-2 16,4-5 0-16,6-6 1 15,5-3 1-15,0-2-4 16,12-4-5-16,9-1 1 0,2-2-1 16,11-3-14-16,4 2 4 15,4-2 6-15,2 0 4 16,0 1 1-16,-2-2 2 16,-6 0-2-16,-5 0 1 0,-10 3 1 15,-7 0-1-15,-7 1 0 16,-3 3 1-16,-4 5 1 15,0 1 3-15,-7 4-2 16,-4 5-1-16,2 5-2 16,0 5 0-16,0 13-1 15,4 6 2-15,2 8 2 0,3 5 1 16,0 1 2-16,0-1-1 16,0 2 0-16,0-5-3 15,0-3 1-15,1-5-2 16,1-1 0-16,-2-9 0 15,0-3 0-15,0-6 1 0,0-4 1 16,0-3 9-16,0 0 21 16,4-10-1-16,-1-4-19 15,4-2-8-15,4-4-1 16,-2-1-3-16,3 1 0 0,5 3-1 16,-3 4 0-16,1 2-1 15,-3 5-1-15,3 4 0 16,-5 2 1-16,2 4 0 15,0 11 1-15,-3 0 2 16,-2 5 1-16,1 3 1 0,-2 0 1 16,0-1-2-16,-5-1-2 15,5 1 0-15,-6-3-1 16,0 1-5-16,0-4-34 16,-6-2-51-16,-2-8-108 15</inkml:trace>
  <inkml:trace contextRef="#ctx0" brushRef="#br0" timeOffset="55764.03">18129 5479 350 0,'-15'-5'4'0,"1"-2"19"16,6 3 25-16,0 2-6 15,1 2-8-15,3 0-7 16,-1 2-12-16,3 10-10 15,1 6 4-15,1 4 3 0,0 5 4 16,0 5 1-16,0 2 0 16,0 3-5-16,0-1-4 15,0-2 3-15,0 0-3 16,0-6-4-16,0-3 0 16,1-5-1-16,6-3 1 0,-3-7 0 15,3-2 0 1,2-2 2-16,4-4 0 0,3-2-2 15,5 0 1-15,4 0-2 16,8-6-2-16,1-1-1 16,3-2-25-16,3 0-23 15,-2-2-39-15,3-3-46 0,-5-3-125 16</inkml:trace>
  <inkml:trace contextRef="#ctx0" brushRef="#br0" timeOffset="56357.5">18842 5447 382 0,'0'-21'7'16,"-4"1"20"-16,-4 2 20 0,-7 0-23 16,1 6-7-16,-3 2-11 15,-1 2-4 1,0 6-1-16,-2 2 0 0,6 0-2 15,0 8 0-15,1 4 0 16,6 4-1-16,6 5 1 16,1 1 1-16,0 3 0 0,10 0 0 15,2 3 0-15,3 1 1 16,1-3-1-16,-1-1 0 16,-3 0 0-16,-5-2 0 15,-3-1 0-15,-4-4 0 16,0 0-1-16,-1-6 1 15,-9-1 0-15,-2-6 1 0,-3 1 0 16,3-4 1-16,0-2 2 16,2 0 8-16,3 0 3 15,3-8 7-15,4-1-8 16,0-1-10-16,4 1-3 0,5 0-1 16,0 0 1-1,2 3-1-15,-1 3-1 0,2 3 1 16,-4 0 0-16,-1 7 0 15,-2 7-2-15,2 8 2 16,-6 4 3-16,-1 5 8 16,0 3 4-16,0 0 1 0,0 1-2 15,0 1 2-15,0-4-3 16,0-2-5-16,0 1-4 16,0-8-2-16,0-1 0 15,4-7-1-15,3-2 0 16,7-4 0-16,4-6-9 15,6-3-26-15,6 0-17 0,1-12-40 16,1-8-41-16,5-4-149 16</inkml:trace>
  <inkml:trace contextRef="#ctx0" brushRef="#br0" timeOffset="56834.83">19354 5675 409 0,'0'0'17'0,"0"0"4"0,0 0-10 16,0 0 5-16,0 4 13 15,3 1-14-15,8-3 2 16,1 4-2-16,3-3-4 16,1-1-6-16,2-2-2 15,-1 0-1-15,-3 0 0 0,-2-7-1 16,-3-1 1-16,-3-2 0 15,-3-1 1-15,-3-1-1 16,0-1-2-16,-5 2 2 16,-7-1-2-16,2 1 0 15,-4 4 0-15,-1 2 0 0,1 3-1 16,-1 2 0-16,0 0-1 16,0 5 3-16,1 7 0 15,1 5 0-15,4 1 2 16,0 5 2-16,6 2 1 15,3 2 1-15,0 0-1 0,0 1-1 16,7-3-1-16,2-2-1 16,2-3 1-16,3-6-3 15,0-1 2-15,2-6 0 16,1-4-1-16,0-1 0 16,2-2 0-16,0 0-1 0,-1-2-8 15,2-7-24-15,-2-3-16 16,2-3-42-16,-4-4-55 15,2-8-179-15</inkml:trace>
  <inkml:trace contextRef="#ctx0" brushRef="#br0" timeOffset="57346.87">19726 5290 356 0,'-7'-17'2'16,"2"0"13"-16,-2 1 18 0,0 4 7 16,-1 1-21-16,-2 4-8 15,1 1-5-15,-1 5-2 16,0 1-2-16,0 0-1 16,1 1-1-16,-1 8 0 0,3 7 0 15,2 3 2-15,2 3 3 16,1 0-1-16,2 1-1 15,0 0 0-15,5-3-3 16,2-5 1-16,2-2 0 16,1-6-1-16,2-3 3 0,1-4 1 15,-3 0 3-15,4-11 0 16,-2-2-3-16,0-4 0 16,-4-1 3-16,0-3 5 15,-1 2-5-15,-3-3 2 16,-1 4-1-16,-1 0-3 15,-2 4 0-15,2 4 2 0,-2 2-1 16,0 6 0-16,0 2-2 16,0 0-4-16,0 5-2 15,0 10 1-15,0 1 2 16,0 3 2-16,0 2-2 16,7 1 1-16,1 0-1 0,2 0-1 15,0-3 0-15,4-1-23 16,-2-4-11-16,1-3-21 15,-1-6-17-15,0-3-23 16,-2-2-63-16</inkml:trace>
  <inkml:trace contextRef="#ctx0" brushRef="#br0" timeOffset="57780.12">19889 5260 232 0,'3'-25'44'15,"2"3"12"-15,1 7 5 16,5-2 2-16,-1 7-18 0,1 3-14 15,2 3-8-15,-3 4-11 16,4 0-8-16,-6 10-2 16,1 2-3-16,-2 8 1 15,-1 1 0-15,-2 0 0 16,-1 0 0-16,-1-4 0 0,-2-3 0 16,2-2-2-16,-2-5-1 15,0-5 2-15,1-2 2 16,1 0 1-16,2-4 5 15,1-6-5-15,3-5-1 16,-1-2 0-16,3-2-1 16,-1-2 1-16,-1 1-1 0,-1 1 0 15,-2 3 0 1,-2 1 1-16,-1 6-2 0,-2 1 2 16,0 5-2-16,0 3 0 15,0 0-2-15,-3 8 2 16,-3 7 3-16,3 2 3 0,1 5 0 15,2 1 2-15,0 3-3 16,4-4-1-16,6 0-1 16,3-3 1-16,1 1-3 15,3-5-4-15,-3-4-26 16,4-4-43-16,-2-7-83 0</inkml:trace>
  <inkml:trace contextRef="#ctx0" brushRef="#br0" timeOffset="58343.43">20686 5426 380 0,'-9'-11'0'0,"-4"2"1"16,3 0 23-16,0 5 2 15,0 3-7-15,1 1-6 0,0 0-7 16,1 3 2-16,3 10 0 15,0 3 4-15,3 7 3 16,2 5 1-16,0 5-2 16,0 4 2-16,5 3-4 15,1-2-2-15,-1 0-7 0,1-2-2 16,-4-2 0-16,-2-6 0 16,0-3 0-16,0-4 0 15,0-3-2-15,0-3-17 16,-8-6-16-16,1-2-18 15,-3-6-18-15,-2-1-22 0,0 0-51 16</inkml:trace>
  <inkml:trace contextRef="#ctx0" brushRef="#br0" timeOffset="58511.43">20449 5663 259 0,'-2'-8'28'0,"2"0"40"16,0 3-25-16,10-2-8 15,7 3-22-15,8 0-9 16,6 0-2-16,6 1-1 16,3-2 2-16,5 3-16 0,-2-3-44 15,1-1-75-15</inkml:trace>
  <inkml:trace contextRef="#ctx0" brushRef="#br0" timeOffset="58772.15">20932 5474 343 0,'0'-11'14'0,"-5"4"33"16,0 1 9-16,-1 5-25 15,0 1-7-15,-2 0-17 16,1 11 1-16,-3 4 2 16,3 7 6-16,-2 5-1 0,4-1 0 15,-1 5-3-15,4 1-5 16,2 0-4-16,0 0 0 15,2-5-3-15,6 0 1 16,1-6-1-16,1-3-13 0,3-6-11 16,1-2-9-16,1-5-17 15,1-5-30-15,0 0-53 16,-2-4-68-16</inkml:trace>
  <inkml:trace contextRef="#ctx0" brushRef="#br0" timeOffset="59246.07">21032 5625 218 0,'7'-20'28'16,"1"1"44"-16,3 1 0 16,3 4-3-16,-1 3-22 15,1 4-22-15,1 6-7 16,-1 1-9-16,0 0-6 0,-5 12-3 16,0 6 0-16,-2-1-2 15,-3 6 2-15,-2 1 0 16,-2-3 0-16,0 1 2 15,0-6-4-15,-2-2 2 16,-4-1-1-16,3-5 0 16,-1-4 0-16,2 0 2 0,2-4 1 15,0 0 0-15,0 0 2 16,0-8-2-16,7-2-2 16,1-6 0-16,-1 1 0 15,4-6 0-15,-4 2 1 0,-1-3-2 16,-1 1-2-16,-2-1 1 15,1 3 1-15,-2 3 1 16,-2 1-2-16,0 5 2 16,0 3 0-16,0 5-1 15,0 2 1-15,-2 0 1 16,-2 9-1-16,-1 5 3 16,2 5 4-16,0 3-1 0,1 3 1 15,2 0-3-15,0-2-2 16,5 0-1-16,3-1 0 15,3-5-2-15,6-2-24 16,-4-6-13-16,8-6-24 0,-6-3-49 16,5-5-112-16</inkml:trace>
  <inkml:trace contextRef="#ctx0" brushRef="#br0" timeOffset="59483.84">21431 5478 305 0,'7'-22'71'0,"3"6"8"0,-3 5 0 16,0 6-25-16,0 5-22 16,0 0-25-16,2 12-6 15,2 6 5-15,-1 7 3 16,2 0-1-16,-4 6-2 0,-1-1-3 16,-2 0-3-16,-5 2 1 15,0-2 1-15,0-1 0 16,-8-4-16-16,-4-2-9 15,-2-7-9-15,2-1-9 0,0-7-19 16,2-4-28-16,3-4-74 16</inkml:trace>
  <inkml:trace contextRef="#ctx0" brushRef="#br0" timeOffset="60031.75">21633 5224 309 0,'15'-22'84'16,"4"-1"-53"-16,-2 4 13 0,3 5 2 15,-1 5-19 1,-2 4-7-16,-2 4-10 0,-5 1-6 16,1 10-4-16,-8 5 0 15,1 8-1-15,2 8 1 16,-4-1 1-16,-1 6-1 0,3-2 1 15,3-1 0-15,-2-3-1 16,5-6 0-16,2-3 0 16,-2-8 1-16,7-4 0 15,-3-6 1-15,1-3 0 16,-1 0 0-16,-1-7-3 16,-5-1 0-16,-2-5 1 15,-6 1-1-15,0 2 1 0,0 3 0 16,-6 3 1-16,-2 4-2 15,-4 3 0-15,0 11 0 16,2 5 8-16,-2 6 2 16,5 6-3-16,2 1 1 15,2 4 4-15,3 1 5 0,0 4-2 16,0 0-2-16,0-2-4 16,0 1-1-16,0-7-3 15,0-1-2-15,-7-5-1 16,2-7 0-16,-2-2 1 15,-1-9 0-15,-2-2-1 0,0-4 2 16,-1-3 1-16,4 0 0 16,-3 0-1-16,5-10 0 15,5-3-13-15,0-6-30 16,7-5-35-16,10-6-68 16,2-6-195-16</inkml:trace>
  <inkml:trace contextRef="#ctx0" brushRef="#br0" timeOffset="60219.18">22178 5560 452 0,'17'-8'17'15,"2"-1"39"-15,2 1 2 16,3 2-17-16,-2 4-20 16,-3-1-15-16,-1 3-5 15,-2 0-1-15,-5 1-1 16,-7 9-35-16,-4 0-42 0,0 1-58 15,-11 1-74-15</inkml:trace>
  <inkml:trace contextRef="#ctx0" brushRef="#br0" timeOffset="60356.1">22201 5661 277 0,'-5'6'55'0,"4"-5"-7"16,1-1 35-16,0 0-1 15,12 0-15-15,1 0-36 16,6-1-18-16,3-3-9 15,0 0-3-15,0 0-2 16,2-1-47-16,-1-2-95 0</inkml:trace>
  <inkml:trace contextRef="#ctx0" brushRef="#br0" timeOffset="60879.31">23201 5304 394 0,'-3'-2'2'16,"-1"-2"27"-16,3 4 11 16,-1 8-29-16,2 10 9 15,0 8 6-15,0 5 0 0,0 5-4 16,2 0-8-16,1 4-2 16,-1-2-6-16,-1-2-1 15,1-3-4-15,-2-1 1 16,0-5-1-16,0-4-1 15,0-6 1-15,0-5-7 0,0-5-14 16,0-3-14 0,0-4-13-16,0-2 7 0,0-9-41 15,0-8-66-15</inkml:trace>
  <inkml:trace contextRef="#ctx0" brushRef="#br0" timeOffset="61065.52">23201 5324 356 0,'12'-13'35'0,"2"4"11"0,6-1-10 15,5 3-18-15,4 3-8 16,1 2-8 0,-3 2-2-16,-2 0-1 0,-5 11-19 15,-4 1-37-15,-9 1-41 16,-5 0-76-16</inkml:trace>
  <inkml:trace contextRef="#ctx0" brushRef="#br0" timeOffset="61214.06">23274 5470 264 0,'-6'8'15'0,"6"-7"30"16,0-1-6-16,14 0 19 0,6 2-14 15,8-2-32-15,2-6-11 16,4 5 1-16,0-5-19 15,0 1-52-15,0-2-84 16</inkml:trace>
  <inkml:trace contextRef="#ctx0" brushRef="#br0" timeOffset="61514.65">23878 5199 361 0,'0'-7'19'0,"0"0"28"16,-2 4-1-16,-4 3-15 16,-1 0-7-16,0 7-14 15,-3 7-3-15,3 7 13 16,0 8 1-16,0 4-2 0,-1 7-3 16,1 4-6-16,2 3-1 15,1-3-2-15,4 3-4 16,0-6-1-16,0-4-2 15,2-3 1-15,9-5 0 16,4-5 0-16,-2-5-11 0,6-7-19 16,1-3-29-16,-1-9-30 15,3 0-52-15,-2-9-165 16</inkml:trace>
  <inkml:trace contextRef="#ctx0" brushRef="#br0" timeOffset="61812.43">24114 5332 236 0,'2'-19'160'0,"-1"5"-115"15,-1 5 15-15,2 7-2 16,-2 2-20-16,0 4-29 0,0 12-6 16,0 7 9-16,0 7 6 15,0 4 3-15,0 3-2 16,0 3-5-16,0-1-3 15,0 0-5-15,0-3-3 16,0-2-2-16,0-4-1 0,0-1 1 16,0-8 1-16,-2-3-3 15,-1-2 2-15,-1-7-10 16,3 0-20-16,-1-4-13 16,0-3-14-16,2-2-25 15,0 0 5-15,0-9-27 0,0-7-113 16</inkml:trace>
  <inkml:trace contextRef="#ctx0" brushRef="#br0" timeOffset="62069.17">24136 5470 339 0,'7'-12'9'16,"1"3"33"-16,4 3 13 15,-2 3-8-15,1 3-13 16,2 0-16-16,-5 2-5 15,1 9-5-15,-1-1-4 0,-4 5-2 16,-3-1-1-16,-1 0 0 16,-1 0-1-16,-11-2 1 15,-2 1-1-15,-4-2 1 16,0-2 0-16,-2-2-1 16,5-2-4-16,0-1-7 0,6 0-18 15,6-4-36-15,3 0-62 16,7-3-127-16</inkml:trace>
  <inkml:trace contextRef="#ctx0" brushRef="#br0" timeOffset="62267.2">24392 5511 396 0,'4'-3'23'0,"4"-3"24"15,-2 1 15-15,3 3-29 0,3-1-16 16,3 1-13-16,1 2-4 16,2 0 1-16,2 2-9 15,-1-2-49-15,2 0-52 16,0 0-115-16</inkml:trace>
  <inkml:trace contextRef="#ctx0" brushRef="#br0" timeOffset="62815.68">24798 5438 378 0,'1'-10'6'0,"7"-1"25"0,-4 0 33 16,-4 0-15-16,0 2-22 16,0-1-15-16,0 4-6 15,-5 1-5-15,-7 1 1 16,2 3-2-16,-3 1 0 0,-1 0-1 15,0 7 1-15,1 5 0 16,1 4 0-16,2 2 2 16,1 4 1-16,6-1 1 15,3 2-1-15,0-2 0 16,0-3 1-16,3 0-2 0,4-4-1 16,3-4 1-16,-1-2-1 15,-1-4 1 1,4-2 0-16,-2-2 2 0,0 0 0 15,2-4-1-15,-3-5 1 16,-1 0 4-16,-1-1-1 16,1-3 2-16,-3-1-2 0,1-1-3 15,-5 1-1-15,5-2-3 16,-5 2 3-16,3 3-5 16,-4 2 4-16,0 1-2 15,0 2 0-15,0 2 0 16,0 4 2-16,0 0-2 0,-4 10-1 15,1 0 1-15,1 6 1 16,2 4 4-16,0-1 1 16,0 1 0-16,5-2-3 15,3 1-2-15,-1-2 0 16,2-5 1-16,-4 1-9 16,0-6-17-16,1-2-15 15,0-4-12-15,1-1-14 0,-2-1-50 16,2-11-185-16</inkml:trace>
  <inkml:trace contextRef="#ctx0" brushRef="#br0" timeOffset="63115.83">24950 5213 396 0,'2'-5'43'0,"8"1"19"16,-1 4-4-16,3 0-29 15,3 4-10-15,4 9-1 16,1 4 0-16,-2 6-1 16,0 4-6-16,0 6-4 15,-8 4-1-15,-1 0-1 16,-4 0-1-16,-5 1-2 0,0-4-1 16,0-2 0-16,-10-3 0 15,-2-4-1-15,0-2 2 16,-3-4-1-16,2-1-1 15,-3-1 2-15,4-3-11 16,-5-5-24-16,0 1-22 0,-2-6-44 16,1-4-87-16</inkml:trace>
  <inkml:trace contextRef="#ctx0" brushRef="#br0" timeOffset="73179.6">2790 5406 295 0,'0'-9'44'0,"-8"4"-9"15,5-1 14-15,-1 2-13 0,1 3-7 16,3 1-5-16,0 5-15 16,0 9-7-16,0 8 6 15,0 3 9-15,5 7 5 16,3 2-4-16,-1 3-5 0,-2-2-5 15,1-2-2-15,-3-1-4 16,4-3 0-16,-3-8-2 16,0-1 1-16,-1-6 0 15,-1-5 1-15,2-2-16 16,-3-3-21-16,1-4-13 16,-2 0 0-16,0-7-19 15,0-4-70-15,0-5-34 0</inkml:trace>
  <inkml:trace contextRef="#ctx0" brushRef="#br0" timeOffset="73573.28">2799 5595 313 0,'-2'0'33'0,"2"-2"1"0,0-1-21 16,14 1 1-16,5-4 1 16,4 1 2-16,6 0-15 15,3-2 4-15,1 0-4 16,-3-2-2-16,-3 0 0 0,-6 0-5 15,-4-2-3-15,-5 1 4 16,-4-3 4-16,-5-3 1 16,-3-2 2-16,0 0 7 15,0-1 6-15,-3 1-1 16,-5 2 1-16,4 0-1 16,-1 7 5-16,3 2 1 0,1 5-6 15,1 2-11-15,0 2-5 16,0 11-4-16,0 4 4 15,0 6 4-15,0 4 3 16,3 3 1-16,1 2 1 16,-1-2 3-16,2 1-6 0,0-2-2 15,-2-3-2-15,1-1 0 16,-3-5 0-16,1-1 0 16,2-4-5-16,-3 1-22 15,5-6-24-15,-1-2-27 16,1-7-43-16,3-1-143 0</inkml:trace>
  <inkml:trace contextRef="#ctx0" brushRef="#br0" timeOffset="74596.61">3350 5585 385 0,'2'0'13'15,"-2"0"-5"-15,4 0 20 16,-1 0 5-16,2-3-5 16,3-2-14-16,3-4-11 0,-3-1-1 15,4-1-1-15,-9-1 0 16,1-1 0-16,-2-1-3 16,-2 1 0-16,-2 0-1 15,-5 5 3-15,-5-3-2 16,2 4 2-16,0 1-1 0,-4 6-1 15,6 0 0-15,-5 0 1 16,6 10 0-16,0 4 0 16,0 4 2-16,1 3 1 15,6 2 1-15,0 2 5 16,0 0-1-16,4 0 0 0,6-1 1 16,4-4 1-16,5 0-2 15,-1-7 0-15,1-2 0 16,5-5-4-16,-2-2 0 15,-2-4 0-15,2 0 2 16,-2-7-2-16,2-5-2 16,-4 1 1-16,-5-5-1 0,-3 0 1 15,-3-2-1-15,-2-3 3 16,-1 1-4-16,-4 0 0 16,0-1 1-16,0-1-1 15,0 3-1-15,0 3-3 16,-4 4 3-16,1 2 1 0,-1 5-2 15,3 3 1-15,-3 2-2 16,2 0 0-16,2 0-1 16,0 4 0-16,2 1 2 15,9 0 0-15,2-1 1 0,-1-4 1 16,5 0-2-16,-2 0-1 16,0-1 3-16,-4-9 0 15,-3 3 1-15,-1-1 0 16,-2 2 0-16,-4-3 1 15,-1 3 2-15,0 3 0 16,0 0 0-16,0 3 0 0,0 0-3 16,0 3-3-16,-1 10-1 15,-2 5 1-15,1 4 3 16,2 6 2-16,2-3 2 16,-2 1 1-16,6-1-2 15,5-3 0-15,1-3-2 0,1-3-1 16,3-4 1-16,4-6 0 15,0-4 1-15,1-2-1 16,0 0 0-16,0-9 0 16,-2-5 0-16,-1-3-1 15,-4-1 0-15,-1 1 0 0,-4-1 0 16,-4-2 0-16,-2 1 0 16,-1-1-1-16,-2 2-2 15,0 3 1-15,-2 4 1 16,2 2 1-16,-6 5-2 15,0 4-1-15,-1 0 2 16,-2 11 0-16,2 5 1 0,2 3 1 16,1 3 0-16,2 1 2 15,2 0 1-15,2-3-1 16,7 0 0-16,6-6 1 16,-1-1-2-16,4-6 0 0,1-6-1 15,1-1 0-15,2 0 0 16,-3-3-4-16,-1-5-16 15,-2-1-20-15,-6 1-46 16,-2-2-85-16</inkml:trace>
  <inkml:trace contextRef="#ctx0" brushRef="#br0" timeOffset="75330.7">6067 5240 326 0,'5'-8'6'0,"-5"0"31"16,-1 1 6-16,-10 0-5 0,-2 0-12 15,-1 0-7-15,-3 0-5 16,4 3-5-16,-1 1-1 16,1 2-3-16,2 1-4 15,2 0-1-15,1 5 0 16,3 8-2-16,3 5 2 15,-1 9 1-15,3 3 9 0,0 6 14 16,0 4 6-16,5 3-15 16,0-1-9-16,3-2-3 15,-2-2-2-15,-3-6 0 16,2-3 0-16,-3-4 0 0,2-6 0 16,-4-2-1-16,1-5-7 15,-1-5-28-15,0-2-27 16,0-5-20-16,-5-2-5 15,-4-1-69-15</inkml:trace>
  <inkml:trace contextRef="#ctx0" brushRef="#br0" timeOffset="75494.13">5841 5482 289 0,'-2'-8'21'15,"2"-1"19"-15,6 2 2 16,8-2-10-16,6 0-15 0,8 1-11 15,6 4-4-15,1-2-4 16,4 2-20-16,3 3-27 16,-5-1-34-16,1-2-80 0</inkml:trace>
  <inkml:trace contextRef="#ctx0" brushRef="#br0" timeOffset="75757.32">6364 5326 245 0,'3'-11'105'0,"-3"-1"-85"0,0 1 19 16,0 4 14-16,0-2-10 16,0 6-9-16,-1 1-18 15,-3 2-6-15,-4 0-7 16,-1 5-2-16,4 9 0 16,-2 7 0-16,0 4 4 0,3 6 2 15,0 1 2-15,4 1-2 16,0 0-4-16,0-3-2 15,12-1 0-15,-4-4 0 16,6-4-1-16,5-3-15 16,-4-4-19-16,5-5-39 0,1-9-23 15,-4 0-126-15</inkml:trace>
  <inkml:trace contextRef="#ctx0" brushRef="#br0" timeOffset="76275.03">6549 5368 150 0,'0'-14'237'16,"0"-2"-190"-16,0 2 4 15,0 1-2-15,7 4-18 16,1 3-15-16,7 2-9 16,-1 4-6-16,3 0-1 15,-3 11-1-15,-1 7-1 16,-3 4 2-16,-3 2-1 0,-2 2 1 15,-3-1 0-15,0-3-1 16,-2-2 0-16,0-2 1 16,-5-6-1-16,1-2 1 0,1-4 0 15,1-1 1-15,0-3 0 16,2-2 0-16,0 0 3 16,0-3 1-16,0-7-4 15,7-2 0-15,2-2-1 16,1-4 0-16,-2-2 0 0,3-1 0 15,2-2-2-15,-6-2-2 16,0 0-3-16,-2 0 2 16,-1 4 3-16,-4 6 2 15,0 1 0-15,0 8 0 16,0 5-1-16,-1 1 2 0,-5 5-1 16,0 11 1-16,-1 2 2 15,4 7 3-15,-1 4 3 16,3-1-3-16,1 1 0 15,0-3-2-15,5-2-2 16,4-3-1-16,4-3-1 16,1-6-4-16,0-1-17 0,4-6-18 15,0-5-29-15,0 0-25 16,0-2-65-16</inkml:trace>
  <inkml:trace contextRef="#ctx0" brushRef="#br0" timeOffset="76563.14">6900 5228 298 0,'-3'-17'61'15,"-1"5"-5"-15,4 2 9 0,0 3-20 16,0 6-11-16,6 1-17 16,4 0-14-1,5 13 3-15,0 3 5 0,4 3-3 16,-3 5-3-16,0 4-1 15,-5-1-1-15,0 5-1 16,-8-4 0-16,-1 3-1 0,-2-4 0 16,0-3-1-16,-7 1 1 15,-2-5-1-15,0-2 1 16,2-4 0-16,-4-1-7 16,5-4-17-16,3-4-22 15,1-1-23-15,2-4-42 16,0 0-128-16</inkml:trace>
  <inkml:trace contextRef="#ctx0" brushRef="#br0" timeOffset="76765.9">7326 5328 432 0,'12'-5'26'0,"3"-1"6"15,2 2 14-15,2 2-21 0,1 2-15 16,-1 0-9-16,-2 0-1 16,-3 6-23-16,-3 3-35 15,-6 0-53-15,-3-2-110 16</inkml:trace>
  <inkml:trace contextRef="#ctx0" brushRef="#br0" timeOffset="76925">7391 5424 325 0,'-7'5'41'16,"5"1"12"-16,0-5 15 16,2 3-21-16,0-2-14 0,9-1-6 15,6-1-9-15,4 0-10 16,4 0-6 0,1 0-2-16,-3-3-22 0,1-2-68 15,-6-6-120-15</inkml:trace>
  <inkml:trace contextRef="#ctx0" brushRef="#br0" timeOffset="77631.57">8425 5318 346 0,'0'8'1'15,"0"1"-3"-15,0-2 20 16,6 0 7-16,4 2-6 15,3-6-2-15,3-1-2 16,2-2-2-16,-1 0-2 0,2-3-3 16,-5-8-3-16,-1-2-3 15,-3 1-1-15,-4-4-1 16,-3 2 3-16,-3-1-1 16,0 1 3-16,-7 1 1 15,-3 1 0-15,-4 4 1 16,-1 2 0-16,-2 4-1 0,0 2 2 15,-2 0-4-15,4 5 2 16,2 10-1-16,2 1 3 16,1 5 3-16,4 2-1 15,4 8 5-15,2-1 2 16,0 0-3-16,10-3-4 0,3-2-3 16,4-2 0-16,2-5-1 15,8-6-1-15,-1-4 1 16,2-5-5-16,3-3 2 15,1 0-2-15,0-5-1 16,-3-4-11-16,-2-3-21 0,-6-3-16 16,-2 1-21-16,-5-6-31 15,-8 1-79-15</inkml:trace>
  <inkml:trace contextRef="#ctx0" brushRef="#br0" timeOffset="77842.31">8554 5024 385 0,'-7'-3'17'0,"4"-2"12"16,3-1 22-16,5 3-27 16,9 1-18-16,8 0-5 15,2 1 1-15,6 1-2 16,-1 0-9-16,1 0-40 15,-2 0-40-15,-3 0-81 0</inkml:trace>
  <inkml:trace contextRef="#ctx0" brushRef="#br0" timeOffset="78385.48">8916 4899 351 0,'1'-8'6'0,"1"-4"17"16,3 3 21-16,2-2-10 16,4 4-18-16,-2 1-7 15,5 4-2-15,-1 2 4 0,0 0-6 16,-3 2-4-16,0 7 0 16,-3 6-2-16,-4-3 1 15,-3 4 0-15,0-2 0 16,0 1 1-16,-7-3-1 15,-2-2 1-15,-4 1 0 16,1-4 0-16,1-1 1 0,4-5 0 16,2 1 0-16,-1 0-1 15,6-2 0-15,0 0 1 16,0 0 0-16,6 0 0 16,2 0-2-16,4 0 0 15,2-2 0-15,-2 0 0 0,3 1 1 16,-5 1-2-16,1 0 1 15,2 0 0-15,-5 3 0 16,2 5-2-16,-5 2 2 16,2 5 0-16,-3-1 3 15,-4 0-1-15,0 1-2 0,0-3 3 16,-7-2 2-16,-4 0 4 16,-4-2 7-16,-2-2-2 15,-3-2-4-15,-2-2 0 16,0-2-4-16,1 0-3 0,3 0-2 15,4 0 0-15,3 0-1 16,5 0-6-16,6-5-17 16,0 0-16-16,6-4-19 15,7-2-32-15,2-3-80 16</inkml:trace>
  <inkml:trace contextRef="#ctx0" brushRef="#br0" timeOffset="78904.68">9210 4871 366 0,'1'-7'3'15,"3"0"25"-15,-1-2 35 16,5 3-13-16,3 3-22 16,1 1-17-16,1 2-7 15,1 0 2-15,1 4-2 16,-1 8-2-16,-5 5-2 0,-2 0 0 15,-2 5 0-15,-5-1-1 16,0 2 2-16,0-2-1 16,-8-1-2-16,-4-2 0 15,4-4-1-15,1-3 1 16,2-4 2-16,1-5 0 16,1 0 0-16,3-2 2 0,0 0 1 15,10-9-3-15,0-4 0 16,4-1-2-16,-1-4 0 15,0 0 3-15,2-3-1 16,-7-2 0-16,1 0 0 16,-1-1 0-16,-1 1 0 0,-5 5 0 15,-2 3 1-15,0 3 1 16,0 5 7-16,0 4-1 16,-6 3-1-16,-1 0-7 15,-2 13 1-15,2 2 5 0,0 9 6 16,2 2 7-16,3 3 2 15,2-1-4-15,0 0-5 16,7-4-3-16,3-2-6 16,7-4-2-16,0-3 1 15,5 0 0-15,3-3-11 0,-1-1-42 16,-3-4-47 0,-1-5-146-16</inkml:trace>
  <inkml:trace contextRef="#ctx0" brushRef="#br0" timeOffset="79745.63">6188 6320 242 0,'-7'0'102'0,"1"-10"-70"16,3-2 10-16,-2 2 12 15,5-5-18-15,0 4-9 16,0-1-11-16,0 3-4 16,5 2-7-16,4 5-4 15,-1 2-2-15,3 0 0 16,2 9 0-16,1 7 0 0,-3 4 1 16,3 5-1-16,-4 0 1 15,-2 1 0-15,-1-1 0 16,-3-3-1-16,-2-4 2 15,-2-2-1-15,0-6 0 0,0-2 1 16,0-7 1-16,0-1 2 16,0 0 15-16,0-3 15 15,0-9-21-15,0-1-7 16,0-5-4-16,0 0-1 16,0-1-1-16,7-3 1 0,1-1-1 15,2 5 0-15,-1 0 1 16,4 0-1-16,-5 4-2 15,1 3 2-15,1 4-1 16,-1 3 1-16,-1 4 0 16,-1 0-1-16,3 0 0 15,-1 11-1-15,-1 3 1 16,4 3 1-16,-4 1 1 0,1 1 1 16,-2 2-1-16,4 0 0 15,-4 0-1-15,-3-3 1 16,1-1-2-16,0-2 2 15,1-3-1-15,0 2-5 0,1-7-20 16,0 0-24-16,7-3-23 16,-1-4-32-16,3 0-107 15</inkml:trace>
  <inkml:trace contextRef="#ctx0" brushRef="#br0" timeOffset="79944.18">6755 6316 452 0,'7'-4'32'15,"0"-1"-2"-15,6 1 15 16,1 1-19-16,4 1-17 0,2 2-7 16,-2 0-3-16,3 0-11 15,-2 2-36-15,-6 4-47 16,-1 0-99-16</inkml:trace>
  <inkml:trace contextRef="#ctx0" brushRef="#br0" timeOffset="80127.61">6831 6414 357 0,'-6'3'40'0,"3"-2"5"0,1-1 6 15,2 0-11-15,0 0-10 16,5 0-13-16,7 0-8 15,5 0-4-15,2 3-5 16,7-6-12-16,2 1-35 0,3-4-18 16,-1-1-45-1,4 0-85-15</inkml:trace>
  <inkml:trace contextRef="#ctx0" brushRef="#br0" timeOffset="80701.82">7448 6227 384 0,'-2'-7'23'16,"-1"-2"22"-16,-1 0 16 0,3 0-7 16,1 0-14-16,0 2-16 15,0-2-15-15,7 4-2 16,1-3-4-16,4 5-1 15,0 3-2-15,2 0-1 16,-1 0 1-16,-1 11-2 16,-3 3 1-16,-1 2 0 15,-3 2 0-15,-5-1-1 0,0 0-5 16,0 3 0-16,-5-5 2 16,-5 0 0-16,0-4 2 15,1-1 2-15,2-1 1 0,-1-4 0 16,1 0 0-16,4-1 0 15,1-4 0-15,2 2 0 16,0-2 2-16,0 0-1 16,0 0 1-16,7 0 0 15,0-3-2-15,3-3 0 0,2 2 1 16,0 1-2-16,1 1 1 16,3 2 0-16,-1 0 4 15,0 2 0-15,2 7 3 16,-5 3 0-16,3 1 0 15,-5 1 1-15,-3 4-4 16,-2-2 2-16,-5 0-1 0,0-1 1 16,-3-1 1-16,-7-2 2 15,-6-1 2-15,-2-4 1 16,-4 0-2-16,-1-4 3 16,-2-1-5-16,-4-2-5 15,2 0-3-15,-2 0 0 0,2-4-26 16,0-8-56-16,2-9-98 15</inkml:trace>
  <inkml:trace contextRef="#ctx0" brushRef="#br0" timeOffset="81550.38">9613 2133 350 0,'0'-8'4'15,"0"0"5"-15,0 3 34 0,0 5-1 16,0 0-26-16,-5 0-13 16,-5 13-1-16,-9 2 7 15,-6 7 4-15,-4 8 5 16,-8 6 4-16,-8 8-3 16,-9 4-1-16,-3 4 1 0,-10 7-2 15,1 2 0-15,-4 1-1 16,1 0 4-16,8-1-4 15,6-7 1-15,8-4-4 16,11-10-6-16,9-8-4 16,7-7-2-16,12-7-1 15,2-5 0-15,6-6-6 0,4-3-26 16,8-4-1-16,5 0-10 16,-2-4-38-16,0-7-46 15,-4-5-130-15</inkml:trace>
  <inkml:trace contextRef="#ctx0" brushRef="#br0" timeOffset="82249.4">9320 2106 385 0,'0'-5'0'16,"-2"-2"2"-16,16-4 7 0,9 1 14 15,8-1-10-15,10-2-4 16,4 1-5-16,0-2 1 16,-2 3 2-16,-3 0 0 15,-6 4 1-15,-11 1-2 16,-5 6-1-16,-5 0 3 0,-6 0-4 16,-6 11-3-16,-1 7 7 15,0 3 5-15,0 6 1 16,-8 3-4-16,-5 6-2 15,0 0-4-15,-3 3-2 16,-3 3-2-16,-2-2-19 16,-2-1-28-16,-6-1-31 0,-3-8-82 15</inkml:trace>
  <inkml:trace contextRef="#ctx0" brushRef="#br0" timeOffset="82635.78">8813 2610 284 0,'-4'3'108'0,"-1"-3"-102"16,-2 0 9-16,3 1 23 15,1 9-31-15,-5 0-3 16,3 8 3-16,-4 4 8 0,0 2 6 16,-2 9-1-16,2-1 0 15,-1 0 1-15,2 1-5 16,1-1-3-16,2-1-3 16,1-1-3-16,4-5 3 15,0-3-4-15,0-5-2 16,2-2-4-16,5-6 2 0,3-6-2 15,7-3 1-15,8 0 7 16,9-12 0-16,9-5-5 16,8-3-2-16,12-4-26 15,-4-5-44-15,0-4-95 16</inkml:trace>
  <inkml:trace contextRef="#ctx0" brushRef="#br0" timeOffset="85750.53">10424 5202 54 0,'-4'0'162'0,"2"0"-135"16,0 0 25-16,2 0 8 16,0 0-19-16,0 0-4 15,0 0-8-15,0 0-10 16,2 0 1-16,7 0-3 16,7 0 3-16,6 0-7 15,5 0-2-15,2 1-4 0,5-1-2 16,-2 0-4-16,6 0 0 15,-4 0 0-15,-4 0-2 16,-1 0-16-16,-7 0-28 16,-8 0-27-16,-5 0-37 15,-7 0-101-15</inkml:trace>
  <inkml:trace contextRef="#ctx0" brushRef="#br0" timeOffset="85953.25">10508 5343 343 0,'-6'0'26'0,"5"0"9"15,1 0 23-15,10-1-32 16,10-6-10-16,7 1-6 16,9 0-9-16,2 0 1 0,3 4-5 15,-1-2-34-15,-5 1-34 16,-2-1-46-16,-8-1-131 15</inkml:trace>
  <inkml:trace contextRef="#ctx0" brushRef="#br0" timeOffset="86269.86">10772 5148 331 0,'-13'-2'15'0,"2"2"12"15,3 0 1-15,4 3 1 0,4 6-8 16,0 3-6-16,9 3-1 16,11-1-3-16,3 0-2 15,4 1-6-15,5-3-1 16,-3 0-1-16,-4-4 0 16,-3-3-1-16,-8 0-2 0,-4-4 1 15,-7 1-1-15,-3-1 0 16,0 4 2-16,-10 2 0 15,-5 3 3-15,-4 2 3 16,0 6 4-16,-3 2-3 16,4 1-4-16,1 0-2 0,2 1-2 15,6-1-10-15,4-5-51 16,3-3-104-16</inkml:trace>
  <inkml:trace contextRef="#ctx0" brushRef="#br0" timeOffset="86823.42">12092 5076 284 0,'-2'-2'87'0,"-7"-6"-76"0,3 6 15 16,5 2 23-16,-1 3-35 16,0 14 0-16,2 3 11 15,0 5-2-15,0 4-3 16,0 2-4-16,5 1-6 15,2 1-3-15,1-1-1 16,-2-1-4-16,-5 0-1 16,3-6 0-16,-4-1-1 0,0-4 1 15,0-6-4-15,0-5-11 16,0-2-5-16,0-4-13 16,-2-3-6-16,0 0 11 15,1-8-27-15,1-5-38 16,0-6-33-16,0-6-14 0</inkml:trace>
  <inkml:trace contextRef="#ctx0" brushRef="#br0" timeOffset="87005.85">12077 5092 346 0,'0'-8'3'0,"5"0"24"15,9 3 6-15,1 0 7 16,9 1-21-16,1 4-9 15,0 0-8-15,2 0-3 0,-4 8-2 16,1 1-31-16,-8 3-37 16,-4 0-36-16,-6-3-82 15</inkml:trace>
  <inkml:trace contextRef="#ctx0" brushRef="#br0" timeOffset="87169.77">12126 5238 325 0,'-7'6'18'16,"4"-4"0"-16,3-2 10 16,7 0 4-16,10 0 11 15,7 0-28-15,4 0-12 0,5-2-3 16,4-2-20-16,-1 0-37 16,1-1-55-16,-2-2-135 15</inkml:trace>
  <inkml:trace contextRef="#ctx0" brushRef="#br0" timeOffset="87453.1">12686 5029 372 0,'0'-6'-3'0,"-7"-1"20"15,-4 1 30-15,-1 6-9 0,-2 0-14 16,-3 11-4-16,1 5-3 15,1 3 1-15,3 9 4 16,-1 4-4-16,3 0 0 16,5 5-4-16,3 1-3 15,2-1-4-15,0-1-3 0,5-3-3 16,7-1 0-16,5-5-1 16,0-5 0-16,7-6-13 15,-2-4-15-15,3-5-22 16,-1-5-31-16,3-2-37 0,-1-4-89 15</inkml:trace>
  <inkml:trace contextRef="#ctx0" brushRef="#br0" timeOffset="87773.95">12932 5084 413 0,'0'-6'13'0,"0"-12"13"15,0 11 26-15,0 7-3 16,-2 0-21-16,2 11-29 16,0 4 6-16,0 8 14 0,0 3-3 15,0 2-2-15,0 5-3 16,0-1 0-16,0 3-3 16,0-3-2-16,0 1-3 15,2 0-2-15,0-5 0 16,-2 0-1-16,0-7 1 0,0-3 0 15,0-4-5-15,-4-2-9 16,1-2-10 0,-2-5-13-16,1-5-13 0,0 0-8 15,2 0 4-15,0 0-18 16,1-11-43-16,1-3-62 16</inkml:trace>
  <inkml:trace contextRef="#ctx0" brushRef="#br0" timeOffset="88070.42">12922 5223 340 0,'5'-15'16'0,"4"3"19"0,5-2 12 15,4 6 1-15,0 1-15 16,6 1-10-16,-5 3-7 16,1 3-1-16,-3 0-11 15,0 9-1-15,-5 6-2 16,-2 5-1-16,-5-5 0 0,-1 4-1 15,-4 1 1-15,0-2 1 16,-9-4 0-16,-3-3-1 16,-1 0 1-16,-4-3 0 15,-2-2 0-15,-3-1 0 0,2 1 0 16,3-5-1 0,-2 1-5-16,7-2-10 0,-1 0-20 15,6 0-24-15,3 0-29 16,4-9-66-16</inkml:trace>
  <inkml:trace contextRef="#ctx0" brushRef="#br0" timeOffset="88393.14">13192 4991 169 0,'8'-9'221'16,"-1"1"-206"-16,0 5 19 15,3 3 17-15,0 0-20 16,2 11-7-16,1 9-2 16,-1 2-1-16,1 6 0 15,0 1-3-15,-5 6-7 16,-1-3 0-16,0 2-4 0,-6 1-2 16,-1 1 0-16,0-3-3 15,-3-2-1-15,-5 0 0 16,-2-5-1-16,-1-1 1 15,0-6 1-15,-1-5-2 0,3-3-1 16,1-4-10-16,1-1-7 16,3-6-13-16,4 0-16 15,0 0-21-15,4-13-49 16,8-1-118-16</inkml:trace>
  <inkml:trace contextRef="#ctx0" brushRef="#br0" timeOffset="88603.95">13609 5185 425 0,'9'-4'2'0,"4"2"16"0,1-4 14 16,2 4 19-16,2 1-22 15,0 1-21-15,-2 0-7 16,1 0 0-16,-5 0-2 15,-3 4-26-15,-3 1-35 0,-6 1-47 16,0 0-72-16</inkml:trace>
  <inkml:trace contextRef="#ctx0" brushRef="#br0" timeOffset="88808.32">13623 5274 317 0,'-9'4'29'0,"4"-1"5"15,2-2 23-15,1 2 3 16,2-3-23-16,0 0-10 16,5 0-7-16,7 0 5 0,5 0-10 15,5 0-8 1,2 0-4-16,1-4-2 0,1 1-1 16,-1-1-13-16,-3 0-41 15,-5-3-67-15,0 0-198 16</inkml:trace>
  <inkml:trace contextRef="#ctx0" brushRef="#br0" timeOffset="89463.68">15069 4820 299 0,'0'-4'4'0,"0"0"23"16,0 2 20-16,0 2 0 15,-2 0-22-15,-2 7-11 16,3 6 2-16,-3 5 9 16,2 5 0-16,2 4-7 15,0 2-4-15,0-3-8 0,0 3-3 16,0-2-1-16,0-2-1 16,0 0-1-16,0-5 1 15,0 0-3-15,0-2-22 16,0-3-27-16,-1-3-30 15,-5-4-49-15,0-6-134 0</inkml:trace>
  <inkml:trace contextRef="#ctx0" brushRef="#br0" timeOffset="89785.67">14721 5208 380 0,'-13'0'30'16,"2"0"1"-16,11 0 21 16,0 0-5-16,20-2-24 15,12 2-12-15,16-2 0 16,13 2 2-16,12-1-4 0,11 1 1 16,6 0 0-16,5-1-1 15,-1-2 2-15,-4 0-3 16,-12 1-3-16,-12 0-1 15,-12 1-4-15,-14-1 1 0,-17 2 0 16,-6 0-1-16,-10 0 0 16,-4 0-11-16,-3 0-10 15,0 0-12-15,-8 2-9 16,-9 3-28-16,-5-3-41 16,-2-1-118-16</inkml:trace>
  <inkml:trace contextRef="#ctx0" brushRef="#br0" timeOffset="90260.42">14683 5482 380 0,'-3'-3'8'16,"-4"-1"17"-16,2 4 26 15,0 0-22-15,0 10-7 16,3 7-5-16,0 8 7 16,2 4 4-16,0 7-3 0,0 4-7 15,0 3-2-15,5 0-5 16,-3 0-7-16,0-5-2 16,1-1-1-16,-3-7-1 15,0-5 1-15,0-5 0 16,0-6-2-16,0-1 0 0,0-6-11 15,0-2-5-15,0-1-11 16,0-4-18-16,0 0-7 16,0 0 10-16,0-4-20 15,0-8-52-15,0-3-41 16</inkml:trace>
  <inkml:trace contextRef="#ctx0" brushRef="#br0" timeOffset="90555.12">14659 5711 289 0,'2'-19'25'0,"5"2"24"16,5 1 6-16,1 2 0 16,2 5-14-16,1 2-15 0,4 3-7 15,-2 4-4-15,0 0-3 16,-1 7-3-16,-4 6-3 16,0 3-4-16,-5 4 1 15,-3-2-2-15,-5 1 0 0,0-1-1 16,-2-2 0-16,-11-1 1 15,1-3 3-15,-5-2 0 16,1 0 0-16,0-4-3 16,0 0 0-16,1-2 1 15,1-1-2-15,2-3-10 16,2 2-17-16,5-2-15 16,4 0-22-16,1 0-31 0,0-9-96 15</inkml:trace>
  <inkml:trace contextRef="#ctx0" brushRef="#br0" timeOffset="90752.97">15078 5695 389 0,'21'0'19'15,"4"-9"19"-15,3 4 15 16,0-4-9-16,1 0-16 0,-4 5-20 15,3-1-7-15,-11 1 0 16,-2 3-1-16,-5 1-23 16,-3 0-39-16,-5 0-40 15,-2 0-61-15</inkml:trace>
  <inkml:trace contextRef="#ctx0" brushRef="#br0" timeOffset="91027.63">15207 5552 350 0,'-3'-3'28'0,"1"1"16"15,0 2 14-15,2 0-30 16,0 2-17-16,0 7 5 16,0 5 10-16,0 4-3 0,0 0-8 15,0 5-2-15,0-2-6 16,0 4-4-16,0-3-1 15,0 1-1-15,-1-3-1 16,-4-1 2-16,3-3-7 16,1-1-13-16,-1-5-17 15,0-1-20-15,2-4-25 0,0-5-28 16,7 0-59-16</inkml:trace>
  <inkml:trace contextRef="#ctx0" brushRef="#br0" timeOffset="91588.06">15504 5538 399 0,'2'-11'24'0,"5"1"15"15,0 1 9-15,3 1-17 0,3 1-11 16,3 4-13-16,1 3 0 15,-2 0-3-15,2 0-3 16,-3 9 1-16,-1 3-3 16,-4 4 1-16,-1 2 0 0,-4-2-1 15,-2 2 2 1,-2-2-2-16,0 0 2 0,0-4-1 16,-7 0-1-16,-2-4 1 15,-2-2 1-15,2-1 0 16,-2 0 0-16,3-3-1 0,2-2 1 15,0 2 0-15,6-2-2 16,-2 0 3-16,2 0-2 16,0 0 4-16,7 0-2 15,0 0-2-15,3-4 0 16,2 0 0-16,1 1 0 0,0 1 0 16,0 2 0-16,-1 0 0 15,-2 2 2-15,2 7 2 16,-4 3-2-16,-1 1 3 15,0 1 2-15,-2 3-3 16,-5-3 0-16,0 0 1 16,0-2 2-16,-4-2 6 15,-5-2 3-15,-4-1 3 0,-1-3 1 16,-6-2-7-16,0-2-3 16,-3 0-2-16,-2 0-4 15,-2 0-3-15,0-4 1 16,0 2-13-16,-3 1-33 15,-1-1-56-15,-1-5-119 0</inkml:trace>
  <inkml:trace contextRef="#ctx0" brushRef="#br0" timeOffset="94150.67">4017 3925 273 0,'-24'0'53'15,"3"0"-49"1,-6 0-7-16,-4 2 3 0,-3 5 0 16,-5 1 0-16,-7-1-1 15,-3 4 2-15,-4 1-1 16,-4 3-1-16,-3 0 2 0,-8 3-1 16,-1 0-1-16,-4 1 2 15,-2 3-1-15,4 3 3 16,-4-2 5-16,2 4 7 15,3 1-4-15,1 1-3 16,5 3-4-16,-1 0-2 0,6 2 1 16,3 0 0-16,6 0 0 15,2 2-1-15,7-2-1 16,3 1 2-16,8 4 1 16,1 1 0-16,5 1 0 15,6 4 2-15,2 1 6 0,6 0-2 16,0 7 1-16,1 5-2 15,8 4 1-15,1 4 0 16,0 5-1-16,0 6-4 16,5 5-2-16,4 4 0 15,-2 2-1-15,2 11 2 16,0 1-2-16,0 3 1 0,0 2 2 16,3 3 1-16,-3 2 1 15,3 1 1-15,-2 3-4 16,-1 0-2-16,0 2 2 15,0 2-2-15,-2 1 1 16,-4 4-2-16,2-1 8 0,-5-1 16 16,0 2-18-16,-3-5 0 15,-6-4-5-15,-1-5-3 16,-1-4 1-16,0-3 0 16,1-6 0-16,0-1 0 15,3-8 1-15,-2-3 0 0,6-4-1 16,-1-5 1-1,4-6 0-15,0-6 1 0,0-4-1 16,11-4 1-16,4-10-1 16,4-2 0-16,5-10 0 15,1 0 0-15,7-10-1 0,4-4 0 16,7-3 1-16,0-7 3 16,9-2 2-16,0-7 2 15,9 0-2-15,0 0 1 16,0-7 2-16,2-3-4 15,3-3-2-15,-5 1-2 16,0-3 1-16,-5 5-2 0,-3-1 1 16,-7 4-1-16,-4 2-18 15,-8-1-22-15,-5 2-24 16,-9-3-44-16,-3-3-133 16</inkml:trace>
  <inkml:trace contextRef="#ctx0" brushRef="#br0" timeOffset="94540.33">4557 8385 246 0,'2'-4'58'0,"3"-3"-50"16,-2 0 21-16,2 0 16 15,2 1-1-15,-2-1 2 16,4 2-12-16,2 0-6 15,3-1-5-15,4 1-11 16,3 3-6-16,1 0-3 16,0-1-2-16,3 3-1 0,-7 0 0 15,2 0-8-15,-6 0-28 16,-3 3-34-16,-4 1-38 16,-7 1-47-16</inkml:trace>
  <inkml:trace contextRef="#ctx0" brushRef="#br0" timeOffset="94724.04">4645 8454 104 0,'-10'9'207'0,"2"-3"-170"16,4-4 2-16,4-1 11 0,0-1-11 16,4 0-5-1,11 0-5-15,8 0-12 0,3-5-11 16,5-1-5-16,4 1-1 15,1 0-30-15,-2 0-47 16,-2-2-91-16</inkml:trace>
  <inkml:trace contextRef="#ctx0" brushRef="#br0" timeOffset="95233.07">6261 8074 339 0,'9'-14'8'0,"-2"4"11"16,-7 2 25-16,0 5-3 15,0 3-16-15,-7 0-17 0,-4 3-1 16,1 9 9-16,-4 9 5 15,-1 4-6-15,-1 5 4 16,3 5-3-16,1 7 3 16,2-2-1-16,3 5-2 15,5 2-8-15,2-7-2 16,0 0-4-16,7-6 0 0,8-6-1 16,3-8 0-16,2-4 0 15,2-4 1-15,1-4-2 16,2-5-7-16,0-1-20 15,-2-2-17-15,1 0-28 16,-5-4-23-16,-2-1-38 0,-9-6-69 16</inkml:trace>
  <inkml:trace contextRef="#ctx0" brushRef="#br0" timeOffset="95415.08">6412 8369 350 0,'0'-9'23'15,"0"2"15"-15,9 0 18 16,5 0-24-16,6 1-21 16,3-1-9-16,4 3-1 15,4 1-6-15,1-1-20 16,-2 1-17-16,3-2-35 0,-6-3-41 16,0 1-45-16</inkml:trace>
  <inkml:trace contextRef="#ctx0" brushRef="#br0" timeOffset="95667.42">6798 8160 299 0,'4'-10'8'0,"1"0"31"15,-3 5 18-15,-2 2 5 16,1 3-15-16,-1 0-28 16,0 4-21-16,0 7 6 0,0 6 14 15,4 2 3-15,-2 1-5 16,-1 3-5-16,2 2-4 15,-1 0-4-15,1-2-1 16,-3 4-1-16,4-2 0 16,-4-4 0-16,2 1-1 15,-1-7-8-15,1 2-13 16,0-6-12-16,1-4-14 16,2-2-20-16,2-5-31 0,0 0-81 15</inkml:trace>
  <inkml:trace contextRef="#ctx0" brushRef="#br0" timeOffset="96025.21">7044 8051 431 0,'4'-9'8'16,"1"-1"4"-16,-2 4 22 15,7 5 4-15,-1 1-11 16,3 0-15-16,1 10-5 16,1 6 5-16,3 2 3 0,-2 5-2 15,0-1-6-15,-1 3-1 16,1 1 0-16,-5 3 1 16,-1-2-3-16,-5 3 0 15,-3 1-2-15,-1-1 0 16,0 0-1-16,-3-3 0 0,-4-2 1 15,-2-4-2-15,0-3 1 16,0-4-7-16,2-3-10 16,0-8-9-16,2-1-8 15,-2-2-16-15,4-2-17 16,0-12-57-16,1-6-132 0</inkml:trace>
  <inkml:trace contextRef="#ctx0" brushRef="#br0" timeOffset="96574.59">7219 7739 415 0,'5'-15'9'15,"-2"0"-1"-15,8 2 24 16,-1 5 4-16,2 1-11 0,2 3-14 15,-1 2-8-15,1 2-2 16,-1 2-2-16,-1 9 0 16,-2 1 1-16,0 4-1 15,-5 0 1-15,-3 0-11 16,-2-1-2-16,2 0 6 0,-4-4 4 16,-8-2 3-16,2-3 0 15,-1 1 1-15,2-5 0 16,0-1-1-16,3-1 2 15,2 0-1-15,-2 0 3 16,4 0 0-16,0-5-3 0,0-1 1 16,6 1-2-16,2 2 0 15,2-3-1-15,0 3 0 16,2 1 2-16,2 2 2 16,-3 0-1-16,3 0 1 15,-3 2-1-15,2 5-2 16,-3 2 1-16,-1 2-1 0,-1 3 0 15,-3 2 0-15,-3-2 2 16,-2 3-2-16,0-3 2 16,-7 0 1-16,-8-4 7 15,1-1 5-15,-6 0 3 0,0-6-3 16,-1 0-5-16,2-3-3 16,4 0-3-16,2 0-3 15,1 0 0-15,5 0-15 16,2-6-46-16,5-3-73 15</inkml:trace>
  <inkml:trace contextRef="#ctx0" brushRef="#br0" timeOffset="97763.2">8751 8144 264 0,'8'-4'13'15,"-1"-4"19"-15,-7-3 15 0,0 0-10 16,0 1-5-16,-7-4-11 16,-2 3-7-16,-2 0-1 15,1 0-2-15,-2 4-5 16,2 0-3-16,-5 3-1 0,3 4-1 15,-5 0 0-15,3 0-1 16,-2 5 0-16,0 6-1 16,0 3 2-16,2 4 1 15,1-1 3-15,2 2-2 16,6 1 1-16,3-1 0 0,2 1-1 16,0-4 1-1,11 0-3-15,3-5 4 0,2-4-2 16,2-2 2-16,3-5 0 15,-4 0 1-15,3-1 0 16,-1-9-2-16,1-4-2 16,-6-2 0-16,1-4 0 0,-6-2 0 15,-2-3 0-15,-3-4 6 16,-2 0-2-16,-2-3-2 16,0 0-1-16,0 3-3 15,-2-2 2-15,-4 4-2 16,1 4 2-16,0 4-4 0,-1 3 2 15,3 8 0-15,-1 3 4 16,1 5-3-16,-2 0-2 16,4 5-1-16,-1 11-1 15,2 6 4-15,0 2-1 0,0 7 5 16,0 3-1 0,0-1 1-16,3 3 2 0,4-2-3 15,0-6-3-15,-2-1 0 16,-2-5 0-16,4-3 1 15,-1-3-2-15,0-4 1 16,1-1-2-16,1-5-12 0,2-1-11 16,2-3-24-16,2-2-27 15,-1 0-37-15,1-11-85 16</inkml:trace>
  <inkml:trace contextRef="#ctx0" brushRef="#br0" timeOffset="98296.64">8897 7796 373 0,'-3'-14'-1'0,"-1"2"33"16,4-1 24-16,0 2-11 16,2 7-17-16,8-4-16 0,4 5-4 15,-2 0-5-15,2 6-2 16,2-3-1-16,-4 5 0 15,2 4 0-15,-7 5-1 0,0-2-4 16,-6 3-9-16,-1-1 2 16,0-1 3-16,-7-2 2 15,-1-3 6-15,-6 2 1 16,4-6 0-16,0 0 1 16,2-2 0-16,4-1-1 0,2-1 0 15,2 0 1-15,0 0 2 16,0 0-2-16,6 0-3 15,3-1 2-15,0-1-1 16,3-2 1-16,1 4 1 16,-2 0-2-16,0 0 1 15,1 4 1-15,-1 4 0 0,0 8-1 16,-4-2 1-16,0 1-1 16,-3 2 0-16,-4-4 1 15,0 0-1-15,0-2 1 16,-7 0 4-16,-4-4 5 15,-2 0 2-15,-1-6 1 0,-2 2-1 16,-2-3-3-16,2 0-5 16,-2 0-1-16,3 0-2 15,1 0 0-15,5 0-1 16,-2 0-14-16,3 0-26 16,-2 4-31-16,1 2-50 0,-1 1-118 15</inkml:trace>
  <inkml:trace contextRef="#ctx0" brushRef="#br0" timeOffset="98643.56">8396 8408 387 0,'-11'6'9'0,"6"-5"3"0,5 3 27 16,13-1-2-16,8-1 10 16,9 1-14-16,12-3-13 15,8 2-3-15,6-2 0 16,5 0-3-16,2 0-2 0,-4-2-3 16,-5-1-2-16,-9 0-3 15,-11-1-3-15,-9 4 0 16,-8-2-1-16,-9 2 0 15,-2 0 0-15,-6 0-6 16,0 0-9-16,0 0-7 0,-11 0 0 16,-2 0-14-16,-3 2-29 15,-4-2-56 1,-1 0-247-16</inkml:trace>
  <inkml:trace contextRef="#ctx0" brushRef="#br0" timeOffset="99471.69">8588 8932 206 0,'0'0'38'0,"0"0"24"15,0 0-9-15,0-1-7 16,0-5-3-16,0-1-14 16,0 0-11-16,-1 0-5 15,-5 2-7-15,1-2-2 16,-3 2-2-16,0 0-2 0,-3 4 0 16,-2 1 0-16,1 0 1 15,-1 1-2-15,-1 7 1 16,0 2 0-16,-1 5 1 15,6-1 3-15,1 6-1 16,1-1 3-16,6 1-1 0,1 2-1 16,0-1 0-16,8-2-1 15,2-5-2-15,4 1 3 16,3-6-2-16,-2-4 2 16,2-3-1-16,-3-2 2 15,2 0 1-15,-3-6 0 0,0-6-3 16,-3-1 1-16,-1-2 4 15,-1-3-1-15,-3-2-1 16,-2-3-1-16,-1 0-2 16,-2-4-1-16,0 0-1 15,0-3-1-15,0-1 0 0,0 1 0 16,-3 3 0-16,-2 1 1 16,-2 6-2-16,2 4 1 15,0 5 1-15,1 8-1 16,1 3-1-16,-1 0 1 15,1 10-2-15,1 10 2 0,2 5 0 16,0 5 2-16,0 3 3 16,4 1 1-16,3 1 1 15,-2-5-2-15,4 1-3 16,-1-1-1-16,-3-3 0 16,0-2 0-16,0-4-1 15,0-3 0-15,2-4-4 0,-2-3-12 16,0-6-11-1,2-1-17-15,0-4-16 0,4 0-23 16,1-6-48-16</inkml:trace>
  <inkml:trace contextRef="#ctx0" brushRef="#br0" timeOffset="99805.87">8916 8761 159 0,'0'-8'219'0,"0"0"-209"15,0 0 20-15,0 6 16 16,-5 2-8-16,3 0-12 16,2 14-21-16,0 4 6 0,-1 5 12 15,1 6-2-15,0 2-3 16,1 4-6-16,-1-3 0 15,0 1-5-15,0-1-3 16,0 3-1-16,0 0-3 16,0-3 1-16,0-2 0 0,0-1-6 15,0-8-8-15,0-3-13 16,2-4-18-16,-2-8-10 16,0-2-18-16,3-4-14 15,-1 0 7-15,-1-12-76 16</inkml:trace>
  <inkml:trace contextRef="#ctx0" brushRef="#br0" timeOffset="100101.21">8911 8967 124 0,'0'-17'130'16,"0"1"-54"-16,0 2-31 16,3 4 6-16,6-1-9 0,3 4-13 15,4 0-8-15,2 3-2 16,2 2 1-16,-2 2-4 15,-2 0-10-15,-1 9-2 16,-5 3-3-16,1 3-1 16,-8-1 1-16,2 0-1 0,-5 0 0 15,0-1 0-15,-7-1-1 16,-1-1 2-16,-3-2-1 16,-2-1 2-16,1-3-2 15,-5 0 0-15,3-1-7 0,-1-3-12 16,5-1-16-16,0 0-12 15,2 0-24-15,4-1-24 16,4-12-119-16</inkml:trace>
  <inkml:trace contextRef="#ctx0" brushRef="#br0" timeOffset="100577.69">9129 8653 365 0,'9'-16'6'0,"1"1"22"0,4 3 15 16,-2 5 2-16,2 1-14 15,-1 6-16-15,1 0-12 16,-3 6-3-16,-2 6 0 16,-2 2 0-16,0 4 0 15,-6 0 0-15,-1-2-3 16,0-2-4-16,-3-1-2 0,-4-2 5 15,-2-4 4-15,2-2 0 16,-1-1 0-16,2-1 0 16,2-3 1-16,2 0 0 15,1 0 2-15,1-1-1 16,0-5-1-16,1-1 0 16,6 2-1-16,0-3 0 0,5 5 0 15,0-1-1-15,-1 3 1 16,3 1 1-16,-2 0 3 15,1 7-2-15,0 5 0 0,0 4 0 16,-5 2 0-16,-2-2-1 16,-3 2 0-16,-3-2 0 15,0-2 0-15,-3-1 0 16,-8-4 1-16,-2-2 5 16,-3-4 3-16,-2-1-5 15,-1-2-3-15,-3 0-1 0,4-4-33 16,-1-9-57-16,4-11-186 15</inkml:trace>
  <inkml:trace contextRef="#ctx0" brushRef="#br0" timeOffset="101163.21">10260 7828 368 0,'-12'-10'-9'0,"-5"1"19"15,1 4 8-15,2 5 11 16,-6 0-5-16,2 10-4 0,1 9-1 16,0 11 1-16,-1 3-1 15,4 13 2-15,0 5 7 16,-3 6-7-16,3 5 0 16,1 4-10-16,3 7-3 0,-2 0-2 15,5 2 4-15,4 3-3 16,-1-1-1-16,4-4-5 15,0-5 1-15,6-7-2 16,7-7 0-16,1-10 0 16,6-8-6-16,2-13-8 15,5-9-2-15,7-7-3 0,5-7-19 16,2-3-29-16,0-17-47 16,1-4-113-16</inkml:trace>
  <inkml:trace contextRef="#ctx0" brushRef="#br0" timeOffset="101440.08">10910 7912 446 0,'-4'-9'-20'16,"1"4"39"-16,1 0 3 15,2 5 23-15,-3 0-23 16,3 3-21-16,0 8 1 0,0 7 3 16,0 2 1-1,0 3 1-15,0-1-6 0,0 2 0 16,-2-2-1-16,2 2-11 16,-4-4-19-16,-1 0-19 15,-1-5-24-15,-3-2-34 16,-1-5-91-16</inkml:trace>
  <inkml:trace contextRef="#ctx0" brushRef="#br0" timeOffset="101703.09">10609 8258 120 0,'-5'2'301'16,"5"-2"-269"-16,7 0-6 15,14 0 8-15,7 0-4 16,13 0-3-16,5-2-9 0,13 1-2 16,4-3 0-1,3 0-3-15,-1 1-2 0,-4-1-7 16,-4 1-1-16,-13-1-2 16,-12 2-1-16,-13 2-4 15,-7 2-17-15,-9-2-19 0,-3 1-38 16,-11 5-24-16,-5-2-68 15</inkml:trace>
  <inkml:trace contextRef="#ctx0" brushRef="#br0" timeOffset="102230.38">10555 8408 374 0,'-4'-9'5'16,"1"2"19"-16,3 5 25 15,-2 2-12-15,-1 0-17 16,2 9-14-16,1 9 0 15,0 4 12-15,1 8 4 0,2 2-8 16,1 2 0 0,-1 3-3-16,1-1-2 0,-4-2-4 15,0 0-4-15,0-4 1 16,0-1-2-16,0-8 1 16,-2-2 0-16,0-1-1 15,-3-7-2-15,3-5-13 16,2-1-16-16,0-5-19 0,0 0 0 15,0 0 8-15,0-9-28 16,2-4-29-16,0-6-31 16</inkml:trace>
  <inkml:trace contextRef="#ctx0" brushRef="#br0" timeOffset="102515.49">10540 8577 269 0,'0'-10'44'16,"3"-1"-7"-16,9 2 10 0,2 2-15 15,2 4-2-15,8 1-11 16,-5 2 3 0,1 0-4-16,-2 7-8 0,0 7-4 15,-6 1-2-15,1 1-2 16,-6 0-1-16,-5 0 0 16,0-2-1-16,-2 0 2 0,-2-1-1 15,-8-3 0-15,-5-1 1 16,1 0 1-1,-1 0-2-15,-3-2 2 0,2-3-2 16,2 1-1-16,1-3-13 16,4 0-12-16,4-2-7 0,3 0-25 15,2-4-31-15,0-6-130 16</inkml:trace>
  <inkml:trace contextRef="#ctx0" brushRef="#br0" timeOffset="102752.08">10874 8617 382 0,'13'0'16'0,"-2"0"19"0,7-4 10 16,1-1 0-16,6 0-9 15,1 1-17-15,1 1-10 16,-2 0-6-16,-2 2 1 15,0-1-4-15,-6 2-2 16,-3 0-16-16,-4 0-23 16,-2 0-24-16,-6 0-38 0,-2 0-95 15</inkml:trace>
  <inkml:trace contextRef="#ctx0" brushRef="#br0" timeOffset="103021.63">11020 8487 317 0,'-4'-2'30'15,"3"2"13"-15,-1 0 1 16,2 0-20-16,-2 5-15 16,2 8 10-16,0 1 7 0,0 6-2 15,0-1-10-15,2 4-2 16,1-3-7-16,-1 1-2 15,-2-1-2-15,2 0-1 16,-2-6 1-16,0 0-1 16,0-1-8-16,2-3-16 0,-1-1-21 15,3-5-21-15,1-1-24 16,5-3-70-16</inkml:trace>
  <inkml:trace contextRef="#ctx0" brushRef="#br0" timeOffset="103592.53">11293 8463 311 0,'3'-9'87'16,"4"-1"-62"-16,0 3 7 15,1-1 9-15,1 3-14 16,1 5-13-16,3 0-10 15,1 2-3-15,0 9 0 16,-2-1 0-16,-2 6-1 0,-2 0 0 16,-1 1 0-16,-3-2-4 15,-4 0-7-15,0-3-4 16,-4 1 4-16,-3-3 3 16,-4 0 6-16,0-4 1 0,-2 0 1 15,6-1-1 1,-2-3 2-16,4 0-1 0,3-1 0 15,1-1 1-15,1 0 1 16,0 0 3-16,0 0-3 16,3-3-2-16,4 0 0 15,0-1 0-15,5 0 3 0,-2 2 2 16,0 1 2-16,0 1 4 16,1 0-3-16,-3 3-2 15,1 8-2-15,-1 2-1 16,1 1 1-16,-6 0 0 15,-1 4 0-15,-2 0-2 0,0-2 1 16,0 0-1-16,-7 0 0 16,-4-4 2-16,-4-2 1 15,0 0 2-15,-2-4 3 16,-3-1-5-16,3-2-1 16,-2-3-2-16,0 0-1 15,4 0 0-15,1-1-1 0,1-6-13 16,6-3-25-16,2-2-25 15,3-6-45-15,2-3-159 16</inkml:trace>
  <inkml:trace contextRef="#ctx0" brushRef="#br0" timeOffset="104071.16">11585 7721 382 0,'0'-8'-5'0,"0"-2"19"15,5 5 33-15,2 3 0 16,1 2-15-16,4 0-16 15,3 10-5-15,4 4 2 16,3 9 4-16,5 5 3 16,0 4-1-16,2 8-3 0,2 0 1 15,-3 7 2-15,0 3-4 16,-8 2-2-16,2 1-5 16,-7 2 2-16,-4 2 2 15,-4 0-4-15,-6 3-3 16,-1-3 4-16,0-1-5 15,-1 0 1-15,-6-6 0 0,-2-2 0 16,-4-3 1-16,1-2-4 16,-7-4 1-16,0-2-1 15,-1-3-1-15,-2-3 0 16,-5-4 1-16,4-3-2 16,-2-3-1-16,0-1-20 0,-4-5-20 15,-2 0-39-15,-1-2-51 16,-4-6-131-16</inkml:trace>
  <inkml:trace contextRef="#ctx0" brushRef="#br0" timeOffset="104767.39">5279 10163 377 0,'-8'4'-1'0,"2"-2"5"16,6-2 20-16,0 0-1 0,3 0-1 15,10 0-9-15,3 0-9 16,2-2-4-16,5 2 0 16,-1-2 0-16,1 2-23 15,-3 2-33-15,-4-2-32 0,-1-2-104 16</inkml:trace>
  <inkml:trace contextRef="#ctx0" brushRef="#br0" timeOffset="104944.9">5310 10297 333 0,'-8'4'12'15,"6"-4"16"-15,2 0 17 16,5 0-5-16,12-4-11 16,5-3-16-16,8 0-11 15,3-2-3-15,4 0-20 0,-1-3-55 16,-2-3-169-16</inkml:trace>
  <inkml:trace contextRef="#ctx0" brushRef="#br0" timeOffset="116458.33">8069 9910 177 0,'6'-5'21'15,"-3"-3"-4"-15,3 3 27 16,-4-2-1-16,3 2-4 0,-3-1-11 16,-2 1-7-16,2-1 5 15,-2 3-3-15,0 0-3 16,0-1-2-16,0-2-2 16,-2 3-2-16,-2-1-6 15,-1 1-1-15,-4 1-3 16,0 0 0-16,0 2-3 0,-4 0 1 15,-1 0-2-15,-1 4 3 16,-2 4-1-16,0 2 2 16,2 4 1-16,-2-1 3 15,3 4 0-15,-1 1 1 16,5 2-2-16,-1 1 1 0,3 0 4 16,3 6-2-1,2-4-2-15,3 4 0 0,0 0-3 16,0-2-1-16,5 2 0 15,5-2 2-15,-2-4-1 16,4 1-1-16,3-4 1 0,-3-3-2 16,3-2 2-16,-1-4 0 15,1-4 0-15,1-1 1 16,-4-4 2-16,3 0-1 16,-5 0-2-16,3-6-1 15,-2-2-1-15,-4-3 2 0,-2 0-1 16,-1-3-2-16,-2 0-1 15,-2-1 0-15,0 0 0 16,-2 0-1-16,-5 4 0 16,-4 2-1-16,-1 0-4 15,-3 4-3-15,-2 5-5 0,-5 0-1 16,3 0 2-16,0 0 2 16,-1 9-7-1,0 0-6-15,4 4-11 0,3-1-22 16,1 0-31-16,5 1-35 15,4-2-94-15</inkml:trace>
  <inkml:trace contextRef="#ctx0" brushRef="#br0" timeOffset="117026.42">7521 10410 281 0,'-1'1'5'15,"-10"5"35"-15,8-6 19 16,3 0-12-16,0 0-6 15,8 0-12-15,3 0-9 0,7 0 0 16,4 0 1-16,2 0-1 16,2 0-1-16,9 1-2 15,-1-1-2-15,3 0 0 16,6 0-2-16,4 2 1 16,1-2-3-16,4 0 1 0,6 0 0 15,3 0-4-15,0 0-1 16,-2 0-3-16,1 0 2 15,-1 0 0-15,-4-2 0 16,-1 2 1-16,-1-1-3 16,-4-1 0-16,-3-2-2 15,-4 4 1-15,-1-1-2 0,-6-1 1 16,1 0 1-16,-4 1 2 16,-1-4 3-16,-6 4-1 15,-6-1-1-15,0 1-4 16,-9-2-1-16,-2 3 1 15,-3-1-2-15,-1 1 0 0,-3 0 0 16,-1 0 0-16,0 0-3 16,0 0-13-16,-5 0-15 15,-6 0-22-15,-7 0-34 16,-9 0-48-16,-1-2-151 0</inkml:trace>
  <inkml:trace contextRef="#ctx0" brushRef="#br0" timeOffset="117737.31">7606 10786 191 0,'-5'-6'123'0,"0"0"-110"15,3 0 20-15,-3 2 13 16,2 2-5-16,3 2-14 0,-2 0-9 16,2 0-9-16,0 13 1 15,2 5 7-15,-2 5 2 16,3 5 6-16,2 4 0 15,0 6-2-15,0 2-5 16,1-3-1-16,-1-2-3 16,-1 0-2-16,0-3-2 0,-1-7-5 15,-1-4-1-15,0-2-2 16,-1-4-1-16,1-3-1 16,0-4 1-16,-2-2 0 15,2 0-1-15,-2-3-11 16,1-1-19-16,-1-2-7 0,2 0-9 15,0 0-1-15,-2-3-8 16,2-8-31-16,-1-4-49 16,-1-2-110-16</inkml:trace>
  <inkml:trace contextRef="#ctx0" brushRef="#br0" timeOffset="118046.42">7638 10969 271 0,'0'-12'18'0,"0"-4"46"15,0 4-9-15,2-1-5 16,5 2-11-16,3 4-10 0,0-2-14 16,2 6 2-16,3-1-6 15,-1 4-2-15,-1 0-4 16,-1 9-3-16,2 2 0 16,-4 3-1-16,-5 2-1 15,-1 0 0-15,-3-2 1 0,-1 0-1 16,0 1 1-16,-7-3 1 15,-3-1 1-15,-5 0 2 16,1-2 1-16,-2-2-4 16,2 0 0-16,-1 0-2 15,6-4 0-15,4 1-2 16,0-2-21-16,5-2-21 0,0 0-26 16,8 0-20-16,6-6-60 15</inkml:trace>
  <inkml:trace contextRef="#ctx0" brushRef="#br0" timeOffset="118285.83">8071 10951 384 0,'7'0'19'15,"1"0"29"-15,2 0 4 0,7-2-15 16,0-1-6-16,5 1-13 15,0-3-7-15,2 2-2 16,0-1-5-16,-2 1-3 16,-5-3 0-16,-2 4-1 15,-6-1-5-15,-2 1-23 0,-4 2-22 16,-3-2-20-16,0 2-48 16,-2-2-60-16</inkml:trace>
  <inkml:trace contextRef="#ctx0" brushRef="#br0" timeOffset="118567.11">8168 10846 315 0,'-4'-2'40'0,"1"2"12"16,1 0 3-16,2 5-28 15,0 4 3-15,0 6 3 0,0 3 4 16,2 3-9-16,5 3-10 15,-1-2-1-15,-1 2-7 16,0 1-3-16,-1-4-4 16,1-1-1-16,-3 0-1 0,1-2-1 15,-1-3 0-15,-2-2 0 16,0-4-3-16,0-1-17 16,2-2-12-16,-2 0-24 15,4-6-30-15,0 0-24 16,3 0-55-16</inkml:trace>
  <inkml:trace contextRef="#ctx0" brushRef="#br0" timeOffset="119227.02">8509 10811 402 0,'-2'-4'0'16,"-8"-1"3"-16,5-3 23 0,3 7 13 16,2-3-4-16,0 1-23 15,3-1-4-15,4 2-5 16,2-2 2-16,4 2 0 16,-2 2 1-16,2 0-2 15,-1 0-1-15,0 8-1 16,-1 3-3-16,0 3 2 0,-2 0-2 15,-5 2 1-15,0-1 0 16,-4-1 0-16,0-1-1 16,0-1 1-16,-4-1-1 15,-4-5 0-15,1 2 2 16,0-3 0-16,0-1 3 16,-2-3-4-16,2 2 1 0,0-2 1 15,1-1-3-15,0 2 2 16,4-2-1-16,-1 0 1 15,1 0-1-15,2 0 2 16,0 0-1-16,0 0 1 0,0 0-1 16,2-2 2-16,3 1-3 15,5-2 2-15,0 3 2 16,3 0 0-16,0 0 0 16,1 6 2-16,-1 3 1 15,-1 4-1-15,-1-1-1 16,-4 2 1-16,0 0-2 0,-3 3-1 15,-3-3 0-15,-1-2 2 16,0 2-2-16,-1-1 2 16,-5-2-1-16,-4-3 3 15,0 2-1-15,-4-5 0 16,1 0 0-16,-1-1-1 16,0-3-1-16,0 2-2 0,1-3-1 15,-1 0 0-15,5 0 0 16,0-3-11-16,-1-4-15 15,5-1-15-15,2-7-21 16,3-2-43-16,0-7-110 0</inkml:trace>
  <inkml:trace contextRef="#ctx0" brushRef="#br0" timeOffset="119565.03">8768 10700 449 0,'4'-7'2'0,"-1"0"34"16,1 1 28-16,-1 5-11 15,2 1-28-15,3 3-11 16,1 11-2-16,1 2 9 0,3 4-2 16,-2 5-3-16,-1 4-5 15,0-1 1-15,2 7-3 16,-5 0 0-16,3 2-1 15,-3 4-5-15,-4-2 1 0,-1-1-3 16,-2-1 0-16,0-2-1 16,-9-3 1-16,-4-4-1 15,-4 0-10-15,-5-1-8 16,-5-4-9-16,-4-1-10 16,-3-2-12-16,-3-4-24 15,-9-6-21-15,2-6-43 16,-7-4-143-16</inkml:trace>
  <inkml:trace contextRef="#ctx0" brushRef="#br0" timeOffset="119970.04">7504 10739 301 0,'-13'-7'3'0,"1"1"27"15,3 4 22-15,-6 2 0 0,1 0-10 16,-2 5-10-16,0 9 3 15,-4 7-8-15,0 4 0 16,4 10-1-16,1 2 0 16,0 6 3-16,4 2-4 0,1 5-6 15,3-1-3-15,7-1-7 16,0 0-4-16,6-7-2 16,12 0-1-16,3-5-2 15,8-4 1-15,9-5-1 16,3 0-13-16,5-8-20 15,7-5-29-15,1-6-50 0,2-8-97 16</inkml:trace>
  <inkml:trace contextRef="#ctx0" brushRef="#br0" timeOffset="120752.29">9060 10565 323 0,'0'-2'7'0,"0"0"20"15,0 2 21-15,0 0-10 16,0 0-17-16,0 6-18 0,0 2 1 16,0 9 8-1,0-1 10-15,0 6-7 0,0 0-5 16,0 1-3-16,0-1 5 16,0-5-5-16,-1-1-5 15,-3-3 1-15,2-2 0 0,2-3 2 16,-1-4 1-16,-1 0-1 15,2-2-2-15,0-2-1 16,0 0 0-16,0 0 0 16,7 0 3-16,4 0-5 15,0 0 1-15,3 0 0 16,2-4-1-16,0 2 1 16,-1-2-1-16,-1 0 0 0,1 0 0 15,-7 0 0-15,5 0 2 16,-6-1-2-16,0 0 0 15,-3 1 2-15,-2-2-1 16,-1 2 3-16,-1-6 2 0,0 3-1 16,0 1 1-16,0-4 0 15,0 3-2-15,0 0-1 16,-1 4 5-16,-1-1 1 16,-2 4 1-16,3 0-3 15,-1 2-2-15,0 8-1 0,0 6 3 16,1 2 3-16,1 4 4 15,0 3-3-15,0 0-8 16,0 1-1-16,0 3-1 16,3-2-2-16,1-1-56 15,1-8-96-15</inkml:trace>
  <inkml:trace contextRef="#ctx0" brushRef="#br0" timeOffset="130789.06">143 12105 342 0,'0'-1'-3'16,"6"-3"-1"-16,4 1 2 15,5-1 2-15,4 2 5 0,5 2-1 16,5-1 1-16,5 1 2 16,5-2-1-16,8 2-3 15,4-2 2-15,8 1-1 16,5-2 2-16,4-2-2 16,7 1 3-16,8-1 1 0,5 1 1 15,9-4-3-15,7 0 0 16,8 1-3-16,5-1 1 15,7-2-2-15,5 2 0 16,7-3 0-16,4 1 1 16,4 2 3-16,4-2-1 15,8-1-1-15,3 0 0 0,5-2 2 16,2 4-2-16,5-3-3 16,7 2 2-16,4 1 2 15,3-2 0-15,5 0 0 16,7 0-1-16,5 1 2 15,3-1 3-15,4-1-3 0,5 1-3 16,1 1-1-16,4 0 1 16,4 0-1-16,3 2 3 15,-1 0-4-15,7 1 1 16,-1-4-1-16,-1 0 1 16,7 3 2-16,2-4 1 0,1 0-1 15,3-1 0-15,3 3-1 16,0-2 0-16,3 1-2 15,1 0 0-15,1 0-1 16,2 3 2-16,1-4-2 16,1 4 2-16,0-1-1 0,1 0 2 15,5 2-2-15,1-2 4 16,4 0 1-16,7 2-1 16,2-2-2-16,6 0-2 15,-1 2 0-15,6 2 0 16,3-3-1-16,4 3 1 15,-5-1-1-15,2 3 0 0,0-1 1 16,5 1 0-16,2 1 0 16,0 2 3-16,5 0-2 15,5 0 2-15,2 0-3 16,4 0 1-16,-5 0-2 16,5 2 0-16,-3 0 1 0,2 1-2 15,-5-3 2-15,-2 2 0 16,1 0-2-16,-2-2 3 15,1 1 0-15,-3 1 2 16,-3 0 0-16,-2 0-1 0,-2 2 0 16,0-1-3-16,-5 1 2 15,-3-1-2-15,1 1 0 16,-8-1 1-16,2 2-1 16,-4 3 1-16,-4-1-1 15,-9 2-1-15,-6 0 3 16,-8 1-3-16,-12 2 2 0,-13 0 2 15,-10-1 2-15,-17-1-2 16,-15-1 4-16,-20-2-2 16,-16-1-3-16,-24-5-1 15,-20-1-2-15,-27 0 2 16,-29-1-18-16,-28-14-23 16,-31-6-44-16,-44-10-148 0</inkml:trace>
  <inkml:trace contextRef="#ctx0" brushRef="#br0" timeOffset="132212.22">3083 12454 311 0,'0'-6'1'16,"0"1"21"-16,-2 3 17 15,0 2 0-15,2 0-11 16,-2 0-16-16,2 11-4 15,0 6 6-15,0 5 9 16,2 4-1-16,-2 3 4 16,4 2-4-16,-3 1-5 0,3-4-2 15,0 1-7-15,-2-2-2 16,0-6 0-16,-2 0-1 16,1-3-1-16,-1-4-1 15,0-3 0-15,0-2 0 0,2-3 0 16,-2-1 1-16,2-3-1 15,0-1-1-15,1-1 1 16,2 2 0-16,2 0-1 16,6-2 2-16,3 0 0 15,4 0-1-15,6 0-1 0,1 0-1 16,0-2-1-16,0-3 1 16,-1 1-1-16,-1-3-3 15,-3 2-14-15,-5 0-10 16,0-3-13-16,-7 1-26 15,0-4-30-15,-6-1-55 16</inkml:trace>
  <inkml:trace contextRef="#ctx0" brushRef="#br0" timeOffset="132434.07">3242 12355 99 0,'-3'-7'274'16,"3"0"-263"-16,0-2-2 15,8 0 14-15,6 4-7 0,9-2-6 16,2 1-10-16,8 1 1 16,-3-1-26-16,4-1-32 15,-5 0-43-15,-2-5-108 16</inkml:trace>
  <inkml:trace contextRef="#ctx0" brushRef="#br0" timeOffset="132611.22">3556 12116 341 0,'0'-8'6'16,"-2"0"33"-16,-1 8 25 16,3 0-31-16,0 10-29 0,0 7-1 15,0 6 2-15,0 4-1 16,5 3-3-16,3 3 1 15,3 2-1-15,-3 2-17 16,4-1-39-16,0-5-49 16,-1-3-120-16</inkml:trace>
  <inkml:trace contextRef="#ctx0" brushRef="#br0" timeOffset="133373.07">4133 12207 396 0,'2'-9'3'0,"-1"1"12"0,2 0 27 15,-3 1-6-15,0 0-11 16,0 3-14-16,0-5-4 15,0 2 0-15,-4 2-6 16,-5 2 1-16,-3-1-2 16,-3 4 0-16,1 0 0 0,-3 0-1 15,4 5 1-15,-2 4 0 16,2 2-1-16,5 3 0 16,0-1 0-16,4 3 0 15,4 2 1-15,0 3 0 0,4 1 2 16,6 3 3-16,3-1-3 15,2 5 1 1,-3 0-2-16,2 1-2 0,-2 2 2 16,-4-2 1-16,-2 0-4 15,-6-1 4-15,0-2-2 16,0-2 0-16,-7-4 2 0,-2-6-2 16,-4-3 5-16,2-3 10 15,1-6 2-15,0-1-3 16,2-2-4-16,2 0-1 15,3 0-2-15,0-2-3 16,1-5-2-16,2 0-1 0,0-2-1 16,0 2 2-16,2 3-2 15,4 3 0-15,1 1-2 16,2 0 1-16,3 9-1 16,0 5 1-16,1 6 2 15,-3 4-1-15,2 5 2 16,-2 3 1-16,-3 6 0 0,-3 4 3 15,-1 5 6-15,-3-1 5 16,0 3-2-16,0-1-3 16,0-6 0-16,0 0-2 15,-2-5 2-15,2-3-4 16,0-5-1-16,0-3-2 0,0-6-3 16,2-4 2-16,1-4-1 15,3-4-1-15,2-3-1 16,0-5 2-16,1 0-1 15,1 0 0-15,0-9-3 16,1-1-15-16,-4-5-21 0,-1-5-30 16,-5-3-67-16,-1-5-227 15</inkml:trace>
  <inkml:trace contextRef="#ctx0" brushRef="#br0" timeOffset="135210.87">5015 12580 201 0,'2'0'18'0,"-1"0"34"15,1 0 0-15,-2 0-22 16,0 0-6-16,2 0-9 16,0 5 6-16,1 4 10 0,-1-2-9 15,4 4-5-15,-1-2-4 16,1 0-3-16,0-2-3 16,3-1 1-16,-1-3 2 15,3-1 1-15,-1-2 4 0,3 0 4 16,1-7-1-16,1-7-11 15,-1-6 3-15,-1-3 0 16,1-6-1-16,-4-5 1 16,-2 0 1-16,-1-3-4 15,-3 1-5-15,-4-3-2 16,0 5 0-16,0 4 1 0,0 1-1 16,-2 6-1-16,-5 7 1 15,2 3 1-15,0 6-1 16,0 6-1-16,2 1-3 15,-1 5 0-15,2 9 1 16,-1 7 1-16,3 8 0 0,0 3 2 16,0 7 1-16,5 1 0 15,0 1 0-15,5-4-1 16,0-3 1-16,1-4 0 16,2-5 0-16,-1-3 0 15,2-8 0-15,1-5 1 16,-1-4-1-16,1-5 1 0,2 0 1 15,0-2-1 1,-1-6 0-16,-2-7-1 0,0 0 0 16,1-3 1-16,-6 0-2 15,2-2 1-15,-6 1 0 0,-1-1-1 16,-1 5-2-16,-1 0-3 16,-2 5 2-16,0 3 0 15,0 6 2-15,0 1-1 16,0 0-4-16,0 8 2 15,2 5 2-15,1 7 0 16,4-1 1-16,1 2 0 0,1 1 2 16,1-2-1-16,5-4 0 15,1 0 1-15,2-6-1 16,2-2 3-16,1-5-2 16,-1-3 0-16,-1 0 1 15,0-7 1-15,-7-4-2 0,1-3 1 16,-4-2 1-16,-4-2 0 15,-5-3 3-15,0 0-3 16,0-3 0-16,-9 1-3 16,-3 2 1-16,-6-1-2 15,-1 2 0-15,-1 6-7 0,-4 6-5 16,0 6-4 0,-1 2 1-16,6 5 1 0,-1 9 0 15,8 6-8-15,5 5-12 16,7-2-17-16,2 0-13 15,15-3-42-15,8-6-83 16</inkml:trace>
  <inkml:trace contextRef="#ctx0" brushRef="#br0" timeOffset="135926.04">5929 12416 396 0,'0'-7'11'0,"0"0"16"15,0-2 17-15,0 0-8 16,0 2-8-16,-6 0-17 16,3-2-1-16,-3 0 1 15,-1 1-5-15,-3 1-4 0,0 0 0 16,-2 4-1-16,-4 1-1 16,0 2 0-16,-1 0-1 15,0 7 1-15,0 5 1 16,5 6 2-16,1 2 1 15,5 3 0-15,3 4 0 0,3-2-1 16,2 0-1-16,9-3-1 16,3-3 0-16,4-3 0 15,2-5 1-15,1-6-1 16,1-5 1-16,-1 0-1 0,-1 0 0 16,-3-7 0-16,-2-6-1 15,-4 1 1-15,-3 0-1 16,-3-5 1-16,-3 3 1 15,-2 0 3-15,-2 2 11 16,2-1-3-16,0 2-5 16,0 3-4-16,-2 2-1 0,1 4 1 15,-1 2-2-15,0 0-2 16,0 8-1-16,0 6 1 16,0 5 1-16,2 6 5 15,2 6 6-15,-2 2-2 16,2 5 1-16,4 5 1 0,1-2-3 15,-4 0 0-15,2 2-1 16,-3-4-3-16,-2 0 0 16,0-3 1-16,0-4-2 15,-3-5 1-15,-4-4-1 16,-2-4 0-16,-1-6 1 0,1-4 0 16,1-6 0-16,1-3 1 15,1 0 0-15,-3-5 5 16,2-9-3-16,0-4-5 15,-1-5-1-15,5 0-1 16,-1-6-1-16,2-1 0 0,2-4-4 16,0 2-8-16,9 1-6 15,6-1-8-15,1 0-15 16,2 2-16-16,4-2-28 16,-1 0-53-16,4-4-179 15</inkml:trace>
  <inkml:trace contextRef="#ctx0" brushRef="#br0" timeOffset="136608.5">6803 12097 309 0,'0'-4'16'0,"-1"-1"27"16,1 5 7-16,-2 0-13 16,2 2-19-16,0 10-2 0,0 8 7 15,0 2 6 1,0 6 5-16,0 4-5 0,2 0-5 15,-1 4-3-15,5-3-3 16,-3 1-6-16,1 0-2 16,0-2-2-16,-2-3-4 0,0-2 1 15,-1-4-4-15,3-3 1 16,-4-3-1-16,2-3 0 16,-2-3 0-16,0-3-1 15,1-3 0-15,1-2-13 16,0-3-17-16,-1 0-8 15,1 0 1-15,0-7-24 0,0-7-26 16,-2-4-47-16,1-7-118 16</inkml:trace>
  <inkml:trace contextRef="#ctx0" brushRef="#br0" timeOffset="136915.47">6843 12272 326 0,'0'-11'24'0,"0"0"35"15,3 2 1-15,5 0-19 16,3 4-12-16,1 0-10 16,6 3-6-16,0 2-2 15,3 0-3-15,-1 7-4 0,0 6-2 16,-2 2-2-16,-3 3 1 16,-5 0-1-16,-5 2 0 15,-1-2 0-15,-4-3 0 16,0 3-1-16,-11-5 1 15,1-1 1-15,-5-1 1 0,1-2-1 16,-1-4 1-16,5-1 0 16,-3-3-3-16,6-1 1 15,0 0-8-15,3 0-15 16,4-5-20-16,0-5-20 16,4-6-47-16,5 0-149 0</inkml:trace>
  <inkml:trace contextRef="#ctx0" brushRef="#br0" timeOffset="137172.12">7247 12266 338 0,'11'0'55'15,"3"-1"2"-15,1-3-11 16,6 2-6-16,-1 0-13 0,2 0-11 15,1 1 1-15,-2-3-5 16,3 2-3-16,-4 1-7 16,-3-3 0-16,-2 2-2 15,-3 1 0-15,-5-1-4 0,1 0-25 16,-6 2-22-16,-2-4-27 16,0 2-26-16,0-1-86 15</inkml:trace>
  <inkml:trace contextRef="#ctx0" brushRef="#br0" timeOffset="137443.07">7375 12152 202 0,'-10'-4'74'0,"5"0"-1"16,2 3-12-16,1-1-9 16,2 2-9-16,0 0-13 15,0 0-19-15,0 6-12 0,0 7 11 16,0 0 6-1,2 5 3-15,1 0-2 0,1 3-6 16,-3-1-6-16,1-2-1 16,-2 0-3-16,0-2 0 15,0 0 0-15,2-4 0 16,-2 1-1-16,0-4-9 16,0 0-12-16,0-4-10 0,4-1-28 15,0-2-8-15,1-2-20 16,4 0-36-16</inkml:trace>
  <inkml:trace contextRef="#ctx0" brushRef="#br0" timeOffset="137719.72">7637 12038 339 0,'3'-3'15'0,"10"-9"37"0,-9 12 8 15,-1 0-14-15,-1 0-27 16,0 9-10-16,-1 6 10 16,1 3 6-16,0 2-4 15,0 6-4-15,1-2-1 16,-3 2-5-16,0-1-2 16,0 0-5-16,0-4-3 0,0 2 0 15,0-3 0-15,2-1-1 16,-2-2-14-16,-2 1-17 15,-3-3-24-15,-2 0-31 16,-2-6-59-16</inkml:trace>
  <inkml:trace contextRef="#ctx0" brushRef="#br0" timeOffset="138182.16">6685 12591 316 0,'-19'3'32'0,"-3"1"-1"16,18-4 10-16,4 0 16 15,0 0-1-15,0 0-26 0,11 0-9 16,7 0-4-16,5 0-6 16,6 0 4-16,11 0-3 15,1 0 4-15,9 0-2 16,7 2-1-16,2-2 0 16,10 0-3-16,8 0-1 15,-1-2 0-15,1-5 0 0,0-2 1 16,-7 0-2-1,-9 0-2-15,-5 0-3 0,-10 2 0 16,-10 0-1-16,-7 0-3 16,-6 3 2-16,-4 1-1 0,-9 1 0 15,-5 2-2-15,-1 0-8 16,-4 0-12-16,0 2-23 16,-11 5-16-16,-5 0-19 15,-5 0-51-15,-8-5-168 16</inkml:trace>
  <inkml:trace contextRef="#ctx0" brushRef="#br0" timeOffset="138727.07">6863 12846 83 0,'-5'0'176'15,"3"-5"-137"-15,0-1 12 16,2 1 2-16,0 2-2 0,0-1-9 16,0 2-8-16,0 2-2 15,0 0-14-15,0 7-11 16,0 8 1-16,2 4 9 15,0 8 4-15,3 3 4 16,-3 2-3-16,3 2-1 16,-4-2-9-16,3 1-5 0,-1-1 0 15,2-2-5 1,-2-3-2-16,1-2 1 0,-1-2 0 16,1-4-2-16,-1-3 2 15,2-3-5-15,-1-2-19 16,0-4-12-16,0-2-11 0,-1-5-10 15,-1 0-21-15,0 0-13 16,0-11-44-16</inkml:trace>
  <inkml:trace contextRef="#ctx0" brushRef="#br0" timeOffset="139056.29">6897 12973 346 0,'0'-11'22'15,"0"-1"17"-15,8 1 11 16,2 2-12-16,2 4-7 0,7 1-11 16,-4 4-8-16,5 0-4 15,-2 6-2-15,2 6 0 16,-3 2-3-16,-5 2-2 16,-4 0 1-16,-1-3-2 15,-2 1 1-15,-5-4-1 16,0 1 0-16,0 0 2 0,-6-4-1 15,-3 0 5-15,-3 0-1 16,-3-1-2-16,-1 0-2 16,0-1 1-16,0-2-1 15,-1 1-2-15,3-3-8 0,3-1-12 16,4 0-9-16,4 0-13 16,3-1-13-16,0-8-41 15,13-2-89-15</inkml:trace>
  <inkml:trace contextRef="#ctx0" brushRef="#br0" timeOffset="139258.51">7292 12977 301 0,'9'3'15'0,"-2"-1"44"15,2-1-5-15,2 1-4 0,1-2-3 16,3 0-15-16,5 0-11 15,-1 0-8-15,1 0-9 16,2 0-2-16,-3-3-2 16,-1-1-12-16,-2 1-37 0,-1-3-47 15,-3-3-68-15</inkml:trace>
  <inkml:trace contextRef="#ctx0" brushRef="#br0" timeOffset="139521.41">7623 12819 386 0,'3'-2'16'15,"-3"-1"41"-15,2 1 10 16,-2 2-37-16,2 2-20 16,-1 9 0-16,3 5 13 15,-2 3 5-15,1 6-6 0,-1 2-3 16,1 1-1-16,-1 1-6 15,1 0-4-15,-3-5-5 16,3 0-1-16,-3-2-1 16,0-5 0-16,0-2-5 0,0-5-21 15,0-2-23-15,0-7-36 16,-3-1-67-16</inkml:trace>
  <inkml:trace contextRef="#ctx0" brushRef="#br0" timeOffset="140576.04">8030 11899 353 0,'-7'-16'-4'0,"1"-2"15"15,6 2 28-15,0 2 3 16,8 3-11-16,6 2-14 15,4 5-7-15,3 4-5 16,3 0-1-16,-1 5-3 16,4 12-1-16,-5-1 1 0,-1 3 0 15,-1 1-1-15,-6 2 1 16,-1-3-2-16,-6 1 2 16,-2 3-2-16,-5-2 2 15,0 4 0-15,0 0 4 0,0 2 6 16,-3 1-1-16,-1-1 12 15,-1 2-12-15,3-3-3 16,2 1 0-16,0-4-2 16,0-1 1-16,4-4-3 15,6-1 0-15,-1-2 0 16,6-5 0-16,0 0-1 16,0-3 0-16,1-4 0 0,-1-3 0 15,-1 0-1-15,1 0 2 16,-5 0-2-16,-1 0 0 15,-1-3 0-15,-5-3 0 16,-1 3 0-16,-2-1 1 0,0-1-2 16,0 5-2-16,-5-2 1 15,-5 2 1-15,1 0-1 16,-1 0 0-16,0 5 2 16,-2 6 1-16,3 1 3 15,0 5-1-15,0 1 1 0,4 1 4 16,0 2 1-16,1 4 3 15,-1 2-1-15,5 0 0 16,-3 3-3-16,3 3-2 16,0-2 0-16,0 3 1 15,0-2 0-15,0 1 0 16,0-1-1-16,3-2 0 0,2-1 0 16,-3 1 1-16,3-3-2 15,-1-1-2-15,-1 1 3 16,2-4 0-16,-3 1-2 15,4-3-1-15,-4 1 0 0,0-5 1 16,-2 1-1-16,0-3-1 16,0 0 2-16,0 0-1 15,-4-2-1-15,-5-3-1 16,-2 1 0-16,-1-3 0 16,-5 2-1-16,-3-5 0 0,-4 1 0 15,-5-5-12-15,-3-1-21 16,-7 0-45-16,-5-14-123 15</inkml:trace>
  <inkml:trace contextRef="#ctx0" brushRef="#br0" timeOffset="181118.08">15679 12232 311 0,'-1'-14'2'15,"1"-2"18"-15,0-2 23 16,0 2 7-16,0 0-13 16,0 2-1-16,0 1-5 15,1 6 11-15,3 0-22 16,-4 4-5-16,2 3-1 0,-1 6-7 15,4 9-6-15,-4 6 7 16,1 8 11-16,2 3 5 16,-1 4-11-16,-1-1-5 15,0-3-2-15,1 2-4 16,1-3 1-16,1-1-3 0,-2-3 0 16,0-6 0-16,0-1 0 15,-1-6 1-15,2-1-1 16,-3-6-9-16,3-1-11 15,-2-2-11-15,-1-4-10 16,1 0-15-16,0-2-17 0,-2-8-33 16,0-8-132-16</inkml:trace>
  <inkml:trace contextRef="#ctx0" brushRef="#br0" timeOffset="181313.1">15678 12148 396 0,'0'-10'10'0,"0"-3"6"16,13 2 4-16,6-1 14 15,8 1-6-15,2 3-16 0,5-2-9 16,0 7-2-16,0 1-3 16,-5 2-24-16,-2 0-41 15,-9 0-33-15,-4 2-102 16</inkml:trace>
  <inkml:trace contextRef="#ctx0" brushRef="#br0" timeOffset="181512.57">15760 12254 363 0,'-14'5'10'15,"5"-3"19"-15,5-1 13 16,4-1-13-16,4 4-7 0,11-4-5 15,7 4 0-15,7-4-7 16,5 3-7-16,6-3-2 16,0 4-30-16,-1-4-33 15,-2 0-60-15,2 0-144 0</inkml:trace>
  <inkml:trace contextRef="#ctx0" brushRef="#br0" timeOffset="181824.05">16416 12025 305 0,'-13'-3'125'16,"2"-1"-119"-16,-1 2 23 15,-2 2 14-15,-1 0-8 0,-1 12-10 16,2 1-5-16,-2 7 3 15,1 7-5-15,1 7 2 16,1 5 0-16,4 4-1 16,4 3-5-16,5 4-6 15,0-3-4-15,0-1-2 16,10 0-1-16,9-6-1 0,-2-5 1 16,5-5-7-16,5-5-30 15,0-7-10-15,4-5-27 16,1-10-25-16,-1-3-61 15</inkml:trace>
  <inkml:trace contextRef="#ctx0" brushRef="#br0" timeOffset="182149.3">16675 12075 369 0,'-5'-10'12'15,"2"5"52"-15,-1 3 1 16,1 2-14-16,1 6-20 16,2 9-10-16,0 10 10 15,0 6 0-15,0 4-4 0,0 6-8 16,0 3-4-16,4 1-4 16,1 2-4-16,-2-5-2 15,2 5-4-15,-2-10-1 16,1 1 1-16,-4-6-1 0,0-4 1 15,2-5-4-15,-2-6-11 16,0-3-8-16,0-9-18 16,0-1-6-16,1-4-8 15,1-2 0-15,0-14-15 16,-2-2-27-16,0-9-61 16</inkml:trace>
  <inkml:trace contextRef="#ctx0" brushRef="#br0" timeOffset="182446.81">16658 12273 326 0,'0'-14'17'0,"0"2"45"0,5 1-5 15,7 4-11-15,0 1-11 16,2 5-12-16,8 1-9 16,-2 0 2-16,-1 5-5 15,1 6-4-15,-3 3-5 16,-5 2 1-16,-2 2-2 15,-8 1-1-15,-2-1 0 0,0 0 2 16,-5-2-1-16,-6-1 1 16,-2-5 0-16,-2-1-2 15,-2 2 1-15,0-6 0 16,0-1 1-16,0-3-1 16,2 1-2-16,3-2-20 0,0 0-22 15,5-7-29-15,4-9-48 16,3-2-167-16</inkml:trace>
  <inkml:trace contextRef="#ctx0" brushRef="#br0" timeOffset="182755.04">16943 12041 414 0,'2'0'7'16,"0"-1"35"-16,6 1 16 15,-1 0-14-15,0 7-7 16,1 6-12-16,4 9-1 16,0 1 5-16,-2 7-7 15,0 5-7-15,-1 0-4 16,-2 3-4-16,1-1-2 0,-5 1-3 16,-1-2-1-16,-2-4 0 15,0-1 0-15,-7 0 0 16,-6-6 0-16,2-2-1 15,-2-5 0-15,3-3-8 16,3-7-10-16,0-4-18 0,4-4-19 16,3-4-23-16,0-16-63 15,10-4-184-15</inkml:trace>
  <inkml:trace contextRef="#ctx0" brushRef="#br0" timeOffset="182952.37">17323 12287 451 0,'12'0'39'15,"-5"0"13"-15,5 0-7 16,0 0-17-16,2 0-16 0,2 0-12 16,1 0 1-16,-3 0-4 15,-4 4-36-15,-2-1-43 16,-6 3-59-16,-2-2-189 15</inkml:trace>
  <inkml:trace contextRef="#ctx0" brushRef="#br0" timeOffset="183103.89">17326 12402 388 0,'-5'5'64'16,"1"-3"19"-16,4-2-11 15,0 0-12-15,6 0-12 16,8 0-29-16,4-2-13 15,5-5-4-15,2-2-2 0,2 0-21 16,0-1-52-16,-3-3-97 16</inkml:trace>
  <inkml:trace contextRef="#ctx0" brushRef="#br0" timeOffset="184274.15">18255 12272 251 0,'-4'1'62'16,"4"-1"-5"-16,0 0-5 0,0 0-6 15,0 2-17-15,0 3-17 16,5-1 4-16,2 3-2 15,0 4-3-15,5-2-3 16,-4-2-4-16,5-2-2 16,0-1 1-16,1-4-1 0,1 0 0 15,-2-4 2-15,4-7-1 16,-1-3-2-16,-1-5 0 16,-3-5 1-16,-1-2-1 15,-4-5 0-15,0 1-1 0,-2-3 1 16,-1 0-1-16,-2-1 1 15,-2 6-1-15,0-1 0 16,0 3 0-16,0 2 0 16,-6 4 0-16,-1 8 0 15,2 1 1-15,0 7-1 16,-1 4 7-16,1 0-3 0,3 8-2 16,-2 11-1-16,4 6 4 15,0 6 9-15,0 5 0 16,0 4 2-16,0 2-3 15,7-2-1-15,1-2-2 16,-1-2-2-16,5-6-4 16,0-5-1-16,3-5 0 0,4-4-1 15,0-6 0-15,3-1 0 16,0-5-1-16,0-4 0 16,4 0 1-16,-5-2-1 15,-1-10 0-15,-2-1-1 16,-5-3 0-16,-3 0-2 15,-3-3 2-15,-3-3 0 0,-2 2 0 16,-1 1 1-16,-1 3-1 16,0 3-1-16,0 3 2 15,0 5-2-15,0 5 1 16,0 0-1-16,0 6-1 0,0 7 2 16,0 6 1-16,0 3 4 15,8 2-1-15,3 2 0 16,-1-5-2-16,5-1 0 15,2-4 1-15,2-4-2 16,1-3 1-16,-3-5-2 16,0-4 4-16,-3 0 2 0,-1-13 1 15,-3-1 1-15,1-2-3 16,-3-3-2-16,-1-3-2 16,-6-3-1-16,-1 4 1 15,0-4-1-15,-3 1-1 16,-10 3-8-16,-3 2-7 0,-2 4-1 15,-4 7 1-15,-2 3 0 16,2 5 1-16,0 0 1 16,6 11-5-16,3 3-8 15,8 3-20-15,5 0-28 16,0-2-26-16,15-4-88 0</inkml:trace>
  <inkml:trace contextRef="#ctx0" brushRef="#br0" timeOffset="184880.94">19179 12186 398 0,'4'-7'29'0,"-2"-6"23"16,-2 1 24-16,0-1-26 16,0 1-24-16,0 1-10 15,0 1-7-15,0-1 0 0,-6 2-7 16,0 3 0-16,-8-1-2 15,0 5-1-15,-4 2 1 16,-1 0-1-16,-1 2 1 16,-2 11 1-16,3 3 1 15,6 5 1-15,2 4-1 0,6 2 0 16,5 0-1 0,2-2-1-16,5-4 1 15,5-1-1-15,5-8 1 0,4-4-1 16,-5-5 1-16,2-3 0 15,-2 0 0-15,-1-7 0 16,-5-4 0-16,1-2 0 0,-3-1 0 16,-3 0 1-16,0 2 11 15,-1 1 3-15,-4 4-5 16,1 0-5-16,-1 3-1 16,0 4 0-16,0 0-4 0,0 11-3 15,0 5 2-15,0 8 1 16,0 11 5-16,0 2 7 15,0 8-2-15,0 1 0 16,0 2-3-16,0 1-3 16,2-7-4-16,-2-4 1 15,0-8-1-15,-7-5 0 0,-1-9 4 16,-2-5 4-16,1-6 0 16,2-3-2-16,-4-2 0 15,6-7 2-15,-2-9-4 16,0-7-2-16,5-4-2 15,2-11-1-15,0-3-1 0,3-3-11 16,8-1-9-16,4-3-14 16,2 5-27-16,1 2-31 15,6 0-73-15</inkml:trace>
  <inkml:trace contextRef="#ctx0" brushRef="#br0" timeOffset="185372.98">19743 11904 381 0,'-14'-1'15'15,"3"-11"32"-15,0 12 1 16,1 0-10-16,-2 3-6 16,0 17-11-16,2 2-2 0,-2 8 1 15,2 7 0-15,0 7 2 16,0 3 1-16,3 7-5 16,3 2-6-16,3-3-4 15,1 4-3-15,0-5-3 16,7-2-1-16,5-5 0 15,6-6-1-15,6-7-9 0,1-7-22 16,4-11-19-16,3-10-26 16,2-4-46-16,-2-9-108 15</inkml:trace>
  <inkml:trace contextRef="#ctx0" brushRef="#br0" timeOffset="185666.49">19982 12032 374 0,'-5'-17'40'0,"3"5"23"15,0 3 1-15,1 8-9 16,-1 1-24-16,2 4-21 0,-3 14-9 16,3 7 15-16,0 7 12 15,0 6-8-15,0 2-8 16,3 0-6-16,0 0-3 15,-1-2 0-15,0-4-3 0,-2-6 0 16,2 1 1-16,-2-6-1 16,0-5-4-16,0-2-17 15,0-7-15-15,0-2-12 0,0-5-23 16,0-2-18-16,0-2 4 16,0-13-72-16</inkml:trace>
  <inkml:trace contextRef="#ctx0" brushRef="#br0" timeOffset="185946.83">19973 12154 363 0,'0'-13'29'15,"2"5"38"-15,7 0-13 16,1 5-12-16,5 3-9 16,1 0-9-16,0 0-9 15,2 3-2-15,-2 8-1 16,-2 1-4-16,-2 4-5 0,-4-3-1 15,-4 3-2-15,-2 0 0 16,-2-2 0-16,-7 3 1 16,-7-3 1-16,-5 0-1 15,-1-2 1-15,-2-2 0 0,3-3-1 16,1-2-1-16,4-3-9 16,5-2-11-16,3 0-18 15,6 0-28-15,0-10-25 16,5 0-109-16</inkml:trace>
  <inkml:trace contextRef="#ctx0" brushRef="#br0" timeOffset="186161.49">20223 12215 403 0,'10'0'55'0,"-3"0"6"0,6 0-3 16,0 0-18-16,5 0-8 15,1 0-12-15,5 0-8 16,-1 0-6-16,1 0-5 16,-5 0 0-16,-1-3-1 15,-2 2-8-15,-3-1-19 0,-6 2-12 16,-5-4-30-16,-2 1-31 16,0-5-69-16</inkml:trace>
  <inkml:trace contextRef="#ctx0" brushRef="#br0" timeOffset="186425.07">20313 12093 284 0,'-8'-2'64'16,"4"2"-4"-16,3 0 6 16,-1 0-17-16,2 6-25 15,0 8-4-15,0 2 3 16,0 7 6-16,0 0-9 0,3 2-4 15,1 2-4-15,-1-2-3 16,-2 0-6-16,-1-3-1 16,0-3-1-16,2-3 0 0,-2 0-2 15,2-5-17 1,3-4-12-16,0-1-15 0,4-6-16 16,4 0-23-16,1-8-59 15,1-4-121-15</inkml:trace>
  <inkml:trace contextRef="#ctx0" brushRef="#br0" timeOffset="186683.18">20578 12116 346 0,'3'-5'60'16,"-1"-1"0"-16,-2 3 6 0,0 1-15 15,3 2-21 1,-3 2-18-16,0 7-8 0,0 5 8 15,0 8 9-15,0 1-1 16,0 0-7-16,0 2-6 16,0 0-5-16,2 0-1 0,-2-3-1 15,1-1 1-15,1-3-13 16,2-4-25-16,-3-3-6 16,4-4-21-16,-1-4-24 15,3-3-30-15,3-2-87 16</inkml:trace>
  <inkml:trace contextRef="#ctx0" brushRef="#br0" timeOffset="186965.98">20815 11910 427 0,'0'0'46'0,"0"0"13"15,5 0-13-15,2 0-7 16,3 10-7-16,0 6 3 16,7 4 0-16,-3 7-7 0,3 5-8 15,-5 3-5-15,0 8-2 16,-4 2-5-16,-5-1-5 16,-1 1-2-16,-2-2 0 15,0-4-2-15,-7-5-2 16,-6-2-20-16,-3-2-24 0,-5-5-35 15,0-8-64-15,1-7-286 16</inkml:trace>
  <inkml:trace contextRef="#ctx0" brushRef="#br0" timeOffset="187412.79">21380 12327 393 0,'-6'0'27'15,"0"0"35"-15,6 0 14 0,6 0-32 16,10-2-23-16,7 0-8 16,9 1-8-16,5-1-1 15,4 2-4-15,3-2-5 16,2 2-38-16,-7-4-44 16,-2-1-81-16</inkml:trace>
  <inkml:trace contextRef="#ctx0" brushRef="#br0" timeOffset="188241.18">22003 12332 444 0,'-7'5'20'15,"7"-1"11"-15,0 2-5 0,4 1 9 16,4 0-12-16,4-2-13 16,1-1-3-16,3-2 0 15,0-2-2-15,2 0-3 16,-2-6 0-16,4-5-1 16,-2-5 0-16,-2-1 1 0,0-5-2 15,1-1 2-15,-5-4 0 16,-2-1-1-16,2-4 2 15,-5 2-2-15,0-5 1 16,-6 1-2-16,1 3 0 16,-2 4 1-16,0 4-2 15,-2 4 1-15,-1 7 0 16,-4 6 1-16,0 6 2 0,-1 0-2 16,1 13 1-16,0 5 1 15,2 7 6-15,0 6 3 16,5 3 1-16,0 5-2 15,0-2 0-15,2-2-5 0,8-2 0 16,0-3-1-16,4-5-2 16,1-6-1-16,2-2-1 15,2-3 1-15,-1-5-1 16,2-6 0-16,0-3 0 0,1 0 1 16,0-1-1-16,-4-10 1 15,-2-3-2-15,-3-1 2 16,-2-1 0-16,-2-2-1 15,-2 0 0-15,-1-3-1 16,-3 3 1-16,1 0-1 16,-1 4 0-16,-2 5 0 0,0 4 0 15,0 5-1-15,0 0-2 16,0 9 1-16,0 7 1 16,0 2-1-16,1 3 2 15,6 0 2-15,7-1 0 16,1-5-1-16,4-1 0 0,4-7 0 15,-5-2 0-15,3-3 0 16,-2-2 0-16,-5 0 0 16,-2-2 0-16,-2-5 2 15,-5-2-1-15,-2-4 2 0,-1 1 3 16,-2-4 0 0,0-3-5-16,-2-1 0 0,-6 0-1 15,-6-1-1-15,-3 1-4 16,-3 4-18-16,-5 4-12 15,-3 3-14-15,1 9-8 16,0 0-22-16,3 4-7 0,4 6-31 16,8 1-115-16</inkml:trace>
  <inkml:trace contextRef="#ctx0" brushRef="#br0" timeOffset="188933.95">22857 12168 445 0,'15'-13'25'0,"-3"2"-7"15,-1 0 14-15,1 0-3 16,-3 3-5-16,-2-1-19 0,1 2-5 16,-3 0 2-16,-3 1 1 15,-2 0 0-15,0-1-1 16,-5 3 0-16,-7 1-2 15,-3 2 2-15,-2 1-4 0,-2 0 6 16,2 9 2-16,3 8 6 16,-2 4-1-16,7 3 0 15,4-2-1-15,5 3-5 16,0-3 0-16,3-4-1 16,9-2-1-16,5-4 0 15,-1-5-1-15,0-2-1 16,2-1 1-16,-2-4 0 0,-2 0 0 15,-2-4 0-15,-2-3-1 16,-3-4 1-16,1-1 3 16,-3 0 10-16,0-3-3 15,-1 0-3-15,-2 4-2 0,-1-2-5 16,1 1-1-16,-2 6-1 16,0 1 1-16,0 5-1 15,0 0 0-15,0 5-2 16,-3 11 2-16,-1 2 2 15,1 9 3-15,1 5 3 16,0 4 8-16,2 5-1 16,0 2-6-16,0 1-2 15,7-2-2-15,-3-4-2 0,-1-2-3 16,2-5 1-16,-3-6 0 16,1-4-2-16,-3-7 2 15,0-5 0-15,0-2 0 0,0-5-1 16,-8-2 2-16,3 0 1 15,-4-9 3-15,2-5 1 16,-3-6 0-16,3-5-3 16,2-5-3-16,2-2 0 0,3-4 0 15,0-1-3-15,0-1-11 16,10 4-9-16,0 1-14 16,4 2-14-16,1 6-26 15,4-1-58-15,-1-2-157 16</inkml:trace>
  <inkml:trace contextRef="#ctx0" brushRef="#br0" timeOffset="189447.41">23498 11988 390 0,'-7'-2'18'0,"0"-11"33"16,1 10 7-16,-1 3-28 15,0 6-2-15,-4 9-11 0,0 10 3 16,-1 6 2-16,1 10 1 15,-3 6 9-15,3 0-8 16,1 7-7-16,3 1-1 16,4 2-6-16,1-3-4 0,2-2-1 15,0-4-5-15,11-6 2 16,5-7-2-16,3-7 0 16,2-7-5-16,4-5-16 15,2-9-24-15,0-5-33 16,0-2-42-16,-3-10-63 0</inkml:trace>
  <inkml:trace contextRef="#ctx0" brushRef="#br0" timeOffset="189747.71">23728 12073 393 0,'0'-13'48'0,"0"3"17"15,0 7-6-15,0 3-13 16,-1 1-24-16,-2 16-17 0,-1 6 15 16,3 7 13-16,-3 4-12 15,2 2-7-15,2 3-6 16,0-1 1-16,0-3-3 16,0-1-4-16,0-2 0 15,0-4-3-15,2-3 3 16,2-1-2-16,-1-6-2 0,2-6-17 15,-2-1-16-15,2-4-25 16,-3-4-16-16,1-3-23 16,-1 0-29-16,0-7-78 15</inkml:trace>
  <inkml:trace contextRef="#ctx0" brushRef="#br0" timeOffset="190024.72">23740 12232 326 0,'2'-12'37'0,"5"-1"23"16,6 3-2-16,3 3-13 16,1 3-10-16,-2 4-12 0,5 0-3 15,-4 2-6-15,-1 8-5 16,-5 3-5-16,0-1-1 16,-7 1-2-16,-3-1 0 15,0 1 0-15,-6-1 0 16,-6-3 1-16,-2 0 2 0,-3-2-1 15,-3-1-1-15,3 1-1 16,0-6 1-16,3 3-2 16,0-2-9-16,5 0-14 15,2 0-20-15,5-2-32 16,2 0-25-16,2 0-73 16</inkml:trace>
  <inkml:trace contextRef="#ctx0" brushRef="#br0" timeOffset="190229.74">24083 12257 399 0,'13'-5'51'16,"1"-3"11"-16,5 4-2 16,0 0-14-16,4 0-16 15,-1 2-20-15,1 1-7 0,-1-1-3 16,-4 2 1-16,-2 0-10 15,-5 0-30-15,-4 0-38 16,0 0-41-16,-5-4-65 16</inkml:trace>
  <inkml:trace contextRef="#ctx0" brushRef="#br0" timeOffset="190508.84">24340 12122 276 0,'0'-6'59'15,"2"4"5"-15,-2-2 6 0,0 2-5 16,0 2-21-16,0 0-20 16,0 3-13-16,0 8-5 15,0 3 20-15,0 4-1 16,0 5-1-16,0 2-7 16,0 0-5-16,0 2-4 0,-2-2-4 15,-2-2-3-15,4-2 1 16,-3-1-1-1,1-2-1-15,-1-4-5 0,1-2-16 16,-2-1-17-16,3-4-10 16,1-1-13-16,-2-5-27 15,2-1-34-15,0 0-89 16</inkml:trace>
  <inkml:trace contextRef="#ctx0" brushRef="#br0" timeOffset="190841.3">24527 11978 402 0,'2'-10'29'0,"2"6"30"16,-1 0 8-16,2 4-11 0,2 0-26 15,0 4-13-15,6 4 11 16,0 8-1-16,1 0-2 15,0 8-6-15,-1-2 0 16,0 5-3-16,-3 1-2 16,0 3-3-16,-3-1-3 15,-4 1 0-15,1 1 0 0,-3-2-2 16,-1 1-2-16,-1-1-2 16,-6-2 1-16,-5 1-3 15,-7-1 0-15,-4 3 0 16,-4-3-5-16,-9-1-15 15,-3-1-18-15,-5-6-41 0,1-5-114 16</inkml:trace>
  <inkml:trace contextRef="#ctx0" brushRef="#br0" timeOffset="193806.65">15813 13404 273 0,'-3'-2'59'0,"-6"-8"-1"0,8 6 10 16,-3 0-16-16,3 3-11 16,1 1-8-16,0 0-14 15,0 1-10-15,0 11-3 16,0 1 11-16,1 7 5 16,4 3 0-16,-1 2-4 15,-1 6-3-15,2-1-4 0,-3 0-3 16,-1 0-3-16,-1-1-1 15,4-4-2-15,-4-4-1 16,2-1 0-16,-1-5-1 16,3-5 0-16,-2-1 1 15,-1-2-1-15,3-3-10 0,-3-1-13 16,-1-3-18-16,4 0-12 16,-4 0-7-16,3-7-25 15,-3-5-52-15,-3-7-119 16</inkml:trace>
  <inkml:trace contextRef="#ctx0" brushRef="#br0" timeOffset="194025.31">15823 13379 387 0,'-1'-5'25'15,"1"0"27"-15,0-3-9 16,13 1-13-16,6-1-3 15,3 1-16-15,4-2-4 16,3 5-3-16,-2 0-4 16,-6 3 1-16,0 1-7 0,-4 0-39 15,-10 7-35-15,-4 1-57 16,-3 0-147-16</inkml:trace>
  <inkml:trace contextRef="#ctx0" brushRef="#br0" timeOffset="194221.24">15861 13501 319 0,'-11'7'36'15,"4"-4"20"-15,6-2-5 16,1 3-17-16,0-2-2 0,12 0-10 16,3 0 0-16,9-2-10 15,3 0-9-15,4 0-1 16,-3 0-3-16,3-6-39 15,-2-1-28-15,-2 0-48 16,-4-4-109-16</inkml:trace>
  <inkml:trace contextRef="#ctx0" brushRef="#br0" timeOffset="194450.08">16265 13171 375 0,'0'-9'7'0,"-4"5"51"16,-1 4-6-16,0 0-18 15,0 10-14-15,-2 5-5 16,2 8-2-16,2 0-4 0,-1 6-5 16,4 0-3-16,0-1 0 15,0 3-15-15,2-6-43 16,1-4-52-16,3-5-134 15</inkml:trace>
  <inkml:trace contextRef="#ctx0" brushRef="#br0" timeOffset="194783.04">16522 13269 430 0,'0'-5'19'0,"-6"-5"32"16,4 7-1-16,0 2-17 15,-1 1-4-15,-2 1-19 16,0 16-3-16,-2 2 12 0,-3 8-1 16,-1 5 0-16,1 5 0 15,-1 6-5-15,2 2 3 16,2 2-4-16,0 5-4 15,3 1-3-15,4-4-5 16,0-3 1-16,4-5-1 16,5-9 0-16,5-5-5 0,1-5-14 15,4-9-10-15,3-1-12 16,-2-9-28-16,2-3-37 16,-2 0-48-16</inkml:trace>
  <inkml:trace contextRef="#ctx0" brushRef="#br0" timeOffset="195124.31">16692 13368 405 0,'-3'-6'22'0,"-1"3"43"16,4 0-2-16,-1 3-12 15,1 0-16-15,0 3-21 16,0 9-6-16,5 3 18 0,2 7-2 16,-2 3-6-16,3 4-6 15,-3 2-2-15,0 3-4 16,-1 0-2-16,-1 2 0 16,1-4-3-16,-1-2 0 15,-3-1 0-15,3-6-1 0,-3-4 1 16,0-2-1-16,2-6-4 15,-2-4-13-15,0 0-16 16,0-7-26-16,0 0-18 16,0 0-9-16,0-7-61 0,0-6-190 15</inkml:trace>
  <inkml:trace contextRef="#ctx0" brushRef="#br0" timeOffset="195447.63">16707 13488 358 0,'0'-8'50'16,"0"4"5"-16,9-1-8 15,3-1-10-15,3 2-7 16,2 2-11-16,2 1 4 16,1 1-4-16,-3 0-5 15,-2 4-5-15,-3 6-3 0,-5 2-3 16,0 5-1-16,-4-3-1 15,-3 1 0-15,0 5 0 16,0-5 1-16,-8-1-1 16,1-2 0-16,-4 1 1 0,0-4-1 15,-1 0 0-15,0-2 0 16,-3-3 0-16,1-3 1 16,1-1-1-16,-1 0-11 15,1-1-19-15,4-10-22 16,2-5-45-16,2-2-74 15</inkml:trace>
  <inkml:trace contextRef="#ctx0" brushRef="#br0" timeOffset="195765.99">16908 13222 409 0,'3'-4'17'16,"1"0"27"-16,2 2 22 16,3 2-19-16,1 2-11 0,3 10-14 15,1 6 5-15,1 7 4 16,1 6-10-16,0-1-1 16,-4 8-6-16,-1-2-5 15,0 1 1-15,-2 1-1 16,-6-2-3-16,-1 1-2 15,-2-1-2-15,0-2-1 0,-5 0-1 16,-7-2 1-16,-3-2 0 16,1-1-11-16,-6-3-18 15,-2-8-30-15,3-2-51 16,-1-12-114-16</inkml:trace>
  <inkml:trace contextRef="#ctx0" brushRef="#br0" timeOffset="196203.09">17912 13497 393 0,'-2'3'66'16,"0"-3"1"-16,2 0-32 15,7 0-11-15,7 0-4 16,6 0-11-16,6 0-4 16,1 0-3-16,-3 0-3 15,1 0-6-15,-4 0-40 16,-8-3-31-16,-1 2-57 0,-9-2-126 15</inkml:trace>
  <inkml:trace contextRef="#ctx0" brushRef="#br0" timeOffset="196365.97">17965 13572 328 0,'-14'8'49'16,"4"0"20"-16,2-5-10 15,4 1-11-15,4-1-16 16,2-3-15-16,16 0-1 15,4 0-4-15,7-1-8 0,3-6-4 16,8-3-24-16,2 2-55 16,2-6-132-16</inkml:trace>
  <inkml:trace contextRef="#ctx0" brushRef="#br0" timeOffset="196815.14">19578 13062 330 0,'-5'-4'38'16,"1"1"19"-16,4 3-5 15,-2 0-19-15,2 3-15 16,0 8-5-16,0 5 12 16,0 2-6-16,0 5-2 15,0 1-8-15,4 0-4 0,0 2-3 16,-1-2-1-16,-1 2-1 16,0-2-20-16,-2-1-26 15,0-1-36-15,0-5-58 16,0-3-162-16</inkml:trace>
  <inkml:trace contextRef="#ctx0" brushRef="#br0" timeOffset="197126.83">19350 13436 231 0,'-18'5'80'0,"5"0"-19"0,6-5 1 15,7 0-14-15,0 1-12 16,17-1-3-16,11 3-2 16,10-2-4-16,8-1-9 0,7 0-10 15,11 0-3-15,-1 0 3 16,5 0-2-16,4-1 3 16,-2-3 1-16,-7-1-2 15,-7 2-4-15,-13 1 0 16,-11 2-3-16,-14-2-1 15,-7 2 0-15,-8 0-1 0,-3 0-21 16,0 0-12-16,0 4-7 16,-9 2-19-16,-1-3-33 15,-3 1-92-15</inkml:trace>
  <inkml:trace contextRef="#ctx0" brushRef="#br0" timeOffset="197499.7">19539 13645 375 0,'-10'0'18'16,"3"0"23"-16,4 0 31 15,3-2-28-15,0 2 0 0,0 0-15 16,0 2-11-16,2 9-7 15,3 5 4-15,2 7 8 16,-1 2 0-16,-1 7-2 16,-1 2-3-16,-1 2-6 15,-3 1-2-15,0 1-4 16,0-1-1-16,0-1-3 0,0-3-1 16,0-2 0-1,0-6-1-15,0 0 1 0,-2-9-1 16,2-3-10-16,2-5-9 15,-2 0-11-15,0-7-16 16,0-1-10-16,2 0-21 0,1-7-13 16,1-7-61-16,-2-4-160 15</inkml:trace>
  <inkml:trace contextRef="#ctx0" brushRef="#br0" timeOffset="197829.91">19578 13865 344 0,'-3'-12'33'0,"-1"4"45"16,2 1-7-16,2-1-19 16,0 3-12-16,0 0-12 15,6 0-5-15,6 1-8 16,1 0-6-16,3 2 2 0,2 2 0 16,-2 0-3-16,2 4-2 15,-4 7-2-15,1 3-1 16,-5 0-1-16,-1 4-2 15,-6-2 1-15,-1 2 0 0,-2-2-1 16,-2 0 2-16,-8-1-1 16,0-5 0-16,-7 5 0 15,3-7 1-15,-3-1-1 16,2-1 0-16,-2-2-1 16,3-3-3-16,3-1-12 0,4 0-9 15,2-1-17-15,3-10-16 16,2-3-43-16,3-5-67 15</inkml:trace>
  <inkml:trace contextRef="#ctx0" brushRef="#br0" timeOffset="198093.49">19882 13855 398 0,'3'2'40'0,"2"-2"45"0,4 0-22 16,1 0-19-16,5 0-6 16,4-2-13-16,0-1-7 15,3-1-8-15,0-1-4 16,-1 0-3-16,-1-1-1 16,-2 1-2-16,-2 0 0 0,-5-2-3 15,-1 5-15-15,-3-4-17 16,-3 4-13-16,-1-1-21 15,-3-4-39-15,0 2-70 16</inkml:trace>
  <inkml:trace contextRef="#ctx0" brushRef="#br0" timeOffset="198354.81">20027 13718 340 0,'-9'0'52'0,"5"0"34"0,-1 0-17 15,5 0-29-15,0 2-19 16,0 8-4-16,0 5 6 16,2 5 4-16,1 1-6 15,1 2-8-15,1 4-2 16,-1-2-2-16,-3 2-6 16,2-2 0-16,-3-1-2 15,2-4-1-15,-2 2 0 0,3-6 2 16,-3-4-12-16,4-1-14 15,1-6-23-15,2-3-25 16,4-2-34-16,0-7-97 16</inkml:trace>
  <inkml:trace contextRef="#ctx0" brushRef="#br0" timeOffset="198626.43">20293 13716 439 0,'0'-3'48'0,"0"3"27"16,0 0-35-16,0 5-15 15,-2 10 10-15,0 4 0 16,-1 2-1-16,1 6-8 0,0 2-7 16,2 3-5-16,0-3-5 15,0 1-2-15,0-2-3 16,0-3-3-16,0-1 0 15,0-7-1-15,0-1 1 16,0-5-6-16,0-2-16 0,2-7-26 16,-2-2-55-16,-2-9-73 15</inkml:trace>
  <inkml:trace contextRef="#ctx0" brushRef="#br0" timeOffset="199102.31">21270 13400 416 0,'-4'-3'51'0,"3"0"20"0,1 1-15 16,7 2-23-16,8 0-19 16,9 0-7-16,1 0 0 15,6 0-2-15,3 0-5 16,1 2 1-16,-1 0-11 15,-3-2-26-15,-1 0-39 16,4-2-57-16,-5-9-150 0</inkml:trace>
  <inkml:trace contextRef="#ctx0" brushRef="#br0" timeOffset="199430.05">22188 13089 292 0,'8'-7'38'0,"1"2"30"16,-2-3-4-16,-1 4 2 15,-2 3-15-15,-1 1-15 16,-1 0-12-16,-2 1-10 15,2 11-2-15,-2 3 10 0,0 7 1 16,1 3-7-16,1 0-8 16,-2 0-3-16,0 1-4 15,0-1 0-15,0-1-1 16,0-4-1-16,0 0-21 16,0-3-26-16,0 1-19 15,-5-7-41-15,-2-3-53 0</inkml:trace>
  <inkml:trace contextRef="#ctx0" brushRef="#br0" timeOffset="199703.03">22044 13422 319 0,'-14'4'83'15,"7"-4"-6"-15,2 0-5 16,5 0-25-16,0 0-7 15,9 0-9-15,9 0-3 0,11 0-8 16,7 0-11-16,11 0-4 16,3-4-1-16,4 0-3 15,0-6 4-15,-1 2-4 16,-8-2-1-16,-7 3 1 16,-11 1 0-16,-10 3-2 15,-9 3-15-15,-8 0-21 0,-3 0-47 16,-12 2-45-16,-2 1-159 15</inkml:trace>
  <inkml:trace contextRef="#ctx0" brushRef="#br0" timeOffset="200205.47">21995 13606 364 0,'-4'-4'47'0,"2"0"28"16,1 4-17-16,1 0-21 16,0 8-14-16,0 11 0 15,5 4 5-15,-2 6 0 16,4 3-6-16,0 4-4 0,-2-1-6 15,0 0-2-15,-3-2-1 16,-1 1-6-16,-1-1 1 16,0-5-2-16,0-3-2 15,0-4 1-15,0-5 0 16,0-1 1-16,0-6-4 0,0-2-3 16,0-2-15-16,0-3-18 15,4-2-19-15,-2 0-18 16,-1-4-14-16,4-6-35 15,-3-5-87-15</inkml:trace>
  <inkml:trace contextRef="#ctx0" brushRef="#br0" timeOffset="200520.19">22038 13809 293 0,'0'-14'65'0,"4"1"-5"0,3 3-5 15,0-1-10 1,2 3-11-16,4 0-11 0,-1 1 0 15,3 3-3-15,-3 3 0 16,4 1-6-16,-3 0-1 16,-2 7-6-16,-4 5-5 15,0 2 2-15,-4 4-3 16,-3-4 0-16,0 3 1 0,0-2-1 16,-8 0 2-16,1-5 5 15,-6 0 3-15,0-2-3 16,-1-2-2-16,1-1-2 15,-1-1-4-15,3-2 1 16,1-1 1-16,0-1-6 0,3 0-13 16,4 0-19-16,3-3-13 15,0-6-24-15,5-4-55 16,10-5-156-16</inkml:trace>
  <inkml:trace contextRef="#ctx0" brushRef="#br0" timeOffset="200761.22">22413 13768 378 0,'2'2'28'0,"2"0"44"16,3-1-4-16,2-1-9 15,2 2-18-15,3-2-9 16,1 0-6-16,2 0-10 15,0 0-8-15,1 0-4 0,-4 0-3 16,-2-3-1-16,-1 1-10 16,-2 0-32-16,0 0-24 15,0-3-32-15,2-3-56 16</inkml:trace>
  <inkml:trace contextRef="#ctx0" brushRef="#br0" timeOffset="201075.9">22762 13606 418 0,'-4'-4'51'16,"4"0"20"-16,-2 1-5 0,2 1-20 16,0 2-5-16,0 0-15 15,0 0-9-15,0 9-8 16,0 4-2-16,0 6 8 0,0 3 4 15,0 6-7-15,-1 1-2 16,-3 1 0-16,1 0-2 16,1 0-2-16,-2-1-2 15,4-6-1-15,-1 2 0 16,1-5-3-16,0-2 2 16,0-2-2-16,0-3 1 15,0-7-1-15,0 2-18 0,-3-5-24 16,-2-3-52-16,0-3-145 15</inkml:trace>
  <inkml:trace contextRef="#ctx0" brushRef="#br0" timeOffset="211535.84">14680 14848 317 0,'-2'-8'22'16,"0"0"-13"-16,2-2-4 15,0 4 13-15,0 2 16 16,0 2-3-16,0-1-5 15,0 3-2-15,0 0 0 16,0 0-4-16,0 0-7 0,0 3-3 16,0 3 6-16,0 7 1 15,0 2-1-15,0 5-5 16,0 2 0-16,0 0-3 16,0 3 1-16,0 3 2 0,2 1-3 15,-2 0-1-15,0-1-2 16,0-1-1-16,2-2-1 15,-2-6-1-15,0-1 1 16,1-2 2-16,1-3-1 16,3-2 1-16,2-4 0 15,1-2 1-15,4 0 2 0,1-5-1 16,3 2 0-16,2-2-2 16,2 0 0-16,1 0-3 15,3 0 0-15,0-2-1 16,-2-3-1-16,-2 1 0 15,-1 1 1-15,-2-1-2 0,-5 3 1 16,1-1-1-16,-2-2-8 16,-2 4-9-16,-2-4-13 15,0 3-19-15,-1-1-13 16,1-2-37-16,0-4-43 16,2-2-147-16</inkml:trace>
  <inkml:trace contextRef="#ctx0" brushRef="#br0" timeOffset="212231.03">15380 14802 333 0,'7'-15'6'15,"2"-3"18"-15,-2 3-2 16,1 0 4-16,-5 0 4 15,2 6-9-15,-5 1-9 16,0-1 2-16,0 5 0 16,0 2-4-16,-5-1-4 0,-5 3-3 15,-2 0-2-15,0 1 0 16,-1 7 4-16,1 6-3 16,0-4 4-16,4 5-2 0,3-1-1 15,-1 0 0-15,6 3-2 16,0-4 1-16,0 6-1 15,11-6 1-15,-1 4 1 16,5-1-1-16,-3 1 0 16,3 0 0-16,-4-1-2 0,-3-2 0 15,-2 0 0-15,-4-4 0 16,-2 0 0-16,0 1 1 16,-10-6 0-16,0-2 0 15,-4 1 1-15,-1-2-1 16,1-2 0-16,1 0 0 15,1 0 0-15,2 0 2 0,3-4 3 16,2 1-3 0,3-1 0-16,2 1 0 0,0-1 1 15,0 2-2-15,2 0-1 16,7 2-1-16,1 0 0 16,0 0 1-16,0 5 0 0,4 5 0 15,-4 4 0-15,0 4 2 16,2 5 2-16,-5 2-1 15,0 3 1-15,-4 1 3 16,-1 3 2-16,1 2 1 0,-3-2-2 16,0-2 0-16,0 0 0 15,1-4-1 1,-1-2-2-16,2 0-3 0,3-4-1 16,-1-6-2-16,1 0 2 15,0-7-2-15,2-2 0 16,3-3-2-16,0-2-2 0,4 0-9 15,1-8-21-15,5-5-14 16,3-3-48-16,2-7-66 16</inkml:trace>
  <inkml:trace contextRef="#ctx0" brushRef="#br0" timeOffset="212594.56">15978 14876 411 0,'0'-6'13'0,"-4"0"15"16,3-2 13-16,1 6 6 16,0 2-9-16,0 0-18 15,0 10-10-15,0 2 2 0,0 6 8 16,0 4 5-16,0 6-8 15,0-3-8-15,0 3-1 16,1-1-2-16,3 1-1 16,1-1-4-16,-3-2 0 15,1-5 0-15,1-1-1 16,-3 1-1-16,2-6-9 0,-1-3-10 16,0-4-7-16,-2-1-7 15,0-3-10-15,1-3-21 16,-1 0 4-16,0-3-13 15,0-9-25-15,0-3-24 16,0-5-3-16</inkml:trace>
  <inkml:trace contextRef="#ctx0" brushRef="#br0" timeOffset="212808.34">16000 14892 213 0,'-2'-16'45'0,"2"4"2"16,-2 2-10-16,2 1-1 0,0 6-3 15,0 0-7-15,4 0-6 16,6-1-5-16,4 1 1 16,3 1-2-16,3 1-3 15,0 1-4-15,6 0-4 16,-4 0-3-16,-5 0-2 0,-2 7-19 16,-5 2-17-16,-4 0-32 15,-6 0-46-15,0 0-71 16</inkml:trace>
  <inkml:trace contextRef="#ctx0" brushRef="#br0" timeOffset="213001.37">15971 14974 229 0,'-8'3'94'16,"6"1"-68"-16,2-2-5 15,0-1 27-15,8-1 2 0,6 0-17 16,1 0-18-16,4 0-2 15,-1 0-7-15,6 0-6 16,-5 0-2-16,1-3-32 16,2-2-46-16,-3-2-63 15,-1-3-133-15</inkml:trace>
  <inkml:trace contextRef="#ctx0" brushRef="#br0" timeOffset="213636.78">14735 14683 407 0,'11'0'30'0,"5"0"-20"15,5 0-4-15,3-5-2 16,6 2-3-16,-1-2-4 16,0 0-32-16,0-2-21 15,-2-1-44-15,-4-5-79 16</inkml:trace>
  <inkml:trace contextRef="#ctx0" brushRef="#br0" timeOffset="213822.83">14987 14508 219 0,'0'0'171'0,"0"0"-106"15,1 0-25-15,5 0-14 16,1 11 12-16,0 2-13 16,-1 6-14-16,1 3-8 15,1 1-1-15,3 4-12 16,4-5-58-16,5-3-97 0</inkml:trace>
  <inkml:trace contextRef="#ctx0" brushRef="#br0" timeOffset="214696.19">16434 14604 276 0,'0'-10'41'0,"0"2"7"15,0 2-2-15,0 1 3 16,0 1-7-16,0 2-11 16,-5 2-9-16,-1 2-11 0,0 10-3 15,1 6-2-15,-4 6-1 16,3 1-3-16,-2 1-1 16,1 3-1-16,1-1-5 15,1-3-31-15,2-1-38 16,3-5-34-16,0-6-98 0</inkml:trace>
  <inkml:trace contextRef="#ctx0" brushRef="#br0" timeOffset="-214457.15">16635 14789 394 0,'3'0'17'0,"-3"-9"5"0,0 3 9 15,-2 4 1-15,-6 2-12 16,-3 0-13-16,-2 2 9 16,-1 13 9-16,-2 6-6 15,5 2 3-15,1 9-6 16,2 4 1-16,4 3-1 15,3 2-5-15,1 0-3 0,1 0-5 16,9 2-2-16,2-6-1 16,2-1 1-16,4-6-2 15,1-3-11-15,0-5-16 16,1-7-17-16,-1-4-35 0,3-6-28 16,0-5-73-16</inkml:trace>
  <inkml:trace contextRef="#ctx0" brushRef="#br0" timeOffset="-214145.69">16965 14916 36 0,'0'-6'369'15,"0"-2"-343"-15,0 3 7 16,0 2 11-16,0 3-2 15,0 0-14-15,0 7-16 0,0 7 3 16,0 5 5-16,-3 6 3 16,3 2-1-16,-2 3-7 15,2 2-4-15,0 1-4 16,0-1-4-16,0-2-2 0,2-1-1 16,1-2 1-16,-1-6-3 15,0-2-13-15,-1-2-10 16,1-5-14-16,-2-5-13 15,0-1-23-15,0-4-18 0,0-2-47 16,0-2-124-16</inkml:trace>
  <inkml:trace contextRef="#ctx0" brushRef="#br0" timeOffset="-213847.23">16955 15002 227 0,'0'-10'144'15,"9"1"-109"-15,3 2-10 16,6 1 16-16,2 5-1 16,1 1-9-16,3 0-16 0,-3 5 0 15,-1 4-2-15,-6 3-3 16,-1 2-6-16,-6 1-2 16,-3 3 0-16,-4-6-1 15,0 3 1-15,-4-3-2 16,-7-4 1-16,-3 4-1 0,-6-5 0 15,0-2 0-15,-1-2-2 16,1 1-7-16,-2-4-9 16,3 0-10-16,-1 0-8 15,4 0-6-15,5-7-22 16,6-4-9-16,5-3-40 16</inkml:trace>
  <inkml:trace contextRef="#ctx0" brushRef="#br0" timeOffset="-213558">17342 14872 348 0,'12'-2'20'0,"-4"-2"21"16,4 3-4-16,-2 1 0 15,-1 4 6-15,3 4-7 16,-1 7-11-16,0 1-4 15,-1 2-5-15,-2 3-2 0,-3 1-3 16,1-3-8-16,-5 2-1 16,-1 3-1-16,0-5 0 15,0 1-1-15,-7-3-8 16,-1 2-11-16,-4-7-8 0,0 1-9 16,-1-5-26-1,1-4-18-15,-1-4-27 16,2 0-91-16</inkml:trace>
  <inkml:trace contextRef="#ctx0" brushRef="#br0" timeOffset="-212998.13">17607 14726 404 0,'17'-14'-3'16,"5"-1"36"-16,-2 4 7 0,2 1 2 15,-1 4-7-15,-5 2-10 16,-2 4-7-16,1 0-7 16,-3 4-6-16,-3 9-2 15,-4 9-2-15,1 1 0 16,-1 7 0-16,-3 1 0 0,0 0 2 16,0 1-2-1,1-1 0-15,-1-4 1 0,3-6-2 16,1-1 0-16,3-5 1 15,3-4-1-15,3-4 2 16,1-1-1-16,2-4 0 0,1-2 0 16,-2 0 0-16,-2-6 0 15,-1-1-1-15,-7 0 1 16,0-2 0-16,-7 2 0 16,0-1 3-16,-6 4 3 15,-6 2-2-15,-1 2-1 16,-3 0 3-16,-2 2 1 0,2 8 3 15,-2 10 1-15,2 1 0 16,1 6 0-16,2 3 2 16,1 4-2-16,3 0-1 15,2 0-1-15,7 0-1 16,0-4-2-16,0-1-3 16,0-3-1-16,4-2-1 0,3-3-2 15,-2-1 1-15,1-4-1 16,-6 0-1-16,0-5 2 15,0-1-4-15,-15-2-8 16,-6-3-12-16,-6-4-10 0,-4-1-22 16,-3-3-37-16,3-13-77 15</inkml:trace>
  <inkml:trace contextRef="#ctx0" brushRef="#br0" timeOffset="-212628.27">18557 14984 413 0,'0'2'54'0,"0"-2"-31"0,12 0 9 15,6 0 8-15,1 0-12 16,7 0-12-16,-1 0-12 15,-3 0-3-15,-5 0-6 16,0 2-31-16,-5 2-34 16,-5 1-39-16,1 0-41 15</inkml:trace>
  <inkml:trace contextRef="#ctx0" brushRef="#br0" timeOffset="-212471.39">18653 15086 268 0,'-13'5'51'15,"6"-1"-1"-15,6-2-1 0,1-2-1 16,0 0-4-16,8 0-6 16,11-3-11-16,2-5-10 15,5 1-13-15,0-2-11 16,12-3-52-16,2-2-90 16</inkml:trace>
  <inkml:trace contextRef="#ctx0" brushRef="#br0" timeOffset="-211544.83">19885 14945 208 0,'-5'0'106'0,"-1"0"-55"16,4 0-12-16,-1 0 4 0,3 0-7 16,0 2-10-16,0-2-12 15,0 4-1-15,9-3-2 16,0 3 0-16,3-1-3 15,3 1-3-15,1-2-1 16,2-1-2-16,-2 2 0 0,2-3-2 16,-2 0 1-16,-1 0 0 15,-5-4-1-15,0-2 1 16,-2-1-1-16,-2 0 1 16,-5-1 0-16,-1-5 0 15,0 4-1-15,0-2 0 16,-1 1 0-16,-10 2 0 0,0-1 0 15,-3 4-1-15,-3 2 1 16,0 3 0-16,-2 0 0 16,2 0 1-16,-1 3 2 15,1 4-1-15,1 2 2 0,4 0-1 16,-1 2 1-16,3 0 1 16,1 1 1-16,3 4 1 15,2 0 4-15,4 2-1 16,0-1 3-16,0 4-4 15,2-2-1-15,8-1-1 16,-3-2-1-16,3 0-2 0,3-2-2 16,-1-3-1-16,1-4 2 15,3 0-3-15,0-3 0 16,1-2 1-16,1-2 0 16,1 0-5-16,1-4-8 15,-2-5-13-15,2 0-21 16,0-1-26-16,-1-5-17 0,-4 1-55 15</inkml:trace>
  <inkml:trace contextRef="#ctx0" brushRef="#br0" timeOffset="-211294.96">19973 14675 355 0,'-3'0'59'16,"3"-3"-41"-16,0 1-5 15,5 2 1-15,7-1 12 16,3 1-5-16,6-3-12 16,3 3-4-16,3-1-4 15,0 1-2-15,3 0-27 0,1-3-40 16,-2-1-57-16,-2 0-163 15</inkml:trace>
  <inkml:trace contextRef="#ctx0" brushRef="#br0" timeOffset="-210778.58">20359 14560 415 0,'0'-5'23'15,"5"-2"-2"-15,7 1 6 16,1 1 5-16,1 0-8 0,1 5-10 16,-2-2-2-16,0 2-4 15,-3 0-4-15,-2 9-3 16,-1 3 1-16,-4 6-2 16,-3-1 1-16,0 4-1 15,0 0 0-15,-8-1 1 0,-4-4-1 16,2 0 0-16,-1-4 0 15,0-3 1-15,4-2-1 16,4-3 1-16,3-4-1 16,0 0 1-16,1 0 0 15,10-7 0-15,4-4-1 0,0-3 0 16,4-1 0-16,-2-2 0 16,-2-5 2-16,-1 3-2 15,-3-2 0-15,-4 0 2 16,-2 2-1-16,-3 1 4 15,-2 4 1-15,0 1 1 16,0 6 2-16,-2 4-4 0,-5 3-2 16,-3 0-2-16,-1 3 0 15,2 10 1-15,0 6 1 16,1 3 3-16,5 6 3 16,3 1 0-16,0-1-4 15,5 1-4-15,8-4 0 0,5 0-3 16,3-5-25-16,6-5-26 15,4-4-61-15,8-9-132 16</inkml:trace>
  <inkml:trace contextRef="#ctx0" brushRef="#br0" timeOffset="-210387.25">21182 15045 443 0,'-7'2'17'0,"3"-1"6"16,4-1-4-16,0 0-1 15,7 0 13-15,12 3-5 0,5-3-14 16,5 0-7-16,8 0-5 15,5 0-14-15,6 0-41 16,4 0-33-16,3-6-67 16</inkml:trace>
  <inkml:trace contextRef="#ctx0" brushRef="#br0" timeOffset="-209821.7">21905 14959 136 0,'-7'2'210'0,"-2"-2"-182"15,9 0 2 1,0 0-14-16,0 4 7 0,9 0 3 16,2-1-11-16,0-1 1 0,3 1-2 15,2-3 0-15,0 0-9 16,-1 0-1-16,0 0-1 15,0-1-2-15,-3-6 1 16,2-1-2-16,-6-1 1 16,-1 1 0-16,-3-2 0 15,-3 0 0-15,-1 1 2 0,0-2 2 16,0 1-1 0,-3-1-2-16,-6 2-1 0,-1 1 0 15,-2 2 1-15,0 2 1 16,-1 4-2-16,-1 0 1 15,-1 0 1-15,1 9 1 0,1 0 6 16,-4 4 2-16,5-2 0 16,-3 4-1-16,3 1 0 15,0 2-1-15,5 0-3 16,0 1-1-16,6 1 0 16,-1 0 0-16,2-2 2 0,0-1 0 15,0 1 0-15,9-1-2 16,-1-3-1-16,5-2-1 15,1-1 0-15,5-4-1 16,1 0-1-16,1-5 0 16,1 0-2-16,1-2 1 15,0 0-1-15,-1-4-8 16,-4-5-16-16,-2 0-15 0,-2-2-21 16,-1-1-29-16,0-4-31 15,-5-3-90-15</inkml:trace>
  <inkml:trace contextRef="#ctx0" brushRef="#br0" timeOffset="-209198.77">22076 14536 365 0,'0'-4'24'16,"0"0"13"-16,3 2-15 16,8 1 3-16,5 1 1 15,3 0-9-15,-2 0-2 16,0 7-3-16,-2 3-2 0,-1 6-4 15,-4 1-4-15,-7 0-2 16,3 3 1-16,-6-2 0 16,0-3-1-16,0 0 0 15,0-3 1-15,-6-2-1 16,0-2 1-16,2-1 1 0,2-3-1 16,1-1 0-16,-1-2-1 15,2-1 2-15,0 0 1 16,2-4-1-16,3-7-1 15,2 1-1-15,1-4 0 16,4-1 0-16,-3-3 0 16,-1 0 0-16,1-1 0 15,-1 1 0-15,-1 2 1 0,-2-2-2 16,0 6 2-16,-1 5 1 16,2-3 4-16,-6 7 5 15,2-1-2-15,-2 4-1 16,0 0-4-16,0 4-4 0,0 9 1 15,-2 1 2-15,-4 5 6 16,4 3 7-16,-1 2-3 16,3-3-5-16,0-1-3 15,0 0-3-15,3-3 0 16,8-2-3-16,5 0-5 0,6-8-36 16,1-7-60-16,6 0-193 15</inkml:trace>
  <inkml:trace contextRef="#ctx0" brushRef="#br0" timeOffset="-207613.31">13568 16001 353 0,'-13'4'7'0,"4"-3"5"16,4 4 4-16,0-2 18 16,5 1 0-16,0 0-13 15,5-3 1-15,11 2 7 16,9-3 0-16,4 2-9 16,10-2-5-16,1 0-6 0,5 0-4 15,-4 0 0-15,1-2-5 16,-3-1 1-16,-7-1 0 15,-3 1-2-15,-7 1-1 16,-7 0-14-16,-5 1-16 16,-6 1-25-16,-4 0-32 15,0 0-25-15,-4 0-98 0</inkml:trace>
  <inkml:trace contextRef="#ctx0" brushRef="#br0" timeOffset="-207355.53">13589 16152 371 0,'0'0'19'16,"0"0"7"-16,11 0 4 0,5-1 3 16,6-2-1-16,5-1-9 15,2 0-10-15,3 1-1 16,2 0-2-16,0 0-4 15,-3 2-4-15,1-3-2 16,-5 3 1-16,-3-2-3 16,-7-1-19-16,0 2-18 15,-7-2-12-15,-3-2-34 0,1 0-57 16</inkml:trace>
  <inkml:trace contextRef="#ctx0" brushRef="#br0" timeOffset="-206950.73">13967 15844 247 0,'-8'-5'118'0,"1"-2"-104"0,2 1 6 16,3 5 19-1,2-1 1-15,0 2-9 0,0 0-17 16,5 7-1-16,6 4 6 15,2 3-5-15,4 0-2 16,2 4-3-16,-1 0-1 16,3-1-4-16,-1-7-2 15,0 1 1-15,-3 0-2 0,0-6-1 16,0-2 2-16,-3 1-2 16,-6-2 1-16,-1-1 1 15,-2 2 1-15,-3-3 2 0,-2 1 1 16,0 1-4-16,-2 1 0 15,-6 2 0-15,-3 5 1 16,-2 1 2-16,-3 1 2 16,-2 3-2-16,4 5-2 15,-4-2-1-15,0 4-2 16,0 0 0-16,0 2-18 0,0-1-26 16,0 1-34-16,2-2-81 15</inkml:trace>
  <inkml:trace contextRef="#ctx0" brushRef="#br0" timeOffset="-201529.99">15484 16258 314 0,'-2'0'18'0,"0"0"4"15,1-6 11-15,1 2 9 16,0 0-15-16,0 2-11 15,0-2 5-15,0 3 1 16,0 1-1-16,7 0-2 16,5 0-3-16,3 0 2 0,2 1 1 15,8 3-5-15,2-4-5 16,4 0-2-16,1 0-2 16,1 0-2-16,-1 0-2 15,-2-5-1-15,-3 1 0 16,-1-1-9-16,-6 3-21 15,-4 1-47-15,-3-2-77 0,-1-6-221 16</inkml:trace>
  <inkml:trace contextRef="#ctx0" brushRef="#br0" timeOffset="-200695.64">16355 16100 374 0,'-2'-9'16'0,"2"-2"8"15,0-1 14-15,0 0-3 16,2 2-13-16,5-2-9 0,4 4 0 16,-2 1-2-16,6 4 4 15,-3 3-2-15,3 0-5 16,2 2-6-16,-5 10-2 16,3 6 1-16,-1 2 2 15,-4 1-1-15,-3 0 2 0,-2 2-4 16,-5-1 0-16,0 1 1 15,0-3 0-15,-2-3-1 16,-5-1 0-16,-1-3 1 16,1-2 0-16,0-4 0 15,2-4 0-15,2-1 0 16,3-2 2-16,0-2 2 16,0-7-3-16,5-5-1 0,3-2 0 15,1-4 0-15,3-2 0 16,-2-2-1-16,3 1 1 15,-2-4-2-15,-3 4 1 0,-1-2 0 16,-1 4 0 0,-2 2 1-16,-2 2 0 0,-1 5-2 15,-1 2 3-15,0 5 1 16,0 2 3-16,0 3-2 16,0 0-3-16,-5 5-1 15,-3 8 0-15,0 2 0 0,1 5 1 16,1 4 1-16,3 2 2 15,1-2 4-15,2 0-1 16,0 1-3-16,2-4-2 16,7-3-2-16,1 0 1 15,3-3 0-15,3-4-3 0,2 0-8 16,7-4-8 0,3-1-11-16,1-6-26 0,8 0-33 15,2-2-69-15</inkml:trace>
  <inkml:trace contextRef="#ctx0" brushRef="#br0" timeOffset="-200241.72">17386 15946 276 0,'3'-10'74'15,"-1"-1"-64"-15,0-3 8 16,-2 1 24-16,0-1 0 16,0 3-18-16,0 2-2 0,-7 0 2 15,-1 2-1-15,-1 3-8 16,-3 1-5-16,1 1-2 16,0 2-1-16,-1 0-2 15,2 4 1-15,0 4-1 16,1 5 1-16,1 1 2 0,3 6 1 15,3 1-2-15,2 4 1 16,0 4-1-16,0-1 1 16,7 4 1-16,1 1-1 15,-1-1-2-15,2 0-2 16,-2-4-2-16,2-2-1 0,-2 0 0 16,-3-5-1-16,1-2 0 15,-3-6-7-15,0 0-10 16,-2-6-6-16,0 0-12 15,0-5-14-15,0-2-5 16,0 0 8-16,-2-8-21 0,0-3 1 16,-3-2-24-16,0-3-15 15,-4 0 14-15</inkml:trace>
  <inkml:trace contextRef="#ctx0" brushRef="#br0" timeOffset="-200068.25">17276 16156 58 0,'-14'-18'32'15,"-1"5"37"-15,3 0 4 16,2 3-29-16,3 4-3 0,2 1-3 15,3 1 1-15,2 0 0 16,0 2-9-16,7 1-9 16,10-1-5-16,2 0-4 15,6 2-6-15,6-1-5 16,1-1-1-16,6-2-6 16,-2 1-21-16,2-1-29 15,-4-2-29-15,2-2-38 0</inkml:trace>
  <inkml:trace contextRef="#ctx0" brushRef="#br0" timeOffset="-199750.12">17793 15894 348 0,'0'-7'21'0,"0"2"12"15,0-1-1-15,-2 3 13 0,-4 2-15 16,-2 1-9-16,-5 0-5 15,3 0 5-15,-7 8-1 16,3 6-4-16,-2 3-3 16,0 2 1-16,1 5 3 15,5 0-3-15,0 3-7 0,3 2 0 16,5 3 0-16,4-4-1 16,-2 0-3-16,5 0-1 15,5-3-2-15,2-2 0 16,0-6 0-16,5 1-6 15,1-6-15-15,2-2-14 16,-2-2-15-16,4-6-16 0,-1-2-13 16,0 0-43-1,0-7-105-15</inkml:trace>
  <inkml:trace contextRef="#ctx0" brushRef="#br0" timeOffset="-199193.52">17953 16069 301 0,'0'-13'45'0,"0"0"-12"16,0 0-10-16,3 2 18 0,3 0 4 15,1 3-12-15,2 1-9 16,2 3-7-16,0 4-4 16,1 0-2-16,-1 4-7 15,0 9 0-15,-1 6-3 16,-1 2 1-16,-1 1 0 15,-4-1 0-15,-3 2-2 16,-1-2 1-16,0-2-1 16,0-2-1-16,-5-3 0 0,1-3-1 15,0-4 3-15,1-3 0 16,3-3-1-16,0-1 2 16,0 0 1-16,0-8-1 0,0-6-2 15,5 2 1-15,5-5-1 16,-2-4 0-16,-1 0 0 15,0 2 0-15,1-2 0 16,-1-2-1-16,-3 3 0 16,-3 1 1-16,1 1-1 0,-2 5 1 15,0 2 1-15,0 3-1 16,0 2 1-16,0 5 1 16,-2 1 1-16,1 0 0 15,-3 5-2-15,1 9 1 16,1 0 1-16,0 5 4 0,2 5 3 15,0-2 0-15,0 1-2 16,0-2-2 0,5-4-4-16,2 1-1 0,0-5 0 15,6-1-1-15,0-6-6 16,1-1-16-16,0-3-12 16,5-2-24-16,-4 0-22 15,5-7-47-15,-2-4-109 0</inkml:trace>
  <inkml:trace contextRef="#ctx0" brushRef="#br0" timeOffset="-198907.79">18338 15868 366 0,'1'-13'31'16,"1"4"8"-16,2 2 4 15,-1 2 7-15,2 1-11 16,2 4-10-16,5 0-10 0,0 9-2 15,3 6 5 1,-1 3 1-16,2 4-6 0,-2 3-2 16,-2 4-3-16,0-1-4 15,-4 1-4-15,-4-3-2 16,-4 5 0-16,0 0-2 16,0-2 0-16,-9-1-9 0,-1 0-10 15,-3 0-13-15,0-1-14 16,6-4-24-16,1-4-28 15,6-4-38-15,4-10-129 16</inkml:trace>
  <inkml:trace contextRef="#ctx0" brushRef="#br0" timeOffset="-198600.17">19052 15994 255 0,'0'-5'31'0,"0"-3"30"16,0 5-11-16,0-2 13 0,2 1-14 15,7 3-10-15,4-3-10 16,1 2-7-16,6 2-8 15,1 0-6-15,0 0-6 0,3 0-6 16,-3 2-17-16,-5 3-16 16,-3 2-22-16,-2-2-4 15,-4 1-21-15,-5 0-20 16,-2-3-42-16</inkml:trace>
  <inkml:trace contextRef="#ctx0" brushRef="#br0" timeOffset="-198452.61">19100 16066 270 0,'-9'7'62'16,"6"-2"-17"-16,3-2 5 16,0-1 1-16,2-1-9 15,11-1-6-15,6 0-14 0,4 0-15 16,10 0-6-16,2-1-10 16,10-6-53-16,6-1-87 15</inkml:trace>
  <inkml:trace contextRef="#ctx0" brushRef="#br0" timeOffset="-197632.63">20260 15975 363 0,'-5'0'7'0,"-2"0"14"16,3 0-6-16,0 0 1 16,1 6 14-16,3 2-13 15,0 1-5-15,2-1 4 0,9 2 1 16,3-3-1-16,4-2-2 16,1-2-5-16,3-3 0 15,0 0-4-15,-1 0-3 16,-3-5 2-16,-1-3 0 0,-5-2 0 15,-2 0 0-15,-4-1 5 16,-4 0-6-16,-2 1-1 16,0-2-1-16,-6 1 0 15,-6 2 0-15,0 0 0 16,-5 0 0-16,2 4 0 16,-4 1 1-16,1 4 0 15,4 0 2-15,-3 0-1 0,5 7 2 16,-3 4 1-16,5 1 2 15,1 5 3-15,2 1-2 16,1 3 0-16,4 0-1 0,2 6 1 16,0 0 1-1,0-2 1-15,10-2-4 0,2-2-1 16,3-2-2-16,2-6-2 16,5-2 0-16,2-7-1 15,0-4 1-15,3 0-2 0,-1 0 0 16,-1-6-8-16,2-3-10 15,0-2-22-15,-4 1-18 16,-2-4-39-16,-4-1-19 16,-5-2-120-16</inkml:trace>
  <inkml:trace contextRef="#ctx0" brushRef="#br0" timeOffset="-197411.64">20398 15694 403 0,'-7'-3'4'0,"5"1"18"0,2 0 0 15,0 2-7-15,2 0 1 16,10 0 6-16,3 0-5 16,4 0-2-16,3 0-5 15,5 0-6-15,2 0-4 0,-2 0-6 16,0 0-43-16,-1 0-50 15,-3 0-90-15</inkml:trace>
  <inkml:trace contextRef="#ctx0" brushRef="#br0" timeOffset="-196949.25">20727 15573 426 0,'4'-9'23'0,"4"2"1"15,0 0 3-15,1 4 4 0,1 3-3 16,3 0-13 0,-2 10-10-16,0 6-3 0,0 6-2 15,-3 3 1-15,-4 0-1 16,-1 0 1-16,-3-2-1 16,0-2 0-16,0-3 0 15,-7-6-1-15,4-1 0 0,-1-4 1 16,3-3-1-16,1-4 2 15,0 0 1-15,3-5 0 16,6-7-1-16,2-1-1 16,1-5 0-16,-3 2 1 0,4-4 1 15,-4 0 6-15,-2-1-1 16,-2 0-2-16,0 1 0 16,-4 2 2-16,1 4 3 15,-2 5-4-15,0 4 0 16,0 3 0-16,0 2 1 15,0 3-7-15,0 12-1 0,-3 4 1 16,1 4 2 0,-3 2 2-16,4 4-1 0,1-2-2 15,0-2-1-15,0 0-2 16,6-2-22-16,6-3-21 16,5-1-40-16,5-5-28 15,4-3-76-15</inkml:trace>
  <inkml:trace contextRef="#ctx0" brushRef="#br0" timeOffset="-196674.99">21402 16012 429 0,'-5'0'22'16,"2"0"-1"-16,3 0 11 16,0 0 8-16,3-4 0 15,9 2-18-15,12 1-11 16,3-4-8-16,5 3-3 16,7 0 0-16,2 2-21 0,1 0-48 15,-1 0-15-15,5 0-38 16,0 0-116-16</inkml:trace>
  <inkml:trace contextRef="#ctx0" brushRef="#br0" timeOffset="-196156.81">22200 15916 310 0,'-5'6'80'0,"-2"-2"-54"0,0 0-12 15,4 3 12 1,1 0 4-16,2 0-5 0,0-3-11 16,5 0 3-16,9-2 4 15,-1-2-2-15,6 0-7 16,-4 0-10-16,2-5-1 0,-3-1 1 16,-3-5-1-16,-4 0 0 15,-3 1 0-15,-4-3 0 16,0 1 0-16,-5-3-1 15,-4 3 0-15,-4 0 0 16,-1 1 0-16,1 0 1 0,1 2-1 16,1 5 1-16,-2 1 2 15,3 3 0-15,-5 0-1 16,1 6 0-16,-1 2 3 16,1 8 3-16,-3 0-3 15,3 4 2-15,4 2 4 16,-1 0-2-16,5 6 0 0,3-4-2 15,1-2 3-15,2 1-3 16,0-3 1-16,5-1-1 16,6-5 0-16,2-1-2 15,3-2 0-15,4-5-5 16,0-2 1-16,-1-4 1 0,3 0-2 16,0 0-6-16,2-2-13 15,0-6-15-15,-4 1-16 16,1-5-20-16,-3 0-32 15,-2-5-53-15,-2-5-124 16</inkml:trace>
  <inkml:trace contextRef="#ctx0" brushRef="#br0" timeOffset="-195657.3">22385 15649 413 0,'10'-12'12'15,"3"2"15"-15,-1-1 4 16,5 6 6-16,-3 1 0 16,-1 2-14-16,-2 2-8 15,-1 2-4-15,0 11-6 0,-3 3-3 16,-2 3 0-16,-3 3-2 16,-2 0 1-16,0-2-1 15,0 0 1-15,-2-4 0 16,-3-3-1-16,1-4 1 15,1-4 0-15,3-1-1 16,0-4 1-16,0 0 5 0,5-2-4 16,4-7 1-16,1-4-2 15,1 0 1-15,0-2 1 16,-1-1 0-16,0 3 5 16,-3-3-1-16,-2 2 2 15,-1 1 0-15,-4 1-1 0,0 5-2 16,0 0 1-16,0 5 0 15,-2 2-4-15,-5 0-3 16,0 3 1-16,-1 9 1 16,-1 1 3-16,4 4 4 15,2 1 0-15,1-1 3 0,2 1-2 16,0-1-3-16,12-4-2 16,5 2-1-16,4-3-3 15,9-3 0-15,5 2-2 16,1-6-21-16,3 0-31 15,-1-2-34-15,-6-3-72 0</inkml:trace>
  <inkml:trace contextRef="#ctx0" brushRef="#br0" timeOffset="-194025.57">3629 15131 271 0,'20'-18'30'0,"-6"2"11"16,-6 0-8-16,0 0 7 0,-6 3 11 15,-2 3-4-15,0-3-15 16,-3 0-7-16,-7 3-6 16,1 2-7-16,-1 2-8 15,-3 2-1-15,2 4 1 16,0 0 0-16,-1 0-3 0,3 9 0 15,-1 5 0-15,5 4 1 16,0 5 2-16,3 6 1 16,2 1 1-16,0 4 1 15,4 4-3-15,3-3-2 16,1 1-1-16,0-1 0 0,-1-3 0 16,0 3-1-16,-1-5 0 15,0 2-8-15,-5-3-14 16,-1-4-17-16,0 0-23 15,0-6-16-15,-3-4-32 16,-7-9-90-16</inkml:trace>
  <inkml:trace contextRef="#ctx0" brushRef="#br0" timeOffset="-193794.53">3424 15293 402 0,'0'-4'13'0,"0"1"-4"16,5 1 1-16,8 1 2 15,4-3 4-15,5 2-6 16,9-4 2-16,3 3-7 0,2 0-4 16,0-1 0-16,4 2-4 15,-1-1-29-15,-5 3-25 16,0-5-50-16,-4-1-88 15</inkml:trace>
  <inkml:trace contextRef="#ctx0" brushRef="#br0" timeOffset="-193484.08">4029 15048 391 0,'0'-6'30'15,"0"0"1"-15,-2 3-4 16,-4 1-1-16,-4 2-6 16,-1 0-8-16,1 7 2 15,-3 3 2-15,1 7 2 0,0 4-4 16,2 6-5-16,3-1 2 16,3 7-1-16,1 1-1 15,3-1-1-15,0-1-4 16,3-1-1-16,6 0-2 15,0-8-1-15,2-2 1 16,3-1-7-16,1-8-10 16,2-1-10-16,2-6-25 0,3-5-20 15,-3 0-25-15,1-3-85 16</inkml:trace>
  <inkml:trace contextRef="#ctx0" brushRef="#br0" timeOffset="-192919.76">4189 15161 381 0,'0'-10'7'0,"0"-2"25"0,5 0-1 16,5 5 4-16,0 3-1 15,4 3-9-15,3 1-18 16,-2 3-2-16,0 12-1 15,-1 3 1-15,-2 3-3 16,-6 2-3-16,0 2 2 0,-3 0-1 16,-3-2 0-16,0 0-3 15,0-1-1-15,-5-4-1 16,0-4 4-16,3-3 1 16,0-6 1-16,2-5-1 0,0 0 3 15,0-5 0-15,7-8 1 16,2-7 1-16,2-1-2 15,1-4 0-15,2-3 0 16,-2-1 0-16,0 0 0 16,-1 1 0-16,-4 3 0 15,-1 2-1-15,-3 5 5 0,-3 4 0 16,0 3 0-16,0 4-1 16,-3 1 0-16,-1 6-2 15,-5 0-2-15,1 2 0 16,0 9 2-16,-1 3 4 15,4 6 0-15,0-2 2 0,2 7-2 16,3-2-1-16,0 2-2 16,0-4-2-16,3 0 0 15,4-1-3-15,1-2 2 16,3-6-2-16,2 1-2 16,3-4-11-16,0-4-12 0,2-1-12 15,3-4-21-15,3 0-34 16,-2-4-48-16,0-10-135 15</inkml:trace>
  <inkml:trace contextRef="#ctx0" brushRef="#br0" timeOffset="-192622.54">4609 14981 394 0,'-1'-2'18'0,"-6"-7"20"15,4 5-2-15,3 3 11 0,0 1-8 16,0 0-17-16,10 4-15 16,2 4 8-16,4 9 6 15,4 0-1-15,0 5-1 16,0 1-4-16,-1 2-7 16,1 2-3-16,-6 1-2 0,-1 2 0 15,-6 1-2-15,-2 1-1 16,-5-2-2-16,0-1-10 15,0-1-6-15,-8-1-8 16,-3-4-8-16,-2-5-18 0,4-2-24 16,-2-9-26-16,6-5-82 15</inkml:trace>
  <inkml:trace contextRef="#ctx0" brushRef="#br0" timeOffset="-192300.45">5428 15063 388 0,'-7'9'25'15,"0"-7"13"-15,5-2-10 16,2 0 12-16,0 0-1 0,0 0-9 16,12 0-6-1,3 0-6-15,4 0-4 0,3 0-9 16,3 0-3-16,1 0-3 16,-4 0-13-16,0 0-9 15,-4 0-17-15,-2 0-34 16,-3 2-36-16,-6 1-56 0</inkml:trace>
  <inkml:trace contextRef="#ctx0" brushRef="#br0" timeOffset="-192087.3">5428 15218 390 0,'-4'3'25'16,"4"-1"28"-16,0-2-20 15,0 0 0-15,5 0 12 16,7 0-7-16,0 0-12 16,5 0-13-16,0-3-7 0,1-1-4 15,2 3-2-15,1 1-13 16,3-2-30-16,3 2-64 16,5 0-99-16</inkml:trace>
  <inkml:trace contextRef="#ctx0" brushRef="#br0" timeOffset="-191037.2">7062 15011 198 0,'0'0'69'16,"0"0"-16"-16,0 0-10 16,0 0-7-16,0 0 1 15,0 2-6-15,0 0-9 0,0 2-5 16,0 1-1-16,8 0 6 16,0 2-1-16,3 1-4 15,4-1-2-15,-2-2-6 16,6-3-3-16,-2-1 0 0,2-1-1 15,1 0-1-15,-3 0-1 16,0-5-1-16,-3-4-2 16,-1 2 2-16,-3-2 1 15,-1-4-1-15,-4 3 2 16,-3-1-2-16,-2-1 0 0,0 1 0 16,0 0-2-1,-7-2 1-15,-2 5-1 0,-1-1-1 16,-3 2 1-16,-1 3-1 15,-1 3 1-15,-3 1-1 16,2 0 1-16,-2 0-1 16,4 1 1-16,-2 5-1 0,-2 2 2 15,4 2 1-15,-1-2-1 16,1 5 0-16,-1 1 4 16,5 2-2-16,1 0 2 15,-1 6 0-15,5-1 1 16,1 2 1-16,4 2 0 15,0-1 3-15,0 1-3 0,0 0-2 16,7-2 0-16,0-4 0 16,7-1 1-16,-4-3-1 15,7-3 0-15,0-5 1 16,5-4-2-16,0-3-1 16,5 0-2-16,1-2 1 0,7-8-4 15,-1-2-12-15,-2-3-29 16,2-4-46-16,-4-1-83 15,-1-5-192-15</inkml:trace>
  <inkml:trace contextRef="#ctx0" brushRef="#br0" timeOffset="-189687.91">7445 14519 391 0,'-2'-5'13'16,"2"-4"9"-16,0-2-2 15,2 0 7-15,5 3 4 16,6-1-13-16,-3 0-3 0,4 5-4 15,-2 2-3-15,0 2-5 16,0 6-1-16,-2 8-4 16,-2 6 2-16,-4 1 2 15,-3 3-4-15,-1-2 4 0,2 3-2 16,-4-3 0 0,-3-4 1-16,-3-2-1 0,2-5 2 15,2-4-2-15,-1-6 1 16,5-1 0-16,0 0 5 15,1-7 0-15,9-5-3 16,2-4-2-16,3-2 0 0,-1-1 1 16,0-2 1-16,-1 2 5 15,-1 1 2-15,-2-3-1 16,-3 5-5-16,-4 0 0 16,-1 5-2-16,-2 0 2 15,0 8 0-15,-3 1-2 0,-4 2-1 16,-3 3 0-16,1 10-1 15,1 3 3-15,-2 5 0 16,5 3 0-16,1 1 1 16,4 1-1-16,0 2 0 15,0-4-1-15,12 2-2 16,2-8 0-16,4 4-14 0,5-8-18 16,0 0-30-16,4-4-29 15,2-3-56-15,2-6-165 16</inkml:trace>
  <inkml:trace contextRef="#ctx0" brushRef="#br0" timeOffset="-189259.29">8052 15106 399 0,'12'0'53'15,"0"0"-20"-15,8-4-4 0,2-1-6 16,-1-3-8-16,3 5-9 15,-1 0-6-15,-1 1-10 16,-1-2-31-16,1 3-36 16,-4-3-102-16</inkml:trace>
  <inkml:trace contextRef="#ctx0" brushRef="#br0" timeOffset="-188711.72">8602 15002 141 0,'3'6'249'16,"1"-3"-196"-16,-3-3-32 16,3 2-9-16,1 0 16 15,5-1 0-15,4 2-7 0,3-3-6 16,6 0-4-16,1 0-1 15,0 0-4-15,-2-4-4 16,0-3 3-16,-4 1 5 16,-4-2-1-16,-5-2-6 15,-3 3 0-15,-6-1-2 0,0-2 0 16,-6 2-1-16,-4-1-1 16,-4-2 2-16,-3 4-1 15,1-1 0-15,-2 2 0 16,1 2 0-16,4 4 0 15,-4 0-1-15,3 0 0 0,2 0 1 16,0 7 0-16,5 2 0 16,-1 3 0-16,3 5 1 15,0 1 1-15,3-1 3 16,2 5 3-16,0 1 3 16,0 0-3-16,0-3 1 0,4 0-2 15,4-1 1-15,0-5 1 16,3 0-1-16,2-4-1 15,4-2-3-15,4-4-2 16,2-4-1-16,2 0 0 16,3 0-1-16,1-9-9 0,2 0-14 15,-4-3-9-15,-4-3-9 16,3-1-40-16,-11-3-30 16,0-5-76-16</inkml:trace>
  <inkml:trace contextRef="#ctx0" brushRef="#br0" timeOffset="-188482.73">8751 14630 422 0,'-5'-4'5'0,"5"1"33"15,0-1-8-15,0 0 6 16,9 3 2-16,4-3-11 15,-1 1-14-15,7 0-10 16,3-3-2-16,-3 4-2 0,-1 0-24 16,1 2-32-16,1 0-48 15,0 0-63-15</inkml:trace>
  <inkml:trace contextRef="#ctx0" brushRef="#br0" timeOffset="-187991.4">9021 14505 200 0,'0'-7'172'0,"0"0"-133"15,4-1 3-15,3 1 1 16,6 6-1-16,-3 1-10 0,5 0-13 16,1 0-2-16,-1 8-8 15,-2 5-4-15,-2 1-3 16,-1 4-2-16,-5-2 1 15,-3 2 0-15,-1 2 0 16,-1-2-1-16,-1-2 0 0,-6 1 0 16,0-6 2-16,0-1-2 15,2-7 1-15,2-2 0 16,3-1 1-16,0-3 3 16,0-8-2-16,3-3-1 15,9-2 1-15,-4-4-2 0,4 2 0 16,-3 0 0-16,3 0 0 15,-5 3 0-15,-2 0 0 16,0 5 0-16,-3 1 0 16,-2 4 1-16,0 1-1 15,0 4-1-15,-4 0-1 16,-1 0 0-16,-2 9 1 0,0 1 0 16,5 7 0-16,1 1 1 15,1 3 3-15,0 2 2 16,0 1-2-16,7-5-2 15,3 2-1-15,5-1 0 16,-1-4-3-16,2 1-14 0,2-2-23 16,0-3-36-16,0-3-36 15,-2-2-97-15</inkml:trace>
  <inkml:trace contextRef="#ctx0" brushRef="#br0" timeOffset="-187342.26">7234 15575 414 0,'-3'0'7'15,"-1"0"10"-15,3 0-9 16,1 0 3-16,-2 0-1 16,2 0 1-16,0 0 2 15,0 0-4-15,9 0 5 16,9 0 16-16,6 4 0 0,10-1-7 16,10 2-8-16,8-1-2 15,8 0-2-15,6-2 3 16,9 1 2-16,4-1-4 0,3 0-2 15,7-2-1-15,-1 0-5 16,3 0 4-16,-3 0-2 16,-3 0-2-16,-1-4 3 15,-3-3 1-15,-3 0 2 16,-2-2-2-16,-2-2 0 0,-4-1 1 16,0-1-6-16,-7 3-1 15,-6-1-1-15,-9 2-1 16,-6 2 1-1,-8 2-1-15,-12 1 0 0,-10 4 0 16,-5 0-2-16,-5 0-8 16,-2 0-4-16,-2 0-6 15,-10 7-12-15,-8 0-11 0,-2 4-24 16,-8-2-31-16,-4-1-61 16</inkml:trace>
  <inkml:trace contextRef="#ctx0" brushRef="#br0" timeOffset="-186658.78">8290 15848 347 0,'-7'0'18'0,"-2"0"15"16,2 0-2-16,1 0 10 0,1-2-1 15,3-1-6-15,2-3-4 16,0 3-3-16,0-2-7 16,9 1-4-16,6 1-1 15,2 3-4-15,2 0-4 16,1 0-2-16,-1 8-3 0,1 6 0 15,0 1 1-15,-6 6 2 16,-1 3-4-16,-4-2 1 16,-6 3-2-16,-3 0 0 15,2-1 0-15,-5-1 1 16,-6-2-1-16,-1-3 2 0,1-2-2 16,1-5 0-16,0-4 1 15,4-3-1-15,1-4 1 16,3 0 1-16,0-6 0 15,0-5-1-15,5-3-1 16,3-3-1-16,2-2 1 16,-1-2 0-16,4 0 0 0,-2-2-1 15,-1-1 0-15,-2 3 0 16,-1-1 1-16,-3 5 0 16,-3 1 0-16,1 3 1 15,-2 4-1-15,0 2 0 16,0 4 0-16,-2-1 1 0,1 4-1 15,-5 2 1-15,1-2-1 16,-1 9 1-16,1 3 2 16,1 5 2-16,-1 0 2 15,3 5 1-15,2-1 0 0,0 1-4 16,2-3 0-16,7-3-3 16,2-4 0-16,5-2-1 15,7-5-2-15,3-5-10 16,2 0-12-16,3-12-27 15,3-5-61-15,-2-6-107 16</inkml:trace>
  <inkml:trace contextRef="#ctx0" brushRef="#br0" timeOffset="-185385.27">2325 14437 327 0,'-11'-4'21'0,"2"-1"17"16,1 2-15-16,-2 1 16 0,5 0 4 15,1-1 2-15,3-1-6 16,1 3-7-16,1-4-12 16,11 0-13-16,5 0-1 15,7 1-2-15,4-3 0 16,5 2-3-16,-3-1-1 16,4 1 1-16,-1 2-1 0,-6 1-1 15,-2-1-7-15,-4 3-6 16,-3 0-15-16,-4 0-13 15,-3 3-12-15,-4 0-8 16,-5 4-18-16,-2 4-7 16,0-2-24-16</inkml:trace>
  <inkml:trace contextRef="#ctx0" brushRef="#br0" timeOffset="-185168.96">2332 14573 202 0,'-13'3'45'0,"1"-1"21"0,7-2-21 16,1 0 21-16,4 0-1 16,0-2-19-16,6-3-15 15,7-1-8-15,6-1-2 16,4 4-6-16,4-4-3 0,4 1-5 16,1 3-5-16,2 0-1 15,0 3-4 1,2-4-29-16,-2-3-64 0,0-6-134 15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22-11-30T05:58:33.37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4976 3858 377 0,'-8'-9'15'0,"3"0"17"16,1 7 23-16,1 2-12 15,-1 5-25-15,1 14-10 16,1 0 8-16,2 12 7 0,0 2-2 16,0 6-2-16,0-3-2 15,3 1-5-15,3 1-2 16,-3-4-4-16,1-2-3 15,-3-4 0-15,1-3-2 16,0-3 1-16,1-4-2 16,-2-6 2-16,-1-4 0 0,0-5-5 15,0-1-17-15,0-2-8 16,0-2 8-16,-1-11-20 16,-6-5-21-16,2-6-7 15,-2-7-29-15,0-4-45 16</inkml:trace>
  <inkml:trace contextRef="#ctx0" brushRef="#br0" timeOffset="167.62">4930 3908 285 0,'6'-16'46'15,"0"4"-9"-15,6 0 15 16,5 4-10-16,0-2-13 0,7 3-13 16,1 4-9-1,4 3-5-15,-1 0-2 0,-1 0 0 16,1 3-1-16,-2 4-34 15,-3 1-32-15,-7-2-33 16,-3-2-73-16</inkml:trace>
  <inkml:trace contextRef="#ctx0" brushRef="#br0" timeOffset="341.78">5013 4010 211 0,'-18'14'120'0,"4"-6"-108"15,5 2 5-15,9-6 8 16,0 2-12-16,9-1-5 16,8-1 2-16,9-4-5 15,4 2-2-15,6-2-13 16,2 0-54-16,-2 0-97 16</inkml:trace>
  <inkml:trace contextRef="#ctx0" brushRef="#br0" timeOffset="1024.47">5403 3949 274 0,'-6'-4'158'16,"-8"-1"-145"-16,7 0 22 16,2 4 13-16,2 1-24 15,3 0-13-15,0 8-12 16,0 4 0-16,3 6 2 0,2 5 2 15,4 2-2-15,0 1 2 16,0 0-3-16,-2-3 0 16,-2-4 1-16,-1-2-1 15,-1-5 1-15,-1-3 0 0,-2-4 0 16,0-5 0-16,0 0 2 16,0 0 12-16,0-12 4 15,2-2-13-15,1-4-3 16,2-5-2-16,2 0 1 15,1-1-1-15,1 1-2 16,6 3 1-16,-1 4-1 0,4 4-1 16,0 3 0-16,0 9-1 15,4 0 3-15,-1 4-3 16,-1 10 3-16,0 5-1 16,-1 5 0-16,-1-2 0 15,-4 2 0-15,-2-1-1 16,-5-3 0-16,-2-4-1 0,-2-6 2 15,-3 0 1-15,0-5 0 16,0-5 2-16,0 0 5 16,-5 0 11-16,2-9-5 0,-1-4-1 15,1-2-6-15,3-2-4 16,0-6 1-16,0 2-3 16,3-1-1-16,6 1 3 15,4 1-4-15,-1 2 0 16,5 7 0-16,-1 3 0 15,0 4 0-15,2 4 0 0,0 0 1 16,-2 10 0-16,0 0 0 16,-2 6 0-16,-2 2 0 15,-2 0 1-15,-5 1 0 16,2-1-1-16,-3 0-4 16,0 2-7-16,0-6-6 0,-1 0-16 15,4 1-20-15,2-7-3 16,4-1-16-1,2-5-20-15,2-2-77 0</inkml:trace>
  <inkml:trace contextRef="#ctx0" brushRef="#br0" timeOffset="1517.8">6169 4029 330 0,'8'-16'26'0,"-6"-2"12"15,-2 2 18-15,0 4-2 16,0-1-15-16,-10 1-14 15,1 4-11-15,-4-2-2 0,-2 4-8 16,-4 6-3-16,0 0 0 16,-1 0 0-16,4 13-1 15,0 2 0-15,5 6 1 16,4 2-2-16,7 1 1 16,0 5 0-16,0-4 0 0,13 0 0 15,0-5 1-15,2-2-2 16,2-7 1-16,-1-4 0 15,2-7 0-15,-2 0 0 16,-1-10 1-16,-5-5 1 16,-1-5 1-16,-1-5 0 0,-3-4 4 15,-2-1 5-15,3-3-3 16,-6-4-3-16,1 1-4 16,-2-3-2-16,1 2 0 15,-4 7 0-15,-3 3 1 16,-1 8-1-16,1 8 5 15,0 8 6-15,4 3-3 0,-1 8-7 16,4 14-1-16,0 6 3 16,0 4 3-16,0 7 0 15,7 1 0-15,2-1-1 16,1-2-3-16,-3-1-1 16,0-4 0-16,-2-3-1 0,0-5 0 15,-2-1-7-15,-3-3-32 16,0-5-31-16,0-10-82 15</inkml:trace>
  <inkml:trace contextRef="#ctx0" brushRef="#br0" timeOffset="2051">7489 3895 202 0,'10'-11'58'0,"-5"-5"-6"16,-3 8 14-16,1-2-2 16,-1 9-13-16,-2 1-12 15,0 0-16-15,0 9-16 16,-2 7-3-16,-1 5 9 0,-1 8 5 15,1 1-1-15,-2 3 0 16,4 2-2-16,-1-3-10 16,2 0 0-16,0-4-5 15,0-3 7-15,0-3 0 0,2-4-2 16,4-6-1-16,1-1-2 16,5-6 1-16,3-3 0 15,6-2-1-15,2 0 2 16,3 0-4-16,2-3-3 15,1-4-27-15,-2-5-18 0,0 0-34 16,-4-6-60-16,-1-5-161 16</inkml:trace>
  <inkml:trace contextRef="#ctx0" brushRef="#br0" timeOffset="2238.46">7655 3820 391 0,'-4'-7'8'15,"4"4"1"-15,4-1 8 0,15 3-15 16,3 1 0-16,10-2-7 16,0-2-55-16,2-2-75 15</inkml:trace>
  <inkml:trace contextRef="#ctx0" brushRef="#br0" timeOffset="2406.99">7949 3603 375 0,'-5'-5'12'16,"-2"5"37"-16,3 0-9 16,1 14-27-16,1 5-3 15,2 5-4-15,0 6-5 0,2 2-1 16,6 6 0-16,1 0-42 15,0 0-45-15,2-6-79 16</inkml:trace>
  <inkml:trace contextRef="#ctx0" brushRef="#br0" timeOffset="3012.52">8353 3708 473 0,'13'-24'-3'16,"-3"2"23"-16,-10 4 16 16,0 2 7-16,-5 7-15 15,-7 0-18-15,-5 5-7 16,-1 4-1-16,-1 0-2 16,1 4 1-16,2 7-1 0,3 3-1 15,4 7 1-15,7 3-1 16,2 2 1-16,0 5-1 15,11 0 1-15,5 2-4 16,0-3-4-16,2 1 0 16,-2-5 1-16,1-1-3 0,-5-4-2 15,-3-5-1-15,-5 1 2 16,-4-7 2-16,0 1 6 16,-13-4 3-16,-3-2 0 15,-4-3 3-15,1-2-3 16,-1 0 3-16,3 0 3 0,3-7 1 15,4 0-2-15,2-2-2 16,6 2-2-16,2-1-1 16,0 4 2-16,2 0-2 15,4 2-2-15,6 2 1 16,-1 0 1-16,0 9 3 16,1 3 1-16,-3 8 1 0,4 3 4 15,-6 5 4-15,-2 7 1 16,-3 2-1-16,-2 6 2 15,0 2 7-15,-5-1-3 0,-4-1-3 16,-1-4 0-16,2-5-4 16,1-5-1-16,3-8-4 15,1-3-3-15,3-5-1 16,0-4-2-16,7-6-1 16,5-3 2-16,5 0-7 15,2-9-15-15,4-5-31 16,4-6-33-16,4-5-94 0</inkml:trace>
  <inkml:trace contextRef="#ctx0" brushRef="#br0" timeOffset="4353.38">9508 4046 348 0,'-5'3'3'15,"0"-3"0"-15,-2 1 0 16,6 5 18-16,1-1-6 15,0 4-5-15,0-2-1 0,3 2 2 16,5 0-1-16,1-2-3 16,-2-3-3-16,1-1 2 15,-1-1 0-15,-2-2 3 16,-2 0 2-16,1-2-2 16,-3-3-2-16,-1-4-2 15,0-2-1-15,0 1-2 0,-7-3-1 16,-1 2 0-16,-2 4 0 15,0-2 2-15,-2 6 0 16,0 1-2-16,0 2 0 16,1 3 0-16,0 10 1 0,2 5 2 15,4 7-2 1,3 1 5-16,2 6 0 0,0 3 1 16,11-2-2-16,3-2-1 15,4-4-4-15,2-4 0 16,1-7 2-16,3-3-2 0,-2-6 4 15,0-6-1-15,0-1 1 16,0-1 1-16,-5-11-3 16,0 0-1-16,-3-6 0 15,-1 1 1-15,-4-5-1 16,-1-1-1-16,0-2 0 16,-3 0-1-16,-1 2 0 15,-1 3 0-15,-3 4 0 0,0 7-1 16,0 6 1-16,0 3-1 15,0 1 1-15,-1 12 0 16,1 6 1-16,0 5 3 16,0 2 1-16,5 1-1 15,5 0 1-15,3-4 1 0,6-2-3 16,0-4-1-16,-1-5 1 16,3-4-2-16,-2-5 2 15,1-3 0-15,-6 0 3 16,-1-9 0-16,-3-3-3 0,-5-5 0 15,1-3-1-15,-6 1-1 16,0-4-1-16,0 0 0 16,-7 0-4-16,0-1-10 15,-8 4 0-15,-3 5 0 16,2 4 3-16,-2 6 1 16,0 3 7-16,0 2 1 0,2 3 1 15,1 7 1-15,6 4-1 16,6 0 0-16,3 2-1 15,2-2 1-15,13-2 0 16,5 0 0-16,7-5 0 0,2-4-5 16,7-3-9-16,-2 0 0 15,0-7 8-15,-3-6 5 16,-1-2 3-16,-6-3 0 16,-2-2 1-16,-9-3 7 15,1 0 2-15,-7 1 1 16,-2-3-7-16,0 2-3 0,-3 2 3 15,-2 3-2-15,0 7 2 16,0 3 5-16,0 4-1 16,0 4-1-16,0 0-7 15,-6 12 0-15,1 6 3 16,2 7 6-16,-2 4 2 0,5 3-1 16,0 1-1-16,0-1 0 15,0 1-2-15,3-3 0 16,4-3-2-16,0-4-3 15,4-3 0-15,0-6-1 16,1-4 0-16,3 0-1 16,-1-7 0-16,1-1 0 15,-1-2-17-15,-1 0-23 0,-1-2-18 16,-5-7-23-16,-1-5-26 16,-2-6-108-16</inkml:trace>
  <inkml:trace contextRef="#ctx0" brushRef="#br0" timeOffset="4530.42">10071 4127 363 0,'-6'0'23'16,"4"0"13"-16,2 0 22 16,8 0-34-16,7-2-19 15,8-1-5-15,2-1 0 16,1 0-6-16,2 3-32 15,-4-1-55-15,-5-3-73 0</inkml:trace>
  <inkml:trace contextRef="#ctx0" brushRef="#br0" timeOffset="4864.56">10260 3949 344 0,'-4'-7'12'0,"3"-1"18"15,1 1 23-15,1 4-16 16,13-1-28-16,1 2-9 16,4 2 0-16,5 0 0 0,-2 0-20 15,3 0-23-15,-1 0-22 16,-5 0-28 0,-4-5-5-16,-1-2 17 0,-5-4 42 15,-4 1 74-15,1-5 37 16,-1 1 12-16,-3 1-6 15,-1 1-27-15,1 5-3 0,0 0 0 16,0 3-8-16,-2 4-8 16,4 0-18-16,-4 15-16 15,2 2 3-15,0 10-1 16,-2 6 0-16,0 0-12 16,0 4-51-16,0 1-60 0,0-6-168 15</inkml:trace>
  <inkml:trace contextRef="#ctx0" brushRef="#br0" timeOffset="5213.64">10828 3874 412 0,'3'-19'-1'16,"-1"-1"8"-16,-2 3 42 16,0 7 12-16,0 3-22 15,-5 7-19-15,-5 0-9 16,0 9-1-16,-2 11 3 16,-3 8 2-16,4 4-1 0,-2 9 1 15,4 2-1-15,4 3-4 16,2 1-6-16,3-7-1 15,0 2-3-15,5-5 1 16,9-5 0-16,3-4 0 16,3-6-9-16,-1-6-22 0,3-7-11 15,1-6-23-15,-2-3-69 16,1-3-162-16</inkml:trace>
  <inkml:trace contextRef="#ctx0" brushRef="#br0" timeOffset="5526.49">11125 3899 505 0,'-5'-7'-3'0,"3"0"20"16,-1 6 31-16,3 1-3 0,0 4-39 15,0 13-2-15,0 5 11 16,0 5 8-16,3 7-6 15,-1 3-3-15,2 2-4 16,-3 1 0-16,1-2-4 16,3-3-2-16,-5-5-3 0,1-1 0 15,-1-6-1-15,0-3 1 16,0-4-1-16,0-4-1 16,0-1-15-16,0-2-23 15,-1-5-14-15,-4-3-18 0,3-1-13 16,-1-1-6-16,1-16-61 15</inkml:trace>
  <inkml:trace contextRef="#ctx0" brushRef="#br0" timeOffset="5791.03">11122 4063 264 0,'5'-18'105'0,"3"4"-62"16,1 0 16-16,1 1 7 15,3 4-19-15,1 1-20 16,3 5-8-16,0 3-3 15,0 0-5-15,-2 3-3 16,0 9-4-16,-4 2-3 0,0 4 0 16,-6 1-2-16,-5 1 1 15,0-2 1-15,0-2-2 16,-5-2 2-16,-8-3-1 16,-1-1 1-16,-4 0 1 15,-1-5-1-15,2 0-1 0,-3-1-15 16,6 0-23-16,1-3-15 15,6-1-25-15,3 0-23 16,4-1-79-16</inkml:trace>
  <inkml:trace contextRef="#ctx0" brushRef="#br0" timeOffset="6083.4">11461 3905 421 0,'17'-12'18'0,"-2"6"9"0,-1 3 30 16,0 3-3-16,-1 0-25 16,-1 8-17-16,0 8-3 15,3 5 0-15,-3 2 0 16,0 4-1-16,-6 1 0 16,0 2-2-16,-3-3-2 15,-3 1 0-15,0-6-2 16,-5 1 0-16,-4-1-1 0,-2-4 0 15,-1-2 0-15,-2-2 0 16,-1-1-8-16,3-4-15 16,-1-2-13-16,2-6-14 15,6-1-18-15,1-1-21 0,4-17-96 16</inkml:trace>
  <inkml:trace contextRef="#ctx0" brushRef="#br0" timeOffset="17800.53">12031 3745 279 0,'-4'-11'21'0,"1"0"-5"16,3-2 19-16,0 2 19 15,0-1-13-15,5 1-16 16,6 2-7-16,-1-2-2 15,5 3-6-15,-1 0-4 0,3 3-2 16,-4 5-1-16,2 0-3 16,-1 0 0-16,-1 7-2 15,-4 9 1-15,1 2-2 16,-3 5 3-16,-4 8-1 16,-1-1 1-16,-2 2 0 0,0 2 1 15,-8-2 5 1,3-2 2-16,-4-1-1 0,6-4 7 15,3-4 0-15,0-3-5 16,0 0 0-16,8-5 0 16,7-1-3-16,3-4-1 15,2-2-1-15,-3-4-1 0,3-2-1 16,-1 0-1-16,-7 0 0 16,-2 0 0-16,-4-6 0 15,-2 1 1-15,-4 0 1 16,0-1-2-16,0 1 1 15,-10 4-2-15,0 1 0 0,-2 0 0 16,-2 0 1-16,0 8 1 16,0 4 2-16,1 5 0 15,6 4 5-15,1 5 2 16,3 3 4-16,3 7-3 16,0 3 0-16,0 2-1 15,1 2-4-15,4-3-1 16,0 0-2-16,-3-2 0 0,0-4 0 15,-2-6-2-15,0 1 0 16,0-4 1-16,-7-4 0 16,0-1 3-16,-3-4 1 0,0-4-2 15,-2-1 2-15,0-2-2 16,-3-3 0-16,1-5-1 16,0-1 0-16,-2 0-1 15,-3 0-3-15,2-7 1 16,-1-2-1-16,-2 0-5 0,0-1-16 15,0-1-19-15,-1 2-32 16,1-2-52-16,2-1-139 16</inkml:trace>
  <inkml:trace contextRef="#ctx0" brushRef="#br0" timeOffset="25080.24">6748 5388 384 0,'-4'-3'-7'0,"1"-3"12"0,3 5 32 15,0 1 6-15,0 1-31 16,0 13 4-16,0 3 7 16,3 5 1-16,2 4 1 15,1 6-8-15,1 2 0 0,0 0-6 16,-1 3-2 0,-3-1-3-16,1-4-3 0,-3-2-1 15,-1-1-2-15,0-6 1 16,0-3 0-16,0-4-1 15,0-4 2-15,0-3-2 16,0 0-12-16,-1-7-19 16,1-2-9-16,0 0 2 15,0-9-15-15,0-6-54 0,-2-6-60 16</inkml:trace>
  <inkml:trace contextRef="#ctx0" brushRef="#br0" timeOffset="25274.39">6748 5445 146 0,'0'-14'227'0,"0"1"-199"16,5 1 13-16,6 1 5 15,5 4-17-15,2 0-12 0,6 2-11 16,0 3-5-16,3 2-1 16,-1 0 0-16,-1 0-1 15,-3 5-26-15,-7 4-23 16,-2 0-31-16,-4-2-44 15,-7-1-87-15</inkml:trace>
  <inkml:trace contextRef="#ctx0" brushRef="#br0" timeOffset="25453.93">6780 5517 281 0,'-14'8'7'15,"5"-2"9"-15,5-2 25 16,4-1-11-16,0 1-9 0,13-1 1 15,4-1 1-15,10-2-8 16,7 0-11-16,5 0-4 16,-2 0-3-16,4 0-35 15,-3 0-46-15,0 0-125 0</inkml:trace>
  <inkml:trace contextRef="#ctx0" brushRef="#br0" timeOffset="25763.08">7398 5400 321 0,'0'-10'9'15,"0"-2"22"-15,0 4 28 16,-4 5-11-16,-1 1-12 16,-2 2-18-16,-2 0-9 0,-2 9 0 15,0 10 4-15,0 3 3 16,0 6 2-16,5 4 0 15,0 6 1-15,1 1 0 16,5 1-1-16,0 3-3 16,0-3-5-16,2-2-5 15,7-2-1-15,1-4-3 0,3-8 1 16,3-4-1-16,4-6-6 16,2-8-20-16,2-4-12 15,3-2-21-15,0-6-39 16,-3-12-39-16,1-6-131 15</inkml:trace>
  <inkml:trace contextRef="#ctx0" brushRef="#br0" timeOffset="26057.81">7674 5404 420 0,'0'-9'39'15,"0"0"19"-15,0 4 1 16,0 5-23-16,0 1-23 15,0 14-10-15,0 5 4 16,0 5 14-16,0 5-1 16,2 4-7-16,1 3-1 0,3 2-2 15,1-1-4-15,-1 1-2 16,-1-5-2-16,-2-2-1 16,1-5 1-16,-4-4-2 15,0-3 1-15,0-4-2 16,0-4-17-16,0-3-11 0,0-5-14 15,0-4-8-15,0 0-11 16,0-4 1-16,0-10-58 16,0-7-92-16</inkml:trace>
  <inkml:trace contextRef="#ctx0" brushRef="#br0" timeOffset="26341.24">7706 5527 331 0,'12'-14'16'15,"3"1"35"-15,4 5 11 16,3-2-3-16,-3 7-15 0,4 3-22 16,-4 0-7-16,-2 11 0 15,0 3-3-15,-5 6-8 16,-5 1-2-16,-4 1-1 16,-3-1 0-16,0-1 0 15,-10-3-1-15,-2-2 1 16,-5-1 0-16,0-5 0 15,-5 0-1-15,0-2 0 0,-2-4 1 16,5-1-1-16,-1-2 1 16,6 0-6-16,3 0-16 15,6-3-19-15,3-8-17 16,2-7-39-16,2-3-109 0</inkml:trace>
  <inkml:trace contextRef="#ctx0" brushRef="#br0" timeOffset="26632.91">8046 5317 401 0,'20'-9'15'15,"-8"5"22"-15,3 4 20 16,-3 4-11-16,1 12-4 16,-4 8-17-16,1 1-5 15,-2 6 2-15,1 3-2 0,-4 3-7 16,-1 1-4-16,-3-1-1 15,1-1-3 1,-2 1-3-16,0-5-1 0,-3-1 0 16,-4-4 1-16,-2-4-2 15,-1-4 0-15,3-2 0 16,-1-3-4-16,1-5-8 0,2-2-14 16,2-4-14-16,3-3-9 15,0 0-24-15,0-5-36 16,13-11-132-16</inkml:trace>
  <inkml:trace contextRef="#ctx0" brushRef="#br0" timeOffset="26826.56">8531 5565 449 0,'22'-9'13'0,"-1"2"22"16,-5 1 21-16,1 3-9 15,-7 1-26-15,1 2-15 0,-3 0-6 16,-3 2-3-16,-2 5-19 16,-3 2-42-16,0 0-34 15,0-2-40-15,-7 2-91 16</inkml:trace>
  <inkml:trace contextRef="#ctx0" brushRef="#br0" timeOffset="26968.53">8558 5654 349 0,'-7'9'43'0,"3"1"21"15,4-2 5-15,0-5-9 0,4-1-15 16,8 0-10-16,5-2-9 16,0 0-13-16,5 0-10 15,2-4-3-15,-4-1-18 16,2-1-62-16,-2-4-119 16</inkml:trace>
  <inkml:trace contextRef="#ctx0" brushRef="#br0" timeOffset="28334.95">9825 5395 330 0,'-1'-5'2'0,"-3"1"24"16,3 4 28-16,1 0-24 15,0 2-24-15,0 9 2 16,1 1 1-16,4 5 0 0,1-3-2 15,0 0-4-15,1-2-1 16,0-2-1-16,-2-6 0 16,-2 0-1-16,1-4 2 15,-2 0 1-15,-2-4 5 16,0-6-4-16,0-2-2 0,-2-5-1 16,-7 3 0-16,-1-2-1 15,-3 0 1-15,-1 4-2 16,-1 3 2-16,1 3-1 15,-3 6-1-15,2 3 2 16,3 12 1-16,-2 3 2 16,7 7 5-16,2 4 2 0,7 4 4 15,-2 1-2-15,9 0-5 16,7-2-3-16,3-5-3 16,7-5 0-16,1-7-1 15,0-5 0-15,0-9 5 16,3-1 2-16,-5-7-3 0,-2-5-2 15,-3-8-1-15,-2-1-1 16,-5-2 1-16,-3-2-1 16,-4 1-1-16,0 3 0 15,-4 3 0-15,-2 3 0 16,0 7 0-16,0 1 0 0,0 7-2 16,0 0-2-16,0 12 3 15,0 6 0-15,0 2 2 16,0 1 2-16,5 2 0 15,3 2-1-15,5-3-1 16,3-3 0-16,1-4 0 16,2-5 0-16,3-5 0 0,-3-3 2 15,1-2 4-15,-2-4-1 16,-2-6-2-16,-4-6 0 16,-4-2-1-16,-3 0 0 15,-3-1-1-15,-2-3-2 0,-2-1 0 16,-8 0 0-16,-5 2-2 15,-2-3-6-15,-5 5 1 16,-3 1-3-16,-1 5 2 16,2 5 2-16,2 4 4 15,-2 4 0-15,9 0 1 0,2 9 0 16,6 5 1-16,5 0-2 16,2 3-3-1,10-3-2-15,11 0 2 0,9-2-4 16,6-5-1-16,3-5-5 15,5-2-6-15,-3 0-1 16,-2-9 13-16,-3-3 4 0,-4-4 4 16,-8-2 1-16,-6-3 0 15,-6-1 1-15,-7 0 2 16,-3 1 5-16,-2 2 2 16,0 0-3-16,0 4-1 15,-3 5 1-15,-1 4 4 0,-1 4 0 16,1 2-7-16,-1 4-4 15,0 8 2-15,0 6 1 16,4 6 4-16,-1 2 2 16,2 4 1-16,0 2 0 0,0 0 0 15,3 0-3-15,5-1 1 16,-2-1-1-16,-1-3-2 16,-3-2 2-16,3-2-3 15,-3-4-1-15,4-2 1 16,-1-5-3-16,0-3 1 0,4-3 0 15,2-5 0 1,3-1 0-16,3 0-3 0,-2-3-22 16,2-8-16-16,-7 0-19 15,1-9-12-15,-6-3-47 16,-2-4-127-16</inkml:trace>
  <inkml:trace contextRef="#ctx0" brushRef="#br0" timeOffset="28506.46">10338 5472 327 0,'-12'3'5'0,"7"0"2"15,5-3 8-15,3 0 7 16,18 0 11-16,4 0-27 16,5 0-3-16,1 0-15 15,1-3-44-15,-1-5-52 16</inkml:trace>
  <inkml:trace contextRef="#ctx0" brushRef="#br0" timeOffset="28697.8">10562 5290 319 0,'0'-2'14'0,"7"-4"12"15,8 2 1-15,4 0-16 16,1 3-6-16,2-1-4 16,3 1-6-16,1-2-25 0,-2-3-46 15,-1-2-70-15</inkml:trace>
  <inkml:trace contextRef="#ctx0" brushRef="#br0" timeOffset="28865.32">10837 5139 243 0,'0'-7'40'0,"1"6"19"16,1 1 1-16,-2 0-38 16,0 4-13-16,0 10-2 15,0 4-4-15,2 6-2 0,0 2 0 16,-2 9-7-16,1 1-49 16,-1-1-60-16,4-4-138 15</inkml:trace>
  <inkml:trace contextRef="#ctx0" brushRef="#br0" timeOffset="29146.89">11054 5315 310 0,'2'-11'65'0,"-1"5"-7"15,1 4 15-15,-2 2-8 16,2 3-50-16,-2 13 3 15,3 9 5-15,-3 3 0 0,0 7-2 16,2 2-6-16,-2 2-1 16,0 2-2-16,0-1-7 15,0-1-2-15,0-6-2 16,0 0 1-16,0-8-1 16,0-2-1-16,0-7-1 0,-5-5-18 15,3-4-23-15,-3-7-20 16,1 0-21-16,1-2-18 15,-1-9-61-15</inkml:trace>
  <inkml:trace contextRef="#ctx0" brushRef="#br0" timeOffset="29404.88">11081 5485 324 0,'12'-11'47'0,"6"-2"11"0,1 6 10 16,2 2-20-1,-1 6-16-15,3-1-13 0,-4 6-4 16,-2 5-1-16,-3 4-4 16,-1 2-4-16,-6 1-2 15,-5 0-1-15,-2 1 0 0,0-1-1 16,-11-2 0-16,-7-2 0 16,-2-1 1-16,-3-5-2 15,-4-2 1-15,-3-4-1 16,3-2-18-16,1-2-30 15,3-16-71-15,7-7-252 16</inkml:trace>
  <inkml:trace contextRef="#ctx0" brushRef="#br0" timeOffset="29832.67">12941 5324 305 0,'8'0'39'16,"-1"0"-2"-1,3 0 13-15,7 0-11 16,4 0 0-16,11 0-11 0,5-1-9 15,4-4-5-15,5 2-5 16,-3-1-5-16,-3 1-4 16,-8 3-3-16,-8 0-32 0,-11 0-36 15,-6 0-54-15,-7 0-150 16</inkml:trace>
  <inkml:trace contextRef="#ctx0" brushRef="#br0" timeOffset="30025.27">13019 5449 371 0,'-9'5'3'15,"3"-5"15"-15,6 0 23 16,15 0 6-16,10 0-11 0,9-5-22 16,5 1-10-16,4-1-2 15,2 1-4-15,-4 0-19 16,-3 0-32-16,-8-2-39 15,-1-5-98-15</inkml:trace>
  <inkml:trace contextRef="#ctx0" brushRef="#br0" timeOffset="30330.41">13390 5204 328 0,'-10'-8'35'0,"0"1"13"16,5 3 7-16,3 4-21 15,-1 0-13-15,3 1-14 16,3 9 0-16,9 2 10 16,7 3-3-16,2 0-6 15,7 3-2-15,-2-1-4 16,-1-4-1-16,-3-1 0 0,-2 0-1 16,-6-5 0-16,-6 2 0 15,-3 0 0-15,-5-1-1 16,-5 3 1-16,-8 5 1 15,-6 4 1-15,-5 1-1 16,-1 4 0-16,-1 2-1 0,1 2 0 16,3-3 0-16,5-4-41 15,10-6-56-15,5-7-169 16</inkml:trace>
  <inkml:trace contextRef="#ctx0" brushRef="#br0" timeOffset="30826.3">15206 5196 349 0,'1'-7'11'0,"-1"-1"36"16,0 8 10-16,0 0-21 16,-5 4-16-16,2 10 3 15,-4 4 3-15,6 3-5 0,-1 8-5 16,2 0-5-16,2 3-4 16,-2 1-4-16,0-2-2 15,0-3 0-15,3-5 0 16,2-3-2-16,-4-4-7 15,-1-5-3-15,2-4-7 16,-2-4-17-16,0-1-19 0,0-2-15 16,0 0-2-16,-3-7-28 15,-4-7-69-15</inkml:trace>
  <inkml:trace contextRef="#ctx0" brushRef="#br0" timeOffset="31000.98">15158 5181 305 0,'10'-11'9'0,"4"-1"19"16,1 2 11-16,4 1 1 0,5 2-14 15,1 6-13-15,-1 1-11 16,0 0-1-16,-2 0-1 16,-6 8-20-16,-3 1-36 15,-5-1-58-15,-8 2-100 16</inkml:trace>
  <inkml:trace contextRef="#ctx0" brushRef="#br0" timeOffset="31181.55">15184 5296 326 0,'-4'6'9'0,"4"-5"1"15,0-1 16-15,12 1 24 16,9-1-15-16,2 2-27 15,4-2-8-15,4 2 0 16,3-2-32-16,-4 0-40 16,-1 0-72-16</inkml:trace>
  <inkml:trace contextRef="#ctx0" brushRef="#br0" timeOffset="31795.3">15486 5103 237 0,'-7'-5'74'0,"-1"-2"-57"16,4 1 12-16,4 0 13 16,0 3-11-16,0 1-15 0,0-1-13 15,8-1 1-15,-1 3-2 16,2-1-1-16,0 2 2 15,-1-2-2-15,-3 2 1 16,-2 0 3-16,1-2 6 0,-4 2-1 16,1 0 8-16,-1 0 7 15,0-1-1-15,0-2-10 16,0 1-6-16,0 2-3 16,0 0-3-16,0-1 0 15,0 1-1-15,0 0-2 16,0 0 1-16,0 0-1 0,0 0 0 15,0 0 0-15,0 0-1 16,0 0 2-16,-1 0-1 16,-1 0-3-16,0 0 1 15,-1-1 0-15,1-5 1 16,0-1 1-16,1 2 2 0,1-3-1 16,0-1-1-16,0 2 2 15,0 0-1-15,0 0 1 16,0 2 0-16,0 1 2 15,0 2 2-15,0 1 2 0,0 1-2 16,0 0-3-16,-2 5 0 16,-3 8-1-16,2 2 5 15,-2 5 5-15,1 3 0 16,-1 1 0-16,1-2-2 16,-1-2-3-16,1-4-3 15,0-2-3-15,4 1 1 16,0-5 1-16,0 1-12 0,0-4-33 15,10-2-31-15,2-3-35 16,5-2-68-16</inkml:trace>
  <inkml:trace contextRef="#ctx0" brushRef="#br0" timeOffset="32083.6">15881 4989 448 0,'0'-2'10'16,"0"-9"22"-16,0 11 15 15,0 0-21-15,0 11-22 16,-2 9 2-16,-1 7 9 16,-4 3 7-16,-1 8-2 15,3 1-4-15,-4 5-2 16,1 2-4-16,-1 2-4 0,6-3-3 15,1 1-1-15,2-5-2 16,0-5 2-16,5-5-12 16,8-10-18-16,1-7-15 0,5-7-28 15,2-7-34-15,4 0-85 16</inkml:trace>
  <inkml:trace contextRef="#ctx0" brushRef="#br0" timeOffset="32354.23">16144 5137 401 0,'0'-11'45'15,"-1"6"24"-15,1 5-7 16,0 0-40-16,1 11-11 16,-1 9 6-16,0 2 6 15,0 8 0-15,0 2-5 0,0 6-9 16,2-1-3-16,0 1-3 15,1-2 0-15,-3-3-3 16,0-2 2-16,0-6-1 16,0-4-2-16,0-5-14 0,-5-3-15 15,2-6-10-15,-3-3-22 16,3-4-26-16,3 0-23 16,-2-13-80-16</inkml:trace>
  <inkml:trace contextRef="#ctx0" brushRef="#br0" timeOffset="32612.6">16156 5267 122 0,'7'-15'204'0,"5"-1"-139"15,3 6 1-15,4 4-12 16,1 2-18-16,4 4-14 16,-4 0-6-16,0 4-2 0,-1 7-7 15,-5 4-3-15,-5 4-5 16,-3-2 2-16,-6 3 0 15,0-1-2-15,-8-2 2 16,-6-2-1-16,-5-3 0 0,2-1 0 16,-7-2-2-16,4-4-1 15,0-3-11-15,5-2-16 16,2 0-12-16,7-2-7 16,4-12-46-16,2-1-136 15</inkml:trace>
  <inkml:trace contextRef="#ctx0" brushRef="#br0" timeOffset="32836.08">16385 5085 368 0,'20'-12'45'16,"2"3"6"-16,-1 4 11 16,1 5-17-16,3 3-11 0,-4 13-7 15,-1 5-5-15,-3 6-5 16,-2 3-9-16,-4 3 0 15,-5 2-2-15,-6 4-1 16,0 0-1-16,-10 1-2 0,-4-3 0 16,-6 1-1-16,-3-6-19 15,-5-2-21-15,-1-7-43 16,2-7-92-16</inkml:trace>
  <inkml:trace contextRef="#ctx0" brushRef="#br0" timeOffset="33268.47">17389 5199 463 0,'0'0'5'16,"2"0"8"-16,15-5 11 16,7 0-15-16,5 1-6 15,1 0-4-15,3 2-32 16,-5 1-40-16,-4-1-69 15</inkml:trace>
  <inkml:trace contextRef="#ctx0" brushRef="#br0" timeOffset="33449.42">17456 5292 398 0,'-14'4'16'0,"7"-4"29"16,6 0 7-16,1 0-2 15,15 0-19-15,7-4-25 16,9-2-5-16,9 1 0 16,8-2-25-16,6 0-36 0,4-2-47 15,1-5-157-15</inkml:trace>
  <inkml:trace contextRef="#ctx0" brushRef="#br0" timeOffset="33735.11">18734 4991 466 0,'0'-2'6'0,"1"-9"32"15,4 11 7-15,-3 0-17 16,-2 0-17-16,1 13-11 15,3 3 5-15,-4 3 5 16,1 4-5-16,-1 2-2 16,2-1 0-16,-2 1-4 0,0-6 2 15,0 3-2-15,0-5-20 16,0 1-14-16,-3-4-33 16,-9-3-23-16,2-4-77 15</inkml:trace>
  <inkml:trace contextRef="#ctx0" brushRef="#br0" timeOffset="34026.92">18420 5302 463 0,'-6'1'14'15,"6"-1"31"-15,7 0 8 16,13 0-12-16,9 0-17 15,12 0-11-15,8 0-4 16,10-1 2-16,9-2 3 16,4 0-3-16,6-1-1 15,-3 0-5-15,-1 1-2 0,-8 3 1 16,-8-3-3-16,-16 3 0 16,-9 0-1-16,-11 0-1 15,-12 0-4-15,-8 0-15 0,-2 6-36 16,-12 0-31-16,-10-4-30 15,-2-2-154-15</inkml:trace>
  <inkml:trace contextRef="#ctx0" brushRef="#br0" timeOffset="34547.35">18262 5123 6 0,'0'0'324'0,"0"0"-296"16,1 0 30-16,5 0-7 16,3-3-14-16,3-1-11 15,5 0-11-15,2 2-4 0,5 0-5 16,3 0-4-16,-4 2-2 15,2 0-8-15,-2 0-47 16,-1 0-54-16,-4 0-173 16</inkml:trace>
  <inkml:trace contextRef="#ctx0" brushRef="#br0" timeOffset="35018.64">18524 5547 424 0,'-8'-9'36'0,"3"2"13"16,2 5-1-16,-1 2-23 15,2 2-4-15,1 12-15 16,1 6 5-16,0 5 12 15,0 3-1-15,0 6 0 0,0 0-9 16,1 2-3-16,-1-3-3 16,2 1-3-16,-2-3-2 15,0-6-1-15,0-2-1 16,0-7 2-16,0-1-2 16,0-5-3-16,0 1-14 0,0-6-29 15,0-1-20-15,0-4-26 16,0 0-14-16,0-6-33 15</inkml:trace>
  <inkml:trace contextRef="#ctx0" brushRef="#br0" timeOffset="35313.5">18504 5672 384 0,'7'-15'27'0,"2"3"22"16,1-1 9-16,3 6-14 15,6 2-17-15,-2 3-14 0,3 2-7 16,-1 2-2-16,0 9-1 16,-4 3-2-16,-3 2 0 15,-7 4-2-15,-3-2 2 16,-2 0-2-16,0-1 0 16,-5-2 2-16,-8-3-1 0,-1-1 1 15,0-4 0-15,-5 2 0 16,4-5 1-16,0-3-2 15,1-1-6-15,2 0-12 16,5 0-27-16,4-4-23 0,1-6-37 16,2-8-145-16</inkml:trace>
  <inkml:trace contextRef="#ctx0" brushRef="#br0" timeOffset="35622.15">18752 5520 403 0,'9'-2'30'16,"0"-10"2"-16,0 8 3 15,1 4-13-15,2 0-14 16,-5 4-7-16,0 7-3 0,-4 3 1 16,1 0 1-16,-4 2-2 15,0 0-2-15,0-1 1 16,-7-2 1-16,0-3 2 15,2-2 1-15,-2-2 1 0,4-3 1 16,3-3 3-16,0 0 3 16,0 0 12-16,8 0-7 15,4-7-11-15,5-3-3 16,-2 3 0-16,7-2-9 16,-4 2-23-16,0 0-24 15,-2 3-44-15,-2-2-123 0</inkml:trace>
  <inkml:trace contextRef="#ctx0" brushRef="#br0" timeOffset="35861.06">18995 5743 253 0,'-2'6'165'16,"2"-6"-132"-16,2 0 31 15,10 0-4-15,8 0-25 0,5-2-17 16,7-2-8-16,-1-1 0 16,-2 1-2-16,-2-1-7 15,-6 1-1-15,-6 2-8 16,-7 2-32-16,-3-1-31 16,-1-1-49-16,-6-1-87 15</inkml:trace>
  <inkml:trace contextRef="#ctx0" brushRef="#br0" timeOffset="36138.4">19110 5643 360 0,'-5'-3'43'0,"3"1"18"16,1 0-10-16,-1 2-11 15,0 0-20-15,2 6-8 16,0 6 10-16,0 4 1 15,0 2-2-15,2 3-5 0,-2 2-4 16,0-1-4-16,0 1-4 16,2-1-2-16,-1-1-1 15,1-3 0-15,1-4-1 16,-1-1 1-16,-1-5-10 16,3 0-16-16,1-5-12 15,0-1-15-15,6-2-28 0,2 0-16 16,1-7-95-16</inkml:trace>
  <inkml:trace contextRef="#ctx0" brushRef="#br0" timeOffset="36414.37">19404 5563 295 0,'1'-5'132'16,"1"1"-90"-16,0 2 23 0,-2 2-16 15,2 0-27-15,-2 9-11 16,4 5 5-16,-4 4 15 16,2 4-6-16,-2 1-8 15,2 0-4-15,-2 4-1 16,1-2-2-16,1 2-6 16,-2-2-2-16,0-2 1 0,2-2-4 15,-2-5 2 1,0 0 0-16,0-3-12 0,0-2-27 15,0-4-28-15,0-4-53 16,-4-3-128-16</inkml:trace>
  <inkml:trace contextRef="#ctx0" brushRef="#br0" timeOffset="39123.84">15398 6615 356 0,'1'-12'7'0,"-1"3"20"16,0-3 23-16,0 1-12 15,0 2-19-15,0 4-6 0,-3 0-2 16,-4 0 2-16,0 5-7 15,-3 0-1-15,2 0-1 16,-3 9-2-16,1 2 5 16,0 6 5-16,1 5 1 15,1 4-1-15,3 2 1 0,3 8 2 16,2 1 3-16,0 4 2 16,0 2-3-16,7 0-2 15,1-2-8-15,-1-4-3 16,-2-3-2-16,-1-3-2 15,-1-8 1-15,-3-4 0 16,0-3-2-16,0-5-13 0,0-4-16 16,-3-5-4-16,-2-2-6 15,-2-2-4-15,-2-9-17 16,-1-4-1-16,0-2-4 16,0-2-5-16,-5-1 18 0,3-3 8 15,-7 0 19-15,5 1 26 16,-2 1 20-16,2 3 50 15,2 2 6-15,5 2-17 16,2 3-6-16,3 4-5 16,2 0-10-16,7 1-14 0,10 1-12 15,7 3-10-15,9-2 0 16,5 1-2-16,5 2 1 16,-2 1-14-16,2-3-45 15,-3 0-44-15,-3-2-114 16</inkml:trace>
  <inkml:trace contextRef="#ctx0" brushRef="#br0" timeOffset="39444.95">15771 6628 382 0,'0'-10'4'15,"0"1"26"-15,-5 0 27 16,1 5-2-16,2 0-22 15,-1 4-20-15,0 0-4 16,-5 4 0-16,1 7 4 0,1 4 1 16,-2 5-2-1,3 5 2-15,-3 5 1 0,1 2 2 16,3 3-3-16,1 2-2 16,3 0 0-16,0-3-5 15,1-3-3-15,3-5-1 16,5-2-3-16,0-9 1 15,2 0 0-15,3-5-9 0,-1-2-21 16,2-5-19-16,0-3-17 16,-1 0-26-16,1 0-51 15,-3-9-135-15</inkml:trace>
  <inkml:trace contextRef="#ctx0" brushRef="#br0" timeOffset="40021.33">15908 6765 426 0,'0'-11'23'16,"0"-1"15"-16,3 1 11 15,4 2-10-15,6 2-15 16,3 4-16-16,0 3-3 16,4 0-3-16,-3 5-3 15,2 9 2-15,-6 2-1 0,-3 2 0 16,-1 6 0-1,-6-2-1-15,-3 0 1 0,0-2-1 16,0 1 1-16,-7-5-1 16,1-3 1-16,-1-5 2 15,0-1 0-15,4-1-2 0,-1-6 3 16,3 0-1-16,1 0 5 16,0 0 5-16,0-11-6 15,5 1-4-15,3-5-1 16,1-1 0-16,1-3-1 15,0-1 0-15,-2-2-1 16,3 1-1-16,-4-1-1 0,1 1 1 16,-1 2-1-16,-2 3 3 15,-2 1 0-15,-1 6 0 16,0-3 0-16,-2 4 0 16,0 5 1-16,0 2 0 15,0 1 0-15,-5 0-2 0,1 3 1 16,-1 11 0-16,0 1 1 15,3 6 3-15,-2 2 2 16,4 2 3-16,0 2-4 16,0-1 1-16,4-2-2 15,-1-1-2-15,6-5-1 0,0-2 0 16,0-4 0 0,2-2-4-16,1-5-12 0,-1-3-8 15,2-2-7-15,2 0-29 16,-2-6-40-16,1-6-35 15,-2-2-132-15</inkml:trace>
  <inkml:trace contextRef="#ctx0" brushRef="#br0" timeOffset="40355.03">16285 6596 262 0,'-2'-8'158'15,"-1"-4"-126"-15,3 1 16 16,0 5 13-16,0 3-21 16,0 3-17-16,5 0-12 0,3 0-5 15,4 9 2-15,0 8 6 16,2 4 6-16,1-2-4 16,1 8-2-16,-2 0-1 15,0 3 0-15,-1 2-2 16,-2-3-2-16,-2 5 7 15,-3-2-6-15,-4 0-6 0,-2-3 0 16,0-1-2-16,-7-3-1 16,-3-1 0-16,-4-5-1 15,-4-1-5-15,-2-2-18 16,-3-4-29-16,-2-5-43 0,-4-7-58 16,-3 0-252-1</inkml:trace>
  <inkml:trace contextRef="#ctx0" brushRef="#br0" timeOffset="41851.95">14089 6896 376 0,'-6'0'9'0,"-13"0"9"15,17 0 47-15,2-2-31 16,12-2-20-16,5 2-11 0,4 2-1 16,4-2 0-16,2 2-2 15,0 0 0-15,2 0-15 16,1 0-31-16,-1 0-32 16,-2-3-68-16</inkml:trace>
  <inkml:trace contextRef="#ctx0" brushRef="#br0" timeOffset="42436.24">14564 6733 396 0,'-5'-5'26'0,"3"-2"21"16,2 3 2-16,2 1-22 15,7 3-15-15,6 0-10 16,0 0-2-16,6 1 3 0,-4 12-3 16,1 1 0-16,-2 4 1 15,-3 1-2-15,-6 3 1 16,-4 1-1-16,-3 0 1 16,0-2-2-16,-6-3 4 15,-5 0-2-15,-2-5 1 16,1-1 1-16,0-5 5 0,2-3 0 15,5 0 1-15,1-4 0 16,3 0 0-16,1 0 2 16,0-8-3-16,0-2-5 0,8-3-1 15,3-3 0-15,0-2 0 16,3-1 0-16,-1-3-2 16,1 1 4-16,-1-2-3 15,-2 0 0-15,-3 3 0 16,-1 4 0-16,-1-1 0 15,-4 9 0-15,-2 1 0 0,0 1 0 16,0 5 3-16,0 1 0 16,0 0-1-16,-6 7-2 15,3 4 2-15,-4 6 1 16,3 3 7-16,2 1 1 16,1 4 6-16,1 0-6 15,0 0-5-15,0-1-3 0,5-3-2 16,5-3 1-16,2 0-1 15,3-6-1-15,5-1-4 16,4-4-27-16,3-5-34 0,4-2-84 16,1-4-227-16</inkml:trace>
  <inkml:trace contextRef="#ctx0" brushRef="#br0" timeOffset="42986.84">17159 6717 328 0,'-7'0'31'16,"0"0"16"-16,7 0 11 0,0 0-12 15,0 0-9-15,9 0-21 16,4 0-4-16,3 0 1 15,2 0 0-15,1 0-5 16,-1 0-1-16,0 0-4 16,-2 0-1-16,0 0-2 0,-3 0 0 15,-1 0-6-15,-4 0-26 16,-1 0-30-16,-3 4-23 16,-3-1-47-16,-1 1-78 15</inkml:trace>
  <inkml:trace contextRef="#ctx0" brushRef="#br0" timeOffset="43197.91">17231 6811 288 0,'-6'7'30'0,"3"-7"7"16,1 3 20-16,2-2-1 0,0-1-11 15,0 0-16-15,8 0-3 16,4 0 0-16,2 0-12 15,4 0-5-15,4 0-5 16,1 0-2-16,0 0-1 0,-1-1-1 16,2-2-28-16,-5 0-73 15,3-4-105-15</inkml:trace>
  <inkml:trace contextRef="#ctx0" brushRef="#br0" timeOffset="44296.97">18263 6754 105 0,'-5'0'162'16,"3"0"-101"-16,1 0-8 15,1 0 6-15,0 0-10 16,1-1-17-16,8-3-14 0,4 2-6 16,1-1 0-16,5 1-2 15,0 0-3-15,-1 1-4 16,4 1-2-16,-1 0-1 15,1 0-5-15,1 0-38 16,3 0-49-16,1 0-109 0</inkml:trace>
  <inkml:trace contextRef="#ctx0" brushRef="#br0" timeOffset="44879.45">18822 6814 320 0,'5'1'15'16,"1"-1"8"-16,3-1 16 15,1-7 1-15,3-1-3 16,1 0-16-16,3-7-6 15,-1 2 7-15,2-4-1 0,-2-5-3 16,2 3-10-16,-4 1-4 16,1-5-2-1,-3 4-1-15,-2-2 1 0,-5 2-2 16,-2 2 1-16,-3 3-2 16,0 5 0-16,0 3-1 15,-1 4 0-15,-5 3 0 0,-3 0-1 16,2 3 0-16,-2 7 2 15,-1 0 0-15,5 4-1 16,2 0 2-16,1 3-1 16,2-3-1-16,0 3 1 15,9-5 2-15,4 3-1 0,-1-1 1 16,5 1 0-16,-2-3 0 16,2-1-1-16,0 3 1 15,-2-1-1-15,-4-1 0 16,0 0 0-16,-4-2 0 15,-5 1 1-15,-2-3-1 16,0-1 0-16,-2 0 0 16,-8-3 3-16,-4-2-1 15,2-1 0-15,-6-1 0 0,-1 0-2 16,6 0 2-16,0 0-2 16,2 0-16-16,2-1-23 0,6-5-21 15,3 1-39-15,0-4-102 16</inkml:trace>
  <inkml:trace contextRef="#ctx0" brushRef="#br0" timeOffset="45613.54">19319 6618 421 0,'-3'-4'16'0,"1"0"4"16,2 3 8-16,0 1-4 0,0 0-21 16,0 9-2-16,0 8 5 15,0 1 6-15,3 3 2 16,3 2-8-16,0 1 0 16,-3-1-2-16,1-2-3 0,1-3 0 15,-2-2 0-15,-1-4 0 16,0-5 1-16,0-1-1 15,-2-4 4-15,1-2 6 16,2 0 12-16,-1-4-1 16,-1-7-13-16,5-1-2 0,-1-4-3 15,0-2-3-15,2 2 1 16,3-2 0-16,-2 1-1 16,3 0 0-16,-1 5-2 15,0 1 0-15,-1 2 0 16,2 6-1-16,-4 3 1 0,2 0-1 15,4 3-1-15,-3 10 1 16,2 1-1 0,2 4 3-16,-2 0 0 0,-2 1-1 15,0 2 1-15,-1-1 0 16,-4-4 0-16,-2-2 0 16,-1-3-1-16,0-4 0 0,-2-1 1 15,0-4 0-15,0-2 2 16,0 0 2-16,0-6 9 15,0-4-5-15,2-3-3 16,0-3-3-16,3 0 1 16,1-2-1-16,2 0-1 0,2 2 0 15,-1-1-1-15,1 2 0 16,2 4-1-16,0-1 0 16,0 4 0-16,3 5 1 15,-3 2-2-15,1 1 2 0,1 0-1 16,-4 4-2-16,0 7 3 15,1 0-1-15,-3 2 1 16,-2 1 0-16,-2 0 0 16,1-1 0-16,-3 3 0 15,-2-2 0-15,0 1-8 16,0-3-19-16,0 1-20 0,2-3-37 16,1-3-42-16,6-2-126 15</inkml:trace>
  <inkml:trace contextRef="#ctx0" brushRef="#br0" timeOffset="46191.51">19980 6657 404 0,'0'-11'21'0,"4"4"6"16,1-2 20-16,4 1-12 15,2 4-8-15,-2 4-16 16,4 0-6-16,-3 0-1 16,1 3-2-16,0 8-2 15,-2 1-1-15,-2 4 0 16,-2 2 2-16,-3 0-1 0,-2-2-2 16,0 1 2-16,0-2 0 15,-2-1-1-15,-3-4 1 16,0 0 0-16,1-3 0 15,1-3 1-15,1-1 0 0,2-3 0 16,0 0 0-16,0 0 3 16,0 0-1-16,5-7-1 15,4-4 0-15,-2 1-2 16,4-3 0-16,0 0-2 16,-3-7-3-16,2 2 0 15,-3 2-1-15,-2-4 2 0,-1 3-1 16,-1 4 3-16,-1 0 2 15,-2 2 0-15,0 4 4 16,0 3 4-16,0 1-2 16,0 3-4-16,-5 0-1 15,-1 3 0-15,0 7 6 0,0 2-2 16,0 6 6-16,1 0 3 16,3 1-1-16,2 2-1 15,0-3-1-15,0 2-6 16,9-4-1-16,2-2-2 15,3-1 1-15,3-3-1 0,2-4-1 16,3-1-15-16,1-3-37 16,-1-2-51-16,-3 0-135 15</inkml:trace>
  <inkml:trace contextRef="#ctx0" brushRef="#br0" timeOffset="46681.59">15290 7809 387 0,'-8'4'28'0,"3"-4"-7"16,5 0 31-16,5 0-4 16,14 0-25-16,8-6-11 15,3 2-4-15,6 1-5 16,3-1-3-16,2 0 2 0,-4 1-4 15,-1 0-19-15,-6 1-29 16,-6 0-19-16,-10 2-53 16,-11-2-123-16</inkml:trace>
  <inkml:trace contextRef="#ctx0" brushRef="#br0" timeOffset="46881.25">15342 7912 340 0,'-9'4'18'0,"6"-4"10"16,3 0 22-16,6 0-18 0,13 0-4 15,8 0-14-15,7-4-10 16,5-1-2-16,2 1-2 16,5 1-4-16,-6-4-32 15,-4-1-39-15,-3 0-37 0,-6-1-105 16</inkml:trace>
  <inkml:trace contextRef="#ctx0" brushRef="#br0" timeOffset="47179.88">15664 7703 332 0,'-8'-3'24'0,"3"-1"22"15,-1 4 4 1,5 0-18-16,1 0-19 0,0 6-2 15,3 3 1-15,8 0 2 16,5 2-3-16,2 0 0 16,3-5-6-16,1 3-3 0,-2 2 0 15,-2-5-1-15,-5 0 0 16,-6 2-1-16,-4 0-2 16,-3-1-2-16,0 3 0 15,-5 1 5-15,-8 1-1 0,-5 2 3 16,2 4-1-16,-3-3-1 15,-1 5-1-15,1-2 0 16,4 3-19-16,4-9-43 16,3-2-81-16</inkml:trace>
  <inkml:trace contextRef="#ctx0" brushRef="#br0" timeOffset="47728.6">17098 7650 303 0,'0'-11'41'0,"-7"1"4"16,0-1-5-16,-2 4-17 15,-2 2-7-15,0 3-4 16,-2 2 3-16,1 0-1 0,2 3-2 16,-2 6 4-16,2 6-1 15,1 0-2-15,1 5-1 16,5 5 1-16,1 2 1 16,2 3-2-16,0 4-3 0,0 0-1 15,2 3-4-15,1-1-1 16,0 0 0-16,-1-4-2 15,-2-6-1-15,0-1 2 16,0-5-1-16,0-3-3 16,0-8-10-16,-5 1-10 15,0-5-19-15,0-3-20 0,-2-2-5 16,0 0-12-16,-5-6-32 16,2-6-30-16</inkml:trace>
  <inkml:trace contextRef="#ctx0" brushRef="#br0" timeOffset="47888.89">16843 7927 151 0,'-9'-17'62'0,"3"3"16"0,1 3-12 16,5 3-12-16,0 1-5 15,8 1-26-15,6 2-11 16,8 2-6-16,7 1-4 0,6-2-2 16,4 2 0-16,5 1-23 15,-5-1-41-15,2-5-55 16,-3-2-165-16</inkml:trace>
  <inkml:trace contextRef="#ctx0" brushRef="#br0" timeOffset="48149.07">17335 7682 283 0,'0'-12'63'0,"0"3"-34"15,-2 0 29-15,-1 5-11 0,-1 4-19 16,-1 0-13-1,-1 4-5-15,1 10 3 16,1 4 6-16,-3 5-2 0,4 4 1 16,1 2-6-16,0 1-2 15,2 2-2-15,0 1-3 16,0-2-3-16,4 1-1 0,3-5 0 16,3-1-1-16,0-5-6 15,4-4-21-15,1-3-24 16,2-7-30-16,0-5-45 15,0-2-135-15</inkml:trace>
  <inkml:trace contextRef="#ctx0" brushRef="#br0" timeOffset="48673.98">17522 7795 373 0,'3'-17'20'0,"4"5"29"15,1-2 9-15,4 5-12 0,3 0-14 16,1 6-18-16,2 0-8 16,0 3 1-16,-2 4-2 15,-2 9-5-15,-1 5 1 16,-6 1 0-16,-3 2-1 0,-2 1 0 16,-2-1 0-16,0-1-2 15,-6-4-1-15,-1-2 1 16,-1-2 0-16,1-2 2 15,2-4 0-15,0-3 0 16,5-3 1-16,-2 0-1 0,2 0 4 16,0-3-3-16,7-7-1 15,0-2 0-15,5-5-1 16,-2 2 1-16,0-3 0 16,0-4-2-16,-1 3-1 15,-4 0-1-15,0-2 0 16,-3 2 1-16,-2 1 3 15,0 4-2-15,0 3 2 0,0 4 2 16,0 3 0-16,0 4-1 16,-5 0 1-16,1 9 2 15,-1 4 3-15,2 5 1 0,1 3 3 16,0 0 1-16,2 1-1 16,0 0-4-16,2-1-4 15,3-6-3-15,2 2 0 16,4-5 0-16,0-3-20 15,1-4-14-15,5-1-31 16,-2-4-36-16,0 0-70 0</inkml:trace>
  <inkml:trace contextRef="#ctx0" brushRef="#br0" timeOffset="48925.55">17908 7650 305 0,'2'-18'49'0,"0"6"28"16,0 3 5-16,-2 7-14 16,5 2-25-16,0 5-33 15,2 10 7-15,4 2 8 0,2 7-3 16,0 2-6-16,-5 2-1 16,1 0-5-16,-4 0-6 15,-3 1-3-15,-2 1 0 16,0 2-1-16,-10-1-4 15,-3-1-21-15,-1 2-17 0,-2-6-30 16,-4-1-73-16,1-8-226 16</inkml:trace>
  <inkml:trace contextRef="#ctx0" brushRef="#br0" timeOffset="49311.35">18687 7691 327 0,'0'0'48'0,"0"0"18"0,2 0-20 15,9 0-8 1,2 0-16-16,1 0-16 0,4 0-4 15,1 0-2-15,1 0 0 16,0 2-26-16,-1 1-40 16,-2-1-67-16,-5-2-155 0</inkml:trace>
  <inkml:trace contextRef="#ctx0" brushRef="#br0" timeOffset="49490.97">18748 7804 373 0,'-8'3'28'16,"0"-1"24"-16,6-2-3 16,2 0-9-16,4 0-15 15,12 0-17-15,3 0-7 16,8-5-1-16,7 4-15 16,1-2-41-16,3-1-39 15,1 0-105-15</inkml:trace>
  <inkml:trace contextRef="#ctx0" brushRef="#br0" timeOffset="50010.64">19528 7766 427 0,'5'-12'29'16,"1"1"18"-16,6-5-1 0,0 0-7 15,5-2-17-15,-1-4-17 16,2 1-3-16,2 0 0 16,-4-1-2-16,-1 3 1 15,-3-1 0-15,-2 3-1 16,-5-2-1-16,-2 7 1 0,-3-1-4 16,0 5 1-16,0 2-1 15,-6 2 1-15,-3 4-1 16,1 0-2-16,-1 2 2 15,-1 9 1-15,3 0 2 16,4 5 1-16,1 0-2 16,2 3 2-16,0 3 0 0,10-1-1 15,5 1 3-15,1-1-2 16,4-1 0-16,-3-2 1 16,0 0-1-16,-3-4 1 15,-1-2 2-15,-4 1-3 16,-1-5 2-16,-3 2-2 0,-5-2 1 15,0-4 0 1,0 1 2-16,-6 1 1 0,-8-3 0 16,-1 0 0-16,-4-3-1 15,-1 0 1-15,-2 0-2 0,3 0-2 16,-1 0 1-16,6 0-6 16,4-4-19-16,3-2-20 15,7-1-23-15,0-4-49 16,9-5-143-16</inkml:trace>
  <inkml:trace contextRef="#ctx0" brushRef="#br0" timeOffset="50741.32">19943 7538 421 0,'0'-6'21'16,"0"5"26"-16,2 1 2 15,-1 0-24-15,1 3-15 16,2 12 0-16,-1 0 4 16,2 7-2-16,-1 1-2 15,4 2-5-15,-5-2 0 0,2 2-3 16,-1-4-2-16,1-3 1 16,-3-3 0-16,1-5-1 15,-1-2 1-15,0-3-1 16,0-3 1-16,0-2 2 15,2 0 2-15,3-7-4 0,0-2 0 16,1-4-1-16,2-1 1 16,-1-6-1-16,1 1 1 15,3-3-1-15,-2 1 0 16,0-2 1-16,1 3-2 16,0 1 1-16,2 4 1 0,-2 1-1 15,3 5-1-15,-3 5 1 16,0 4 0-16,1 0 0 15,-1 11-2-15,-2 5 1 16,0 7 0-16,1 2-1 16,-2 2 4-16,0 0-4 0,-4-2 2 15,-1-4 0 1,-1-3 0-16,-1-1 0 0,-2-9 0 16,0-1 2-16,0-3-1 15,0-4 2-15,0 0 10 16,0 0 16-16,0-8-13 15,0-2-9-15,0-5-3 16,2 0 1-16,4-3-3 0,3-3-1 16,-1-3 1-16,3 5-2 15,0-3 0-15,0 2 0 16,-1 5 0-16,3 2-2 16,-1 4 1-16,2 4 0 0,-4 3 0 15,2 2 0-15,0 0 0 16,-2 11 0-16,-1 1 0 15,2 6-1-15,-2 0 1 16,-4 2 1-16,0 2-1 16,-2-2 1-16,-1 3 1 0,-2-3-1 15,0-4-2 1,0 2-9-16,0-7-15 16,-2 3-14-16,-1-5-19 0,3-2-41 15,0-3-46-15</inkml:trace>
  <inkml:trace contextRef="#ctx0" brushRef="#br0" timeOffset="51269.91">20625 7543 390 0,'7'-14'22'15,"3"1"28"-15,2 3 2 16,3 3 3-16,0 3-19 15,-1 4-22-15,1 0-10 16,-3 7-3-16,2 9 0 16,-8 2 1-16,1 5-5 0,-3 0 6 15,-4 2-3-15,0-1-2 16,0-5 2-16,-4 1-5 16,-3-6 2-16,2-2-1 15,1-5 3-15,0-3 2 16,4-2-1-16,0-2 1 0,0 0 2 15,2-2-1-15,9-9 0 16,-2-1-2-16,3-2 1 16,1-2-1-16,-4-4 0 15,2 0 1-15,-3-1-1 16,-2-1 1-16,-2 3-1 0,-1-1 0 16,-1 4 1-16,0 4-1 15,-2 5 0-15,0 1 7 16,0 6-2-16,0 0-2 15,-2 2-3-15,-3 11 0 16,-2 1 4-16,4 7 3 0,-3 1 3 16,4 1-1-16,2 4-1 15,0-4-1-15,0-2-3 16,4 1-2-16,5-5 0 16,1 0-1-16,3-5 0 15,1-3-12-15,-1 0-20 16,0-6-19-16,-5-3-53 0,-1 0-97 15</inkml:trace>
  <inkml:trace contextRef="#ctx0" brushRef="#br0" timeOffset="51703.44">19695 7950 455 0,'-25'2'7'16,"10"-2"10"-16,10 0 25 15,5 0 3-15,5 0-4 16,12 0-19-16,10 0-8 0,5 0-2 15,12 1 1-15,9 0-1 16,8-1-4-16,5 3-2 16,7-3 0-16,3 0-2 15,5 0 0-15,1 0-2 0,0 0 1 16,-6 0 1-16,0 0-2 16,-11 0 5-16,-11-3-2 15,-11 2-2-15,-11 0-1 16,-9-1 0-16,-10 0-2 15,-4 2 0-15,-7 0 0 0,-2 0-2 16,0 0-16-16,-6 0-14 16,-8 0-1-16,-4 0-19 15,-7 4-54-15,-2-2-72 16</inkml:trace>
  <inkml:trace contextRef="#ctx0" brushRef="#br0" timeOffset="52377.21">20108 8196 368 0,'-11'1'9'15,"3"-1"10"-15,8 0 37 16,0 0-8-16,8-3-15 15,3-1-11-15,1 0-7 0,4 1 4 16,0-2 1-16,-1 3-2 16,-1-2-1-16,-1 4-1 15,-1 0-1-15,-2 0 0 16,-1 10-8-16,-2 2-2 16,0 2-1-16,-4 6-2 15,-3-2 0-15,0 1-1 0,0 1-1 16,-2-1 2-16,-3 1-2 15,-2-5 0-15,2-1 1 16,0-5-1-16,0-2 1 16,3-4-1-16,1-1 0 0,-1-2 1 15,2 0 1-15,0 0 1 16,0-2-1-16,2-6-1 16,4-3 1-16,1-3-2 15,2-3 0-15,3-2 0 16,-3-2 0-16,2-1 0 0,-2 1-3 15,0 1 1-15,-4 0 0 16,1 6 1-16,-3 1 0 16,-1 5 2-16,0 2-1 15,-2 5 0-15,0-2 1 16,0 3-1-16,-2 0 1 16,-5 3 0-16,0 7 0 0,0 3 3 15,-1 4 4-15,3 1 3 16,1 2-1-16,3-1-4 15,-1 3 1-15,2-2-2 16,0-2-1-16,5-3-2 16,4 0 2-16,2-5-2 0,1 0-1 15,3-7 0-15,-1-1 0 16,3 0-1-16,-3-2-15 16,-4 0-28-16,-2-7-26 15,-4-3-64-15,-3-4-130 0</inkml:trace>
  <inkml:trace contextRef="#ctx0" brushRef="#br0" timeOffset="82406.45">14213 633 301 0,'3'-23'-4'0,"6"2"4"16,-5-1 4-16,1 6 11 16,-4 4 3-16,1-1 4 15,0 6 4-15,-2 3 3 0,0 4-10 16,0 0-12-16,0 9-10 15,0 11 2-15,3 5 0 16,-2 12 2-16,1 8 7 16,-2 8 3-16,2 12 4 0,0 2 6 15,-2 12-5-15,1 10-3 16,-1 7-5-16,0 6-2 16,-1 9-5-16,-5 1 1 15,0 5 0-15,-4 5-1 16,-1 3-1-16,-5 7 1 15,0 3 1-15,-4 1 1 0,0-1 1 16,1-3 5-16,-1-7 3 16,2-11 2-16,3-12 1 15,3-9-2-15,3-9-1 16,2-13 0-16,3-10-2 0,1-9-7 16,1-13-1-1,2-12-2-15,0-8 1 0,0-10-8 16,5-7-22-16,9-2-23 15,1-7-41-15,-1-20-30 16</inkml:trace>
  <inkml:trace contextRef="#ctx0" brushRef="#br0" timeOffset="83111.23">15527 981 241 0,'-7'-22'85'0,"3"4"-70"0,-1 4 7 16,3 3 14-16,1 4-5 15,1 2-11-15,0 5-6 16,0 0-11-16,0 8-7 15,0 6 3-15,0 5 6 0,1 6 6 16,1 4-1-16,1 2-2 16,-1-2 0-16,0 2-3 15,0-1-1-15,-2-5 0 16,0-2 4-16,0-3 2 16,0-6 1-16,0-3-4 15,0-4-1-15,0-3-2 0,0-1 0 16,0-2 0-16,0-1 1 15,1 0 0-15,6 0 0 16,8 0-1-16,4 0-2 16,7-4 0-16,4 1-2 15,4-4 0-15,5 2-16 16,-2-1-21-16,2 1-5 0,1 2-24 16,-4-6-55-16,2 0-114 15</inkml:trace>
  <inkml:trace contextRef="#ctx0" brushRef="#br0" timeOffset="83751.97">16355 865 396 0,'0'-21'-11'0,"0"3"17"0,0-2 26 16,-2 6 2-16,-5-1-13 15,0 3-10-15,-4 1-5 16,-2 4-5-16,-3 5-2 16,0 2 1-16,-4 0-3 0,3 2 1 15,-4 9 1-15,8 1 0 16,-1 2 1 0,7 4-3-16,6-3 0 0,1 2 1 15,1 3 1-15,12 0 1 16,5 0-1-16,1 1 1 15,3 2 0-15,0 1 0 0,-5-3 0 16,0-2 1-16,-8-1-2 16,-6 0 1-16,-3-4-7 15,0-1 4-15,-9-2 3 16,-6-4-1-16,-4 0 1 16,-3-5 6-16,5-2 1 15,-1 0-2-15,4 0-2 16,2 0 0-16,5 0 1 0,6 0-2 15,1-2 3-15,0-2-4 16,0 1-2-16,0 0 0 16,7 3-1-16,-2 0-2 15,3 0 2-15,0 3-1 0,1 10 0 16,3 4 1-16,-2 4 2 16,-3 8-1-16,-2 3 2 15,0 1 7-15,-2 3 2 16,-3 0 1-16,0-1 3 0,0-2-6 15,-2-1 2-15,-4-5 2 16,3-2-5-16,1-4-2 16,2-5-4-16,0-2 1 15,0-3 0-15,3-6-2 16,11-1 2-16,3-4 1 16,7 0 0-16,4-4-10 0,3-6-32 15,3-7-43-15,0-2-64 16</inkml:trace>
  <inkml:trace contextRef="#ctx0" brushRef="#br0" timeOffset="84254.04">16831 1076 414 0,'0'-8'-3'0,"0"2"13"16,0-7 29-16,0 4 15 0,5-5-27 15,4-3-11-15,3-2-8 16,5-3 0-16,3-1-1 16,-1-2-3-16,1-1-2 15,-6 2-2-15,3 1 0 16,-7 2 1-16,-2 4-1 0,-5 5-1 16,-1 5-2-16,-2 1-2 15,0 6-2-15,0 0-14 16,-5 0-7-16,-1 8 7 15,2 2 6-15,-3 5 8 16,6-1-1-16,-1 2 2 0,2 2 3 16,0-4-1-16,7 1 4 15,6-3-1 1,-1 2 1-16,2-3 1 0,1 2 0 16,-1-3 0-16,1 1-1 15,-5-2 2-15,2 1-2 16,-4-2 0-16,-3 2 0 0,-1-3 0 15,-4 0 0-15,0 1 0 16,-2-2 1-16,-8-2 10 16,-9 2 5-16,-1-5 2 15,-2-1-4-15,-2 0-4 16,2 0-6-16,3 0-2 0,2 0-2 16,9 0-17-16,6 0-24 15,2-3-23-15,5-9-94 16</inkml:trace>
  <inkml:trace contextRef="#ctx0" brushRef="#br0" timeOffset="84965.2">17264 838 218 0,'0'-2'187'0,"0"-7"-163"16,0 4 14-16,0 3 10 15,0 2-25-15,0 0-22 16,0 11-7-16,0 3 2 16,0 6 3-16,0 1 1 15,0 5 0-15,3-4 0 16,2 3 0-16,1-4 0 16,-1-4 1-16,0-2-1 0,-1-5 0 15,-2-2 1-15,0-5 0 16,0-2 1-16,-1-1 1 15,-1 0 6-15,4-3 29 0,-1-8-16 16,1-3-16 0,1-2-4-16,5-2-2 0,0-3 0 15,1 1 0-15,2 1-1 16,2 1-3-16,-1 5-1 16,-2 4 2-16,-2 4 1 15,5 1-2-15,-1 4 0 0,1 2-1 16,0 9 0-16,2 1 3 15,-3 6-1-15,1 2 1 16,-5-1 2-16,-3-1-1 16,1 0 0-16,-6-7-1 0,1-1 0 15,-3 0 1-15,0-6 1 16,0-2 0-16,0 0 1 16,0 0 0-16,0-2 4 15,0 0 9-15,0 0 14 16,0-7-7-16,0-4-6 15,0-3-8-15,2-4-5 16,5-3-4-16,6 0 4 16,-1-3-4-16,1 2 1 0,3 5 1 15,-2-1-1-15,-1 7 0 16,-1 2-1-16,3 6 0 16,-2 3-2-16,-3 0-2 0,1 7 3 15,0 4 0-15,-1 3 1 16,-2 2 1-16,1 2 0 15,-4-1 1-15,-1 4-1 16,-3-2 0-16,-1 0-4 16,0-1-18-16,0-2-14 15,0 0-16-15,0-1-19 0,0-7-23 16,2 0-38-16</inkml:trace>
  <inkml:trace contextRef="#ctx0" brushRef="#br0" timeOffset="85471.95">17854 886 363 0,'5'-14'3'15,"4"-4"40"-15,3 4 18 16,-2 3-3-16,0 2-28 16,2 4-15-16,-2 5-11 0,1 0-5 15,0 7-4-15,1 9 1 16,-3 4 1-16,1 3 1 15,-5 2 1-15,-3 2-3 16,-2-6-11-16,0-1 1 16,-2-3 0-16,-5-4 8 0,2-2 3 15,0-6 3-15,4 1 1 16,-3-6 0 0,4 0 3-16,0 0 14 0,0-6 11 15,2-5-23-15,3-3-3 16,5-4-2-16,-2-1 0 0,1-3 0 15,2-2-1-15,-4 0 0 16,2 3 0-16,-4 1 0 16,2 2 1-16,-6 6 0 15,1 1 7-15,0 7 2 16,-2 3-3-16,0 1-5 16,0 1-7-16,-2 10-5 0,-1 7 6 15,-2 3 2-15,2 4 2 16,1 2 0-16,2 0 0 15,2-2 0-15,-1 0 0 16,9-4 1-16,0-3-1 16,4 0 1-16,1-5-2 0,-1-1-16 15,5-4-29-15,-6 1-27 16,-1-5-55-16,-3-2-75 16</inkml:trace>
  <inkml:trace contextRef="#ctx0" brushRef="#br0" timeOffset="85862.56">16766 1263 380 0,'-20'0'6'0,"5"-1"16"16,15-6 25-16,17 0-10 0,10 0-16 16,11 4 5-16,12-5-9 15,11 5 4-15,6-3-4 16,2 5-4-16,7-1-4 16,1 0 2-16,2 2-4 15,0-2-1-15,0 2 1 16,-4 0-3-16,-5-2 2 15,-3-1-1-15,-13 2 1 0,-9-1-2 16,-8-1-3-16,-8 3 0 16,-9 0-1-16,-6 0 0 15,-5 0 0-15,-1 0-13 16,-6 3-17-16,-2 3-26 0,-7 0-32 16,-8 0-14-16,-7 3-68 15</inkml:trace>
  <inkml:trace contextRef="#ctx0" brushRef="#br0" timeOffset="86443.14">17335 1468 290 0,'-2'-9'149'0,"2"-2"-140"15,0-2-4-15,7 3 25 0,2 3-10 16,4 1-4-16,1 4-9 16,1 2-5-16,-1 0-2 15,1 6 0-15,-1 8-2 16,-3 4 1-16,-2 4-2 0,-4 0 2 16,-5 1 0-16,0 1-6 15,0-6-1-15,-3-2 3 16,-6-4 2-16,1-3 3 15,1-3 2-15,2-4 0 0,1-2 1 16,3 0 8-16,1 0 7 16,0-8-8-16,0-2-4 15,3-3-5-15,6-1 2 16,2-1-4-16,0-2 4 16,-1 1-1-16,3-2-2 15,-4 2 4-15,-2 0-4 0,0 2 0 16,-3 1 0-16,-2 4 3 15,0 2 5-15,-2 1 0 16,0 5 0-16,0-1-1 16,0 2-3-16,0 0-4 15,0 0-2-15,-4 3 0 0,0 8 1 16,-3 2-3-16,3 1 4 16,1 2 2-16,1 2 0 15,2 0 1-15,0-3 1 16,0 2-2-16,7-1-1 15,8-2 0-15,-1-3 0 0,6 0-1 16,5-3-24-16,1-4-45 16,3-4-57-16,0 0-158 15</inkml:trace>
  <inkml:trace contextRef="#ctx0" brushRef="#br0" timeOffset="87138.42">18370 710 465 0,'2'-25'6'16,"-1"2"6"-16,5 3 18 0,2 4 16 15,1 3-23-15,1 5-11 16,2 2-11-16,3 6-2 16,-1 0-1-16,-1 2-4 15,2 10 2-15,-2 4-1 16,-4 6 1-16,-2 1 2 0,-2 4-1 16,-3-1 2-16,0 3 0 15,-2 2 1-15,0-3 0 16,0 2 1-16,0-1-1 15,0-4 1-15,0 0 0 16,0-4-1-16,7-3 2 16,3-1-2-16,2-7 5 15,4-1-1-15,-2-2 0 0,5-4 0 16,-4-3 0-16,2 0-1 16,-7 0 0-16,-1-1-1 15,-3-5 2-15,-2-1-1 0,-4 2-1 16,0-1 0-16,-2 3-3 15,-8-1-1-15,2 4 0 16,-5 0 0-16,0 3 0 16,3 7-1-16,-2 8 0 15,0 4 1-15,5 0 0 0,0 7 2 16,-1 5 5 0,5-1 1-16,-1 3 2 0,4 0-2 15,0-1 4-15,0-2-3 16,0-3-2-16,0-3 2 15,0-2-2-15,0-3-1 16,0 0 3-16,0-2 0 16,-3-2 1-16,-7-2-1 0,-4-4-1 15,0-3 2-15,-4 0-1 16,1-5-1-16,-3-1-2 16,-2-1-2-16,-1-2 0 15,1 0-9-15,-5 0-36 16,4-4-54-16,0-8-216 0</inkml:trace>
  <inkml:trace contextRef="#ctx0" brushRef="#br0" timeOffset="102949.52">19341 1024 325 0,'-16'-8'9'0,"7"0"10"15,2 2 20-15,3 1-1 0,-1 0-6 16,1 3-2 0,4 0-7-16,0 0-6 0,6 0-12 15,4 2-2-15,5-1 1 16,2-1-3-16,7 2 0 15,-2 0 0-15,-1-1 0 0,2-2-7 16,-3 3-22-16,-4-1-7 16,-5-1-19-16,-5 0-43 15,-6 2-86-15</inkml:trace>
  <inkml:trace contextRef="#ctx0" brushRef="#br0" timeOffset="103124.96">19307 1091 248 0,'-5'4'1'16,"3"-3"4"-16,2-1 25 0,0 0 7 15,9 0-8 1,7 0 1-16,3 0-6 16,5 0-24-16,3-4-1 0,3 3-13 15,6-2-50-15,2-2-81 16</inkml:trace>
  <inkml:trace contextRef="#ctx0" brushRef="#br0" timeOffset="143109.37">2232 9181 350 0,'-6'-2'8'15,"4"0"3"-15,-1 2 21 0,3 0-15 16,0 9-12-16,3 4 10 16,7 2 4-16,0 7 5 15,4-1-4-15,1 4-6 16,-1-3-3-16,1 0-5 15,-3 0-1-15,1-2-3 16,-2-2-1-16,-3-4 0 0,-3 0 0 16,2-3 0-16,-2 0-5 15,-2-7-18-15,1 0-17 16,-4-4-24-16,0-1 11 16,0-10-14-16,0-5-98 15</inkml:trace>
  <inkml:trace contextRef="#ctx0" brushRef="#br0" timeOffset="143329.06">2327 9236 298 0,'-3'-9'32'0,"-2"4"-1"0,2 2 9 15,-1 3-4-15,1 0-9 16,1 0-14-16,-3 12-11 16,1 1-1-16,1 4 4 15,-5 6 1-15,3 0 0 16,-4 2-2-16,0 3-3 15,-2-4 1-15,0-1-1 16,-1 2-2-16,-1-4-17 16,1-2-8-16,-1-3-11 0,2-8-20 15,-1-3-27-15,1-5-33 16</inkml:trace>
  <inkml:trace contextRef="#ctx0" brushRef="#br0" timeOffset="143480.87">2093 9375 262 0,'-1'-9'26'16,"1"0"24"-16,0 2-1 16,3 0-10-16,10-2-17 15,8 1-14-15,10 0-6 0,6 0-1 16,7-2-2-16,2-1-49 16,6-3-112-16</inkml:trace>
  <inkml:trace contextRef="#ctx0" brushRef="#br0" timeOffset="144877.04">4355 9260 321 0,'1'1'7'0,"-1"1"-10"16,0 1 5-16,0 3 5 15,-4 1 6-15,-3 0-2 16,-3 0-5-16,-1 0-1 16,-4-3 3-16,0-1 6 15,0 0 2-15,-4-3 0 16,2 0-1-16,-3-6-4 0,6-5 2 15,1-4-6-15,2-6 1 16,6 2-2-16,3-5-5 16,2-1 1-16,-1 0 1 15,11 4-3-15,1 0 0 0,2 9 0 16,-1 2-1 0,1 9 0-16,4 1-1 0,0 12-1 15,-3 11 0-15,1 6 2 16,0 7 0-16,-1 3-2 15,-4 2 2-15,-5-1 1 16,-3-2 0-16,-2-5 1 16,0-4 1-16,-7-5 4 0,-5-6 8 15,-5-7 1-15,-1 0 2 16,-1-6-4-16,-3-4-4 16,-5-1-6-16,6 0 0 15,-1 0-1-15,2-3-1 0,3-5 1 16,-2 1-2-16,4-1-2 15,-2 0 1-15,5 1-2 16,-1-1 0-16,4 4 2 16,2 0 1-16,1 2-2 15,6 2 1-15,0 0-4 16,0 4-3-16,13 2 7 16,3 7 1-16,5 0 1 0,5 1 0 15,6-1 1-15,-1-1 0 16,6-3 0-16,2-2 0 15,0-6-1-15,0-1 1 0,2 0 0 16,-1-15 0-16,-2-4 0 16,-4-8 6-16,-6-2-2 15,-4-3-2-15,-8 0 0 16,-3-2 4-16,-8 0 3 16,-5 0-3-16,-2 2-4 15,1 0-3-15,-9 2 0 16,0 3-1-16,-1 4 0 0,3 5 1 15,-1 7-1-15,4 7 1 16,0 4-1-16,2 3-2 16,1 11 0-16,2 7 2 15,0 8 2-15,0 5 2 0,2 8 1 16,3 4 1-16,2 2 1 16,-2 8 6-16,0 2 1 15,3 0 2-15,-3-3-4 16,1-1-6-16,0-10-1 15,0-5 0-15,2-7-2 0,-1-6-1 16,3-7-2-16,-3-6 2 16,4-4 0-16,2-8-2 15,0-1 3-15,-1-1 1 16,2-12-3-16,1-3 0 16,-7-5-5-16,-1-3-5 15,-4 1-2-15,-3-2-4 0,-3 0-8 16,-11 2 2-16,-4 0 3 15,-1 5 3-15,-3 2 6 16,2 5 7-16,1 6 0 16,2 2 0-16,2 3 2 15,5 0 1-15,5 7 0 16,3 0-2-16,2-1 0 0,5 2-1 16,12-1-8-16,6-2-25 15,6-5-41-15,5 0-77 16</inkml:trace>
  <inkml:trace contextRef="#ctx0" brushRef="#br0" timeOffset="145445.34">6080 9166 276 0,'0'-10'5'15,"0"3"34"-15,0 3 18 16,0 4-11-16,-2 0-17 16,2 5-19-16,0 8-3 15,0 8 8-15,0 1 3 0,0 4 3 16,0 3-2-16,0 0-3 15,0 2-5-15,2-1-3 16,2-1-4-16,-3-4 5 16,-1-2-1-16,2-1-4 15,0-4-1-15,1-4-1 0,-3-3-1 16,2-4 0-16,0-2 0 16,1-3 1-16,3-2 0 15,3 0 0-15,3 0-1 0,9 0 0 16,-1-6 0-16,7 1-1 15,4-2-1-15,5 4-18 16,1-3-22-16,0 1-33 16,0-1-40-16,-1-2-132 15</inkml:trace>
  <inkml:trace contextRef="#ctx0" brushRef="#br0" timeOffset="146029.06">6722 9157 316 0,'-1'-23'44'15,"-8"0"-32"-15,-3 1 18 0,-1 5 4 16,-1 5-17-16,-1 1-10 16,-1 4-5-16,1 3-2 15,1 4 0-15,-1 0 0 0,3 1-2 16,5 9 2-16,2 2-1 15,3 2 0-15,2 4 0 16,2 2 0-16,8 5 0 16,4 0-1-16,6 2 5 15,-1 1-3-15,-3 0 0 16,-3-2 0-16,-3-2 1 0,-5-1-1 16,-1-3 0-16,-4-3-1 15,-2-2 2-15,-8-6 1 16,-5 0 2-16,-3-5 14 15,2-1 3-15,-2-3-4 16,2 0-2-16,4 0 2 16,0-7-2-16,7 0-9 15,1 0-3-15,4-4-1 0,0 3-1 16,2 2-1-16,7-1-1 16,-1 4 0-16,0 3 0 15,3 0-1-15,0 3 1 16,-2 10-2-16,0 3 2 0,-2 5 3 15,-3 7 3-15,0 2 2 16,-3 5 5-16,-1 1 2 16,0 2 0-16,0-2 0 15,0-2-5-15,-1-2-1 0,-3-5-1 16,1-6-4-16,3-1-2 16,0-8 1-1,0-1-1-15,10-6 0 0,1-3 1 16,7-2-6-16,-1 0-25 15,5-9-35-15,2-9-104 0</inkml:trace>
  <inkml:trace contextRef="#ctx0" brushRef="#br0" timeOffset="146556.04">7679 9139 170 0,'0'-10'140'0,"0"-3"-112"16,-5 1 21-16,-2 3 3 0,-3 2-17 15,-3 0-10-15,-1 5-8 16,-1 2-3-16,1 0-8 15,-1 5-4-15,3 8 1 16,3 3 1-16,-2 5 2 16,7 6 4-16,1 2 2 15,3 6 0-15,0 3 2 0,7 0-3 16,2 4-5-16,2-5-3 16,-1 1-1-16,0-8-1 15,-1-2-1-15,-1-3 1 16,-3-5-2-16,2-6-10 0,-4-3-11 15,-3-4-16-15,0-5-18 16,0-2-21-16,-7 0-21 16,-6-9-115-16</inkml:trace>
  <inkml:trace contextRef="#ctx0" brushRef="#br0" timeOffset="146734.56">7455 9394 265 0,'-5'-1'65'15,"5"-3"-25"-15,0 1 1 16,3-1-2-16,14 0-23 16,2 1-4-16,10-3-8 0,5 1-2 15,8 1-2-15,2-3 0 16,2 4-38-16,-4-3-32 16,1 1-59-16</inkml:trace>
  <inkml:trace contextRef="#ctx0" brushRef="#br0" timeOffset="146998.34">7964 9211 301 0,'-4'-12'62'0,"-4"1"-53"0,1-2 39 16,2 7 6-16,0 3-21 15,-2 3-14-15,-3 0-13 16,2 11-1-16,-1 8 4 15,-1 3 2-15,3 4 4 16,2 5 0-16,3 0-6 16,2 2-4-16,0 0-5 0,7-2 2 15,4-2-2-15,4-3 0 16,5-2-7-16,-1-6-23 16,3-4-20-16,1-6-19 15,0-4-48-15,-1-4-123 0</inkml:trace>
  <inkml:trace contextRef="#ctx0" brushRef="#br0" timeOffset="147521.47">8127 9322 366 0,'-7'-12'43'0,"0"-2"-11"15,3 2 4-15,4-1 12 16,0 3-15-16,1 1-22 15,9 1-10-15,2 4 0 0,1 4 1 16,-1 0-4-16,2 3 1 16,-1 10 1-16,-2 3-2 15,-4 6 3-15,1 0-3 16,-5 5 1-16,-3-4-3 16,0-1-1-16,0 0-3 15,0-7 6-15,0-2 2 0,-3-5 0 16,3-3 0-16,-2-3 0 15,2-2 2-15,0 0 1 16,0-7 2-16,5-3-6 16,2-7 3-16,0-2-2 15,1-1 0-15,-1-4 3 16,-2-1-5-16,-1 0 0 0,1 3 0 16,-3 1-1-16,-1 2 3 15,-1 6-1-15,0 1 2 16,0 7-1-16,0 4 4 15,-1 1-2-15,-3 0-3 0,-1 12 2 16,-2 3 3-16,2 8 2 16,3 2 0-16,2 1 1 15,0 3 0-15,0-1-1 16,5-1-5-16,2 0 0 16,4-4-1-16,2-5-1 15,1-2-17-15,4-9-18 16,-2-2-19-16,4-5-35 0,-3-1-84 15</inkml:trace>
  <inkml:trace contextRef="#ctx0" brushRef="#br0" timeOffset="147807.88">8407 9149 410 0,'-4'-7'26'15,"1"-1"1"-15,3 5 29 0,0 3-10 16,0 0-34-16,10 5-10 16,5 6 4-16,1 6 12 15,2 3-6-15,1 6-6 16,-2 0-3-16,-5 1 0 16,-2 3-1-16,-3 3 0 0,-5-2-1 15,-2 0 1-15,0-1-1 16,-4-4 0-1,-5-2-1-15,-2-4-11 0,-1-5-18 16,-1-4-25-16,-3-9-40 16,1-2-131-16</inkml:trace>
  <inkml:trace contextRef="#ctx0" brushRef="#br0" timeOffset="148590.56">8908 9007 287 0,'0'-19'10'0,"0"-1"31"16,3 4 3-16,9 1-14 0,-2 0-6 15,1 4-4-15,3 4-5 16,-3 3-9-16,-2 4-5 16,0 0-2-16,-2 7 0 15,0 11-1-15,-1 6 1 16,1 2 2-16,-3 9 1 16,-3 2-1-16,-1 0 0 0,0-1 0 15,2 1 0-15,2-1 0 16,-3-4 0-16,5-5 1 15,3-1 0-15,2-6 1 16,4-5-1-16,-2-6 0 16,6-2 0-16,-2-7-1 0,2 0 4 15,-6 0-3-15,1-10 0 16,-7 1 0-16,-6-1-1 16,-1-1 0-16,0 1-2 15,-8 2-1-15,-4 1-1 0,-2 4 2 16,-1 3-1-16,2 0 1 15,-1 8 1-15,6 7 0 16,1 2 4-16,3 7 1 16,4 1 3-16,0 5 2 15,0 1-4-15,5 2 0 16,1 1 5-16,-3 1-4 0,2-4-4 16,-3-3-1-16,-2 0-1 15,0-7 1-15,0-2 1 16,-7-6 2-16,-2 1-1 15,1-6 3-15,-4-5 0 16,0 1-1-16,3-4-4 16,-2 0 0-16,4-4-4 0,2-7-20 15,1-5-20-15,4-5-22 16,0-6-56-16</inkml:trace>
  <inkml:trace contextRef="#ctx0" brushRef="#br0" timeOffset="148794.37">9438 9363 372 0,'11'0'4'16,"-3"0"10"-16,5 0 34 16,0 0 2-16,2 0-7 15,0 0-30-15,4 0-12 16,0 0 0-16,-1 0-1 15,-1 0-26-15,-3 0-48 16,-6 0-53-16,-4 3-129 16</inkml:trace>
  <inkml:trace contextRef="#ctx0" brushRef="#br0" timeOffset="148958.21">9488 9466 317 0,'-7'2'39'16,"5"-1"19"-16,2-1 7 15,0 0-6-15,4 0-27 16,6 0-23-16,7 0-9 16,-2-1 1-16,9 1-3 15,-1-4-36-15,3-2-66 0,-3-4-210 16</inkml:trace>
  <inkml:trace contextRef="#ctx0" brushRef="#br0" timeOffset="149457.94">10630 9202 345 0,'0'-6'6'0,"0"0"24"15,0 4 28-15,0 2-20 16,-2 0-10-16,-1 6-18 0,3 10-4 16,0 3 7-16,0 6 5 15,0 3 3-15,0 4-7 16,5 4-2-16,0 2-2 16,-1-4-4-16,0 2-3 0,-1-4-2 15,1-1 0-15,-4-8-1 16,2-4 1-16,1-6 0 15,-3-2-1-15,0-5-5 16,0-5-15-16,2-1-14 16,-2 0-6-16,0-5 6 0,0-8-36 15,0-6-44-15,0-5-72 16</inkml:trace>
  <inkml:trace contextRef="#ctx0" brushRef="#br0" timeOffset="149641.81">10632 9225 331 0,'9'-14'17'16,"0"2"21"-16,7 1 8 15,2 0-11-15,2 3-12 16,-3 5-17-16,5 1-5 16,0 2-1-16,-3 0 0 0,-2 5-12 15,-3 8-34-15,-3-2-30 16,-4-2-45-16,-7 2-73 15</inkml:trace>
  <inkml:trace contextRef="#ctx0" brushRef="#br0" timeOffset="149807.21">10675 9346 293 0,'-11'7'27'0,"7"-3"7"15,4 0-6-15,0-1-1 16,12-1 7-16,5-2-13 15,7 0-14-15,-2 0-4 0,2 0-1 16,3-2-15-16,-2-6-49 16,-6-4-63-16</inkml:trace>
  <inkml:trace contextRef="#ctx0" brushRef="#br0" timeOffset="150318.19">11179 9132 330 0,'2'-12'26'15,"0"-1"16"-15,1 3 12 16,-1 2 2-16,-2 1-12 15,0 6-17-15,0 1-12 16,-2 1-14-16,-5 10-1 16,-3 9 2-16,-1 5 3 0,-2 5 1 15,0 4 2-15,1 3 3 16,0 5 5-16,5-1-1 16,3 3-4-16,2-5-4 15,2 2-4-15,0-1-2 16,6-7 0-16,6-4-1 15,0-6 2-15,7-4-5 0,-1-4-10 16,3-7-11-16,2-3-17 16,1-5-32-16,0 0-37 15,-2-15-109-15</inkml:trace>
  <inkml:trace contextRef="#ctx0" brushRef="#br0" timeOffset="150618">11458 9194 434 0,'-4'-6'10'0,"1"0"22"15,1 6 20-15,-1 0-16 16,3 6-20-16,0 10-1 16,0 2 7-16,0 8 1 0,3 4-5 15,4 2-6-15,2 1-4 16,-1 0-3-16,0 2-3 15,-1-2-1-15,-2-2 0 16,-1-1-2-16,0-2 3 16,-2-4-5-16,-2-5-12 0,2-2-5 15,-2-3-6-15,0-6-18 16,0-2-11-16,-2-5-12 16,-1-1-16-16,0 0-11 15,3-9-90-15</inkml:trace>
  <inkml:trace contextRef="#ctx0" brushRef="#br0" timeOffset="150904.96">11505 9294 341 0,'10'-15'35'0,"2"0"22"16,9 5 3-16,-1 4-19 15,1 1-11-15,2 5-11 0,2 0 0 16,-1 0-3-16,-5 11-3 15,1 1-8-15,-3 8-1 16,-8 0-3-16,-6 3 1 16,-1 1-2-16,-2-1 1 0,-2-1 1 15,-5-1-1-15,-4-2 0 16,0-4 1-16,-1-4-1 16,2-6 1-16,0-3-2 15,3-2-7-15,0-3-11 16,4-10-16-16,3-6-40 0,0-7-47 15,7-6-116-15</inkml:trace>
  <inkml:trace contextRef="#ctx0" brushRef="#br0" timeOffset="151165.66">11875 9068 431 0,'12'0'14'0,"3"0"30"0,-1 2 8 15,2 9 2-15,0 3-18 16,-1 5-15-16,-1 5 2 16,-2 2 4-16,1 6-11 0,-2 1-5 15,-6 2-2-15,-2 2-1 16,0 2-4-16,-3 3-3 16,-3-5 0-16,-4 1 0 15,-7-2-1-15,1-7-1 16,-6-3-9-16,-1-5-10 15,-2-3-15-15,-4-7-24 0,-3-9-53 16,2-2-168-16</inkml:trace>
  <inkml:trace contextRef="#ctx0" brushRef="#br0" timeOffset="152315.1">11666 9493 231 0,'2'-4'51'16,"-2"1"-18"-16,0-5 23 15,0 5-14-15,0-3-8 16,2 3-21-16,-1 0-5 16,1-2 7-16,0 4-5 0,1-1-3 15,-1 0 0-15,0 2-1 16,-2 0-2-16,0 0-2 16,0 0 4-16,-2 0 5 15,-8 2 11-15,-2 1 2 16,-9 2-6-16,-2-2-6 15,-1 0-5-15,2-1-4 0,-2 2-1 16,2-1-2-16,3 1-11 16,3-3-47-16,2-1-76 15</inkml:trace>
  <inkml:trace contextRef="#ctx0" brushRef="#br0" timeOffset="153243.03">13317 9496 320 0,'-15'9'5'16,"6"-6"12"-16,6 5 14 15,3-2-7-15,0 4-1 0,2 1-12 16,10-3-1-16,4-1 2 16,2 1-3-16,2-5-3 15,2-3-1-15,-3 0 4 16,4-3 1-16,1-12 4 16,-5-4-6-16,-1-5-3 15,1-2 4-15,-5-5-2 0,0-1 3 16,-6 1 0-16,-1-1-4 15,-2 1-3-15,-2 2 0 16,-1 4-1-16,-2 4-2 16,0 7 1-16,0 0-1 15,0 10 0-15,0 4 3 0,-3 0-3 16,-1 7 3-16,-1 11-3 16,3 3 2-16,-1 9 6 15,3 5 4-15,0 4 0 16,0-2-2-16,0 6-5 15,5-5-2-15,2-5-1 0,1-2-1 16,2-9 0-16,1-4-1 16,2-5 1-16,2-6 0 15,1-5 1-15,1-2-10 16,1-2-16-16,-6-10-27 16,-5-4-24-16,-3-6-37 15,-4-3-33-15</inkml:trace>
  <inkml:trace contextRef="#ctx0" brushRef="#br0" timeOffset="154066.72">13419 9343 335 0,'-10'7'5'0,"5"3"-1"16,5-4 11-16,17 0 2 15,8 0 0-15,6-2-9 16,10-4-5-16,6 0-3 15,1 0 3-15,0-6-4 0,-3-4-26 16,-3 0 11-16,-13-3 8 16,-3-1 4-16,-8-2 8 15,-7 1-3-15,-6 1 9 16,-5-1 18-16,0 6 0 16,0 1-2-16,-2 4-7 0,-1 4 0 15,-3 0-4-15,5 4-10 16,1 12 0-16,0 6 3 15,0 4 1-15,0 6-3 16,5 2 0-16,-2 2-3 16,1 1 0-16,-3-3 0 0,2-4-2 15,-3-3 2-15,0-7 0 16,0-4 4-16,0-8 1 16,0-2 3-16,0-4 3 15,0-2 1-15,0 0 3 16,0-9-7-16,0-4-6 0,0-3-5 15,0-1 0-15,4-1 1 16,1-4-3-16,4 2-2 16,-1 1-2-16,2-1-1 15,2 4-1-15,3 2 4 16,-1 1 3-16,1 5 0 16,0 3 0-16,2 3 1 15,-3 2-2-15,3 0 0 0,-2 10 2 16,-4 5-1-16,2 4 1 15,-3 2-1-15,-1 0 3 16,-1 3 0-16,-1-1 2 16,-2-2 0-16,2-3 0 0,1 0-1 15,1-4-1-15,1-4 0 16,5-5-1-16,2-3 2 16,0-2-1-16,5 0-1 15,-1-13 0-15,-3-1 1 16,-1-3-2-16,-2-2 0 0,-4-3-2 15,-4 0 0-15,-3-3-1 16,-2 0-4-16,-2 0-2 16,0 3-1-16,-5 5 3 15,-3 6 5-15,1 4 0 16,-2 7-1-16,-1 1-1 16,4 14 5-16,-1 2 7 0,1 8-2 15,5 4 0-15,1-1 0 16,0 2-3-16,8-4-2 15,6-2 0-15,1 0-2 16,5-8-16-16,-1-1-23 16,3-11-29-16,0 0-35 0,-1-4-62 15</inkml:trace>
  <inkml:trace contextRef="#ctx0" brushRef="#br0" timeOffset="154500.38">14523 9407 299 0,'6'-17'43'0,"-5"7"18"16,1 5 14-16,-2 5-14 16,0 5-47-16,0 9-4 15,0 6 10-15,2 4 3 0,1 2-10 16,1 3 0 0,1-1-2-16,1-3-6 0,-2-2-2 15,-1-3-2-15,-1-6 0 16,0-4 0-16,-1-2-1 15,-1-7 0-15,0-1 3 16,0 0 1-16,0-3 4 0,-5-8-2 16,0-4 1-16,3-6-2 15,1 0-1-15,1-4-2 16,0 0-1-16,0 0-1 16,6 2 1-16,3 2-2 15,6 2 0-15,-3 2 1 16,8 9-2-16,-1 2 2 0,3 4 0 15,-2 2 0-15,1 4 0 16,-1 6 2-16,-4 9-2 16,1 0 1-16,-7 2-1 15,-2 2 2-15,-5 2-2 16,-3-4-1-16,0 5 1 0,0-5-2 16,-7 0-25-16,-4-3-31 15,2-5-55-15,2-8-120 16</inkml:trace>
  <inkml:trace contextRef="#ctx0" brushRef="#br0" timeOffset="155729.37">16465 9310 257 0,'0'-4'8'0,"0"-1"42"16,0 0 15-16,0 3-8 16,0 2-20-16,0 0-8 0,0 0-19 15,0 10-6-15,3 4 12 16,0 6 6-16,3 5-2 16,-1 2-1-16,0 5-6 15,1 1-2-15,-2 1-2 0,1-2-4 16,-3-2-1-16,0-5 0 15,-2-1 1-15,0-5-2 16,0-5 1-16,0-3 0 16,0-4 0-16,0 0-1 15,0-3 0-15,0-3 0 16,0-1 0-16,0 0 1 0,0 0 3 16,5 0 3-16,4 0-3 15,4 0-5-15,5 0 0 16,5 0-1-16,2 0 0 15,4 0-1-15,-2 0 0 16,3 0 1-16,-1-1-1 16,-2 1 0-16,-4-2-3 15,-3 2-13-15,-5 0-11 0,-3 2-14 16,-2-6-18-16,-8 1-25 16,0-2-57-16</inkml:trace>
  <inkml:trace contextRef="#ctx0" brushRef="#br0" timeOffset="157097.56">17464 9163 333 0,'4'-11'8'0,"-4"-2"1"15,0-2 33-15,0 4-2 16,0 2-16-16,-7 0-12 16,-2 3-9-16,-1 1-2 15,-5 5 0-15,-2 0-1 16,0 0 0-16,-2 8 0 0,0 2 0 15,1 2 0-15,4 5 1 16,1-1 2-16,2 3 0 16,6 5 0-16,5 4 1 15,0 2 1-15,5 3 2 16,9 2-2-16,3 5-2 16,0-3-1-16,0 0-1 0,1-3 0 15,-5-4-1-15,-7-3 0 16,-2-5-1-16,-4-5 0 15,0-2 0-15,-7-5 2 16,-7-2-1-16,-3-5 2 0,-1-1 2 16,2-2 4-16,-2 0 3 15,2 0-6-15,3-8 0 16,3 1-3-16,6 0 1 16,1-1-1-16,3 0-1 15,0 1-1-15,0 4 0 16,7-1 0-16,2 2-2 0,2 2 1 15,1 6 0-15,1 7-1 16,3 9 0-16,-4 5 1 16,3 3 1-16,-3 6 0 15,1 5 5-15,-6 5 4 16,-2 2 5-16,-3 2 1 0,-2 2 0 16,0-2-3-16,0-3 2 15,0-4-5-15,0-4 3 16,0-9-3-16,0-3-1 15,2-5-3-15,6-7-2 0,6-4-1 16,4-5 1-16,3-6-1 16,6 0 0-16,5-9-3 15,4-9-22-15,1-5-19 16,0-9-38-16,-1-8-121 16</inkml:trace>
  <inkml:trace contextRef="#ctx0" brushRef="#br0" timeOffset="157580.37">18345 9127 202 0,'5'-14'21'15,"-3"3"30"-15,-2 1 16 16,0-1-21-16,-7 5-13 15,-5 5-9-15,0 1-4 16,-2 0 0-16,1 3-3 16,1 8 0-16,0 5-1 15,5 4-4-15,2 5 0 16,3 5 3-16,2 5 1 0,0 1-2 16,6 3-4-16,-1 1-6 15,0-3-2-15,3-3-1 16,-3-2 0-16,-3-6-1 15,1-2 0-15,-3-6-4 0,0-4-11 16,0-3-12-16,0-4-15 16,-6-6-15-16,-3-1-22 15,-3 0-35-15,-1-7-63 16</inkml:trace>
  <inkml:trace contextRef="#ctx0" brushRef="#br0" timeOffset="157736.79">18102 9361 278 0,'-3'-8'56'16,"3"1"-3"-16,0 0 3 16,12 4-20-16,8-2-15 15,9 0-12-15,8 1-7 0,6 1-1 16,4 0-1-16,-1 1-24 16,1 1-39-16,-4-5-70 15</inkml:trace>
  <inkml:trace contextRef="#ctx0" brushRef="#br0" timeOffset="158020.28">18679 9142 339 0,'0'-11'24'0,"-2"0"-10"16,-2 5 43-16,0 5-17 15,1 1-13-15,-3 0-14 16,-2 9-9-16,1 8 9 15,-1 5 1-15,3 5 10 16,-2 3 1-16,1 4-6 16,3 3-5-16,-2-1-3 15,0 0-2-15,5-3-4 0,0-1-3 16,0-3 1-16,0-2-3 16,8-8 0-16,3-1-12 15,1-4-20-15,4-4-24 0,0-9-32 16,2-1-47-16,1 0-126 15</inkml:trace>
  <inkml:trace contextRef="#ctx0" brushRef="#br0" timeOffset="158519.26">18804 9289 334 0,'4'-17'53'0,"5"5"-20"16,4 0 18-16,-1 3-12 15,3 4-7-15,4 5-12 16,-3 0-15-16,2 10-2 0,-3 6-1 16,-3 5-1-16,-3-1 0 15,-4 1 0-15,-2 3-1 16,-3-1 0-16,0-3 0 16,-5-2 0-16,-2-3-2 15,2-3 1-15,-4-3 2 16,6-4 0-16,-2-5-1 0,5 0 2 15,0 0 4-15,0-5-5 16,6-6-1-16,5-3-1 16,-1-3-4-16,4 0 0 15,-4-3-2-15,0-1 1 16,2-4 3-16,-5 1-3 0,0 2 3 16,1 0 3-16,-5 4 0 15,-1 4 0-15,0 6 1 16,-2 0 4-16,0 8 5 15,0 0-6-15,0 4-3 16,-4 8 1-16,1 6 5 16,-2 3 3-16,3 4 4 0,1 0-2 15,1 2-5-15,0-1-5 16,1-4-1-16,6-3 0 16,1 1-2-16,3-7-19 15,4-3-11-15,2-4-23 0,1-6-26 16,1 0-51-16,3-10-148 15</inkml:trace>
  <inkml:trace contextRef="#ctx0" brushRef="#br0" timeOffset="158768.75">19271 9120 358 0,'0'-13'26'0,"0"3"29"16,0 6 14-16,0 4-16 15,0 0-30-15,2 14-18 0,5 4 16 16,0 6 4-16,4 4-3 16,1 6-7-16,0-2-6 15,-5 3-4-15,0-2-3 16,-7 2-1-16,0-1-1 16,-4 2-7-16,-11-1-21 15,-6-3-10-15,-4 1-22 0,-9-6-24 16,-3-7-35-16,-4-3-138 15</inkml:trace>
  <inkml:trace contextRef="#ctx0" brushRef="#br0" timeOffset="159073.94">18352 9628 430 0,'-6'4'19'0,"-22"-3"16"16,22-1 9-16,6 0-10 0,18 0-2 16,10 4-2-16,16-2-10 15,11-1-3-15,12-1-4 16,12 0-4-16,4 0 3 16,1 0-2-16,2 0-3 15,-10-3-2-15,-7-1-5 0,-13 3 1 16,-11-1 0-16,-15 2-1 15,-10 0-1-15,-11 0-14 16,-7 0-12-16,-2 2-19 16,-9 3-4-16,-6 0-30 15,-9-1-38-15,0-4-105 0</inkml:trace>
  <inkml:trace contextRef="#ctx0" brushRef="#br0" timeOffset="159675.2">18427 9910 248 0,'0'-3'33'15,"0"-7"3"-15,2 0 17 16,7-1-17-16,3 0 2 16,1 3-13-16,5-2-5 0,-2 7 1 15,0 1-11-15,1 2-7 16,-4 5 0-16,2 11-3 16,-4 8-1-16,-4 2 2 15,1 3-1-15,-8-2 2 16,0-1-2-16,0-2 0 15,-8-6 0-15,-3-4 1 16,3-4 2-16,0-2 7 0,2-4 3 16,3-4 2-16,3 0 2 15,0-2 1-15,2-9-14 16,9-3-2-16,1-3-1 16,2 0 0-16,3-1-1 0,-3-2 0 15,1 1 1-15,-7-1-1 16,-1 2 0-16,-1 2-1 15,-4 2 0-15,-2 3 2 16,0 2-2-16,0 4 0 0,0 1-1 16,-8 4 1-16,3 0-1 15,-4 5 2-15,2 10 3 16,2 1 1-16,1 5 2 16,0 4 5-16,4 0 2 15,0-1-4-15,8 0-5 16,3-2-2-16,4-2 0 15,5-4-4-15,2-4-17 0,5-5-19 16,4-5-42-16,3-2-87 16</inkml:trace>
  <inkml:trace contextRef="#ctx0" brushRef="#br0" timeOffset="160307.66">19510 9179 460 0,'4'-29'2'0,"4"4"10"15,4 4 19-15,2 5 4 0,0 5-8 16,-1 4-19-1,1 7-5-15,-1 0-2 0,-1 16-2 16,0 5 1-16,-2 10-1 16,-3-1 0-16,-4 8 2 15,-3 0-2-15,0 2 2 0,0 1-1 16,0-2 0-16,0 0 1 16,0-2-2-16,0-2 1 15,0-5 1-15,5-5-1 16,7-7 1-16,5-8 0 15,0-5 0-15,2-2 1 16,-1-3 0-16,0 0-1 0,-3-8 1 16,-3 0-1-16,-6 1 2 15,-4-3-1-15,-2 3 1 16,0 2 4-16,0 2-4 16,-7 3-2-16,-1 1 0 15,-1 10 0-15,-2 7 4 0,2 3 2 16,2 4 0-16,0 2 1 15,4 5 4-15,-2 0 2 16,5 2 0-16,0 2-2 16,0 1-3-16,0-1-4 0,0-4-1 15,0 2-2-15,-3-5-1 16,-1-5 0-16,-6-2 0 16,1-4 0-16,-4-6 0 15,-1-1 0-15,-1-6 1 16,0-1 0-16,0-2-2 15,4-2-5-15,1 0-15 0,2-11-23 16,6-4-19-16,2-7-55 16,2-9-123-16</inkml:trace>
  <inkml:trace contextRef="#ctx0" brushRef="#br0" timeOffset="160519.46">20174 9535 431 0,'22'-9'13'15,"1"2"12"-15,4 2 17 0,-4 4-4 16,2 1-17-16,-1 0-18 16,-5 0-1-16,-1 3-3 15,-9 3-22-15,-4 5-47 16,-5-1-52-16,-3-2-102 15</inkml:trace>
  <inkml:trace contextRef="#ctx0" brushRef="#br0" timeOffset="160671.1">20196 9650 314 0,'-5'3'24'0,"5"-3"13"16,0 0 44-1,5 0-9-15,9 0-24 16,2 0-29-16,8 0-13 0,0 0-5 15,5-2 0-15,-2 1-18 16,0-5-65-16,0-3-144 16</inkml:trace>
  <inkml:trace contextRef="#ctx0" brushRef="#br0" timeOffset="161325.35">21518 8929 401 0,'-6'-9'-8'15,"-2"2"11"-15,-4 1 21 0,4 5 2 16,-6 1-10-16,2 0-6 16,-3 9 0-16,3 5 4 15,2 7 2-15,-2 6 1 16,9 7 2-16,1 9 2 15,2 5-1-15,4 4-1 16,5 4-6-16,3 0-6 0,1 0 1 16,1 0-1-16,-1-4 0 15,-2-2 3-15,-2-4-3 16,-6-9-1-16,2 0-4 16,-5-11 0-16,0-2 0 15,-5-7 1-15,-5-4 2 0,-3-4 1 16,-3-4-2-16,-1-1-2 15,0-4 1-15,-1 0-2 16,-3 0-1-16,4-2-15 16,-1-2-22-16,-1 1-26 15,-1-6-44-15,1 0-79 0</inkml:trace>
  <inkml:trace contextRef="#ctx0" brushRef="#br0" timeOffset="161753.51">21399 10024 295 0,'0'-14'32'16,"0"3"18"-16,2 4 16 15,-1 0-2-15,-1 5-9 0,0 2-23 16,0 0-16-16,0 12-11 16,0 6 10-16,0 6 11 15,2 2 1-15,0 5-8 16,0 1-7-16,-2 0-2 15,0 2-2-15,0-2-5 0,0-3 0 16,1-3-2-16,-1 0 0 16,0-7-1-16,0-3 1 15,0-3-2-15,2-6-9 16,0-2-12-16,4-3-17 16,-3-2-3-16,-1 0-10 0,2-9-27 15,-3-6-21-15,-1-6-59 16</inkml:trace>
  <inkml:trace contextRef="#ctx0" brushRef="#br0" timeOffset="162003.81">21421 10012 96 0,'0'-13'286'16,"3"-1"-247"-16,4 3 18 0,4 0-7 15,3 4-8-15,0 0-12 16,6 5-15-16,2 2-2 15,-3 0 0-15,0 8 1 0,-7 2-9 16,-2 6-4-16,-7 2 1 16,-3 2-3-16,-2 0 2 15,-11-1 0-15,-4-3 0 16,-7 0 0-16,1-5 1 16,-4-2-7-16,1-6-17 0,5-3-25 15,3-3-52-15,11-17-105 16</inkml:trace>
  <inkml:trace contextRef="#ctx0" brushRef="#br0" timeOffset="162901.31">21606 8647 354 0,'-4'4'22'15,"1"-1"0"-15,0 4-11 16,0 1 9-16,-3 4 2 0,-2 0-10 16,-4 3 1-16,0-1-2 15,-2-1 3-15,-3-1 0 16,-1-3-1-16,1-4-2 15,0 1 3-15,3-4-2 16,-2-2-4-16,3 0-1 0,-1-6 3 16,5-7 4-16,2-2-5 15,3-3-3-15,4-2-2 16,0-5-3-16,0 4 0 16,4-3 1-16,5 3-2 15,5 3 0-15,-1 2-2 16,3 4 2-16,-2 3-1 0,-1 4 1 15,3 3 0-15,-4 4-1 16,3-2 0-16,-3 10 0 16,1 3 0-16,-1 6 1 15,2 1 0-15,0 1 2 0,-2 3 0 16,3-5 1-16,-3 1-1 16,3-4 0-16,-1-4 0 15,0-3 1-15,4-3 5 16,-2-6 0-16,2 0 0 15,0-2-3-15,1-7-2 16,-4-2-1-16,-3-1 0 0,0-4 2 16,-9 0 7-1,-1-2 0-15,-2-2-3 0,-3 0-4 16,-6 1-3-16,-8-1 0 16,-3 4-2-16,-2 2-4 15,-6 7-8-15,-2 7-14 0,-8 0-11 16,-2 16-15-16,-2 4-46 15,-1 1-77-15</inkml:trace>
  <inkml:trace contextRef="#ctx0" brushRef="#br0" timeOffset="163429.79">22103 9149 396 0,'-5'-4'29'0,"-1"4"19"15,4 0-9-15,2 9-17 0,0 6 3 16,0 9-4-16,0 1 4 16,2 1-9-16,2 1-5 15,-1 2-2-15,1-3-3 16,-1-1-3-16,1-1-2 16,-1-5 0-16,1 1 0 15,-2-6-2-15,-2-3-5 0,0-4-9 16,1-2-7-16,-1-3-11 15,0-2-15-15,0 0-7 16,0-2 2-16,0-10-61 16,0-5-70-16</inkml:trace>
  <inkml:trace contextRef="#ctx0" brushRef="#br0" timeOffset="163605.78">22061 9160 267 0,'0'-17'43'0,"0"5"0"15,6-3 17-15,10 6-13 16,6 1-24-16,5 2-5 16,2 2-11-16,1 4-4 15,1 0-2-15,-7 3-1 16,-2 7-12-16,-7 2-42 16,-8 1-34-16,-6 2-69 0</inkml:trace>
  <inkml:trace contextRef="#ctx0" brushRef="#br0" timeOffset="163788.16">22106 9256 313 0,'-10'4'32'0,"4"-3"-1"16,6-1 13-16,0 0-12 16,8 0-2-16,7 0-15 15,11 0-10-15,1 0-4 16,7 0 0-16,3 0-15 0,5 0-44 15,-3 2-44-15,4-9-128 16</inkml:trace>
  <inkml:trace contextRef="#ctx0" brushRef="#br0" timeOffset="164078.07">22687 9043 334 0,'0'-4'17'0,"0"-6"35"16,0 5 13-16,-2 3-18 0,-2 2-17 16,-2 3-16-16,1 8-5 15,-2 9 5-15,0 5 5 16,0 7-4-16,1 4 3 16,1 4 0-16,1 2-5 15,1-1 0-15,1 1-4 16,2 0-6-16,0-8 0 0,2 1-3 15,8-9 0-15,3-2 0 16,5-6-11-16,2-8-16 16,3-3-10-16,4-7-30 15,1 0-38-15,-2-9-64 0</inkml:trace>
  <inkml:trace contextRef="#ctx0" brushRef="#br0" timeOffset="164386.84">22987 9139 377 0,'0'-17'16'0,"0"6"36"15,0 2 10-15,0 7-13 16,0 2-16-16,-3 4-23 16,1 10-4-16,-1 10 13 15,1 2 5-15,2 5-2 0,0 2-6 16,0 1-5-16,0 4-2 15,0 1-2-15,4-2-2 16,2-3-3-16,-3 2-1 16,1-8 0-16,1-1 0 15,-3-2-1-15,-2-9-10 16,0-4-15-16,0-2-13 16,0-7-11-16,0-3-13 0,0 0 2 15,0-3-12-15,0-10-34 16,0-3-56-16</inkml:trace>
  <inkml:trace contextRef="#ctx0" brushRef="#br0" timeOffset="164643.47">22987 9289 302 0,'3'-14'21'0,"6"3"27"16,0 3 10-16,4 4-11 0,1 2-11 15,2 2-13-15,0 0-11 16,1 6 2-16,-2 4 1 15,-2 3-3-15,-4-2-5 16,0 3-5-16,-6 1-2 16,-3 0 1-16,0 1-1 15,-2-2 0-15,-8 0 0 16,-7-2 0-16,2-1-8 0,-5-1-4 16,1-3-8-16,2-4-20 15,3-3-10-15,1 0-17 16,8-3-25-16,5-12-126 0</inkml:trace>
  <inkml:trace contextRef="#ctx0" brushRef="#br0" timeOffset="164909.84">23201 9092 421 0,'15'-8'26'0,"-1"5"28"16,4 3-10-16,-1 0-7 15,0 12-9-15,-2 6-16 16,4 7 2-16,-5 2-1 16,-4 3 0-16,-1 2-3 0,-4-1-6 15,-2 2 0 1,-2-3-3-16,-1 2 0 0,0-3 0 16,-8-2-1-16,0-4-4 15,-1-3-13-15,-1-4-8 16,3-6-7-16,4-4-26 15,3-6-27-15,0 0-32 0,13-7-118 16</inkml:trace>
  <inkml:trace contextRef="#ctx0" brushRef="#br0" timeOffset="165555.76">23997 9194 421 0,'2'-10'5'16,"-2"0"10"-16,0 0 20 0,-2 2-3 15,-7 1-12-15,0 1-16 16,0 1 1-16,-2-1 2 16,-3 1 0-16,1 3-3 15,-1 2-2-15,0 0-1 16,-2 4 2-16,1 5-3 0,1 3 4 15,-3 2 7-15,5 4 3 16,2 2-3-16,2 0 0 16,4 2-6-16,4-2-1 15,0 2-2-15,2-4 0 16,11-4 0-16,-1-3-1 16,5-2 0-16,1-4 2 0,2-5-3 15,-1 0 2-15,-1-4 0 16,4-6-2-16,-6-6 1 15,-2-1-1-15,0-4 1 16,-2-2 0-16,-4 0 0 0,-2-2-1 16,-3-4 0-16,1-1 0 15,-4 1 0-15,1 1 0 16,-1 3 0-16,0-2-1 16,0 6 1-16,0 5-1 15,-1 3 1-15,-3 4 1 0,-1 4-1 16,3 5-1-16,-3 0 1 15,3 5 0-15,-1 10 2 16,0 4 2-16,3 8 6 16,0 3 3-16,0 2 0 15,0 4-2-15,0-3-3 16,3 2-4-16,0-3-1 0,-1-5-2 16,3-2 0-16,0-3 0 15,-1-6-1-15,1-2 0 16,1-3-1-16,3-1-12 15,1-7-20-15,5-3-13 16,-1 0-32-16,3-3-38 0,-1-10-87 16</inkml:trace>
  <inkml:trace contextRef="#ctx0" brushRef="#br0" timeOffset="165893.28">24281 9010 406 0,'2'-10'14'16,"2"3"28"-16,-3 2 13 16,1 3-9-16,2 2-7 15,-3 2-21-15,3 10-9 0,-1 8 13 16,2 5 4-16,0 4-5 16,0 7-6-16,-1-1-2 15,-1 4-3-15,1-1 1 16,-1 1-4-16,-1-2-2 15,-2-1-1-15,0-2-2 16,0-6 1-16,0 1-3 0,-4-6 1 16,-1-3-1-16,3-2 0 15,-3-6 1-15,3-2-2 16,1-2-8-16,-4-5-8 16,5-1-11-16,0-2-6 15,0 0-2-15,0-2-22 0,0-10-42 16,0-6-41-16,0-3-127 15</inkml:trace>
  <inkml:trace contextRef="#ctx0" brushRef="#br0" timeOffset="166192.41">24317 9207 325 0,'7'-8'11'0,"-2"-2"23"16,6 2 28-16,2 1-9 15,1 1-13-15,2 2-12 0,2 1-2 16,0 3-1-16,2 0-4 16,-1 0-3-16,0 7-1 15,-4 2-5-15,0 3 1 16,-6 3-5-16,0-1-5 16,-7 4-1-16,-2-2-1 0,0 0 0 15,-8 2-1-15,-5-4 1 16,-9-1 0-16,-4-4 0 15,-2 1 0-15,-5-4 1 16,-2-5-1-16,-3 0-10 16,1-1-31-16,-4-1-51 15,7-16-152-15</inkml:trace>
  <inkml:trace contextRef="#ctx0" brushRef="#br0" timeOffset="192412.34">5254 11176 300 0,'0'-14'3'0,"0"1"21"16,0 1 31-16,0 3-6 15,0 4-16-15,0 1-6 16,0-1-3-16,0 5-1 16,0 0-8-16,0 4-9 0,0 4-3 15,0 10 8-15,0 2 6 16,-3 5 1-16,1 5-6 16,-3 4-1-16,2 0 2 15,-1-2-1-15,1 2-2 16,3-4-2-16,-2-1-2 0,4-6-1 15,-2-3 0-15,0-8-1 16,3 1 0-16,6-6 4 16,3-2 1-16,1-1 2 15,4-4-1-15,5 0-2 16,1 0-4-16,4-4-2 16,1-1-1-16,-1-2 0 0,1-2-1 15,-7 3 0-15,-2 1-10 16,-4 4-21-16,-2 1-29 15,-8 0-24-15,-4 0-67 16,-1 0-159-16</inkml:trace>
  <inkml:trace contextRef="#ctx0" brushRef="#br0" timeOffset="193267.43">6238 11003 334 0,'0'-14'4'0,"0"-2"8"15,-2 1 37-15,-6 1-6 16,2 2-17-16,-5 1-1 0,0 1-12 15,-1 4-4-15,-1 3-1 16,0 1-3-16,-2 2-5 16,0 0 0-16,-3 8 0 15,3 5 0-15,7 2 0 0,1 4 0 16,1 2 0-16,6 2 0 16,0 6 0-16,9 1 0 15,3 3 0-15,7-1 1 16,-2 2 0-16,0-4-1 15,-2-1 1-15,-1 1-1 0,-7-5 0 16,-2-4 0-16,-5-1 1 16,0-4-1-16,-5-3 0 15,-8-5 2-15,-3-2 0 16,2-2 7-16,-5-3 9 16,6-1-9-16,-2 0-3 15,6 0-3-15,4-3-1 16,-1-3-1-16,6 1 1 0,0 0-1 15,0-3 0-15,0 6-1 16,6-1 0-16,1 3 0 16,1 0 1-16,7 0-2 0,-1 14 1 15,3 3 0-15,-2 5 1 16,-1 9 2-16,-2 3 3 16,-4 3 1-16,-4 6 3 15,-4 2 5-15,0 1 3 16,0 2-3-16,-5 1 0 0,-6-7 2 15,4 1-2-15,-1-6-1 16,3-7-5-16,3-3-2 16,2-6-1-16,0-6-4 15,2-3 1-15,8-4-1 16,2-3 0-16,4-3-1 16,6-2 2-16,1-2-2 15,4-11-13-15,4 1-26 0,-1-7-32 16,3-6-31-16,-6-6-97 15</inkml:trace>
  <inkml:trace contextRef="#ctx0" brushRef="#br0" timeOffset="193815.81">6721 11260 217 0,'-6'-3'146'15,"5"-5"-135"-15,1 0 39 16,0-3-2-16,3-1-11 16,7-5-17-16,4-1-9 0,2-3-2 15,0-2-1-15,1 0-4 16,-2 0-4-16,-3-2 0 15,0 3 0-15,-5 2 0 16,-2 8 0-16,-3 3 0 16,-2 3 0-16,0 6 0 0,-4 0-2 15,-4 2 2-15,-1 9-1 16,1 3 1-16,1 3-1 16,2 4 0-16,3-2 0 15,2 3 1-15,0-4 0 16,7-2 0-16,3 2 1 0,9-6-1 15,-1 0 0-15,1 0 1 16,1-2-1-16,-4-1 1 16,-1 0-1-16,-3 0 0 15,-4 0 0-15,-6-2 0 16,-2 0 0-16,0 0 1 16,-10 1 3-16,-6-3 1 15,0 2 2-15,-3-6 1 0,-3 1 1 16,-2-2-3-16,2 0-2 15,5 0-2-15,0 0-2 16,7 0 1-16,3-2-18 16,2-4-31-16,1-4-47 0,4-2-101 15</inkml:trace>
  <inkml:trace contextRef="#ctx0" brushRef="#br0" timeOffset="194564.46">7029 11043 413 0,'-1'-9'16'16,"-1"1"15"-16,2 5 16 16,0 3-14-16,0 0-11 0,0 7-20 15,0 7 2-15,3 6 11 16,5 5 2-16,1 0-6 15,0 0-2-15,2 0-2 16,0 0-4-16,-3-4-2 0,1-1 0 16,-1-6-1-16,-3-1 1 15,-1-6 0-15,1-2 0 16,-4-3-1-16,3-2 5 16,-2-2 19-16,2-7-7 15,1-5-11-15,1-6-3 0,4 1-2 16,-3-5 1-1,6 1-2-15,-1 0 0 0,1 0 0 16,3 2 0-16,-4 1-2 16,1 8 1-16,-2 4-2 15,4 8 2-15,-1 0-2 16,-1 11 0-16,2 6 1 0,2 5 1 16,-3 0 1-16,-1 2 0 15,-4-2-1-15,-2 0 1 16,0-7-1-16,-1 2 1 15,-4-7 0-15,1-2 0 0,-3-3 0 16,2-4 1-16,-2-1 7 16,0 0 13-16,0-5 0 15,0-6-12-15,0-1-4 16,0-4-2-16,2 0-1 16,3-2 0-16,0 0-2 15,0-4 1-15,5 3-1 0,-3 0 0 16,2-1 0-16,2 4-1 15,1 2 1-15,-1 5 0 16,3 5 0-16,-1 4-1 16,3 0 0-16,-2 6-1 15,1 9 2-15,-3 5-1 0,-1 0 1 16,-3 3 0-16,-3-2 0 16,0 2 0-16,-5-3 0 15,0-2 0-15,0 2 0 16,0-6 0-16,0 0 1 0,0-3-4 15,0-4-23-15,0-1-25 16,0-5-15-16,0-1-36 16,5 0-50-16</inkml:trace>
  <inkml:trace contextRef="#ctx0" brushRef="#br0" timeOffset="195080.12">7684 11069 418 0,'1'-12'22'16,"5"-2"17"-16,1-1 27 15,5 6-24-15,3 2-19 0,0 3-12 16,4 4-1-16,-1 0-2 16,-1 10-2-16,-2 6-5 15,-2 5 0-15,-7 0-2 16,1 4 2-16,-7-3-1 15,0 1-1-15,0-7 2 0,-7 2-1 16,1-5 1-16,0-3-2 16,-1-1 1-16,4-5 1 15,1-2 0-15,2-2 0 16,0 0 3-16,0-6 0 0,4-5-2 16,6-1-2-16,0-6 0 15,4-2 0-15,-4-5 0 16,-1 0 1-16,2-1-1 15,-7-3 0-15,-1 4-1 16,1 2 1-16,-3 3 0 0,-1 8 0 16,0 4 0-16,0 7 0 15,0 1-5-15,-3 11 3 16,-2 7 2-16,1 7 4 16,-1 0 4-16,2 3 5 15,0 2 2-15,3-3-5 16,0-2-3-16,3-5-3 0,7-1-4 15,2-5 2-15,3-1-1 16,-1-2 0-16,4-3-8 16,-2 0-30-16,-3-3-24 15,-6-1-62-15,0-3-133 16</inkml:trace>
  <inkml:trace contextRef="#ctx0" brushRef="#br0" timeOffset="195498.23">6762 11505 377 0,'-9'5'42'16,"-29"-5"-13"-16,33-3 37 15,3-5-10-15,22 3-18 16,9 0-10-16,14-1-10 16,9 4-1-16,8 1-1 15,2 1-3-15,5 0-3 0,1 0-1 16,0 0 2-16,0 0-2 16,3 0-2-16,-5 1-2 15,0 1 1-15,-3 0 0 16,-4 0 2-16,-3 0-2 15,-8 0-2-15,-2-1-1 16,-7-1-2-16,-9 0-1 0,-3 0 0 16,-8 0 1-16,-7 0-2 15,-5 0 2-15,-4 0-9 16,-3 0-11-16,0 2-20 16,-12 3-17-16,-8 1-8 15,-5 1-31-15,-6 2-72 0</inkml:trace>
  <inkml:trace contextRef="#ctx0" brushRef="#br0" timeOffset="196038.55">7299 11796 412 0,'-20'1'25'15,"8"-1"11"-15,6 0 19 16,5-7-10-16,1 0 0 15,0-2-24-15,7 0-6 0,5-2-4 16,1 4-5 0,4 2-1-16,0 4-1 0,-3 1-2 15,-1 0-2-15,-2 6 0 16,-5 11-2-16,1 2 1 16,-7 4 1-16,0 0 0 0,0 2 0 15,-2-1 0-15,-8-5 0 16,3-1 1-16,-1-1 0 15,4-6-1-15,-2-1 0 16,2-3 1-16,3-3-1 16,1-3 1-16,0-1 1 0,0 0 2 15,1-9 0-15,9-6-4 16,-1 0 1-16,1-7 0 16,2-3 0-16,-2-3-1 15,-3-2 0-15,0 1 1 16,-1 2 0-16,-2 4-1 15,-4 9 1-15,0 0 1 0,0 8 0 16,0 4 0-16,-2 2-2 16,-3 5 0-16,-3 13 0 15,3-1 0-15,-1 8 5 16,5 3 3-16,-1-1-2 16,2 0-1-16,0-2-2 0,9-4 0 15,7-5-3-15,-2-3 1 16,8-5-4-16,0-4-25 15,0-4-42-15,4-5-81 16,-1-15-250-16</inkml:trace>
  <inkml:trace contextRef="#ctx0" brushRef="#br0" timeOffset="196858.46">8220 10873 392 0,'0'-15'0'0,"0"3"7"0,4 0 24 15,4 3 4-15,4 3-7 16,-2 1-13-16,2 5-10 16,-2 0-1-16,2 2-3 15,0 12 0-15,-4 5-1 16,1 5 3-16,0 8 4 0,-3 4 5 16,-1 7 6-16,-3-1-4 15,-2 5-2-15,0-2-2 16,2-3-2-16,-2-3 0 15,3 1-1-15,4-6-1 0,3-6-2 16,2-4-1-16,6-7-2 16,3-6 1-16,1-5 2 15,3-6 1-15,2 0-3 16,-6-6 0-16,-4-6-1 16,-2-1 0-16,-7 2 0 15,-4 1 0-15,-4 1 0 0,0 2 0 16,0 3-1-16,-7 4 0 15,-3 0 0-15,2 4-2 16,-1 10 2-16,1 6-1 16,3 4 3-16,1 5 3 15,4 5 3-15,0 1 10 16,2 5 0-16,5 3-2 0,1-1-5 16,-1 1 0-16,-4 0-4 15,-3 2-2-15,0-6-3 16,0-2 1-16,-10-5 0 15,-2-5 1-15,0-4 3 16,-3-5-4-16,-4-6 1 0,3-4-3 16,-2-4 1-16,3-4 0 15,-2 0 0-15,2-10-16 16,3-5-35-16,5-12-48 16,1-5-57-16,6-8-228 15</inkml:trace>
  <inkml:trace contextRef="#ctx0" brushRef="#br0" timeOffset="197186.13">9819 11312 371 0,'0'0'28'0,"1"0"17"0,16 0-1 15,2 0-7-15,6-5-10 16,6 1-16-16,1 0-9 15,0 1-1-15,1 1-2 16,-6 2-20-16,-5 0-27 16,-5 0-32-16,-6 2-71 15</inkml:trace>
  <inkml:trace contextRef="#ctx0" brushRef="#br0" timeOffset="197349.25">9937 11433 299 0,'-11'9'33'0,"4"-2"8"16,3-7 16-16,4 0-4 16,4 0 5-16,11 0-23 0,0-3-22 15,12-2-8-15,4-3-4 16,3-1-4-16,3 0-52 0,4-5-86 16</inkml:trace>
  <inkml:trace contextRef="#ctx0" brushRef="#br0" timeOffset="197918.41">11639 10824 333 0,'4'-12'1'0,"-4"2"22"15,-2 1 24-15,-3 5-6 16,-7 4-22-16,-3 0 1 16,-1 0 2-16,-2 15 0 0,-2 2-6 15,0 11 1-15,2 3-2 16,4 10 3-16,1 6-2 16,8 6 2-16,3 4 6 15,2 4 1-15,5 3-2 0,12 6-7 16,4-2-2-16,4 0-1 15,2-1-5-15,0 1 0 16,-1-8-5-16,-3-2-1 16,-6-6-1-16,-2-6 1 15,-4-5-1-15,-8-4-1 16,-3-4 1-16,0-10 0 0,-12-1-1 16,-5-3 1-16,-3-3-2 15,-4-2 1-15,-3-3-5 16,0-2-14-16,-2-1-13 15,-3-3-20-15,5 1-18 16,0 0-66-16,3-2-119 16</inkml:trace>
  <inkml:trace contextRef="#ctx0" brushRef="#br0" timeOffset="198289.48">11485 12198 381 0,'-5'-8'34'15,"1"0"24"-15,2 3 8 0,1 1-11 16,-1 4-19-16,2 0-15 16,0 9-14-16,2 13 9 15,3-1 12-15,0 9-4 16,4 5-5-16,0 2-5 15,-2 4-4-15,0 3 1 0,-1 1-4 16,-1 3-4-16,-4-1 0 16,-1-1-3-16,0-7 1 15,0-1 0-15,2-6-1 16,-4-7 1-16,-1-6-1 16,1-6 0-16,2-4-7 15,0-5-15-15,0-4-11 0,0 0-6 16,0-10-8-16,0-4-27 15,2-9-23-15,0-4-45 16,-4-5-74-16</inkml:trace>
  <inkml:trace contextRef="#ctx0" brushRef="#br0" timeOffset="198554.09">11490 12448 289 0,'-2'-16'43'15,"2"-2"29"-15,0 1-8 16,7 2-6-16,6 1-15 15,3 3-15-15,4 2-6 0,2 5 2 16,-3 4-4-16,3 0-8 16,-5 8-4-16,-4 4-2 15,-2 4-2-15,-1 4-3 16,-9-1 0-16,-1 1-1 16,0-2 1-16,-11 2-1 0,-1-3 2 15,-7 0-2-15,0-3 2 16,-3-2-1-16,1-5 0 15,1-3-7-15,2-4-26 16,6 0-18-16,2-19-50 0,10-16-136 16</inkml:trace>
  <inkml:trace contextRef="#ctx0" brushRef="#br0" timeOffset="199482.56">11924 10597 273 0,'0'0'4'16,"0"3"17"-16,-5 1-2 15,-3 0 7-15,-1 5-6 16,-3-2-11-16,-1-2 9 15,-2 2 4-15,2-3-8 16,-1-1 3-16,3-3 2 0,-3-1-2 16,3 1 1-16,0-8 1 15,3-2-4-15,-4-6-5 16,5 4 0-16,2-6 0 16,3 1-5-16,-1-1 1 15,3-1-2-15,0 3 0 0,0 0-1 16,2 3 0-1,6 2-2-15,1 1 0 0,4 4-1 16,1 1 0-16,1 4 0 16,-1 1 0-16,3 0 0 15,-4 0-1-15,4 6 2 16,-1 7-2-16,-1 0 2 0,-1 1 0 16,0 4-1-16,-1 1 5 15,0 1-4-15,1-2 0 16,-4-1 3-16,3-1 1 15,-1 1 1-15,1-5-2 16,1-4-1-16,0-2 2 0,5-3 2 16,-1-3 0-16,1 0-1 15,1-6-1-15,-1-4-1 16,0-2-1-16,-3-1 0 16,-3 0 0-16,-6-4 2 15,-2 0 1-15,-4 2 2 0,-1-4 1 16,-3 0-5-16,-11 2-4 15,-3-1 1-15,-2 4-1 16,-4 4-1-16,-3 4 1 16,1 4 0-16,3 2-2 15,-6 9-8-15,1 9-15 16,2 5-11-16,3 0-32 0,3 2-62 16,6-4-183-16</inkml:trace>
  <inkml:trace contextRef="#ctx0" brushRef="#br0" timeOffset="200082.09">12847 10898 299 0,'-3'-9'40'16,"-2"4"-18"-16,1 1 29 0,3 4-4 15,-1 0-25-15,0 11-7 16,2 6 2-16,0 4 12 16,0 4-7-16,0-1-9 15,4 5-5-15,-1-2-4 16,1 0-1-16,-3-5-1 0,1 0-1 15,-2-2-1-15,0-6 1 16,0-2-2-16,0-3-17 16,0-3-20-16,0 1-34 15,-7-5-25-15,2-2-67 16</inkml:trace>
  <inkml:trace contextRef="#ctx0" brushRef="#br0" timeOffset="200406.46">12525 11255 356 0,'-15'3'42'0,"6"-1"7"16,9 2-1-16,0-3-13 16,19 5 5-16,8-2-7 15,8-1-8-15,13-1-3 16,10-1-9-16,6-1 1 0,9 0-2 15,2 0 0-15,4 0 1 16,0-3-5-16,-2-2-2 16,-5 1-1-16,-11 3-4 15,-15-2 3-15,-9 3-4 16,-13 0 0-16,-9 0 0 16,-8 0-2-16,-5 0 4 0,-2 0-8 15,0 3-12-15,-9 0-7 16,-7 1-14-16,-5 1-11 15,-6-4-38-15,-2-1-84 16</inkml:trace>
  <inkml:trace contextRef="#ctx0" brushRef="#br0" timeOffset="200883.48">12594 11591 115 0,'0'-6'111'0,"0"-1"-52"16,-3 0 11-16,0 0-6 0,-3 3-9 16,5-2-1-16,-1 6-13 15,-1 0-12-15,3 0-16 16,0 15-7-16,3 3 7 16,-3 7 6-16,3 7 9 15,4 3-6-15,-3 7-5 0,-1-2-3 16,2 3-3-16,-5-1-4 15,0-3-4-15,0-2-2 16,0-3 0-16,0-4-1 16,0-2 1-16,-1-7 0 15,-3-6-1-15,4-1 0 0,-2-6-6 16,2-7-17-16,0-1-17 16,0 0-5-16,0-8-2 15,6-9-41-15,-5-6-44 16,1-5-135-16</inkml:trace>
  <inkml:trace contextRef="#ctx0" brushRef="#br0" timeOffset="201191.03">12620 11741 53 0,'0'-9'310'0,"0"-4"-271"15,5 0 4-15,5 1 4 16,4 1-10-16,1 4-16 0,5 2-6 15,6 5-2-15,-3 0-2 16,0 5-2-16,-1 10-4 16,-4 0-2-16,-2 7-2 0,-9-3-1 15,-1 5 1-15,-6-3 0 16,0-2 0-16,-10 2 0 16,-4-7 0-16,-1-2 0 15,1-2 1-15,-2-2-1 16,2-2 1-16,-3-5-1 15,7-1-1-15,-2 0 1 0,6-4-11 16,0-4-17-16,6-9-25 16,0-5-49-16,0-7-103 15</inkml:trace>
  <inkml:trace contextRef="#ctx0" brushRef="#br0" timeOffset="201517.81">12800 11528 158 0,'1'-9'221'0,"5"0"-195"16,0-2 16-16,8 3 1 0,0 2-11 15,4 4-13-15,-2 2-12 16,0 0-3-16,0 4 0 16,-8 8-3-16,4 3-1 15,-7 1 0-15,-1 0 0 16,-3 0 0-16,-1-4 1 15,0 1-1-15,0-4 1 0,-1-4 1 16,-1-2-1-16,0-3 6 16,2 0 6-16,0 0 9 15,0-5-5-15,9-3-11 16,4-5-6-16,-3 0 1 0,7-3-1 16,0 4-1-16,2 1-23 15,0 2-28-15,-2 4-23 16,-4 2-58-16,4 3-161 15</inkml:trace>
  <inkml:trace contextRef="#ctx0" brushRef="#br0" timeOffset="201768.83">13141 11782 443 0,'-2'0'50'0,"2"0"-3"16,3 0-13-16,15 0-10 16,5-4-7-16,8 0-11 15,3-1 0-15,0 0-1 0,-2-1-2 16,-3 1-3-16,-2 1 1 16,-7 2-5-16,-9 1-20 15,-3 1-25-15,-3 0-31 16,-5 0-38-16,0 0-45 15</inkml:trace>
  <inkml:trace contextRef="#ctx0" brushRef="#br0" timeOffset="202020.8">13305 11685 326 0,'-8'-3'39'0,"3"-1"21"16,-1 2-2-16,4 2-10 0,0 0-18 15,2 2-21-15,0 9 1 16,0 3 9-16,2 5 1 16,4 3-4-16,-1 3-6 15,-1 2-4-15,-1-2-2 0,-1-3-3 16,-2 1 0-16,1-3 0 16,1-3-2-16,2-4-9 15,-3-1-16-15,6-5-20 16,1-2-19-16,3-5-24 15,0 0-78-15</inkml:trace>
  <inkml:trace contextRef="#ctx0" brushRef="#br0" timeOffset="202296.79">13546 11628 418 0,'2'-2'19'15,"2"-3"37"-15,-1 5 3 16,-1 0-28-16,-1 11-3 16,4 3-9-16,-5 4 3 0,2 5 5 15,1 0-8-15,-3 5-6 16,0-1-4-16,0 2-2 16,2-2-2-16,-2-1-5 15,0-2 1-15,0-4 0 16,0-3-1-16,0-5-10 15,0 0-28-15,0-9-29 0,0-3-48 16,2-6-129-16</inkml:trace>
  <inkml:trace contextRef="#ctx0" brushRef="#br0" timeOffset="203186.34">14279 11061 290 0,'0'-12'7'16,"0"2"27"-16,0-1 10 0,0 1-11 15,-2-1-3-15,-3 0-20 16,-1 1-1-16,-1 0 0 16,-3 5-3-16,-4 2-2 15,2 1 1-15,-3 2-2 16,0 0 0-16,-2 7 5 0,3 2 3 15,2 3 4-15,-1 6-1 16,6 0-1-16,0 1 0 16,5 3-1-16,2 1-3 15,0-1-4-15,9-7 2 16,3 2-4-16,1-5 0 16,3-3 1-16,1-5 0 0,0-2 0 15,1-2 0-15,-2 0 1 16,-1-6-3-16,0-3 0 15,0-2-2-15,-4-5 2 16,0 1-2-16,-2-5 1 16,-6-2 0-16,3-5 1 0,-6 3 1 15,1-5-3-15,-1 1 1 16,0-1-1-16,0 1 0 16,0-1 0-16,0 5 0 15,0 3 0-15,-3 3 0 0,-1 6 0 16,1 2-1-16,-1 4 1 15,1 4 0-15,-2 2-1 16,2 0 1-16,1 5-1 16,1 9 1-16,-1 7 2 15,4 2 3-15,-2 5 5 16,0 4 2-16,0 2-2 16,3 2-4-16,5 0-2 0,-3-5-1 15,2 0-2-15,0-4 0 16,3-6 0-16,2-5-1 15,3-5-6-15,2-4-18 16,3-3-14-16,1-4-35 0,1 0-52 16,0-13-170-1</inkml:trace>
  <inkml:trace contextRef="#ctx0" brushRef="#br0" timeOffset="203496.51">14620 10830 443 0,'2'-6'6'0,"-2"-2"38"15,3 6 14-15,-3 2-12 0,2 0-21 16,0 12-19 0,0 5 11-16,-1 6 14 0,1 5-8 15,0 4-6-15,-2 4-3 16,3 3-4-16,0 1-4 15,-1 0-2-15,1 2-2 0,-3-7 0 16,2-2-2-16,0-5 1 16,0-3-1-16,-2-5 0 15,0-4-5-15,0-5-18 16,0-4-17-16,0-6-20 16,0-1-19-16,0 0 4 0,0-8-66 15,0-8-94-15</inkml:trace>
  <inkml:trace contextRef="#ctx0" brushRef="#br0" timeOffset="203753.19">14656 11005 170 0,'0'-9'199'0,"0"0"-155"16,3 0 12-16,6 4 3 15,4 1-21-15,3 4-16 16,2 0-7-16,1 0 5 0,0 13 0 15,-3-2-8-15,-5 7-5 16,-2-1-4-16,-6 1-2 16,-3 4 0-16,0-1-1 15,-9-3 0-15,-3-2 2 16,-4-2 0-16,-4-3 0 16,0-2-3-16,0-4-18 15,3-5-22-15,2 0-49 0,8-9-118 16</inkml:trace>
  <inkml:trace contextRef="#ctx0" brushRef="#br0" timeOffset="204138.57">15752 11071 91 0,'12'0'209'0,"-3"2"-153"0,-1-2 12 16,4-2-14-16,0-1-3 15,3 1-18 1,0 0-13-16,6 2-7 0,-1 0-10 16,1 0-3-16,-1 0 0 15,0 2-14-15,-6 3-35 16,-4-3-52-16,-4 0-102 0</inkml:trace>
  <inkml:trace contextRef="#ctx0" brushRef="#br0" timeOffset="204288.86">15822 11153 355 0,'-9'5'25'16,"1"-3"21"-16,8-2 6 15,0 0-7-15,15 0-6 16,7 0-30-16,5 0-8 15,8-2-3-15,3-5-60 16,-1 0-105-16</inkml:trace>
  <inkml:trace contextRef="#ctx0" brushRef="#br0" timeOffset="205654.02">17357 10925 247 0,'2'-7'32'16,"-2"1"30"-16,0 2-1 15,0 4-17-15,0 0-23 0,0 3-14 16,3 5 7-16,1 3 7 15,1 2-8-15,2-1-6 16,1-1-3-16,-1-4-2 16,-2-2 0-16,0-3-1 0,-1-2 2 15,-1 0 5-15,-3-4 5 16,0-4-5-16,0-3-3 16,0-2-2-16,-2-1-1 15,-6 2-1-15,-1-1 0 16,-2 4 0-16,0 2 0 15,-1 4 1-15,-3 3 0 0,3 0 0 16,-3 8 3-16,1 10 3 16,1 2 1-1,3 5-1-15,4 5 2 0,6 2 0 16,0 2 0-16,2-1-3 16,10-3-3-16,5-5-2 15,6-6-1-15,0-3 0 0,4-7 1 16,0-3-1-16,2-4 1 15,-2-2 0-15,-2 0-1 16,-1-10 0-16,-7 0-1 16,2-5 1-16,-7 1 0 15,1-4-1-15,-3-1 1 0,-4-1-1 16,-1-1 0-16,-2 1 1 16,-1 4-2-16,-2 4 1 15,0 5 0-15,0 3-1 16,0 4 0-16,0 4-3 0,0 8 2 15,-2 6 1-15,-1 3 1 16,1 3 0-16,2-2 1 16,0-2 0-16,0 0 1 15,7-6-1-15,8-1 1 16,1-3-1-16,4-4 0 16,2-3 1-16,1-3 0 15,-2 0 0-15,-3 0-2 0,0-5 1 16,-5-6 0-16,-3 1 0 15,-6-3 0-15,-2-3-1 16,-2-2 1-16,0-4-1 16,-9-1-1-16,-2-4-3 15,-2 4-4-15,-4 0-3 0,0 4-3 16,0 1 3-16,-3 7 5 16,-2 2 2-16,1 7 2 15,-1 2 0-15,2 0 1 16,1 11 0-16,6 2 1 0,8 5-1 15,5-1 0-15,1-1 0 16,18 2 2 0,5-2-1-16,9-3 0 0,1-6 0 15,4-2-6-15,1-5-7 16,-1 0-4-16,0-3 3 16,-2-8 10-16,-6-4 4 0,-3 0 1 15,-6-1-2-15,-4-1 1 16,-7 0 1-16,-1-1 2 15,-5 0 3-15,2 0 0 16,-5 0-2-16,1 4-1 0,0 2 1 16,-2 1-3-16,0 5 0 15,0 3 2-15,0 3 1 16,0 0-4-16,-5 5 1 16,-1 10 1-16,0 3 3 15,1 4 4-15,2 6 3 16,-1 0 3-16,4 4 0 0,0-2-3 15,0 2-3-15,0-3-3 16,2-3-1-16,1-2 1 16,3-3-2-16,0-3-2 15,-1-5 0-15,4-2-1 16,-1-4 0-16,2-4 1 16,2-3-1-16,2 0-4 0,4-2-16 15,-4-8-18-15,3-3-11 16,-5-1-12-16,0-6-27 15,-7-1-55-15,-2-4-175 16</inkml:trace>
  <inkml:trace contextRef="#ctx0" brushRef="#br0" timeOffset="205825.16">17989 11001 191 0,'-14'4'125'0,"4"-4"-70"0,7 0-4 16,3 0-4-16,0 0-4 15,9 0-23-15,9 0-17 16,3 0-2-16,6-4-4 16,2-1-33-16,0 0-32 15,-2-4-86-15</inkml:trace>
  <inkml:trace contextRef="#ctx0" brushRef="#br0" timeOffset="206010.87">18285 10791 344 0,'-1'-2'30'15,"1"0"17"-15,0 1-4 16,0 1-12-16,8 0-16 16,7 0-13-16,8-2-1 0,0 0-7 15,10-1-46-15,-5-2-45 16,5-7-87-16</inkml:trace>
  <inkml:trace contextRef="#ctx0" brushRef="#br0" timeOffset="206161.41">18569 10664 318 0,'0'-3'39'0,"0"3"15"16,0 0 3-16,-4 11-10 16,1 3-9-16,-1 7-15 15,3 1-2-15,-1 4-11 16,2 1-6-16,-6 3-3 15,0 1 0-15,1-3-48 0,-3-1-107 16</inkml:trace>
  <inkml:trace contextRef="#ctx0" brushRef="#br0" timeOffset="206660.53">19090 10750 407 0,'-11'-7'17'15,"-5"1"15"-15,3 6 7 16,-2 0-5-16,2 15-5 15,-4 8-8-15,3 6 0 16,1 8 2-16,4 4 5 16,4 7 0-16,2 4-6 15,3 0-5-15,0-3-9 0,8-1-2 16,4-1-6-16,5-2 0 16,0-8 2-16,0-3-2 15,1-7 1-15,1-2-9 0,0-11-18 16,1-3-26-1,-3-9-29-15,2-2-41 0,-2-13-97 16</inkml:trace>
  <inkml:trace contextRef="#ctx0" brushRef="#br0" timeOffset="206966.18">19370 10884 409 0,'1'-8'28'16,"-1"5"21"-16,2 3 9 16,0 0-23-16,0 6-24 15,-1 9 3-15,1 7 13 0,0 5-2 16,1 3-2-16,-2 8-7 16,1-3-3-16,0 5-4 15,-2-3-2-15,0-2-3 16,0 0-2-16,0-3-2 0,0-6 1 15,0-4 0-15,0-6-1 16,0-4-17-16,0-4-13 16,0-5-20-16,0-3-17 15,0 0-19-15,0-3-3 0,1-8-58 16,1-6-72-16</inkml:trace>
  <inkml:trace contextRef="#ctx0" brushRef="#br0" timeOffset="207231.43">19398 11055 249 0,'7'-21'54'0,"0"5"7"16,5-1-2-16,0 5-1 15,3 5-8-15,0 1-18 0,4 6-7 16,0 0-7-16,-1 0-4 16,1 13-4-16,-5 1-3 15,0 2-3-15,-7 2-1 0,-3 2-2 16,-4-1-1-16,0 1 0 15,-9-4 1-15,-4-3-1 16,-4 1 0-16,-2-5 2 16,1-4-2-16,1-1 1 15,0-3-1-15,3-1-12 0,4 0-15 16,2-1-22-16,6-8-44 16,2-8-73-16</inkml:trace>
  <inkml:trace contextRef="#ctx0" brushRef="#br0" timeOffset="207539.51">19704 10762 413 0,'10'-4'12'0,"0"1"21"15,2 3 21-15,0 0-5 16,3 6-16-16,1 8-11 15,2 4 1-15,1 3 3 16,-2 6-3-16,1 3-1 16,-2 4-5-16,-3 2 0 0,-3 1-4 15,-4 3-2-15,-3-1-2 16,-3 0-3 0,0-4-2-16,-10 0-1 0,-7-2-1 15,-2-2-2-15,-3-1 0 16,-5-1-3-16,-5-1-21 15,0-1-32-15,-1-7-42 0,6-8-128 16</inkml:trace>
  <inkml:trace contextRef="#ctx0" brushRef="#br0" timeOffset="-179229.53">540 13394 59 0,'4'6'126'0,"3"-4"-124"15,3 4 0-15,7 1 14 0,-1 2 10 16,9 0-8-16,2 2 2 16,7-3 2-16,8 5-3 15,6-2-3-15,8-1-4 0,10 4-3 16,7-6 1-16,8 0-1 16,13-2-1-16,8-1 0 15,6-3 3-15,11-1 1 16,5-1-5-16,10 0 0 15,8 3-2-15,7-3 0 16,9 0-3-16,7-6 1 0,10 1 1 16,3-2-1-16,7 0 1 15,5-1 0-15,7-2 0 16,4-3 2-16,7 2 0 16,6-1 1-16,3-1 2 15,5 1-2-15,4 1-3 0,3-3-1 16,1 2-1-1,3 0 3-15,4 1-4 0,1 1 0 16,-1-2 1-16,1 1-2 16,3 1 0-16,0 2 1 15,0-2-1-15,-1 3 0 16,5-2 1-16,-2 0-1 0,3 0 0 16,2 0 2-16,4-2-1 15,4-1-1-15,3-1 3 16,2 2 2-16,8-4 1 15,2 2-1-15,2-1 4 0,3 0-9 16,2 2 1-16,4-3-1 16,4 4 1-16,0-3-1 15,1 0-1-15,4 1 1 16,0-1 0-16,4 0 0 16,-3-1 0-16,3 2-2 15,0-2 2-15,2 1 1 0,5 1-1 16,-2 1 1-16,4-3-2 15,2 3 1-15,-1-1 1 16,6 5-1-16,-4-3 0 16,0 0-1-16,0 1 3 15,0 0-1-15,4 0-1 0,-6-1 2 16,6 0 0-16,-4 1 1 16,1 1-1-16,0 0-2 15,-7-2 2-15,0 4-2 16,-6-2-1-16,-5 2 1 15,-3 0 0-15,-9 0 0 0,-6-1 0 16,-8 1 0-16,-6 4 3 16,-8-4-2-16,-13 3 8 15,-9-1-4-15,-16 1-2 16,-17 2 0-16,-14-1-2 16,-23-1-1-16,-21-1 0 0,-25-1-1 15,-26-2-9-15,-31 0-19 16,-29-6-30-16,-28-7-74 15</inkml:trace>
  <inkml:trace contextRef="#ctx0" brushRef="#br0" timeOffset="-178215.52">2575 13945 192 0,'0'-9'1'16,"0"0"1"-16,0 0 16 15,0-2 19-15,0-1-4 16,0-3 2-16,0 1-8 16,0-2-4-16,0 4-4 15,0-3 4-15,0 7-1 16,0 2-1-16,0 2-4 0,0 4 0 15,-2 0-7-15,0 2-6 16,-2 13-4-16,2 8 3 16,-3 4 9-16,3 6 5 0,-3 9-4 15,2-2-3-15,-1 3-5 16,-1 0 0-16,0-5-1 16,-2-1 0-16,2-5-1 15,0-3-3-15,2-6 3 16,-1-4 0-16,2-2-2 15,4-3 1-15,-2-7 1 0,0-2 2 16,0-5 0-16,11 0 6 16,-1 0 2-16,10 0-3 15,5-5-5-15,2-2-2 16,2-2-3-16,0 2 0 16,2 0 0-16,-4 3-10 0,-1-1-7 15,1 3-7-15,-4 0-24 16,3 0-12-16,-3 1-24 15,-5-3-47-15,0-1-136 16</inkml:trace>
  <inkml:trace contextRef="#ctx0" brushRef="#br0" timeOffset="-177552.84">3227 13823 407 0,'7'-18'1'0,"-6"-1"9"15,-1 1-6-15,0 3 12 16,-3 2 9-16,-9 0-15 16,-2 6-9-16,1 0 1 0,-6 3 1 15,4 4-1-15,-4 0-1 16,2 6-1-16,-2 6 1 15,7 4-1-15,-3 2-1 16,5 3 0-16,2 2 0 16,6 2 2-16,2 2-2 0,0 0 1 15,5 0 1-15,5 1-1 16,2-4 0-16,3 0 0 16,-1 0 0-16,-1-5 1 15,-1 3-1-15,-3-8 1 0,-1 4-1 16,-4-6 0-16,-4 1 0 15,0-3 0-15,-4 1 1 16,-7-4-1-16,0-1 0 16,-2-4 2-16,3-2 0 15,-1 0 0-15,4 0 0 16,-1 0-1-16,7-6 5 0,-3-1-4 16,4 2 0-1,0-3-1-15,0 2 2 0,4 0 0 16,-1 4-1-16,3 0 1 15,-1 2-1-15,2 0-2 16,0 10 1-16,0 4-1 0,0 4 2 16,-2 3 0-16,-4 0 4 15,1 5 3-15,-2-2 1 16,2 3-2-16,0 0-1 16,-1-2 6-16,3 2-5 15,-1-6-4-15,3-2 9 0,2-2-5 16,0-1-6-16,3-6 0 15,0 0-1-15,5-5-2 16,2-5 0-16,7 0-15 16,4-2-30-16,9-14-36 15,-1-7-72-15</inkml:trace>
  <inkml:trace contextRef="#ctx0" brushRef="#br0" timeOffset="-177230.33">3977 13766 190 0,'-12'0'61'0,"-2"0"-40"16,8 0 14-16,-1 0 5 15,5 0-1-15,2 0 1 16,0 2-16-16,5 0-3 16,12 0 9-16,7-2-3 15,5 0-11-15,8 0-5 0,-2 0-8 16,1-4-2 0,-2-1 1-16,-5 1-8 0,-6 0-10 15,-3 2-19-15,-4 2-35 16,-7 0-57-16,-7 0-78 15</inkml:trace>
  <inkml:trace contextRef="#ctx0" brushRef="#br0" timeOffset="-176876.63">4114 13765 242 0,'-4'0'41'0,"3"1"4"0,-2 3-16 16,3 3 0-16,0 4 6 15,0 3-7-15,0 4-1 16,0 7 2-16,6 2-4 16,-1 1-3-16,2 4-9 15,-2-1-8-15,7 1-2 16,-7-4-1-16,2-1 0 0,0-2 0 16,-4-4-1-16,4-4 3 15,-7 0 1-15,0-6 1 16,0-2 1-16,-8-2 2 15,-3-1 7-15,-5-3-3 0,-3-3-2 16,-3 0-5-16,0 0-5 16,-5 0 1-16,3 0-2 15,0-2-11-15,2-1-9 16,3-1-7-16,4-1-12 16,3 1-20-16,7-1-27 0,5-2-40 15,0-2-114-15</inkml:trace>
  <inkml:trace contextRef="#ctx0" brushRef="#br0" timeOffset="-176419.39">4476 14127 371 0,'0'0'2'0,"0"-8"18"15,0 2-4-15,-2-2 15 16,-7 3-2-16,-1-2-6 16,-1 3-2-16,-3-1-3 15,3 3-1-15,-2 2-4 16,1 0-7-16,0 0-2 0,2 9-3 16,0 5 4-16,3 4-1 15,0 2 3-15,4 5 1 16,3 0-5-16,0 0 1 15,10-4-1-15,2-1-2 16,2-4 0-16,4-4 0 0,-2-5 0 16,4-1 2-16,0-6 0 15,-1 0 6 1,-2-9 5-16,-3-2 8 0,-1-5-4 16,-6-2-6-16,-4-2 4 15,-3 1 0-15,0-1-9 16,-3 1-5-16,-6-3-2 0,-6 3-4 15,1 1-9-15,-2 2-11 16,0 2-9-16,1 1-4 16,1 6-9-16,3 3-22 15,4 2-21-15,3 1-60 0</inkml:trace>
  <inkml:trace contextRef="#ctx0" brushRef="#br0" timeOffset="-176092.27">4913 13755 397 0,'-2'-12'9'0,"2"2"17"15,0 0 0-15,-1 5 1 16,-6 3-5-16,0 2-11 0,-3 0-1 15,-3 7-5-15,-1 8 3 16,-1 8 10-16,-1 4 1 16,6 7-3-16,0 5-13 15,5 3 5-15,3 3-3 16,2 0-2-16,0-2-1 0,7-4-1 16,3-7-2-16,2-3-11 15,6-8-9-15,3-5-10 16,3-5-13-16,1-9-29 15,4-2-54-15,-2-4-114 0</inkml:trace>
  <inkml:trace contextRef="#ctx0" brushRef="#br0" timeOffset="-175551.22">5105 13875 376 0,'0'-7'3'16,"0"2"26"-16,0-3-3 16,3 1 10-16,6 4-6 15,2 1-14-15,3 2-12 16,1 0-3-16,1 9-2 0,-3 7 0 16,1 0 1-16,-4 3 0 15,-2 5 0-15,-6-3-1 16,-2 1 0-16,0-5-1 15,0 1 0-15,-8-5 4 0,1-4-2 16,2 0 0-16,3-8 2 16,-3-1-1-16,5 0 7 15,0-3 4-15,0-8-5 16,2-5-2-16,6-2-2 16,3-3 1-16,0 0-2 15,1-4 0-15,0 0-1 0,-2 1 0 16,-3 1 0-16,0 3-1 15,-3 3 3-15,0 2 1 16,-4 5 2-16,0 2 1 16,0 5-2-16,0 3-4 15,0 0-2-15,-6 5 0 0,1 8 0 16,-2 7 2-16,3 5 3 16,1 1-1-16,1 1 1 15,0 0 0-15,2 0-1 16,0-6-2-16,4-2 0 15,3-1-1-15,5-3-2 0,3-5-8 16,5-1-12-16,1-3-22 16,2-3-24-16,1-3-55 15,0 0-60-15</inkml:trace>
  <inkml:trace contextRef="#ctx0" brushRef="#br0" timeOffset="-175258.62">5532 13730 378 0,'0'-5'2'15,"0"0"24"-15,0 3 4 16,0 2 12-16,2 0-20 16,3 7-14-16,4 8 2 15,4 4 10-15,3 2 3 16,0 2-6-16,0 3-5 15,2-2-5-15,-4 3-2 0,3-2-3 16,-7 2 0-16,-1-2-2 16,-1-2 0-16,-4 2 0 15,-4-5-11-15,0 0-16 16,-6-4-15-16,-7-2 1 16,1-9-24-16,-3-5-25 0,5 0-100 15</inkml:trace>
  <inkml:trace contextRef="#ctx0" brushRef="#br0" timeOffset="-174625.12">5926 13561 406 0,'7'-11'-4'0,"3"-6"24"0,1 4 6 15,2 1 13-15,2 4-5 16,2 1-12-16,0 2-15 16,4 5-5-16,-1 0-2 15,-3 5 1-15,1 8-2 16,-4 5 1-16,1 5-1 0,-4 2-3 16,-2 1-1-16,-3 3 2 15,-5-2 2-15,-1-1 0 16,0 2 0-16,0-6 1 15,0 0 0-15,0-2 0 16,4-4 1-16,-1-6-1 16,6 1 1-16,2-4 0 0,2-3 2 15,3-1 0-15,0-3-1 16,0 0 0-16,-2 0-1 16,-2-5 0-16,-2 0 0 15,-5-1 0-15,-3 1 4 16,-2-2 1-16,-2 0 1 0,-6 3-2 15,-5 0-3-15,-1 3 0 16,-5 1 1-16,2 0-1 16,0 5 3-16,2 6 3 15,-2 3-1-15,5 7 2 16,-1 1 1-16,2 3 4 16,6 0 8-16,2 3-7 0,3 1-2 15,0 1-3-15,1-1 1 16,4 1-3-16,2-1-3 15,4-3-1-15,-3 1-2 0,-3-4-1 16,0 1 0-16,-3-6-1 16,-2-2 1-16,0-1-1 15,-5-2 1-15,-8-2-1 16,-7 0 0-16,-7-3-5 16,-5 1-11-16,-12-3-22 15,-7-6-47-15,-8-2-142 0</inkml:trace>
  <inkml:trace contextRef="#ctx0" brushRef="#br0" timeOffset="-168993.1">7355 13838 413 0,'-5'0'2'15,"3"0"6"-15,2 0 11 16,0 0 1-16,0 0-2 0,10 0 2 15,7 0 1-15,4 0-1 16,6 0-6-16,2 0-7 16,3 0-2-16,0-6-4 15,0-1 0-15,-4 0-4 16,-3 2-13-16,-3-1-13 0,-7 2-10 16,-3 3-13-16,-5 1-36 15,-7 0-59-15,0 0-48 16</inkml:trace>
  <inkml:trace contextRef="#ctx0" brushRef="#br0" timeOffset="-168809.03">7468 13932 203 0,'-25'15'29'0,"5"-9"16"16,4 4-3-16,5-5 5 16,6-1 8-16,5-3-11 15,0-1-18-15,14 0 4 16,7 0-3-16,8-1-6 15,5-5-5-15,5-1-11 0,0 0-1 16,2 3-8-16,-2 1-52 16,1-1-49-16,-2-3-144 15</inkml:trace>
  <inkml:trace contextRef="#ctx0" brushRef="#br0" timeOffset="-168230.33">8834 13561 331 0,'0'-14'8'0,"-1"0"30"16,1 3-5-16,0 4 6 16,0 1-1-16,0 5-8 15,0 1-5-15,0 0-14 16,0 4-7-16,0 11 0 0,0 8 7 15,0-1 2-15,0 8-2 16,0 1 0-16,1 1-1 16,-1 0-3-16,0-6-1 15,0 3-3-15,0-6-1 16,0-3-1-16,0-2 1 16,0-2-2-16,0-5 0 15,0-3 1-15,0-3-1 0,2 1 2 16,3-4 2-16,1 0 1 15,7-2 5-15,2 0-4 16,5 0 0-16,6 0-4 16,3 0 0-16,1 0-2 15,2 0 1-15,1-2-1 16,-1-2 0-16,-1 0-6 0,-3 1-5 16,-7 0-8-16,1-1-10 15,-4 1-16-15,-9-1-27 16,-4-2-48-16,-1-2-130 15</inkml:trace>
  <inkml:trace contextRef="#ctx0" brushRef="#br0" timeOffset="-167387.3">9856 13411 396 0,'3'-11'1'16,"1"-3"11"-16,-2 0-7 15,-2 1 3-15,0 4 3 16,-6-1 8-16,-6 3-11 0,-3 3-6 16,-4 4 0-1,-3 0-1-15,-1 5 1 0,0 8-3 16,1 2 3-16,4 3 3 15,2 3-1-15,3-1-1 16,6-1-2-16,6 0 1 0,1-1 2 16,0 2-1-16,8-2 2 15,9 0-1-15,-1 0 2 16,4-1-2-16,1 1-3 16,-1 0 1-16,-2 0-1 15,-4 1-1-15,-3-1 0 16,-5 0 1-16,-6 0-1 0,0-2 0 15,-7 0 1-15,-8-3 1 16,-4 0 0-16,-5-1 1 16,0-2 3-16,3-3-2 15,3-1 4-15,2-4-5 0,7-1-2 16,4-1 3-16,3 0 1 16,2 0 4-16,0-1-6 15,9-3 1-15,-1 2-2 16,7 2 0-16,-3 0 1 15,3 0 0-15,-1 9 2 16,-1 7 0-16,3 5 4 0,-6 8-1 16,2 5-1-16,-5 3 1 15,-2 5 3-15,-3 2 6 16,-2 1-5-16,0-1-4 16,1-4-2-16,-2-3 3 15,-5-5 3-15,5-5-2 16,-3-2-1-16,2-5-1 0,2-3 0 15,0-4 0-15,0-4-3 16,6-4-1-16,4-3-2 16,2-2-1-16,3 0-1 15,4 0-3-15,1-6-14 0,7-4-16 16,2 1-34-16,4-9-57 16,7-2-100-16</inkml:trace>
  <inkml:trace contextRef="#ctx0" brushRef="#br0" timeOffset="-166824.88">10891 13466 373 0,'0'-4'9'0,"0"0"22"0,0 2 14 15,0 2-11-15,0 0-9 16,0 2-14-16,0 9-3 15,0 4 8-15,0 7 6 16,0 1 2-16,0 4-3 16,3 1-6-16,-1 3-2 0,3-3-2 15,-1-3-1 1,3 2-2-16,-1-6-5 16,-1-4-1-16,0 0-1 0,-3-4-1 15,1-3 0-15,-1-3-7 16,2 1-17-16,-1-3-18 15,3-3-23-15,1-2-22 0,0 0-43 16,5 0-92-16</inkml:trace>
  <inkml:trace contextRef="#ctx0" brushRef="#br0" timeOffset="-166592.98">11228 13697 357 0,'9'0'25'0,"1"0"-3"0,5 0 12 15,1 0 13-15,4 0-4 16,5 0-10-16,-1 0-19 16,2-2-10-16,1 0-3 15,0 2-1-15,2 0-9 16,-2 0-21-16,2 0-16 0,1 0-37 15,-1 0-100-15</inkml:trace>
  <inkml:trace contextRef="#ctx0" brushRef="#br0" timeOffset="-165924.92">12321 13472 317 0,'-5'-10'16'16,"3"0"24"-16,2 2-20 15,4 0 16-15,6 1-3 16,7 5-11-16,0 2-4 16,2 0-4-16,-1 0-2 15,-1 11-8-15,0 3 0 16,-1 6 1-16,-5 1-2 0,0 1 1 16,-8-1-3-16,-3 1 0 15,0-3-1-15,-2 1 1 16,-6-4-1-16,-4-4 2 15,4-3 0-15,1-2-1 0,0-5 2 16,5-2 1-16,2 0 4 16,0-7-1-16,5-4-5 15,7-3 0-15,5-2-2 16,0-2 0-16,3 0 0 16,-3 0 1-16,-1-1-1 15,-4 1 0-15,-2 2 0 16,-5 0 1-16,-4 2-1 0,-1 2 1 15,0 2-2-15,0 3 1 16,-5 2 0-16,-2 3 1 16,-1 2 1-16,0 0-2 15,2 5 3-15,0 6 3 0,-2 3 2 16,6 5 2-16,-2 0-1 16,4 2-1-16,0 2-3 15,0 1-2-15,4-3-2 16,6 1 0-16,-2-3-1 15,4-3 2-15,2-4-9 0,-2-2-8 16,4-3-8 0,-2-6-14-16,3-1-32 0,0 0-63 15,2-10-140-15</inkml:trace>
  <inkml:trace contextRef="#ctx0" brushRef="#br0" timeOffset="-165567.24">12698 13314 370 0,'0'-14'20'15,"0"-2"17"-15,6 4-2 0,7 4-6 16,-1-2-2-16,1 6-15 16,-3 4-7-16,4 0-1 15,-4 3-4-15,-3 12 1 16,-5 4-2-16,-2 3 0 15,0 3 1-15,-2 0 0 0,-9 0 1 16,-2-3-1-16,3-4 0 16,-1-2 2-16,2-4-1 15,4-2-1-15,5-3 1 16,0-4-1-16,1-3 1 16,12 0 2-16,5 0 5 15,4 0-5-15,1-7-2 0,4 1-1 16,-4-1-1-16,-1 2-8 15,-4 4-12-15,-6 1-16 16,-5 0-33-16,-5 4-31 16,-2 4-65-16</inkml:trace>
  <inkml:trace contextRef="#ctx0" brushRef="#br0" timeOffset="-165276.72">12343 13782 359 0,'-25'6'2'0,"9"-4"2"15,8-2 16-15,7 0 36 16,1 1 2-16,9-1-16 0,12 2-13 16,6-2-3-1,11 2-5-15,4-2-3 0,4 0 5 16,4 0-8-16,3 0-2 15,-5 0-8-15,-5 0-3 16,-3-2-1-16,-6 0-4 16,-12 1-8-16,-10 1-12 0,-5 0-16 15,-6 0-26-15,-1 0-16 16,0 0-31-16,-7 0-122 16</inkml:trace>
  <inkml:trace contextRef="#ctx0" brushRef="#br0" timeOffset="-164803.97">12444 14077 326 0,'-11'2'13'16,"2"-2"7"-16,3 0 13 15,1 0 24-15,2-4-10 16,1-3-15-16,2 0-7 0,0-1-3 16,0 3-3-16,8-2-6 15,4 2-7-15,0 3-4 16,5 2 0-16,-3 0 1 16,-2 2-2-16,1 9-1 15,-3 3 0-15,-4 5 1 0,-5 1-1 16,2-2-1-1,-3 1 1-15,-6 1 0 0,-5-4-1 16,-1-2 2-16,1 0 0 16,0-1-2-16,3-2 3 15,0-2-2-15,4-2 0 16,4 0 1-16,0 0 0 16,0-3 2-16,7 1 2 0,5-1 1 15,3-3-1-15,4 1-3 16,-1-2-1-16,1 0-1 15,3 0 0-15,0 0-4 0,-7-3-12 16,4-2-17-16,-5-1-31 16,1 0-39-16,-3-4-96 15</inkml:trace>
  <inkml:trace contextRef="#ctx0" brushRef="#br0" timeOffset="-164453.86">12691 13989 399 0,'0'-9'15'15,"0"2"1"-15,2-2 17 16,6 4 14-16,1 1-14 16,3 2-15-16,-1 2-11 0,0 0-3 15,-4 6-2-15,1 8-3 16,-1 0 1-16,-6 2 0 15,-1 2-2-15,0-2-1 16,0-1 0-16,-8 1 2 0,1-4 1 16,2-1 0-16,0-2 0 15,0-2 1-15,1-3 0 16,4-1-1-16,0-1 2 16,0-2 3-16,9 0 6 0,1 0 1 15,9-3-5-15,-2-5-4 16,5 1-3-16,-2-4-6 15,3 1-25-15,0-6-51 16,3-2-136-16</inkml:trace>
  <inkml:trace contextRef="#ctx0" brushRef="#br0" timeOffset="-163970.68">13560 13645 356 0,'-3'0'24'0,"1"0"2"16,2 0-14-16,0 0 29 16,3-4-3-16,11 3-13 15,5-3-8-15,4 1-4 16,6 0 1-16,5 2-5 16,0-3-5-16,-2 4-3 0,-3 0-2 15,-2-2-15-15,-5 2-21 16,-8-1-17-16,-3-1-34 15,-7 0-55-15</inkml:trace>
  <inkml:trace contextRef="#ctx0" brushRef="#br0" timeOffset="-163716.1">13684 13516 365 0,'0'-1'33'0,"0"-2"13"0,0 3-31 16,0 0 11-16,0 0 1 16,0 12-2-16,0 4-7 15,0 3-3-15,3 6 2 16,-1 4 0-16,3 1-4 0,-3-1-6 16,-1-1-3-16,3-1-2 15,-1-4-2-15,-1-3-14 16,1-2-25-16,1-4-35 15,4-7-28-15,-3-5-77 16</inkml:trace>
  <inkml:trace contextRef="#ctx0" brushRef="#br0" timeOffset="-163002.92">14523 13406 389 0,'0'-9'10'15,"0"-2"10"-15,11 2-10 16,6 4 11-16,2 1-1 16,2 4-7-16,5 0-5 15,-1 1 0-15,-6 9-4 0,0 7 0 16,-6-1 2-16,-1 6 1 15,-7 2-1-15,-5-3-3 16,0 1-4-16,-7-3 3 16,-6-1-4-16,-3-2 3 15,1-7 1-15,2 0-2 0,-1-4 2 16,4-5-2-16,5 0 1 16,3 0 2-16,2-3-1 15,2-10 0-15,6 2 1 16,6-9 3-16,3 5-1 15,1-3-2-15,0-5 0 0,0 5-3 16,0-5 1-16,-5 1-1 16,-3 1 1-16,-3 2-1 15,-3 4 0-15,-2-1 1 16,-2 5 1-16,0 4 1 16,0 3-1-16,-6 4 1 15,-1 0-2-15,0 1 1 0,-2 10 0 16,2 5 2-16,1 6 1 15,1 0 1-15,5 0-1 16,0 6 1-16,0-3-2 16,0-4-3-16,7 1 0 15,0-6-1-15,6-2-4 0,-1-2-7 16,3-4-13-16,-1-7-18 16,4-1-19-16,2 0-63 15,0-3-121-15</inkml:trace>
  <inkml:trace contextRef="#ctx0" brushRef="#br0" timeOffset="-162375.31">15104 13097 302 0,'-3'0'56'16,"-1"0"-25"-16,4 0 3 15,0 0-4-15,0 6-15 16,0 5-3-16,0 5 3 15,0 5-4-15,0 2-2 0,0 0-3 16,0 1-4 0,0-3 1-16,0-5-3 0,0 0 0 15,0-7 2-15,0-2-2 16,0-3 0-16,0-1 1 16,2-3 0-16,0 0 1 0,1 0 0 15,2 0-1-15,4 0-1 16,-1 0 0-16,5 0-2 15,0 0 0-15,1-1 2 16,2-1-1-16,1 2 1 16,-3-4 1-16,2 1-1 0,-4-5 0 15,1 1 0-15,-4-1 1 16,-2-5-1-16,-2 1 1 16,-5-1 0-16,2-1 0 15,-2 3 4-15,0 0 5 16,0 3 3-16,0 2 2 15,-2 6-3-15,1 0-3 0,-3 3-7 16,1 12 0-16,1 5 2 16,0 5 2-16,2 4-2 15,0 0-2-15,0 0-2 16,0-3 2-16,0-1-14 16,0-1-24-16,0-3-32 0,-5-3-53 15,-5-6-145-15</inkml:trace>
  <inkml:trace contextRef="#ctx0" brushRef="#br0" timeOffset="-162019.75">14500 13663 377 0,'2'0'43'0,"16"0"-13"0,8 0-9 16,11 0 19-16,9 2-2 15,13 1-10-15,8-1-4 16,2-2-7-16,6 2-6 15,-4-1-5-15,-5 3-4 16,-3-2-1-16,-10-1-1 16,-6 2-2-16,-8-2-1 0,-9-1-8 15,-8 0-10-15,-11 2-21 16,-11-2-35-16,-4 2-50 16,-12-2-110-16</inkml:trace>
  <inkml:trace contextRef="#ctx0" brushRef="#br0" timeOffset="-161550.28">14514 14014 323 0,'-4'0'20'15,"4"0"-8"-15,0-9 10 16,0 1 27-16,0-2-5 0,5 0-21 16,3 1-3-16,3 0 0 15,-1 3 4-15,3 3-6 16,0 1-8-16,2 2-1 16,-5 2-4-16,7 9-3 15,-7 5-1-15,-3 4 0 0,-2 1-1 16,-5 0 0-16,0-1-2 15,-5 1 0-15,-5-3 1 16,-5-3 0-16,-1-1 2 16,1-4-1-16,1-2 1 15,4-3 0-15,0-2 0 16,7-1 0-16,1 0 0 0,2-2 5 16,2 0 3-16,8 0-2 15,5 2-1-15,2-2-3 16,2 4-1-16,3-4-1 15,1 1-1-15,-6 1-7 0,2-2-9 16,-4 0-10-16,2 0-23 16,-6 0-21-16,-1-7-49 15,0-2-114-15</inkml:trace>
  <inkml:trace contextRef="#ctx0" brushRef="#br0" timeOffset="-161198.18">14692 13863 330 0,'0'-18'36'15,"0"3"-13"-15,5 1 7 0,5 3 13 16,0 4-13-16,1 0-7 16,0 6-10-16,1 1-1 15,3 0-8-15,-5 5-2 16,-1 9-2-16,-2 0 0 0,1 4 0 15,-6 0 0-15,-2-2-2 16,0-1-1-16,-2-3 2 16,-6 1 1-16,1-5 0 15,0 1 2-15,2-4-3 16,1-1 4-16,3 0-3 16,1-2 0-16,0-1 0 0,3-1 1 15,6 0 1-15,3 0-1 16,6 0-2-16,4 0-14 15,-1 0-16-15,1 0-24 16,2 0-41-16,-3-1-80 16</inkml:trace>
  <inkml:trace contextRef="#ctx0" brushRef="#br0" timeOffset="-161031.12">14974 14034 277 0,'0'11'32'16,"-2"-4"-2"-16,0-2-9 16,2 1 6-16,0-1-18 15,0-2-9-15,2 1-43 16,6-4-65-16,4 0-78 0</inkml:trace>
  <inkml:trace contextRef="#ctx0" brushRef="#br0" timeOffset="-160696.09">15308 13847 396 0,'5'-4'11'0,"-5"2"32"16,0 2-27-16,0 4 5 15,0 10 5-15,-9 2-9 0,2 6-5 16,0 1-5-16,-1 4 2 15,1-4-3-15,2 2-3 16,2-4 0-16,3-1-2 16,0-3 3-16,0-2 2 15,1-3-1-15,12-3 3 0,2-5-2 16,5-2-1-16,4-2-1 16,3 0-4-16,4 0 1 15,1 0-2-15,2 0-1 16,-4-2-1-16,-1 0-13 15,-4 0-14-15,-3 2-15 16,-8 0-15-16,-7 0-57 16,-1-2-140-16</inkml:trace>
  <inkml:trace contextRef="#ctx0" brushRef="#br0" timeOffset="-160437.32">15471 14011 338 0,'0'-8'32'16,"0"5"11"-16,0 1-10 16,0 2 12-16,0 0-7 15,0 0-16-15,-2 13-6 16,0 1-1-16,2 6-1 16,0-1-2-16,0 6-6 0,0-1-4 15,0-1-1-15,0 0-1 16,0-2 0-16,0 0-1 15,0-1-10-15,0-4-13 16,0-2-18-16,-1-1-16 16,-1-8-31-16,0-3-58 0</inkml:trace>
  <inkml:trace contextRef="#ctx0" brushRef="#br0" timeOffset="-160118.26">15572 13891 379 0,'12'-16'20'0,"1"4"19"15,0 2-21-15,0 5 17 16,1 4 6-16,-6 1-20 0,1 0-12 16,-1 6-6-16,-5 6-3 15,-1 2 3-15,-2 2-3 16,0 0 0-16,-2 0 1 15,-5 0-1-15,0-6-1 16,0 5 2-16,1-4 0 0,3-4-1 16,-1-2 1-16,4-1-1 15,0-2 1-15,6-2 3 16,6 0-1-16,3-6-2 16,6-3-5-16,4-3-28 0,4-1-27 15,5-1-42-15,8-7-143 16</inkml:trace>
  <inkml:trace contextRef="#ctx0" brushRef="#br0" timeOffset="-159736.99">16256 13574 228 0,'0'2'173'15,"0"-1"-156"-15,0-1-14 0,0 0-3 16,0 0 6-16,2 0-3 16,-1 2-2-16,3-2-21 15,1 0-51-15,3 0-58 16,1 0-82-16</inkml:trace>
  <inkml:trace contextRef="#ctx0" brushRef="#br0" timeOffset="-159546.99">16656 13563 297 0,'2'0'20'0,"0"2"-16"16,0-2-4-16,1 1-1 16,-1 1 2-16,3-2-19 0,3 2-48 15,1-2-60-15</inkml:trace>
  <inkml:trace contextRef="#ctx0" brushRef="#br0" timeOffset="-159377.65">16928 13568 271 0,'5'0'22'0,"0"0"6"15,-1-3-9-15,1 1 10 16,1 0-1-16,1 2-17 0,0 0-11 16,0 0-26-16,6-2-39 15,1 1-98-15</inkml:trace>
  <inkml:trace contextRef="#ctx0" brushRef="#br0" timeOffset="-158618.42">17593 13187 333 0,'0'-18'7'0,"-3"2"16"15,3-2 15-15,0 4-8 16,3 1 5-16,7 1-20 0,2 3 3 16,5 2-4-16,2 1 1 15,1 4-7-15,2 2-2 16,-3 0-1-16,1 5-1 15,-6 5-2-15,-1 6 0 16,-2 5-2-16,-6 2 0 0,-3 2 0 16,-1 4 0-16,-1-1 1 15,0 3-1-15,-3-1 1 16,-1 1-1-16,-1-2 0 16,2-5 2-16,4-1 0 15,-1-1 3-15,2-5 1 0,9-1-1 16,3 1 2-1,4-7 1-15,2 1-4 0,4-1-3 16,-4-6 1-16,4 0-1 16,-2-4-1-16,-4 1 1 15,-6-1-1-15,-3 0 1 0,-2 0-1 16,-7 0 0-16,0 0-3 16,0 0 0-16,-7-1 1 15,-3 1-7-15,-4 0 8 16,1 0 0-16,-4 0 0 15,3 3 2-15,0 4-1 16,-1 5 0-16,3 3-1 0,-1 1 2 16,4 2-1-16,1 7 1 15,0 0 2-15,4-2 4 16,1 4 1-16,1 0 0 16,2-3 0-16,0 4 1 15,0-4-2-15,0 1 3 0,0 0-3 16,-2 2 0-16,0-4 1 15,1 4-3-15,-3-4 0 16,2-2 3-16,-1 3 1 16,0-6-4-16,-4-2 0 0,2-2 2 15,-2-2 0-15,-3-2-3 16,-7-5-3-16,-5 0-1 16,-10-3 0-16,-9-2-14 15,-15-6-61-15,-5-20-143 16</inkml:trace>
  <inkml:trace contextRef="#ctx0" brushRef="#br0" timeOffset="-151765.07">8075 14998 327 0,'-4'0'13'0,"2"0"0"16,2 0-9-16,0 3 5 15,0-2 11-15,0 1-1 16,2 2 6-16,8-1 1 0,4-1-8 15,4 1 1-15,3 0 0 16,4 0-10-16,4-3-5 16,0 2-3-16,1 0-2 15,-3-2-5-15,-6 0-12 16,1 1-14-16,-7-1-26 16,-5 0-20-16,-3 0-45 0</inkml:trace>
  <inkml:trace contextRef="#ctx0" brushRef="#br0" timeOffset="-151580.18">8089 15161 291 0,'-8'7'39'0,"5"-1"-12"16,3-4-10-16,6-1 21 15,12-1 8-15,5 0-20 16,8-1-13-16,3-5-10 15,5 1-3-15,3-1-14 16,1 1-36-16,-2-2-95 0</inkml:trace>
  <inkml:trace contextRef="#ctx0" brushRef="#br0" timeOffset="-150852.3">10336 14897 20 0,'0'-7'293'0,"0"-4"-267"15,0 2-2-15,0-1-3 16,-2 2 4-16,0 1 2 0,1 4-1 16,-2 1-7-16,1 2-3 15,0 0-1-15,1 0-5 16,-1 5-1-16,2 8 3 15,0 1 7-15,0 4 1 0,0 0-3 16,0 0-4-16,3 1-5 16,4-3-4-16,-2 0-1 15,-2-1-3-15,1-1 0 16,-2-1 1-16,-2 1-2 16,0-3-6-16,1-1-13 15,-1-1-19-15,-1-2-21 0,-5-1-19 16,1-5-34-16,-1-1-69 15</inkml:trace>
  <inkml:trace contextRef="#ctx0" brushRef="#br0" timeOffset="-150553.52">10048 15141 351 0,'-9'8'22'0,"6"-5"-4"0,1 1-8 16,2-2 12 0,9-1 13-16,9 1-1 0,9-2-4 15,9 0-5-15,8 0-2 16,7 0-3-16,3-5-2 16,4 0-6-16,-5 1-5 0,-3 0-5 15,-5 0 0-15,-5 3-2 16,-9 1 1-16,-7 0-3 15,-7 0-9-15,-4 0-11 16,-3 0-17-16,-8 0-24 16,-2 3-20-16,-2 1-12 15,-5-2-80-15</inkml:trace>
  <inkml:trace contextRef="#ctx0" brushRef="#br0" timeOffset="-150140.37">10307 15308 397 0,'-2'0'32'16,"1"0"-5"-1,1 1-15-15,0 3 13 0,0 3-3 16,0 6 6-16,0 1-2 16,0 9-1-16,0 4-8 15,3 3 1-15,1 4 3 0,-1 5-9 16,-1 0-2-16,-1 1-4 16,1-3-1-16,-2-1-2 15,0-4-2-15,0-2 2 16,0-5-2-16,-3-2-1 0,-2-3 2 15,-1-4-2-15,3-3 0 16,-3-5 0-16,2-2-15 16,1-6-12-16,-1 0 0 15,2-2-3-15,1-9-22 16,1-3-13-16,0-4-20 16,0-1-18-16,0-3-47 0</inkml:trace>
  <inkml:trace contextRef="#ctx0" brushRef="#br0" timeOffset="-149837.72">10302 15525 286 0,'0'-10'29'0,"0"-1"19"15,0 0-21-15,0 2 7 16,0 2 11-16,5 2-17 16,-1 1-6-16,4-1 1 15,4 3 1-15,-2 2-3 0,4 0-9 16,3 2-5-16,-3 8 1 15,2 5-2-15,-2-1 2 16,-1 4-2 0,-4-2-2-16,-4 2-2 0,-1-4-1 15,-4 0 2-15,0 1-2 0,-7-3 0 16,-4-1 1-16,-2-2 0 16,-3-1 0-16,0-2 0 15,-3-2-3-15,2-1-9 16,5-3-21-16,-1 0-33 15,9 0-37-15,4-14-138 16</inkml:trace>
  <inkml:trace contextRef="#ctx0" brushRef="#br0" timeOffset="-149426.8">11364 15086 316 0,'-3'0'39'0,"-1"0"-12"16,4 0 7-16,0 0 3 16,0 0-4-16,0 0-6 15,7 0-5-15,8 0-4 16,4 0 0-16,7 0-7 0,4 0-6 15,3 0-4-15,1 0 0 16,-4 0-8-16,2 0-26 16,-5 0-21-16,-1 0-30 15,-1-3-82-15</inkml:trace>
  <inkml:trace contextRef="#ctx0" brushRef="#br0" timeOffset="-148955.87">12245 14920 245 0,'1'-1'11'16,"1"-3"25"-16,-2 2-3 15,2 2 5-15,-2 0 1 16,0 0-10-16,0 0-4 15,0 0-5-15,0 0 4 16,0 7 1-16,0 2-6 0,0 4-1 16,0-1-3-16,0 3 2 15,0 0-8-15,3 2-3 16,-1-3-3-16,3 2-1 16,-1-3-1-16,-1-1-1 0,2 1 1 15,-3-3-1-15,-1-1-7 16,3 0-21-16,-4 0-14 15,0-2-18-15,0-2-37 16,0-1-87-16</inkml:trace>
  <inkml:trace contextRef="#ctx0" brushRef="#br0" timeOffset="-148609.02">12130 15241 328 0,'-2'2'23'16,"0"-2"1"-16,2 0 2 0,0 0 19 16,0 0-4-16,0 0-15 15,5 0-4-15,6 0-2 16,4 0-1-16,-2 0-3 15,8 0-4-15,2 0 0 16,4 2-1-16,2-2-1 16,2 0 1-16,-1 0-4 0,2 0-3 15,-4-6-1-15,-1 3-2 16,-3 0 0-16,-6-1-2 16,-6 1-6-16,2 0-11 15,-8 1-16-15,0 1-39 16,-5-1-34-16,1-1-67 15</inkml:trace>
  <inkml:trace contextRef="#ctx0" brushRef="#br0" timeOffset="-142753.22">12204 15562 74 0,'0'-3'106'0,"0"-2"-88"15,0-2 5-15,0-1 4 16,-1 1-1-16,1 4 3 16,-4-4 6-16,3 1-5 15,1 1-12-15,-4 3 6 0,4-2 5 16,-2 4-6-16,2-1-5 15,-3 1-3-15,1 0-6 16,-1 0-5-16,-1 0 1 16,2 0 3-16,-4 3 4 15,4 3 0-15,1-1 0 0,-3 4-3 16,4 1-4-16,0 8-2 16,0 0 2-16,0 6 1 15,0 1 1-15,0-4-2 16,4 2-3-16,-3-3 0 15,1-4-1-15,-2-4-1 16,2-1 1-16,1-2 0 16,-3-4 0-16,1-1-1 0,1-3 0 15,-2-1 1-15,4 0 0 16,-3 0 1-16,3 0 2 16,-1 0-1-16,3-3-2 15,0-1 0-15,1 1-1 0,0 1 0 16,0-1 0-16,1 1 0 15,5 0 0-15,-2 0-1 16,2 1 2-16,-1-3-1 16,2 2-1-16,3-2 2 15,-3-1-1-15,-1 0 0 0,-1 0 0 16,-1-1 0-16,0-1 0 16,-4 2 1-16,0-1-1 15,-4 1 0-15,0 1 1 16,-1-1 0-16,-2 0-1 15,0-2 1-15,0-1-1 0,0 3 0 16,0-2 1-16,0 0-1 16,0-1 0-16,0 5 0 15,-2-1 0-15,2 3 0 16,-3-1 0-16,3 2 0 16,0 0 0-16,-2 0-1 0,2 2 0 15,0 5 1-15,0 5 0 16,-1 1 3-16,1 5 1 15,0 1 2-15,0 1 1 16,0 3 1-16,0 0-3 16,-2 2-2-16,0 0 0 0,0-2-3 15,2-3 1-15,-1-1-2 16,1-2-12-16,0-5-12 16,0-3-25-16,0-5-52 15,0-4-124-15</inkml:trace>
  <inkml:trace contextRef="#ctx0" brushRef="#br0" timeOffset="-133009.22">13312 14961 241 0,'0'0'8'16,"-1"-3"30"-16,-1-3-2 15,-3 1-4-15,3-2-1 16,-1 0-5-16,1 0 1 15,0 0-4-15,2-2-1 0,0 1-2 16,0 0-4-16,4 0-3 16,8-1-3-16,1 4-4 15,3-1-4-15,2 6 0 16,-1 0 1-16,2 0-3 0,-4 8 1 16,0 4-2-16,-4-1 1 15,0 5 0-15,-8-2 0 16,-1 4 0-16,-2-2-1 15,0-1 1-15,-5 1 0 16,-6-4 1-16,0 3 0 16,-4-3 0-16,5-4 2 0,-1 0-2 15,3-1 2-15,0-3 1 16,3-3-1-16,3 1 0 16,0-2 0-16,2 2 1 15,0-2 0-15,0 0 4 16,4 0-6-16,4 0 1 0,5 0 1 15,1 0-2-15,8 0 0 16,-3 0-1-16,3 0 0 16,-2 0-1-16,0-4 0 15,-2 4-5-15,-3 0-14 16,-3 0-14-16,-4 0-19 16,-1 0-27-16,-7 0-60 0,0 0-122 15</inkml:trace>
  <inkml:trace contextRef="#ctx0" brushRef="#br0" timeOffset="-132700.47">13197 15213 220 0,'-2'3'126'0,"2"-3"-107"16,5 0 5-16,9 0-4 15,8 0 10-15,5 0 0 16,3 0-2-16,8-1 4 16,3-1-5-16,1-2-3 15,4 1-3-15,-2-2-7 16,0 1 0-16,-1-4 0 0,-5 3-9 16,-4 0-2-16,-1 0-2 15,-8-1-1-15,-8 1 1 16,-4 3-6-16,-7 2-18 15,-3 0-21-15,-3 0-41 0,-5 0-20 16,-8 0-128-16</inkml:trace>
  <inkml:trace contextRef="#ctx0" brushRef="#br0" timeOffset="-132152.35">13406 15504 171 0,'-5'-5'66'0,"1"1"-16"16,1 0-7-16,3 1 3 0,-2 3 1 15,2 0-8-15,0 0-18 16,0 3-4-16,0 8 6 15,0 3 5-15,0 6-2 16,0 5-2-16,2 3-4 16,3 5-3-16,0-1 6 15,0 1-4-15,0 2-6 0,0-3-3 16,-2 0-4-16,-1-6-2 16,0 3-3-16,-2-8 0 15,2 1 0-15,-2-2 0 16,0-6-1-16,0-4-3 15,0-1-4-15,0-2-7 0,0-5-18 16,0-2-1-16,0 0 6 16,0-5 1-16,0-8-26 15,0 1-22-15,0-6-17 16,0-4-23-16,0 1-37 16</inkml:trace>
  <inkml:trace contextRef="#ctx0" brushRef="#br0" timeOffset="-131798.94">13409 15652 292 0,'0'-15'28'0,"0"5"-15"15,0-3 10-15,0 3 17 16,3 1-2-16,0 1-13 16,6 2-10-16,0 2 6 15,2 0-1-15,3 3 0 16,1 1-6-16,-1 0 0 15,4 1-1-15,0 8-2 0,-2 2 1 16,0 3-5-16,-3-1-1 16,-2 3 0-16,-6-3-2 15,0 0-1-15,-5 0-1 16,0-2-1-16,0 0 1 0,-5-1 2 16,-2-1 0-16,-5 2-1 15,-1-4-1-15,2 0-1 16,-4 1-2-16,0-3-2 15,0-2-3-15,1 1-8 16,1-4-6-16,2 0-5 16,1 0-14-16,5 0-16 15,0-7-20-15,5-6-47 0</inkml:trace>
  <inkml:trace contextRef="#ctx0" brushRef="#br0" timeOffset="-131114.15">13692 15361 271 0,'0'-3'31'0,"0"-1"-3"16,0 0 12-16,0 1 6 16,0-1-14-16,0 0-13 15,7 1-2-15,2 0 1 0,2 1-1 16,1 2-1-16,-1 0-8 15,2 0-1-15,-3 2-1 16,-1 3-3-16,-1 4-1 16,-1 0-2-16,-5 1 1 15,1-1 0-15,-3 4-1 0,0-2-1 16,0-1 1-16,-3 1 1 16,-4-4 0-16,0 2-2 15,2-2 3-15,0-1-3 16,0-3 2-16,1-1-2 15,1-1 0-15,3-1 0 0,0 0 2 16,0 0 0 0,0 0 1-16,2 0-2 0,5-5 1 15,-1 0-1-15,6 1 1 16,-3-1-1-16,1 1 2 16,3 4 2-16,-4 0 1 15,1 0-1-15,0 2 2 0,-1 9 2 16,-2-4-2-16,0 4 0 15,-4 1 0-15,0-1 1 16,-3-2-1-16,0 1 2 16,0 0 3-16,-3-3 2 15,-6 0-3-15,-1 0 1 0,-3-2-2 16,-1-1-2 0,-5 0-4-16,2-3-2 0,-5 1-1 15,-3-2-23-15,-2 0-51 16,1-20-134-16</inkml:trace>
  <inkml:trace contextRef="#ctx0" brushRef="#br0" timeOffset="-129271.82">14803 14933 155 0,'-5'0'63'15,"-1"0"-33"-15,3 0-2 16,-1 0 6-16,2 0-5 0,1 0-5 16,-1 0-8-16,0 0-1 15,0 0-2-15,2 0 0 16,0 0 0-16,0 0-1 16,0 0 1-16,0 0 0 0,0 0 1 15,0 0 0-15,0 0-4 16,0 0-1-16,0 0 4 15,0 0 0-15,0 0-1 16,0 0 1-16,0 0 0 16,6 0-1-16,2 0 0 15,5 0-3-15,5 0-1 0,5 0-1 16,6 0 0-16,0 0 0 16,2 0 1-16,-1-2-4 15,1 0-2-15,-4 0 1 16,-4 1-2-16,-4 1-2 15,-4-2 2-15,-3 2 0 16,-3 0-1-16,-3 0-2 16,0 0-8-16,-6 0-10 15,0 0-17-15,0 0-21 0,0 0 0 16,0 0-7-16,-4 0-24 16,1 0-70-16</inkml:trace>
  <inkml:trace contextRef="#ctx0" brushRef="#br0" timeOffset="-128748.01">14967 14819 299 0,'-2'0'22'16,"0"0"2"-16,2 0 0 0,0 0 3 15,0 0-3-15,0 0-7 16,0 3-9-16,0 2-2 16,0 1 7-16,0 6 5 15,2 1-3-15,1 3 1 16,3 2 0-16,-3 2-1 15,3 2-4-15,-1 0-2 0,1-1-2 16,-3 3-2-16,1-3-1 16,-1 1-3-16,-1-5 1 15,0 1-2-15,-1-3 1 16,-1-1-1-16,0-6-4 0,0 5-14 16,3-6-23-16,-3-2-29 15,0-5-68-15</inkml:trace>
  <inkml:trace contextRef="#ctx0" brushRef="#br0" timeOffset="-128287.18">16287 14701 363 0,'-2'0'2'0,"2"-3"13"16,0 2 2-16,0-1 11 16,0 1-6-16,0 1-3 15,0 0-2-15,0 0-7 0,0 1-2 16,0 8 6-16,0 1 6 16,0 4 0-16,0 0-5 15,2 2-4-15,1 2-4 16,0-2-3-16,1 4-2 0,-2-6-2 15,4 2 1-15,-4-2-1 16,-2-1-1-16,3-3-12 16,-3 1-19-16,0 0-20 15,0-2-16-15,-10-3-40 0,0 0-74 16</inkml:trace>
  <inkml:trace contextRef="#ctx0" brushRef="#br0" timeOffset="-127924.78">15935 15038 378 0,'0'0'15'0,"0"0"2"15,5 0 7-15,6-2 4 0,7 0-6 16,5 1 0-16,5-1 5 15,5 2-7-15,7-4 1 16,4 3-1-16,7-3-6 16,7 1 1-16,1-1-6 15,-2-3 3-15,4 1-1 0,-2 1-1 16,-3-2 2-16,-4 1-3 16,-7-1-2-16,-3 4-5 15,-8-1-1-15,-4 0 1 16,-9 3-3-16,-4-1 1 15,-5 0 1-15,-4 2-6 0,-5 0-13 16,-3 0-10-16,0 0-20 16,-3 0-14-16,-9 4-17 15,-5 0-58-15</inkml:trace>
  <inkml:trace contextRef="#ctx0" brushRef="#br0" timeOffset="-126741.81">15868 15284 330 0,'-2'0'3'15,"0"-1"20"-15,2-1-1 16,0 0 11-16,0 2-5 16,-1 0-10-16,1 0-6 0,0 5 6 15,0 6 3-15,0 3 2 16,0 6-2-16,0 1-4 16,0 2-5-16,0 3-4 15,0-3-3-15,0 0-3 16,0-3-1-16,0 1-1 0,0-3 1 15,0-4-1-15,0-3 1 16,0-3 0-16,0 0-1 16,0-4 1-16,0-1-2 15,0-3 2-15,0 2 0 16,0-2-2-16,0 0 1 16,0 0 0-16,0 0-2 0,3-2-2 15,5-1-2-15,-1 1 4 16,2-2 2-16,3 0-2 15,-3 1 2-15,2 1-2 16,-2-1 0-16,0-1 1 0,0 0 0 16,-2 1 1-16,0-4 0 15,-3-1 0-15,2 2 0 16,-3-2 1-16,0-2-1 16,-3 1 1-16,4-2-1 15,-4 2 0-15,0 0 1 0,0 0 1 16,0 0-2-16,0 0 1 15,0 2-1-15,0 2 1 16,0 0 0-16,0 1 0 16,0 2 1-16,0-2 0 15,0 4 0-15,0 0 1 16,0 0-2-16,0 0-1 0,0 2-1 16,0 6 2-16,0 2 2 15,0 4 0-15,2 1 1 16,-1 2 0-16,3 3 1 15,-1 0 0-15,2 0 0 16,-3-3-3-16,3 3-1 0,-3-4 0 16,1-2-1-16,0-1 0 15,1-3 0-15,-2-1-4 16,-2 0-9-16,1-3-9 16,-1-1-14-16,0-3-23 15,0-2-20-15,0 0-32 0,0 0-96 16</inkml:trace>
  <inkml:trace contextRef="#ctx0" brushRef="#br0" timeOffset="-126107.58">16256 15352 285 0,'0'0'16'16,"0"-2"26"-16,0-1 1 15,0 1 10-15,0 0-8 16,3 2-13-16,4 0-5 16,7 0 5-16,-2 0-17 15,3 7 3-15,2 6 1 0,1 1-6 16,0 2-1-16,2-2-6 15,-2 2-3-15,0-1-2 16,-2-3 0-16,0 1 1 16,-3-3-2-16,-3-1-1 0,1 0-7 15,-3-5-8-15,-3 0-7 16,-1-1-10-16,-1-3-13 16,-1 0-7-16,-2 0-6 15,0 0-6-15,0 0-5 16,0-5-36-16,-2-4-25 15</inkml:trace>
  <inkml:trace contextRef="#ctx0" brushRef="#br0" timeOffset="-125851.94">16421 15336 184 0,'-2'-11'34'0,"2"1"13"16,-2 1-2-16,2 3-2 15,0 1-3-15,0 3-3 16,0 0-1-16,0 0-3 15,0 2-13-15,-1 0-7 16,-1 6-5-16,0 5 5 16,0 3 0-16,-1 2-2 0,-2 2-3 15,-3 0-3-15,-1 1 0 16,-1-3-4-16,-2 4 0 16,2-6 0-16,-2 2-2 15,2-1-14-15,3-3-16 16,0-1-15-16,2-2-33 0,5-6-61 15</inkml:trace>
  <inkml:trace contextRef="#ctx0" brushRef="#br0" timeOffset="-125216.77">16762 15245 135 0,'0'-2'150'0,"0"-2"-126"16,-2 3-1-16,2-1 13 15,0 2 1-15,0 0-4 16,0 0-9-16,-2 0-4 16,2 2-3-16,-1 9 3 15,1 3 3-15,0 4-4 16,0 1-1-16,1 6-2 0,-1 2-5 15,4-2-1-15,-2 0-4 16,2-2-1-16,0 1-2 16,-3-5-3-16,1-3 2 15,-2 0-3-15,0-3 2 0,0-3-1 16,0-1-4-16,0-4-9 16,0 1-4-16,0-2-11 15,0-2-9-15,0-2-7 16,0 0-1-16,0-2-10 15,2-8-36-15,5-2-78 0</inkml:trace>
  <inkml:trace contextRef="#ctx0" brushRef="#br0" timeOffset="-124669.15">17057 15243 299 0,'5'-7'15'16,"-3"0"24"-16,-2-2-11 16,0 4-2-16,0 1-1 0,0 1-4 15,0 1-10-15,-4 2-3 16,-3 0-1-16,-1 0 0 16,-2 0 3-16,0 2 2 15,-1 5-1-15,-2 1 2 16,3 3-3-16,-2 2-1 15,2 1 3-15,-1 2-4 0,0 0 0 16,6 2-1-16,-1 4-1 16,5-3-1-16,1 2-2 15,0 3 3-15,0-3-1 16,5-1-1-16,2-3-2 16,6 1 1-16,-4-3 0 15,-1-3 1-15,4-3 0 0,0 0 1 16,1-4-2-16,-1-1 4 15,-1-4 0-15,4 0 0 16,-3 0-2-16,1-4 1 16,-4-3 0-16,1-2-1 0,-3 1-3 15,-1-3 3-15,-4 0-1 16,-2-1-1-16,0-3 0 16,0 6-2-16,-5-3 0 15,-5 1-1-15,-2 2 0 16,-1 4-2-16,-1 1-1 0,-3 3-4 15,0 1-4-15,0 0-2 16,0 3-5 0,-2 6-6-16,4-2-9 0,0 2-22 15,6-2-28-15,4-5-62 16</inkml:trace>
  <inkml:trace contextRef="#ctx0" brushRef="#br0" timeOffset="-123921.44">17477 14730 177 0,'-1'-4'139'0,"-2"0"-116"15,1-2 1-15,2 4 2 16,0 0 6-16,0 0-2 15,0 0-10-15,0 2 1 16,0 0-3-16,5 0-7 0,2 8 4 16,3 6 0-16,3 3 3 15,1 1-5-15,5 4 0 16,-2 1-2-16,3-4-2 16,-1 0-5-16,3 2-1 15,-2-4-2-15,-1-6-1 0,0 2 1 16,-6-4-2-16,-3-2-3 15,-3-4-6-15,-2 1-5 16,-3-3-13-16,-2-1-16 16,0 0-8-16,0 0-22 15,-3-5-31-15,-6-4-45 16</inkml:trace>
  <inkml:trace contextRef="#ctx0" brushRef="#br0" timeOffset="-123685.97">17647 14719 254 0,'0'-9'16'16,"0"0"27"-16,0 2-17 15,0 2 8-15,0 2 6 16,0 0-6-16,0 3-8 16,-1 0-6-16,-6 0-3 15,0 12-1-15,-5 5 0 0,0 4 3 16,-3 6 0-16,-2 5-9 15,-3 2-4-15,1 0-5 16,-3 1 0-16,2-3-28 16,-2-3-48-16,5-9-83 0</inkml:trace>
  <inkml:trace contextRef="#ctx0" brushRef="#br0" timeOffset="-113289.91">18324 14316 97 0,'-1'-3'129'0,"1"1"-128"15,0 0 9-15,-2 0 4 0,2 0 13 16,0 2-5-16,0 0-10 15,0 0-4-15,0 0-2 16,0 0-1-16,0 0 5 16,0 0 0-16,0 0 2 15,0 0-1-15,0 0 0 16,0 0 0-16,0 0 2 0,0 0 0 16,0 0 1-16,0 0-4 15,0 0-4-15,0 0 0 16,0 0-2-16,0 0-3 15,0 0 2-15,0 0-2 16,0 0 0-16,0 0 0 16,0 0-1-16,0 0 0 0,0 0 0 15,0 0 0-15,0 0 0 16,0 0 0-16,0 0 1 16,0 0 3-16,0 0 3 15,0 0 0-15,0 0 0 0,0 0-5 16,0 0 2-16,0 0-1 15,0 0 0-15,0 0-2 16,0 0 2-16,0 0-1 16,0 0 1-16,0 0 1 15,0 0-1-15,0 0 0 0,0 0 0 16,0 0-2-16,0 0 1 16,0 0 0-16,0 0-1 15,0 0 0-15,0 0 0 16,0 0 0-16,0 0 1 15,0 0-1-15,0 4 0 16,0 0 0-16,2-1 0 0,-2 0 0 16,0 4 1-16,0 3 1 15,0 0 3-15,0 5-3 16,1 0 1-16,1 5 0 16,-2 2 1-16,2-3 0 15,0 4-2-15,-2-1-1 0,0-3 0 16,0-2-1-16,0-3-1 15,0 0 1-15,0-5-1 16,0-2 1-16,0 0 0 16,0-3-1-16,-2-2 1 15,2-1-1-15,0-1 1 16,0 2 1-16,0-2-2 0,0 0 2 16,0 2-2-16,0-2 0 15,0 0 0-15,0 2 0 16,0-2 0-16,2 1 0 15,6-1 0-15,-1 0 1 0,1 0 0 16,7 0 1-16,1 0 0 16,2 0 2-16,5-1-1 15,2-3 2-15,6-1 3 16,1-3 0-16,4 1-1 16,-1 2-1-16,0-2-2 0,-2 0 0 15,-6 0-2-15,-6 3-2 16,-5 2 2-16,-4 1-2 15,-2-1 0-15,-5 2-3 16,-5 0-11-16,0 0-11 16,0 0-10-16,-1 0-20 0,-7 0-8 15,-5 0-29 1,5 0-27-16</inkml:trace>
  <inkml:trace contextRef="#ctx0" brushRef="#br0" timeOffset="-112664.98">18528 14225 328 0,'0'-2'6'15,"0"-2"18"-15,0 4 6 16,0 0-3-16,0 0-11 16,0 6-10-16,0 3 8 15,0 5 2-15,0 1-1 0,0 2-4 16,0 1-3-16,0 0-4 16,0-2-1-16,0-2-2 15,0-2 0-15,0-1 0 16,0-4-1-16,-2-1 1 0,2-2-1 15,0-3 0-15,0-1 1 16,0 0 1-16,0 0 1 16,2 0-1-16,5 0-2 15,1-4 0-15,6-1 1 16,-2 2-1-16,3-1 0 0,0 1 0 16,2 1 1-16,0-1-1 15,0-2 0-15,-3 2 1 16,-1-1-1-16,-4-1-1 15,-1 2 2-15,-2-1 1 16,0-3 1-16,-4 1 0 16,-1-1 2-16,-1 4 2 15,0-4 0-15,0 3 0 0,0-1-1 16,0 3 0-16,0 2-1 16,-1 0-2-16,-1 0-3 15,-1 3 0-15,1 9-1 16,1 0 2-16,-1 6 0 0,2 0 0 15,0 1 0-15,0-1-1 16,0 3 0-16,-2-1-10 16,-1-2-22-16,1 3-22 15,-3-1-33-15,-2-3-57 16</inkml:trace>
  <inkml:trace contextRef="#ctx0" brushRef="#br0" timeOffset="-112248.54">18256 14760 260 0,'-5'5'88'15,"2"-1"-76"-15,-1-1-3 16,4 2 21-16,0 1 11 16,0 0-14-16,11-1-4 15,3-1-1-15,9 2 2 0,8-3 3 16,6-3-3-16,10 0-3 16,8 0-2-16,3-3 2 15,-1-4-6-15,5 0-2 16,-5-1-5-16,-3 0-3 15,-3 0 3-15,-8 4-5 16,-8-1-1-16,-4 2-1 16,-9-3-1-16,-5 5 1 0,-4-1-2 15,-6 2-2-15,-3 0-7 16,-4 0-11-16,0 0-15 16,-7 0-3-16,-8 6-25 0,-3 1-19 15,-3-1-59-15</inkml:trace>
  <inkml:trace contextRef="#ctx0" brushRef="#br0" timeOffset="-110689.84">18475 15095 336 0,'0'-1'12'15,"0"-2"16"-15,-1 1 7 16,-3 2-3-16,4 0-6 16,-3 6-4-16,-1 7 3 15,3 3 8-15,1 5-2 0,-2 8-9 16,2 1 1-16,0 5 0 15,0 1-3-15,0 2-6 16,0-2-3-16,0-1-1 16,0-1-4-16,0-2-1 15,-3-3-2-15,3-3-2 0,0-2 1 16,0-6-2-16,0-3 0 16,0 0 0-16,3-5 0 15,-1 0-3-15,-1-5-9 16,-1-3-8-16,2-2-9 15,0 0-11-15,-2 0-8 0,1-7-23 16,-1-3-7-16,0-4-27 16,0-2-38-16</inkml:trace>
  <inkml:trace contextRef="#ctx0" brushRef="#br0" timeOffset="-110350.4">18434 15308 264 0,'0'-15'17'0,"0"3"27"16,2-1-18-16,7 1 14 16,1 1-5-16,5 2-2 15,1 0-6-15,2 0-1 0,2 6 0 16,1 3-3-16,3 0-9 16,-4 3-2-16,-3 10 0 15,2 1-3-15,-5 2-2 16,-5 0-1-16,0-2-4 0,-7 1-1 15,-2-3 2-15,0 1-3 16,0-1 1-16,-9-3 1 16,-2 0-1-16,-3-2 1 15,0 0-1-15,1-1 0 16,-1-1-1-16,-3-2-1 16,5-1-8-16,-5 0-5 0,5-2-13 15,1 0-19-15,2 0-20 16,0-9-32-16,8-3-61 15</inkml:trace>
  <inkml:trace contextRef="#ctx0" brushRef="#br0" timeOffset="-108830.75">18879 14979 286 0,'7'0'28'0,"-2"0"0"16,-4-3 2-16,3 1 5 15,-4 0 5-15,0 0-6 16,0 2-18-16,0-1-3 15,0 1-4-15,-5 0-3 0,-3 0-3 16,1 0-3-16,-2 0 2 16,-1 0-2-16,2 3 1 15,1-1 0-15,-2 0-1 16,-1-2 2-16,4 0-2 16,-3 0 2-16,4 0-1 0,-3 0 2 15,4 0 0-15,1 0 0 16,-1 0 2-16,3 0-1 15,-1 0 0-15,0 0 2 16,2 0 0-16,-2 0-3 16,2 0-2-16,0 0 0 0,0 5 0 15,0 2 3-15,0 2 0 16,0 3 0-16,2 1 1 16,-2-1-5-16,2-1 2 15,0-2-1-15,-1 0-1 16,1 0 1-16,-2-4-1 15,2 1 1-15,-1-5-1 0,-1 3 0 16,0-4 0-16,0 1 1 16,2-1-1-16,0 0 1 15,-2 0-1-15,3 0 2 16,5 0-2-16,-2-1 0 16,2-4 0-16,7 1 0 0,-3 1 1 15,3-1-1-15,-3 2 0 16,4 2 2-16,-1 0 1 15,-5 0 0-15,2 9-2 16,-4 0 0-16,-1 4 0 0,-3-1-1 16,-4-1 1-16,0 1 0 15,0-1 0-15,-9-2 0 16,-6-2 1-16,1 4 0 16,-4-4-1-16,1 0 2 15,-5-6-3-15,3 3 0 16,0-2 0-16,4-2-9 15,5 0-13-15,5 0-40 0,3-11-70 16,2-7-240-16</inkml:trace>
  <inkml:trace contextRef="#ctx0" brushRef="#br0" timeOffset="-108347.44">19711 14705 372 0,'-4'0'2'0,"3"0"6"15,1-1 6-15,0-5 12 16,0 5 0-16,0 1-18 16,0 0-6-16,1 0-4 15,3 0-10-15,1 0-12 16,3 4-18-16,-1 0-21 15,2-1-56-15</inkml:trace>
  <inkml:trace contextRef="#ctx0" brushRef="#br0" timeOffset="-108122.29">20070 14675 300 0,'7'1'4'16,"-2"-1"12"-16,2 0 2 0,0 0 5 16,-2 0-4-16,0 0-7 15,0 0-11-15,0 0-1 16,3 0-12-16,-2 0-24 16,2-1-24-16,1 1-11 15,2 0-14-15,2-3-19 16</inkml:trace>
  <inkml:trace contextRef="#ctx0" brushRef="#br0" timeOffset="-108000.2">20303 14657 129 0,'17'-2'135'15,"-5"-2"-63"-15,1-3-23 0,-4 5-22 16,-4-1 7-16,-3 1-4 16,-2-2-19-16,-4-4-29 15,-10-10-164-15</inkml:trace>
  <inkml:trace contextRef="#ctx0" brushRef="#br0" timeOffset="-106045.36">8380 16624 192 0,'-9'0'45'0,"2"0"-17"16,2 0-1-16,-1 0 4 15,2 0-4-15,-1 0 3 16,2-2-5-16,-1-1-4 15,2 1 9-15,2-2-4 0,-1 2 0 16,-1 2-1-16,2-2-2 16,0 0-3-16,0 2-2 15,0 0-9-15,2 0-2 16,3 0 1-16,7 0 2 16,1 0 0-16,3 0-3 15,2 0-4-15,1 0-2 0,5 0 1 16,-2-3-3-16,1 0 0 15,-2 1-8-15,-1 0-4 16,-6 2-7-16,-1 0-7 16,-6 0-23-16,-5 0-34 15,-2 5-32-15,0 0-84 0</inkml:trace>
  <inkml:trace contextRef="#ctx0" brushRef="#br0" timeOffset="-105816.24">8364 16706 185 0,'0'0'190'0,"2"1"-155"16,5-1-19-16,5 0 14 15,3 0 16-15,-1 0-6 0,4 0-9 16,2 0-8-16,-1-1-15 15,5-1-5-15,-4 2-3 16,-2 0-13-16,0-2-53 16,-2-1-90-16</inkml:trace>
  <inkml:trace contextRef="#ctx0" brushRef="#br0" timeOffset="-101481.85">10691 16415 363 0,'0'-9'0'15,"0"0"24"-15,0 0 0 16,0 2 3-16,0 1 0 16,2 3-8-16,-2 1 2 15,1 2-3-15,1 0-6 0,-2 4-6 16,0 6 4-16,0 3 11 15,0 7-3-15,0 1 0 16,0 3-4-16,3-2-6 16,-3 4-3-16,0-5-4 15,2 0 0-15,1-1-1 0,-3-4 0 16,0 0-8-16,0-1-13 16,0-1-14-16,0-2-16 15,0-1-1-15,0-2-21 16,-3-2-29-16,-2-5-61 15</inkml:trace>
  <inkml:trace contextRef="#ctx0" brushRef="#br0" timeOffset="-101205.73">10530 16729 349 0,'-4'4'15'0,"4"-2"8"15,0-2 2-15,7 0 10 16,11 0-3-16,5 0-7 16,10 0-1-16,3 0-5 0,7 0 1 15,4-2-7-15,1-2-3 16,2 2-3-16,-5-1-3 16,-5 1-3-16,-6 2-1 15,-5 0-3-15,-10 0-4 16,-4 0-13-16,-5 0-16 15,-6 2-16-15,-4 1-31 0,0-1-47 16</inkml:trace>
  <inkml:trace contextRef="#ctx0" brushRef="#br0" timeOffset="-100818.55">10679 16900 443 0,'0'2'19'16,"0"-2"-2"-16,0 2 7 16,0 3-10-16,0 8 16 15,3 3 3-15,1 7-3 16,-1 4-2-16,4 5-2 15,-2 7-2-15,0 0-7 16,-2 3-10-16,1-5-2 0,-1-2-1 16,-1 0-3-16,-2-9 1 15,0 1-2-15,0-4 2 16,0-5-2-16,0-4-2 16,0-3-5-16,0-4-5 0,0-1-9 15,0-6-9-15,0 0-4 16,0 0-3-16,0-12-20 15,0 3-7-15,0-8-27 16,0-1-16-16,0-3-16 16,-5-1-18-16</inkml:trace>
  <inkml:trace contextRef="#ctx0" brushRef="#br0" timeOffset="-100553.74">10693 17130 179 0,'0'-19'67'15,"0"1"-10"-15,0 2-14 16,3 2-1-16,7-1 2 0,2 3-7 15,1 1-6-15,4 4-5 16,2 4 0-16,0 1-2 16,1 2-6-16,0 5-4 15,-4 6 0-15,0 5-2 16,-3 0-6-16,-5 0-3 0,-1-2-3 16,-6 3 2-16,-1-5-1 15,0 0 0-15,-8 1 0 16,-2 0-1-16,-4-4 1 15,-3-1-1-15,-1-4-3 16,1-1-13-16,0-3-11 16,5 0-23-16,3-3-27 15,3-14-61-15</inkml:trace>
  <inkml:trace contextRef="#ctx0" brushRef="#br0" timeOffset="-100017.39">11848 16412 390 0,'-4'-4'3'0,"-1"-3"14"16,2 3 11-16,2 1 1 15,-3 3 1-15,1 0-16 0,-6 0 0 16,0 8 3-16,-4 5 2 15,-1 3-1-15,-2 2 1 16,0 7-2-16,-1 3 0 16,5 7 1-16,-3 5-5 15,5 5 1-15,1 7-1 0,1 5 0 16,3 3-2 0,5 3 1-16,0 1-6 0,0-1 4 15,0-4-5-15,7-4-4 16,1-7 0-16,2-5-1 15,2-6 1-15,2-6-1 0,0-5-2 16,0-2-4-16,2-6-9 16,1-3-3-16,-2 2-8 15,2-7-11-15,0-1-21 16,2-3-31-16,-1-6-33 16,3 0-101-16</inkml:trace>
  <inkml:trace contextRef="#ctx0" brushRef="#br0" timeOffset="-99515.03">12465 16522 51 0,'0'-7'318'15,"0"2"-308"-15,0-3 20 16,0 3 4-16,0 3-1 16,0 1-4-16,0 1-4 15,0 0-9-15,2 3-10 0,2 7 8 16,-1 7 5-16,2 3-1 16,3 3-1-16,-1 2-5 15,-2 2-3-15,-1-2 0 16,1 0-5-16,-3-4-2 15,1 0-1-15,-3-3-1 0,0-4 0 16,0 2 1-16,0-1-3 16,0-4-8-16,0-3-8 15,0-2-12-15,-1-1-20 16,1-3-19-16,0-2-20 16,0 0-47-16,9-5-64 0</inkml:trace>
  <inkml:trace contextRef="#ctx0" brushRef="#br0" timeOffset="-99006.65">12995 16686 213 0,'-2'0'90'0,"2"0"-45"16,0 0-14-16,2 0-1 0,7 0 1 16,4 0-7-16,2 0-7 15,4 0-2-15,1 0-1 16,-1 0-1-16,1 2-5 15,-1-2-2-15,0 0-3 16,-1 0 0-16,-6 0 4 16,-1 0-2-16,-2 0-2 0,-4 0-3 15,-5 0 0-15,0 0 1 16,0 0-2-16,-6 0 2 16,-9 0-2-16,-1 0-1 15,-6 0 1-15,-1 0 1 0,1 0-2 16,1 0 1-16,-1 0 1 15,-2 0 0-15,7 0 1 16,0 0-2-16,4 0 1 16,3 2 0-16,3 0 0 15,5-2-1-15,0 2-5 16,2-2-17-16,0 0-6 0,11 0-2 16,4 0-29-16,2-4-70 15</inkml:trace>
  <inkml:trace contextRef="#ctx0" brushRef="#br0" timeOffset="-96971.18">14345 16412 64 0,'2'-11'296'16,"9"0"-272"-16,-8 1 3 16,3-1 2-16,-4 4 2 15,-2 1-7-15,0 5-3 16,0-2-1-16,0 3-5 15,0 0-8-15,0 11-2 0,0 4 7 16,2 1 5-16,1 5-3 16,1 2-4-16,1-1-3 15,0 1-5-15,0 0 0 16,2-4-2-16,-4 0 0 16,2-4 0-16,-1 0-8 15,-1-5-6-15,-3 1-8 16,0 0-13-16,0-4-23 0,-2 0-31 15,-8-3-66-15</inkml:trace>
  <inkml:trace contextRef="#ctx0" brushRef="#br0" timeOffset="-96614.2">14072 16735 411 0,'-1'5'9'0,"1"-5"2"16,3 0 14-16,12-2 2 15,2 0 0-15,10 2-8 16,4-1 2-16,5-1 5 16,3 2-5-16,5 0-3 0,0 0-6 15,5-2 0-15,2-2 2 16,-5 2-5-16,-1-1-2 15,-2 1-1-15,-6 1-1 16,-1-1-2-16,-7 2-2 16,-4 0 1-16,-5 0-3 0,-2 0 1 15,-7 0-2-15,-4 0-8 16,-5 0-6-16,-2 0-13 16,0 0-18-16,-4 2-2 15,-9-1-10-15,-1 1-22 16,-4 1-67-16</inkml:trace>
  <inkml:trace contextRef="#ctx0" brushRef="#br0" timeOffset="-96037.49">14367 17008 287 0,'-3'-6'43'16,"-2"-3"-10"-16,2 1 3 15,-1 0 6-15,3-1-7 0,1 2-10 16,0-2-4-16,0 0 0 15,5 2-3-15,8 2-10 16,-1-1-3-16,5 3-3 16,2 3 0-16,-1 0-2 15,-2 1 1-15,-1 11-2 16,-3 0 1-16,-1 6 0 16,-4 0-1-16,-5-1-1 15,-2 3-3-15,0-4 0 0,-5 2 1 16,-7 0 4-16,-1-2 0 15,-2-4 0-15,-3 1 1 16,0-3-1-16,2-1 1 0,1-1 1 16,3-3 0-1,2-2 2-15,2 1 2 0,4-2 0 16,1-1-1-16,3 2 1 16,0-2 0-16,3 1 2 15,9 2 3-15,0-2 0 16,2-1-3-16,6 1-2 0,0 0-2 15,1-2-3-15,-1 0-1 16,0 0 0-16,-1-2-4 16,0-1-14-16,-4-3-21 15,4-3-27-15,-4-2-44 0,2-5-132 16</inkml:trace>
  <inkml:trace contextRef="#ctx0" brushRef="#br0" timeOffset="-95131.39">15051 16661 390 0,'-2'0'9'0,"-1"0"7"16,1 0-2-16,2 0-13 15,-1 4-1-15,-4-4-1 16,5 5-10-16,0-1-22 16,0-1-21-16,0-3-40 0,2 0-109 15</inkml:trace>
  <inkml:trace contextRef="#ctx0" brushRef="#br0" timeOffset="-94810.86">15392 16454 434 0,'4'-3'5'0,"1"-4"6"16,-2 1 5-16,1 2 6 16,-1 1 10-16,-2 3-1 15,-1 0-5-15,2 0-9 16,0 3-15-16,0 7 1 16,1 4 1-16,-1 0-2 0,1 4-2 15,-1 2 1-15,0-1-2 16,-2 1-10-16,0 0-15 15,0-3-13-15,-2 3-9 16,-5-1-17-16,-3 0-18 0,-2-4-33 16,0 0-18-16</inkml:trace>
  <inkml:trace contextRef="#ctx0" brushRef="#br0" timeOffset="-94579.15">15238 16724 309 0,'-2'0'40'0,"2"0"13"16,0 0-13-16,5 0-10 16,9 0-1-16,5 0-9 15,3 0 2-15,10 0-2 16,2-2-4-16,0 2-3 0,3 0-6 16,-1 0-4-16,-1 0-3 15,-7 0 0-15,-5 0-6 16,-4 0-11-16,-5 0-7 15,-6 0-23-15,-3 0-32 16,-3 0-92-16</inkml:trace>
  <inkml:trace contextRef="#ctx0" brushRef="#br0" timeOffset="-94213.68">15323 16922 321 0,'-2'1'42'16,"2"-1"-17"-16,0 0-4 0,0 0 26 16,0 0-10-16,0 2-2 15,0 4-5-15,0 1-2 16,0 5-5-16,0 6-1 15,0 5-3-15,3 6-4 16,3 3-3-16,-1 2-4 16,-2 0-2-16,2 0-3 0,-1-4-1 15,4-2-1-15,-1-3 0 16,-4-3-1-16,2-4-2 16,-1-3-7-16,-2-2-4 15,-1-4-7-15,-1-1-13 0,3-5-20 16,-3-1-22-16,0-2-8 15,0 0-13-15,0-2-72 16</inkml:trace>
  <inkml:trace contextRef="#ctx0" brushRef="#br0" timeOffset="-93901.92">15343 17113 355 0,'14'-18'18'15,"-2"0"2"-15,3 4 9 0,-1 1 6 16,0 3-3-16,0 3-4 16,-1 3-4-16,-2 4-4 15,-1 0-6-15,-1 11-8 16,-1 3-4-16,-3 4 0 16,-1 1 1-16,-3 1-2 15,-1-1 0-15,0-1 1 16,0-4 0-16,-5-3-2 0,-2-2 1 15,-2-1 0-15,0-3 2 16,0 0-3-16,0-3-2 16,0-2-9-16,0 0-8 0,2 0-13 15,4-7-17-15,-2-4-41 16,5-5-90-16</inkml:trace>
  <inkml:trace contextRef="#ctx0" brushRef="#br0" timeOffset="-93529.56">15618 16923 382 0,'7'-1'23'0,"3"-8"5"0,2 0-14 15,-1 0 1-15,2 4 6 16,-1 1-2-16,1 3-4 15,-3 1-6-15,-1 0-5 16,-1 10-1-16,-3 3-2 16,-1 2 0-16,-3 2 0 0,-1-1-1 15,0 1 1-15,-1-2-1 16,-6-3 0-16,-1-1 2 16,1 0-2-16,0-6 3 15,2-2 1-15,1 2 1 16,2-5 2-16,2 0-1 0,0 0 7 15,4 0 6-15,6-6-11 16,9-1-5 0,3-6-3-16,5-1 0 0,2-2-13 15,0-2-19-15,0-2-20 16,-4 1-54-16,0-5-141 16</inkml:trace>
  <inkml:trace contextRef="#ctx0" brushRef="#br0" timeOffset="-91840.1">16518 16479 393 0,'0'0'14'0,"0"0"-2"0,2 0 6 15,9 0 7-15,3-2-3 16,6 0-4-16,7-3 3 16,5 2 0-16,2-1-4 15,0 1-5-15,0-1-9 16,-3 2-1-16,-1 0-2 16,-8 1-1-16,-2-1-4 0,-6 2-14 15,-5 0-18-15,-1 0-9 16,-6 0-19-16,-2 0-25 15,0-2-36-15,-12-1-11 16</inkml:trace>
  <inkml:trace contextRef="#ctx0" brushRef="#br0" timeOffset="-91562.88">16707 16375 245 0,'-2'-6'23'0,"2"-3"19"16,0 4-14-16,0 1 5 15,0 2-2-15,0 2-4 16,0 0-3-16,2 0-9 16,0 3-1-16,1 10 5 15,1 3-3-15,1 4 1 0,0 3-2 16,-1-2-1-16,2 4-6 16,-3-1-3-16,1 1-3 15,-2-4-1-15,-2-2 0 16,0 1-2-16,0-5-9 15,0-2-12-15,0-1-15 16,0-4-17-16,0-2-48 0,1-6-142 16</inkml:trace>
  <inkml:trace contextRef="#ctx0" brushRef="#br0" timeOffset="-91122.18">17531 16217 325 0,'1'-2'67'16,"-1"-3"-60"-16,2 1 18 16,-2 4-4-16,3 0-7 15,-3 2-3-15,0 12 4 0,2 1 3 16,-1 6 4-16,-1 4-1 15,4 4-1-15,-3-1-8 16,3 1-5-16,-1-4-3 16,-1-4-3-16,0-2 1 0,0-4-2 15,-1-2 0-15,-1-3-5 16,0-3-15-16,2 1-17 16,-2-3-20-16,2-3-31 15,2-2-56-15,3 0-97 16</inkml:trace>
  <inkml:trace contextRef="#ctx0" brushRef="#br0" timeOffset="-90935.23">17768 16412 357 0,'5'0'32'0,"-3"3"-19"15,1 1 3-15,-1 1 9 16,3-2-6-16,-5 1-14 15,1 2-4-15,1-5-1 16,1 3-13-16,4-1-21 16,0-1-27-16,7-2-75 15</inkml:trace>
  <inkml:trace contextRef="#ctx0" brushRef="#br0" timeOffset="-90394.29">18034 16208 361 0,'7'-12'8'0,"2"-1"11"16,2 2 12-16,1 1 3 0,0 3 1 16,3 3-8-16,-1 1-3 15,1 3-2-15,1 0-9 16,0 7-3-16,-2 3-5 15,1 6-2-15,-3 1-3 16,-3 0 0-16,-3 1 2 16,-6-1-4-16,0 0-2 0,0-3-3 15,-3 0 0-15,-7-3 2 16,0-2 2-16,-1-2 2 16,-2-1 1-16,6-1 0 15,0-4 0-15,1-1-3 16,2 0 0-16,4 0 2 0,0 0 4 15,2 0-5-15,6 0 4 16,4-1-4-16,0-2 2 16,2 3 0-16,1 0 2 15,0 0 0-15,-1 10 0 16,-1 1 0-16,-1 3 0 0,0 2 1 16,-5-3-2-16,-2 1-1 15,-2 0 1-15,-3-3-1 16,0 0 1-16,0-3 0 15,-8 0 0-15,-5-1 0 16,-1-2 0-16,-10-2 0 0,1 1 0 16,-2-2-1-16,-4-2 0 15,-1 0-2-15,-1 0-26 16,3 0-31-16,-3 0-30 16,4 0-71-16</inkml:trace>
  <inkml:trace contextRef="#ctx0" brushRef="#br0" timeOffset="-90024.1">17459 16736 377 0,'-12'0'1'0,"7"0"-1"0,5 0 3 16,0-3 20-16,10 1 22 16,9 0-16-16,10-2-3 15,8 4 3-15,9-3 1 16,10 3-3-16,8 0-7 16,3-3 3-16,7 1-3 15,-3 0-4-15,3 2-4 0,-10-4 0 16,-5 4-9-1,-8-2-2-15,-12 0-1 0,-6 1 0 16,-12-1-2-16,-7 0-7 16,-7 2-5-16,-7 0-13 15,0 0-23-15,-12 0-9 0,-5 5-17 16,-9 1-38-16,-1-2-136 16</inkml:trace>
  <inkml:trace contextRef="#ctx0" brushRef="#br0" timeOffset="-89517.42">17561 17047 321 0,'0'-4'13'16,"0"-4"11"-16,0 0-1 16,0 1 14-16,2 4-4 15,4-1-8-15,3-1-8 0,1 2 2 16,3 3-1-16,-1 0-4 16,3 0-7-16,-2 12-6 15,-1-2 2-15,-1 6-2 16,-2 4-1-16,-4-3 0 15,-5 3-1-15,0-2-1 0,0 0-1 16,-7-2-1-16,-2 0 1 16,-6-5 1-16,0-3 3 15,2 0 1-15,1-1-1 16,-2-4-1-16,6 1 1 16,1-2 0-16,3-1 0 0,3 1 2 15,1-2 1-15,0 3 0 16,5-3 5-16,5 1 5 15,5-1 1-15,2 0-8 16,4 0-3-16,0 0-2 16,-2 0-1-16,2 0-1 15,-4 0-1-15,0 0-10 0,-1-1-22 16,0-5-36-16,2-1-37 16,0-4-94-16</inkml:trace>
  <inkml:trace contextRef="#ctx0" brushRef="#br0" timeOffset="-89323.98">17985 17035 394 0,'0'0'44'0,"0"0"-26"16,-2 0-9-16,1 0 9 0,-5 6 1 15,5 0-9-15,-1 1-8 16,2 0-2-16,0-1-19 15,0 0-18-15,0-2-33 16,9-4-68-16,3 0-112 16</inkml:trace>
  <inkml:trace contextRef="#ctx0" brushRef="#br0" timeOffset="-88981.72">18168 16922 398 0,'6'-7'40'15,"-5"0"-10"-15,3 1 2 16,-3 6 7-16,2 0-13 16,-3 7-19-16,2 7-1 15,-2 4 2-15,2 4 1 16,-2 1-4-16,0 0-2 0,0-2-2 16,0-1 0-16,0-2-1 15,0-2 1 1,0-5-1-16,0-2 2 0,1-4-2 15,5-1 1-15,1-2 2 16,1-2 3-16,5 0 1 0,3 0-3 16,2 0-3-16,4-4-1 15,1 1 1-15,0-1-2 16,-2 0-5-16,2 1-17 16,-4 1-22-16,-6 0-12 15,0 2-2-15,-3-2-15 16,-2-1-25-16,-5 1-33 0</inkml:trace>
  <inkml:trace contextRef="#ctx0" brushRef="#br0" timeOffset="-88773.36">18389 17033 206 0,'-10'-8'75'0,"1"3"-26"16,-1 2-6-16,3-1 3 16,4 4-3-16,-1 0-13 15,3 2-2-15,1 6 2 16,0 5-5-16,0 6-6 15,0 1-1-15,0 5-5 16,0-2-6-16,0 2-5 16,1-1-2-16,1-5 0 0,-2 1-10 15,2-4-17-15,0-3-30 16,1-8-51-16,6-5-113 16</inkml:trace>
  <inkml:trace contextRef="#ctx0" brushRef="#br0" timeOffset="-88369.22">18810 16607 350 0,'0'0'47'16,"0"0"-6"-16,0 0-11 15,0 0-6-15,0 0-11 0,0 0-11 16,0 0-1-16,0 2-6 16,0 0-19-16,7-2-32 15,7 0-54-15,6-7-170 16</inkml:trace>
  <inkml:trace contextRef="#ctx0" brushRef="#br0" timeOffset="-88092.96">19453 16212 397 0,'0'0'2'0,"0"-2"6"16,1 2 11-16,-1 0-9 16,0 2 5-16,0 11 7 0,0 0 0 15,0 7 0-15,0 2-4 16,0 3-12-16,0 0-4 16,0 3-2-16,2-2 0 15,0 2-20-15,-2-3-17 16,0-4-31-16,0-2-52 15,0-4-94-15</inkml:trace>
  <inkml:trace contextRef="#ctx0" brushRef="#br0" timeOffset="-87851.38">19222 16556 387 0,'0'0'32'15,"10"0"-10"-15,11 0 2 16,9 0 0-16,10 0 2 16,10 0-3-16,6-4-3 0,7 1 4 15,3-1-2-15,-5 1-8 16,-3-1-7-16,-8 0-5 16,-9 3-2-16,-10 1-8 15,-9 0-8-15,-10 0-19 16,-7 0-36-16,-5 0-46 15,-3 0-94-15</inkml:trace>
  <inkml:trace contextRef="#ctx0" brushRef="#br0" timeOffset="-87463.68">19424 16779 386 0,'-2'0'7'0,"0"0"21"16,1-4 4-16,1 4 1 15,-2 0-6-15,2 2-5 16,0 9 4-16,0 5-6 15,0 5 0-15,0 8 1 0,2 3-6 16,3 4-2-16,-2 0-7 16,1 1-2-16,-1-3-2 15,1 0-2-15,1-4 1 16,-2-1-1-16,0-4 0 0,-1-5-2 16,-2-7-9-16,0-2-5 15,0-4-5-15,0-1-8 16,-2-5-20-16,-6-1-27 15,-1 0-44-15,1-7-75 16</inkml:trace>
  <inkml:trace contextRef="#ctx0" brushRef="#br0" timeOffset="-87173.19">19391 16947 371 0,'14'-12'16'0,"1"-1"-4"15,1 4 1-15,-1 2 22 16,-1 3 2-16,1 2-7 16,-3 2-7-16,0 0-7 15,-1 11-4-15,-2 1-5 0,0 5-3 16,-6-1-2-16,0 1 0 16,-3 0-1-16,0 1-1 15,0-6 1-15,-11-2-2 16,0 0 1-16,-2-2 1 15,-3-2-3-15,1-1-4 16,2-3-9-16,-1-2-9 0,0 0-12 16,6 0-13-16,3-7-20 15,5-7-52-15</inkml:trace>
  <inkml:trace contextRef="#ctx0" brushRef="#br0" timeOffset="-86745.53">19626 16775 318 0,'-2'-10'7'0,"1"-3"12"16,1 2-4-16,0 3 17 15,0 0 2-15,3 3 0 16,3 0-8-16,3 3-6 15,-2 0-5-15,2 2-1 0,2 0-7 16,-2 4-4-16,-1 5-2 16,-1 5-2-16,-4-1 1 15,-1 6 0-15,-2-3-1 16,0-1 0-16,-4-1-2 16,-5-2 1-16,2-1 0 15,0-2 3-15,0-5 0 16,1-1-1-16,2 0 2 0,2-1-1 15,2-2 0-15,0 0 5 16,0 0 8-16,6 0-7 16,7 0-1-16,-1-3 0 0,5-2-1 15,-2 1-2-15,2-2-3 16,0 1 1-16,-4 2-3 16,0-1-15-16,-5-1-31 15,0-1-43-15,-4-6-132 16</inkml:trace>
  <inkml:trace contextRef="#ctx0" brushRef="#br0" timeOffset="-85691.97">19752 16181 344 0,'-2'-3'9'16,"0"1"24"-16,2 1 6 15,0 1-7-15,0 0-11 0,8 13 3 16,3 5 9-16,7 7-4 16,3 9-4-16,4 6-2 15,2 4-1-15,0 8-7 16,2 3-9-16,-2 6-1 16,-4 1-2-16,0 3-2 15,-6 2 0-15,-7 1 0 0,-6-4-1 16,-4 1-5-16,-9-5-11 15,-13-1-9-15,-7-4-13 16,-8-5-34-16,-6-7-29 16,-9-7-51-16</inkml:trace>
  <inkml:trace contextRef="#ctx0" brushRef="#br0" timeOffset="-85262.98">19159 16231 358 0,'-7'2'3'0,"-5"5"5"0,-4 3 2 16,-5 5 15 0,2 8 10-16,-4 6-11 0,3 6-2 15,1 8 1-15,-2 7-3 16,8 7 3-16,-1 8 1 15,9 6-5-15,3 8-8 0,2 1-2 16,9 2-6-16,10-2-2 16,6-4-4-16,4-11-14 15,6-11-13-15,5-15 0 16,7-9-2-16,-1-12-7 16,6-12-39-16,2-6-80 0</inkml:trace>
  <inkml:trace contextRef="#ctx0" brushRef="#br0" timeOffset="-84801.78">19957 15956 361 0,'5'-13'11'0,"5"-2"-4"16,-2 3 10-16,3 3 7 0,0 2 3 15,0 1-9-15,-1 5-10 16,0 1-2-16,2 0 0 15,-2 5-4-15,2 8-1 16,-4 1-1-16,1 2 0 16,-1 2 0-16,-3-1-1 0,-3 0 2 15,0-5-1 1,-2 1 1-16,0-5-1 0,0-1 2 16,0-1-1-16,0-2 2 15,3-4-2-15,4 0 9 16,6 0 0-16,1 0 0 0,8-4-7 15,3-4-1-15,1 2-3 16,5-3-13-16,-2 4-12 16,-2-1-20-16,-2 2-43 15,-3 1-118-15</inkml:trace>
  <inkml:trace contextRef="#ctx0" brushRef="#br0" timeOffset="-84423.48">20318 16475 369 0,'0'4'11'16,"0"-4"2"-16,10 2 2 15,5-2 15-15,4 3 4 16,3-3-10-16,5 3-8 15,2-2-6-15,3-1-4 0,-3 0-6 16,-2 0-10-16,-4 0-19 16,-5 0-15-1,-6 0-36-15,-2-5-77 0</inkml:trace>
  <inkml:trace contextRef="#ctx0" brushRef="#br0" timeOffset="-84209.95">20501 16378 238 0,'-2'0'19'0,"2"2"-19"0,-3-2-7 15,1 1 5-15,-1 1 2 16,2-1 0-16,-1-1-14 15,0 0-18-15,1 0-19 16,-3 0-51-16</inkml:trace>
  <inkml:trace contextRef="#ctx0" brushRef="#br0" timeOffset="-83733.28">21163 16460 237 0,'0'2'126'0,"0"-1"-119"16,0-1-8-16,0 0-14 15,0 2 0-15,0-2-25 16,0 2-51-16,8-2-12 15</inkml:trace>
  <inkml:trace contextRef="#ctx0" brushRef="#br0" timeOffset="-83518.58">21368 16458 288 0,'4'0'13'0,"-1"0"1"16,1 0 9-16,-1 0-2 16,3 0-2-16,1 0-4 0,2 0-11 15,0 0-4-15,2 0-19 16,1 0-27-16,3 0-52 16,1 0-112-16</inkml:trace>
  <inkml:trace contextRef="#ctx0" brushRef="#br0" timeOffset="-83397.83">21648 16445 379 0,'6'0'34'15,"-5"0"-9"-15,3 0-10 16,-4-3 1-16,0-6-13 16,0-14-67-16</inkml:trace>
  <inkml:trace contextRef="#ctx0" brushRef="#br0" timeOffset="-82275.22">21874 15714 381 0,'0'0'15'0,"0"0"9"16,0-2 4-16,0 2-5 0,8 0-5 15,1 2 1-15,1 6 5 16,5 6 1-16,3 4-2 16,3 7-1-16,5 8-6 15,1 9 7-15,2 9-3 16,-1 12 0-16,-1 8-1 0,-2 12-3 16,-2 3-6-16,-6 1-4 15,-8 1-2-15,-4-6 0 16,-5-3-4-16,-7-8 2 15,-11 0-1-15,-6-5 0 16,-6 0-1-16,-6-3-1 16,-3-3-2-16,-4-3-6 0,-4-3-13 15,-1-6-13-15,-3-7-27 16,2-12-69-16,0-17-194 16</inkml:trace>
  <inkml:trace contextRef="#ctx0" brushRef="#br0" timeOffset="-65690.69">22092 15826 316 0,'0'-3'9'0,"0"-1"4"16,0 1 10-16,4-2 5 15,5 1-1-15,1-3-5 16,7 1 3-16,-2 1 3 16,5 0-3-16,2 0-5 15,-3 1-12-15,5 1-6 0,-6 3-2 16,0 0 1-16,-3 0-10 15,-5 0-16-15,-1 0-20 16,-4 1-26-16,-5 5-12 16,0-1-51-16</inkml:trace>
  <inkml:trace contextRef="#ctx0" brushRef="#br0" timeOffset="-65528.34">22149 15905 122 0,'0'6'163'0,"0"-5"-150"16,4-1 9-16,9 0 13 16,2 0-9-16,4 0-8 15,3-5-9-15,0-2-9 16,2-2-9-16,-2-6-73 16</inkml:trace>
  <inkml:trace contextRef="#ctx0" brushRef="#br0" timeOffset="-65035.36">22471 14974 363 0,'-2'-2'12'16,"-6"-7"9"-16,5 4 2 0,1 3 9 16,2 0-7-16,0 2-10 15,0 0-3-15,0 0-8 16,0 5-5-16,0 6 3 0,4 0 0 15,4 5 0-15,-1 2-1 16,0 0-1-16,1 0-13 16,0 1-19-16,-4 0-18 15,1 0-29-15,-5-3-29 16,0-4-16-16</inkml:trace>
  <inkml:trace contextRef="#ctx0" brushRef="#br0" timeOffset="-64787.2">22363 15218 122 0,'-12'9'193'15,"8"-7"-158"-15,4-2-13 16,0 0 2-16,16 0 11 16,4 0 4-16,9-3-13 15,7-5-7-15,6-1-5 0,7 1 0 16,3-2 4-16,0 2-5 15,-3 1-8-15,-3 1-5 16,-6 2 1-16,-9 4-1 16,-9 0-15-16,-5 0-16 15,-8 2-21-15,-8 4-40 16,-1 1-58-16</inkml:trace>
  <inkml:trace contextRef="#ctx0" brushRef="#br0" timeOffset="-64403.22">22643 15256 372 0,'-2'2'20'0,"-1"1"-1"0,1 2-6 16,0 4 12-16,-1 5 4 15,3 6 0-15,0 4-3 16,0 2 6-16,0 4-18 16,3 4 3-16,4 0 1 15,1 4-7-15,1-2-2 0,1-1-6 16,-1-4-2-16,4-3 1 16,-4-3-2-16,-2-2 1 15,1-7-1-15,-5 0 0 16,-1-5 2-16,0-2-10 15,-2-3-9-15,0-5-9 0,0-1-5 16,-4 0-5-16,-1 0-8 16,-3-7-13-16,1-4-11 15,2-3-3-15,-2-2 7 16,-1-4-18-16,4-1 9 16</inkml:trace>
  <inkml:trace contextRef="#ctx0" brushRef="#br0" timeOffset="-64157.39">22660 15575 80 0,'-2'-23'55'0,"0"2"0"16,2 1 5-16,-2 2-4 15,2 0-14-15,0 4-6 16,0 2-7-16,6-1 5 16,4 4-4-16,1 2-4 0,2 2-1 15,3 1-6-15,0 4-4 16,-1 0-4-16,0 5-4 16,-1 6-2-16,-2 3-3 15,-2 2 0-15,-6-1-2 16,2 1 1-16,-6-2 1 15,0-1 0-15,-8-1-1 0,-4-3 1 16,-3 2-1-16,-3-4-1 16,-2-2-4-16,1-2-17 15,-1-1-29-15,0-2-39 16,4-9-118-16</inkml:trace>
  <inkml:trace contextRef="#ctx0" brushRef="#br0" timeOffset="-63498.25">23153 14737 358 0,'-3'0'3'0,"1"0"5"0,-3 2-2 16,-1 4-3-16,-1 6 22 16,-2 3 5-16,-4 7-3 15,1 4-1-15,-2 5 3 16,-1 5-5-16,1 6-2 16,-1 6-5-16,3 9 2 0,1 4-3 15,2 7-2-15,5 3-4 16,3-3 4-16,1 3-3 15,1-3-5-15,8-4-3 16,6-8-2-16,1-5 1 0,4-2-2 16,0-11 2-16,-1-1-2 15,3-5 1-15,1-6 0 16,-5 2-6-16,0-7-15 16,-4-5-11-16,-1-3-30 15,-6-10-47-15,-3-3-105 0</inkml:trace>
  <inkml:trace contextRef="#ctx0" brushRef="#br0" timeOffset="-62601.36">23322 14992 303 0,'0'-2'17'16,"0"0"5"-16,0 2 9 16,0 0-5-16,0 0-7 0,0 0-13 15,0 7 7-15,0 6 7 16,0 5-1-16,0 1 4 15,0 5-6-15,0-2-1 16,0 2-3-16,1-1-2 0,4 0-4 16,-3-3-4-16,1-2 0 15,-1-4-2-15,1 0-1 16,-1-3 1-16,0-2-1 16,-2 0 0-16,0-4-7 15,0-1-13-15,1-1-12 16,1-3-21-16,-2 0-29 0,2-3-46 15</inkml:trace>
  <inkml:trace contextRef="#ctx0" brushRef="#br0" timeOffset="-61060.68">23642 15102 234 0,'-4'0'49'0,"1"0"-17"15,0 0-4-15,1 0 10 16,2 0-1-16,0 0-3 16,0 0-8-16,0-1-7 15,7-1-4-15,3 2-4 16,4-4 3-16,10 3-1 16,-3-4-1-16,6 2-4 0,1 0-2 15,-4-3-5-15,1 3 0 16,-5-1-1-16,-4 0-8 15,-1 3-9-15,-6-1-19 16,-4 0-18-16,-4 0-22 0,-1 2-54 16,0-3-52-16</inkml:trace>
  <inkml:trace contextRef="#ctx0" brushRef="#br0" timeOffset="-60760.76">23749 14974 86 0,'0'0'198'16,"0"0"-163"-16,0 0-10 16,0 0 12-16,0 0-4 0,0 0-7 15,0 2-18-15,0 6 7 16,0 5 6-16,0 5 1 15,0 3-6-15,0-1-4 16,0 5-2-16,0-4-3 0,0 1-2 16,0-1-4-16,0-3 0 15,0 2 0-15,0-6-4 16,0-2-24-16,0-3-24 16,2-4-35-16,4-5-93 15</inkml:trace>
  <inkml:trace contextRef="#ctx0" brushRef="#br0" timeOffset="-60316.19">24198 14852 335 0,'0'0'8'16,"0"0"22"-16,0 0 0 15,0 0 5-15,0 0-8 0,0 4-12 16,0 5-13-16,0 2 2 16,0 1 5-16,0 4 4 15,6 0-7-15,-3 2-4 16,2-2-2-16,2-1 0 15,-4 0-8-15,-1-1-22 16,0-1-19-16,-2 0-30 0,0-4-62 16</inkml:trace>
  <inkml:trace contextRef="#ctx0" brushRef="#br0" timeOffset="-60063.72">24082 15106 269 0,'0'0'108'15,"8"0"-81"-15,9 0-9 0,6-4 17 16,3 1-4-16,9-2-2 16,1-3-4-16,5 3-6 15,-2 1-8-15,2-1-6 16,-7 2-2-16,-4 3-3 15,-4-3-1-15,-7 3-7 16,-4 0-22-16,-7 0-22 0,-3 0-33 16,-5 0-74-16</inkml:trace>
  <inkml:trace contextRef="#ctx0" brushRef="#br0" timeOffset="-59549.51">24204 15249 357 0,'0'0'25'0,"-4"0"-3"15,4 0 15-15,0 3-10 16,0 10-13-16,0 1 0 16,0 6 9-16,0 8 13 0,4-1-12 15,1 3-8-15,0 1-9 16,1-3-3-16,1-1-2 16,-2-2 0-16,2-2-1 15,-1-4 0-15,0-1-1 0,-3-3 0 16,3-3 0-1,-5-3-9-15,3-3-14 0,-3-3-18 16,-1-1-9-16,0-2-6 16,0 0-11-16,0-2-9 15,-1-5-42-15</inkml:trace>
  <inkml:trace contextRef="#ctx0" brushRef="#br0" timeOffset="-59264.87">24216 15397 277 0,'0'-16'35'16,"0"3"10"-16,0-1-15 0,6 3 9 16,3 1 3-16,-1 2-9 15,6 3-11-15,-4 3-1 16,0 2-4-16,5 0-6 16,-4 7-6-16,-1 6-2 15,2-1-1-15,-5 4-2 16,-2-3 1-16,-4 1 0 0,-1-2 0 15,0-1-1-15,-5 0 0 16,-3-2 1-16,-6-2-1 16,2-1-6-16,0-1-7 15,-3-2-8-15,1-1-13 16,3-2-15-16,2 0-20 0,2-5-42 16,7-6-114-16</inkml:trace>
  <inkml:trace contextRef="#ctx0" brushRef="#br0" timeOffset="-58908.4">24328 15211 323 0,'5'-7'12'16,"-4"-2"14"-16,7 0 2 15,1 0 16-15,2 4-5 16,0-1-16-16,-1 3-13 0,1 3-4 15,-1 0-4-15,-4 0-2 16,0 11 0-16,-5 1 0 16,-1 1 0-16,0 1 0 15,0 2-1-15,-3-6 2 16,-2 3 0-16,-3-4-1 0,1-2 1 16,2 0-1-16,1-1 1 15,2-3-1-15,2-1 0 16,0 0 1-16,4-2 7 15,5 0 8-15,4 0-2 16,1-2-8-16,2-1-5 0,0-5 0 16,2 1-11-16,0 0-22 15,-3-2-22-15,-2 0-56 16,1-3-133-16</inkml:trace>
  <inkml:trace contextRef="#ctx0" brushRef="#br0" timeOffset="-58522.73">24451 14765 380 0,'-1'-1'12'16,"1"-1"22"-16,0 2 2 15,1 0-11-15,10 3-1 16,7 14-3-16,4 3-1 16,3 11 5-16,8 6 3 15,-1 9-6-15,0 10-1 0,-3 5-5 16,-5 7-6-16,-2 1-6 15,-3 2-3-15,-6-3-1 16,-6-4 1-16,-2-10 0 16,-5-8-5-16,0-10-8 15,-8-8-6-15,-8-6-12 0,-4-9-34 16,-7-12-27-16,-5-1-66 16</inkml:trace>
  <inkml:trace contextRef="#ctx0" brushRef="#br0" timeOffset="-57904.05">24358 14373 188 0,'-5'0'168'0,"1"0"-154"16,4 0-2-1,0 0 8-15,0 0 5 0,0 0-7 16,13 0-3-16,1 0-3 16,4-2-6-16,4-1-5 15,0-1-13-15,-2-2-58 16,0-1-44-16,1 0-123 0</inkml:trace>
  <inkml:trace contextRef="#ctx0" brushRef="#br0" timeOffset="-57684.97">24586 14200 187 0,'-4'-2'188'16,"4"2"-167"-16,0 0 1 16,0 0-16-16,0 5 8 15,0 8 4-15,4 3-8 16,0 0-6-16,1 0-1 15,1 2-3-15,-3 0-3 0,1-2-19 16,1-2-23-16,-3-1-24 16,2-8-54-16,1-2-38 15</inkml:trace>
  <inkml:trace contextRef="#ctx0" brushRef="#br0" timeOffset="-57436.86">24716 14209 334 0,'5'-14'9'0,"0"1"39"16,0 6 4-16,-3 1 6 16,0 6-9-16,-2 0-27 15,0 6-20-15,2 6 1 16,-2 10 8-16,1 3 2 16,-1 0-7-16,5 5-4 15,-5-1-1-15,2 1-1 16,-2-3 0-16,0-2-11 0,0 0-20 15,0-4-17-15,0-3-8 16,1-6-28-16,-1-2-40 16,6-5-52-16</inkml:trace>
  <inkml:trace contextRef="#ctx0" brushRef="#br0" timeOffset="-57129">24836 14364 336 0,'5'-14'32'0,"-1"1"3"16,3-3-2-16,0 6 13 16,2-1-2-16,2 2-17 15,-1 7-7-15,2 2-13 16,-4 0-5-16,3 2-2 16,-3 12 0-16,-5 2 0 0,3 4 0 15,-6 0 0 1,0-1 0-16,0 1-1 0,-6-1 0 15,-3-5 2-15,2 1 0 16,1-6-1-16,1 0 1 16,2-6 6-16,3-1 1 15,0-2 1-15,7 0 13 0,8-13 2 16,11-4-14-16,2-5-9 16,8-6-4-16,-4-8-47 15,-3-8-112-15</inkml:trace>
  <inkml:trace contextRef="#ctx0" brushRef="#br0" timeOffset="-54567.46">22814 16445 335 0,'-2'0'24'0,"-1"0"4"0,3 0 1 16,0 0 3-16,7 0-4 15,13 0-1-15,1-3-8 16,9-1-6-16,2 3-9 0,2-2-5 15,0 3-27-15,-5 0-30 16,-2 0-46-16,-1 0-91 16</inkml:trace>
  <inkml:trace contextRef="#ctx0" brushRef="#br0" timeOffset="-54365.72">22940 16512 157 0,'-9'5'256'0,"4"-2"-249"0,5-1-5 15,0 0-6-15,7-1 5 16,10 3 1-16,5-2-1 16,5 0-1-16,5-2 0 15,4 0-29-15,5 0-32 0,-1 0-87 16</inkml:trace>
  <inkml:trace contextRef="#ctx0" brushRef="#br0" timeOffset="-54002.94">23942 16167 372 0,'0'-4'15'16,"0"-1"19"-16,0 5 3 15,0 0-13-15,0 4-9 16,0 7 1-16,3 6 4 0,3 5 2 15,-1 4-5-15,0 1-7 16,2 3-5-16,1-1-4 16,-5-1 0-16,-1-2-2 15,0-3-16-15,-2-4-12 16,0-1-11-16,0-4-12 16,-7-3-23-16,-3-2-44 0,-2-6-98 15</inkml:trace>
  <inkml:trace contextRef="#ctx0" brushRef="#br0" timeOffset="-53709.45">23491 16574 418 0,'-20'5'5'0,"11"-3"18"15,7-2-5-15,2 0 4 16,16 0 0-16,13 0 3 15,11 0-9-15,10-2-3 0,9-2-2 16,11-1 2-16,7-2 6 16,3 0-2-16,4 0-1 0,2 2-4 15,-7-5-1 1,-4 5-5-16,-7 0-5 16,-8 1 0-16,-13 1 0 0,-10 1-2 15,-10 0 3-15,-9 1-10 16,-7 1-15-16,-7 0-19 15,-4 0-28-15,-11 0-28 16,-5 3-55-16</inkml:trace>
  <inkml:trace contextRef="#ctx0" brushRef="#br0" timeOffset="-52940.43">23381 17073 449 0,'-4'0'9'16,"3"0"0"-16,1 0-6 16,0 0 1-16,1 0 7 15,8 7 6-15,4 6-6 16,1 5 7-16,5 5-2 16,-1 4-2-16,-1 2-3 0,5 1-5 15,-3 0 2-15,1-3-5 16,-1 0 0-16,-2-4-1 15,-2-4-1-15,-3-1 0 16,1-3 0-16,-4-7 0 16,-2-3 0-16,-2-3 0 15,0-2 0-15,-3 0 3 16,1-8 5-16,0-9-1 0,-3 0-5 16,0-6-1-16,0-4-2 15,0-2 0-15,0-3 1 16,-3-4-2-16,-3 1 1 15,0-3-2-15,0 3 0 16,-3-1 2-16,-1 2 0 0,5 4 0 16,0 1 0-16,1 2 0 15,3 3 0-15,1 2 0 16,0 2-1-16,0 4 2 16,6 2-1-16,3 2 0 0,6 3 0 15,-1 2 0-15,10-1-1 16,-1 5 2-16,9-1 0 15,6 4 0-15,7-3-1 16,8 1 2-16,9 0-1 16,7-3 2-16,6-2-1 15,7-1 1-15,4-2 1 16,4-1 1-16,-4 2 0 0,-6 2 1 16,-12 4-4-16,-13-3-2 15,-14 4 2-15,-14 0-2 16,-11 2-2-16,-6 0-13 0,-10 0-11 15,0 0-19-15,-7 0-13 16,-12 2-20-16,-2 0-39 16,-8 0-95-16</inkml:trace>
  <inkml:trace contextRef="#ctx0" brushRef="#br0" timeOffset="-52491.41">23944 16983 336 0,'-2'0'13'16,"2"0"8"-16,0 0 3 16,0 0 16-16,0 0-5 15,0 0-9-15,0 0-8 0,0 2-2 16,0 10 2-16,0 8 7 16,2-1-2-1,3 12-6-15,4 0 0 0,-4 1-6 16,0 3-3-16,3-7-5 15,-3 1-1-15,-3-4-1 16,3-5 0-16,-3 0-1 16,0-3 0-16,-2-4-6 15,0 0-4-15,0-3-2 0,-4-4-10 16,1 0-16-16,-3-4-18 16,3-2-4-16,-5 0-5 15,5 0-8-15,-3-6-27 0,1-6-16 16</inkml:trace>
  <inkml:trace contextRef="#ctx0" brushRef="#br0" timeOffset="-52173.14">23925 17120 132 0,'0'-15'192'0,"0"0"-141"16,0 0-27-16,7 1 8 15,5 3 0-15,2 1-8 16,2 3-4-16,2 1-4 15,0 2 0-15,3 4-2 16,-3 0-5-16,1 10-4 16,-4 0 0-16,-2 6-2 15,0 0-1-15,-6-1-1 0,-4 0-1 16,-3-2 1-16,0 1 0 16,-3-3 1-16,-6 0-1 15,-6-3 0-15,1 0 1 0,-4-3-4 16,2-1-2-16,-2-4-7 15,0 1-13-15,3-1-14 16,3 0 1-16,5 0-4 16,3-5-33-16,4-5-65 15,3-7-57-15</inkml:trace>
  <inkml:trace contextRef="#ctx0" brushRef="#br0" timeOffset="-51829.39">24150 16913 384 0,'1'-7'31'16,"1"-1"1"-16,4 1-8 15,-2 2 0-15,3 4-7 16,-2 1-8-16,0 0-4 16,3 0-2-16,-1 6-1 15,-4 7-2-15,3 0 1 0,-5-1 0 16,-1 4-1-16,0-2 1 15,0-1 0-15,0 0 0 16,-1-3-1-16,-1-3 1 16,0-1 0-16,0-3 0 15,2-3 0-15,0 0 2 0,4 0 11 16,6-2-2-16,4-5-7 16,1-4-3-16,5 3-1 15,-2-3-1-15,2 0 0 16,-4 4-13-16,0 1-20 0,-3 6-15 15,-2 0-23-15,-4 0-36 16,-4 8-99-16</inkml:trace>
  <inkml:trace contextRef="#ctx0" brushRef="#br0" timeOffset="-51543.18">24363 17150 326 0,'0'0'43'0,"4"0"-5"0,-1 0-13 16,9 0 8-16,-4 0-2 16,7 0 1-16,3 0-5 15,3 0-5-15,5 0 2 16,-2 0-6-16,3-3-8 15,-1-3-8-15,-5 5-2 16,-2-3 0-16,-5 2-10 0,-6-2-11 16,-2 4-20-16,-6-1-23 15,0-1-21-15,0-2-65 16</inkml:trace>
  <inkml:trace contextRef="#ctx0" brushRef="#br0" timeOffset="-51222">24494 17043 343 0,'-2'0'29'0,"1"-2"-13"16,1 1 10-16,0 1 12 16,0-2-5-16,0 2-4 15,0 0-7-15,0 2-8 0,0 8-5 16,0 3 6-16,0 4 3 15,1 7-2-15,1-3-3 16,3 2-6-16,0 2-2 16,-3-3-3-16,-1 0-1 15,1-5 0-15,1 1 0 16,-3-4-1-16,0-3 1 0,0-2-2 16,0-4-6-16,0-1-11 15,0-2-18-15,0-2-16 16,2 0-11-16,2-2-21 15,-1-11-74-15</inkml:trace>
  <inkml:trace contextRef="#ctx0" brushRef="#br0" timeOffset="-50824.36">24793 16945 235 0,'1'-5'51'0,"3"0"2"0,-4-1-16 16,0 0 3-16,0 3 3 15,0 1-6-15,0 1-5 16,0-1-9-16,0 2-4 15,0 0-7-15,0 0-4 16,0 5 1-16,0 4 0 0,0 3 3 16,0 3 2-16,0 2 1 15,0 3-1-15,1 4 0 16,1-3-4-16,3 2-3 16,-2 0-2-16,-1-2-3 15,-2 1 0-15,2-1-2 16,-2-1 1-16,0-2-2 0,0 1-6 15,-2-4-20-15,-3-5-31 16,-3-6-63-16,3-8-198 16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22-11-30T06:05:14.68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4221 2008 61 0,'-3'-7'174'0,"1"-2"-149"0,0 0-4 16,-1 2 24-16,1 0-7 15,-2 3-3-15,4 1-9 16,-1 1-6-16,1 2-2 15,0 0-4-15,-2 2-10 16,2 9-7-16,0 4 6 16,0 5 8-16,-3 7 2 0,3 3-6 15,0 3 2-15,-1 2-2 16,1-1-2-16,-2 2 2 16,0-4-3-16,-1 2 0 15,3-5 0-15,-2-5 0 16,0-2 1-16,-1-4-3 15,1-8 2-15,2-1-2 0,0-3 0 16,0-5 1-16,0 1-1 16,0 0 0-16,2-2 1 15,10 2 2-15,1-1 7 16,1 2-5-16,8-2-4 0,-2-1-2 16,-1 2-1-16,3-2 1 15,-2 1-1-15,-3-1 0 16,2 0 1-16,-5 0-8 15,0 0-10-15,-3 0-6 16,3 0-11-16,-3 0-14 0,0 0-36 16,-4-8-61-16</inkml:trace>
  <inkml:trace contextRef="#ctx0" brushRef="#br0" timeOffset="706.72">5012 1875 306 0,'0'-15'5'15,"0"1"-1"-15,0 3 20 16,-7 2 0-16,-5 0-10 0,0 4-2 16,-3 2-5-16,-2 1-5 15,-3 2 3-15,1 0 0 16,0 2 2-16,-1 6-2 16,4 3-2-16,3 5 3 15,5 0-5-15,2 7 1 16,6-1-1-16,0 4 2 0,6 3 2 15,6-1 1-15,4-1-2 16,-2 0-2-16,3-4-2 16,-3 0 2-16,-3-3-1 15,-6-2 0-15,-3-4-1 0,-2-1 1 16,-2-3-1-16,-10-1 4 16,-3-3 2-16,-5-3 3 15,1-1 1-15,-1-2 0 16,4 0-2-16,0 0-3 15,7 0-1-15,0-5-2 0,5-3 1 16,4 1-4-16,0 0 3 16,6 0-6-16,5 3 0 15,1 1 3-15,4 3 0 16,-2 0 1-16,3 0-2 16,-3 9 0-16,1 5 0 15,-3 6 1-15,-1 3 5 16,-4 4 1-16,-3 7 4 0,-4-1-2 15,0 2 3-15,1-2 8 16,-2 1-11-16,-3-4 2 16,1-5-3-16,1-3 2 0,2-4 2 15,0-3-8-15,0-3 0 16,3-4-1-16,8-3 1 16,4-2-1-16,2-3-6 15,5 2-21-15,2-7-32 16,0-7-56-16,1-8-125 15</inkml:trace>
  <inkml:trace contextRef="#ctx0" brushRef="#br0" timeOffset="1292.09">5358 2106 347 0,'-2'-18'16'0,"-7"1"5"16,4 1 24-16,5-1-2 16,0 4-10-16,11 0-21 0,1 4-6 15,6 2-1-15,2 5 1 16,1 2-2-16,1 0-1 16,-2 11-3-16,-3 3 0 15,0 7 0-15,-6 2-1 16,-5 1 0-16,-6 1 1 0,2 0-1 15,-7 0 0-15,-7-2 2 16,-3-3-1-16,1-5 0 16,-1-2 2-16,5-2-1 15,1-7 2-15,1-3-1 16,5-1 7-16,3 0 7 16,0-9-6-16,6-3-6 0,6-4-3 15,2-2 0-15,6-2-2 16,0-3-6-16,1 2-1 15,-3-3-2-15,1 1 0 16,-7 0 9-16,-2 1 1 16,-5 3 1-16,0-1-1 0,-5 6 4 15,0 4 4-15,0 0 0 16,0 8 0-16,-5 2-1 16,-3 0-4-16,1 10-2 15,-2 5 3-15,-1 5 0 16,4 5 4-16,2 0 1 0,2 2-1 15,2 1 3-15,0-3-4 16,6-3-2-16,5-1-3 16,5-7-1-16,4-1 0 15,2-4 0-15,7-4-23 16,2-5-32-16,-3 0-57 16,1-10-195-16</inkml:trace>
  <inkml:trace contextRef="#ctx0" brushRef="#br0" timeOffset="1770.2">6098 1875 432 0,'0'-2'-17'15,"0"-6"20"-15,7 3 8 0,9 0 5 16,8-1 1-16,0 1-6 15,7-2-3-15,-1 1-5 16,-1 1-2-16,-4 2 1 16,-3-1-2-16,-4 2-22 15,-9 2-41-15,-4 0-75 0</inkml:trace>
  <inkml:trace contextRef="#ctx0" brushRef="#br0" timeOffset="2144.84">6236 1855 339 0,'-1'0'10'15,"-2"0"11"-15,3 0 33 16,0 0-16-16,-2 0-15 16,2 0-15-16,0 9-9 15,0 7 15-15,2 2 3 0,-2 7-3 16,0 3-3-16,3 4 2 15,0 2-4-15,2 0 0 16,1 0-1-16,-5-2 0 16,1-1-3-16,0-3 1 15,-2-5-1-15,0-3 0 0,0-2-1 16,-5-6 0-16,-2 1 1 16,-3-6 2-16,0-2 2 15,-4-3-3-15,-5-1-2 16,2-1-2-16,-5 0 1 15,2 0-3-15,-4 0 0 0,7-1-13 16,-1-6-10-16,4 0-11 16,2 0-14-16,7-6-23 15,5 2-45-15,0-5-128 16</inkml:trace>
  <inkml:trace contextRef="#ctx0" brushRef="#br0" timeOffset="2580.35">6557 2112 354 0,'-7'-4'9'16,"-1"-1"3"-16,-2 1 26 0,0 3-13 15,-1-2-4-15,2 3-9 16,0 0-7-16,0 0 0 15,0 0-3-15,0 6 0 0,2 5 2 16,-2 3 2-16,3 2 5 16,4 4 0-16,2 3 1 15,0 0-6-15,0 0 1 16,8-2-1-16,4-1 2 16,1-4-3-16,3-3 2 0,2-4-2 15,0-6 3-15,0-1 0 16,0-2 0-16,-2 0 1 15,-4-11-1-15,0-1 0 16,-5 0 4-16,-4-6-1 16,-3-2-4-16,0 0-4 15,0 1-3-15,-8-1 0 0,-4-1-2 16,2 4-11-16,-5 2-9 16,1 0-10-16,4 6-3 15,-4 4-12-15,4 2-17 16,5 3-27-16,1-3-57 15</inkml:trace>
  <inkml:trace contextRef="#ctx0" brushRef="#br0" timeOffset="2930.15">6985 1837 438 0,'3'-11'-13'0,"-3"-1"22"16,0 5 24-16,0 1 15 16,-3 3-20-16,-4 3-19 0,-1 0-6 15,-1 3-2-15,2 10 1 16,-1 4 1-16,1 5 1 16,2 6 6-16,2 3-1 15,1 3-1-15,2 1-4 16,0-1 4-16,0 0-2 0,4-3-3 15,1-3-2 1,3-1 0-16,-1-7 0 0,-2 1 0 16,2-5 0-16,2-2-2 15,2-3-9-15,-2-2-10 0,4-2-16 16,-1-5-16-16,3-2-23 16,-3 0-48-16,0-7-106 15</inkml:trace>
  <inkml:trace contextRef="#ctx0" brushRef="#br0" timeOffset="3479.22">7138 1988 387 0,'5'-13'14'0,"0"-2"12"16,5 1 25-16,0 5-1 15,1 2-27-15,3 3-13 16,0 4-7-16,0 0-2 0,1 9-1 15,0 7-2-15,-5 4 1 16,3 1 0-16,-5 4 1 16,-3 0 0-16,-5-2-3 15,0-3-7-15,0 0 4 16,-4-5 3-16,-4-2 1 0,0-4 2 16,1-3 0-16,3-1 1 15,1-3 0-15,1-2 0 16,-1 0 3-16,3 0 1 15,0-10-2-15,3 0 0 16,4-5-2-16,2-2 0 0,1-5-1 16,2-1 1-16,0-2-1 15,-4 0 0-15,2-2 0 16,-6 6 0-16,1 2 1 16,-4 1-1-16,-1 7 2 15,0 2 4-15,0 4 5 16,0 1-2-16,0 2-2 0,0 2-7 15,0 0 0-15,-1 9-5 16,-4 4 2-16,1 4 1 16,1 5 2-16,1 3 0 15,0 0 0-15,2-2 1 0,0 0-1 16,0-3 1-16,2-4 0 16,5-2 0-16,1-3-2 15,3-1-6-15,2-4-16 16,1-2-9-16,3-4-22 15,0 0-18-15,1 0-40 16,1-7-50-16</inkml:trace>
  <inkml:trace contextRef="#ctx0" brushRef="#br0" timeOffset="3777.54">7572 1817 431 0,'2'-2'22'0,"0"-4"15"16,1 0 17-16,4 6-24 16,4 0-20-16,3 7-7 0,8 6 5 15,0 3 5-15,1 5-3 16,0 4-6-16,-4 0-1 16,-7 2 1-16,-4 1-4 15,-3-1 1-15,-5 0-1 16,-5-2 0-16,-7-4 0 15,-2 1-6-15,-2-4-2 0,0-4 1 16,-2-3-1-16,4-3-9 16,1-2-10-16,2-6-11 15,4 0-13-15,3-2-23 16,4-12-39-16</inkml:trace>
  <inkml:trace contextRef="#ctx0" brushRef="#br0" timeOffset="4382.04">7864 1621 388 0,'10'-18'16'0,"-1"4"1"16,1 2 26-16,3 4-5 15,-1 4-19-15,3 3-11 16,1 1-7-16,-1 0 0 0,0 9-1 15,2 5-1-15,-5 6 0 16,-3 0 1-16,-1 2-1 16,-3 4 1-16,-5 0 0 15,0 1 0-15,0 0 0 16,0-4 0-16,0 0 2 16,-2-1 1-16,2-3 0 15,0-4 0-15,4-1-1 0,4-4 1 16,7-2-1-16,-1-3 0 15,3-3 0-15,-1-2-1 16,0 0 0-16,-2 0 0 16,-1-7-1-16,-6 1 0 0,-2-2 0 15,-3 0 0-15,-2 3-1 16,0 1-1-16,-2 3 0 16,-6 1 0-16,-2 0 0 15,1 3 2-15,1 12 2 16,-1-1 3-16,3 5 3 0,1 4 1 15,3 1 2-15,0 1 0 16,2 2 0-16,2-1 2 16,-2 1-2-16,0-2 0 15,2 0-2-15,-1 0-2 16,-1-2-1-16,0-1-1 16,0-1 0-16,-5-3 0 0,-4-4 0 15,-5 2 1-15,-2-3 0 16,-3-3 0-16,2-1-3 15,-5-3-1-15,-1-3-1 16,4 1 1-16,-2-4-30 0,3 0-29 16,1-7-67-16,5-8-206 15</inkml:trace>
  <inkml:trace contextRef="#ctx0" brushRef="#br0" timeOffset="4912.86">8772 1898 390 0,'0'-4'6'16,"-4"-3"6"-16,4 3 39 16,0 1-15-16,5 1-16 15,4 0-13-15,6 1 0 16,1 1-2-16,2-2 2 15,-1 2-5-15,2 2-2 16,-3-2 2-16,0 0-3 0,-4 0 1 16,0 0-13-16,-4 0-17 15,-3 0-21-15,-3 3-39 16,-2-1-48-16,0 1-70 16</inkml:trace>
  <inkml:trace contextRef="#ctx0" brushRef="#br0" timeOffset="5123.29">8827 1975 285 0,'-1'0'56'16,"-3"0"2"-16,4 0 11 0,0 0-21 16,0 0-14-16,5 0-14 15,4 0-5-15,6-4 0 16,4-2-4-16,5 3-4 15,3-4-3-15,-2 1-3 0,1 1 0 16,-4-2-18-16,-4-2-80 16,-5-5-200-16</inkml:trace>
  <inkml:trace contextRef="#ctx0" brushRef="#br0" timeOffset="9848.42">9668 1833 171 0,'-6'0'13'16,"3"0"10"-16,-4 0 25 16,2 0-5-16,4-2-13 0,-3 1-5 15,1-1-2-15,1 0 2 16,2 2 1-16,-2-1-2 15,2 1-4-15,0 0-3 16,0 0-3-16,0 0-4 16,0 0-4-16,0 0-3 15,6 0 7-15,7 0 3 0,1 0 0 16,4 1-2-16,3-1-1 16,1 0-1-16,3 2 0 15,-1-2-3-15,0 0-1 16,-2 0-1-16,-2 0-3 15,-6-2 0-15,1 2 0 0,-5 0-1 16,-1-1 1-16,-3 1-1 16,-4 0 0-16,-2 0 0 15,0 0 0-15,0 0 0 16,0 0 0-16,0 0 1 16,0 0-1-16,0 0 1 0,0 0 0 15,1 0-6-15,-1 0-23 16,0 0-18-16,0 1-29 15,0-1-59-15,0 0-196 16</inkml:trace>
  <inkml:trace contextRef="#ctx0" brushRef="#br0" timeOffset="11927.27">10733 1749 292 0,'0'-7'1'16,"0"-3"3"-16,0-1 33 0,0 0 2 15,-8 0-16-15,1-1-6 16,-2 1-1-16,-1 4-2 15,0-2-2-15,-4 2 0 16,1 2-3-16,-1 1-3 16,-1 4-2-16,0 0 1 0,-2 0-1 15,3 4 0-15,-1 5 0 16,1 1 2-16,4 5 2 16,0 2 1-16,5 3-2 15,2 0 0-15,3 3 1 0,0 0 2 16,5-1-3-16,6-3-2 15,1-3-2-15,4-3 0 16,1-4 0-16,4-4 0 16,-1-3 1-16,3-2 0 15,-3 0 1-15,-1-11-2 16,0-3-3-16,-1-2 2 16,-4-4-1-16,-5-1 1 15,-1-4 0-15,-3 0 2 0,-3-2-2 16,-2-3-2-16,0 1 0 15,0-1 1-15,0 3-2 16,-2 2 1-16,-3 4-1 16,0 5 2-16,0 3-1 0,0 6 0 15,1 3 0-15,3 4 0 16,-3 0-1-16,2 15 0 16,1 2 0-16,2 8 2 15,-1 4 0-15,0 3 2 0,0 5-2 16,2-1 4-16,2-2 3 15,1 0-2-15,-2-4-3 16,1-3-3-16,4-2 2 16,-3-7-2-16,2 0 0 15,1-7 1-15,2-2-13 16,-1-4-13-16,-2-2-31 0,0-1-27 16,-7-2-47-16,0 0-158 15</inkml:trace>
  <inkml:trace contextRef="#ctx0" brushRef="#br0" timeOffset="12227.7">10431 2003 351 0,'-18'0'29'0,"4"10"-17"0,10-8 11 16,4-2 28-16,9 0-33 15,13 2 3-15,10-2 5 16,9 0-8-16,10 0-6 16,6 0-2-16,2-4 4 15,-5-1 2-15,-2 0-9 0,-9 1-4 16,-9 3-1-16,-12-1-1 16,-6 2-1-16,-9 0-1 15,-5 0-11-15,-2 0-15 16,0 5-1-16,-12 2-7 15,-5 0-23-15,-3 1-25 0,-3 2-63 16</inkml:trace>
  <inkml:trace contextRef="#ctx0" brushRef="#br0" timeOffset="12888.03">10531 2416 347 0,'0'0'28'0,"0"0"-21"15,0 0 33-15,-1-7-10 0,1-1-10 16,0-3-6-16,0 2-5 16,0-2 6-16,-4 3-6 15,-5-3-5-15,-2 4-1 16,-1 1-4-16,-5 3 4 15,5 1-3-15,-6 2 0 0,4 0 0 16,1 2 0-16,0 3 0 16,3 6 0-16,2 3 0 15,3 2 2-15,0 1-2 16,5 1 2-16,0 2 1 16,0-2 0-16,5-2 1 0,4-2 0 15,2 0-2-15,-2-6 3 16,4-4 3-16,1-1 2 15,-1-3 2-15,1 0 1 16,0-4-3-16,-1-6-5 16,1-1 1-16,-3-3-1 15,-2-1-3-15,-1-4 2 0,-2-4 0 16,0-2-1-16,-4-4-1 16,-4-1-2-16,2-8 1 15,0 6-2-15,-2 0 1 16,-4 6-1-16,-1 1 0 15,2 7 2-15,3 7-2 0,-1 4 3 16,1 7 1-16,0 0-2 16,-1 4-2-16,3 8 0 15,-2 9 0-15,2 4 2 16,0 6 0-16,0 4 2 0,2 3-1 16,3-3-1-16,0-2 0 15,2 1 1-15,0-6-2 16,3-8 1-16,-3-2-2 15,1-2-4-15,4-8-10 16,0 0-15-16,3-5-24 16,2-3-22-16,0 0-44 15,0-14-90-15</inkml:trace>
  <inkml:trace contextRef="#ctx0" brushRef="#br0" timeOffset="13211.16">10804 2156 414 0,'0'-7'17'16,"-3"0"2"-16,-1 5 37 15,1 2-22-15,-3 0-13 16,4 5-18-16,-2 10 3 0,1 6 10 16,1 4 2-16,1 4-4 15,-1 6-2-15,2 3-1 16,0 2 0-16,0-1-3 15,0 0-2-15,0-2-1 16,0-5-2-16,-2-1-3 16,2-5 3-16,0-2-3 15,0-5 1-15,0-4-1 16,0-3 0-16,0-3-10 0,0-4-11 16,0-3-5-16,0-2-12 15,0 0-7-15,0-2 3 16,0-8-22-16,0-7-27 0,0-6-79 15</inkml:trace>
  <inkml:trace contextRef="#ctx0" brushRef="#br0" timeOffset="13485.8">10763 2362 99 0,'2'-20'186'0,"3"2"-156"16,4 2 9-16,4 2 17 15,-2 3-7-15,1 4-17 16,4 3-10-16,-2 4-7 15,1 0-8-15,-3 11-1 0,0 1-3 16,-4 5 0-16,-2 2-1 16,-3-1-1-1,-3 2 0-15,0-4 0 0,-2 0 2 16,-8-4-3-16,-1 1 2 16,-3-7 4-16,0 2-4 15,-1-3-1-15,3-1-1 0,0-2-1 16,0-2-8-16,7 0-18 15,-1 0-22-15,6-6-21 16,0-11-87-16</inkml:trace>
  <inkml:trace contextRef="#ctx0" brushRef="#br0" timeOffset="13930.67">11478 1478 358 0,'0'-16'-14'0,"2"-1"17"15,-2 4 10-15,0 4 23 0,0 2-3 16,0 5-12-16,0 2-2 15,-2 0-15-15,-5 11-3 16,-3 6 10-16,0 11 13 16,-7 4 0-16,3 8 1 0,-4 5-1 15,0 3 0-15,-3 8-5 16,-1 4 1-16,1 4 1 16,4 2-1-16,2 1-5 15,3 0-4-15,5 1-3 16,4 0 0-16,5-2 2 15,-2 0 1-15,5-7-4 0,6-3-2 16,1-9-3-16,2-2-1 16,-1-8 0-1,1-7 1-15,1-1-1 0,-3-6-10 16,-1-1-11-16,2-4-24 16,-3-8-33-16,4-5-58 15,1-5-67-15</inkml:trace>
  <inkml:trace contextRef="#ctx0" brushRef="#br0" timeOffset="14381.16">12499 1498 363 0,'-1'-6'2'0,"-3"3"6"16,-1 1 30-16,2 2-2 0,-2 2-20 15,3 7-7-15,-1 7 5 16,1 4 5-16,0 3-5 16,2 0 0-16,0 2-4 15,0-2-3-15,-1 1-1 16,1-1-4-16,-4-4-1 0,2-1 1 15,1 0 0-15,-1-2-17 16,-2-2-31-16,-3-1-25 16,0-4-30-16,-6-2-85 15</inkml:trace>
  <inkml:trace contextRef="#ctx0" brushRef="#br0" timeOffset="14721.59">12014 1905 363 0,'-14'0'6'0,"7"0"3"0,5 0 42 16,2 0-12-16,11 0-15 16,14 0-3-16,9 0-2 15,14 3 0-15,15 1-2 0,17-1-3 16,6 1-2-16,7-2-2 15,2-2 4-15,1 0-5 16,-7 0-2-16,-2 0-3 16,-16 0-1-16,-4 0 2 15,-8 0-1-15,-12-4 0 0,-9 4-2 16,-13 0-1 0,-6 0 0-16,-8 0-1 0,-7 0 0 15,-4 0-6-15,-7 8-25 16,-13 0-11-16,-7 3-17 15,-9 2-35-15,-9-3-115 16</inkml:trace>
  <inkml:trace contextRef="#ctx0" brushRef="#br0" timeOffset="15397.96">11911 2387 338 0,'0'-11'2'16,"0"2"8"-16,0 2 21 16,3 3 17-16,1 2-13 0,-1 2-14 15,2 3-11-15,1 12 0 16,1 3 4-16,0 4 3 15,2 4-5-15,1 2 1 0,-2-4-6 16,1 3-3-16,0-2-1 16,0-1-1-16,0-1 0 15,0-3 0-15,-1-3-1 16,-3-5 1-16,0-5-1 16,-1 0 1-16,-3-5 0 15,1-2 3-15,2 0 7 0,-1-5 3 16,3-8-4-16,-1-5-4 15,-1-2-2-15,-1-12-2 16,1 0-1-16,-2-7-2 16,-1-4 0-16,-2-2 1 15,1 0-2-15,0-2-5 0,0 4 1 16,0 2 4-16,0 8 0 16,0 4 0-16,0 4 0 15,7 6 1-15,1-1 0 16,2 5 0-16,7 1 0 15,3 3 0-15,9 2 0 0,5 4 0 16,12 0 1-16,0 5 0 16,10 0-1-16,3 0 0 15,6 0 1-15,1 2 1 16,-2 1-1-16,3 1-1 16,2-3 0-16,-6-1 3 0,-4 0-2 15,-3 0 0-15,-1 0 0 16,-6 0-1-16,-9 0 1 15,-6 0-1-15,-6 0 0 16,-7 0 0-16,-5 0-4 16,-8 0-11-16,-6 0-18 15,-2 6-33-15,-10-1-34 16,-11-1-36-16</inkml:trace>
  <inkml:trace contextRef="#ctx0" brushRef="#br0" timeOffset="15773.16">12302 2287 100 0,'0'-4'285'16,"0"-3"-286"-16,0 0 11 15,0 3 33-15,0 2-14 16,0 2-2-16,0 0-7 16,0 7-14-16,2 6 1 15,0 6 10-15,0 6 8 16,-2 5-7-16,0 1 2 0,0 5-7 16,0-3-5-16,0 0-2 15,0-3 1-15,0-2-3 16,0-2-1-16,0-1-2 0,0-4 1 15,0-3-2-15,-2-2 0 16,2-6-17-16,0-3-27 16,0-1-17-16,0-6-20 15,0 0-39-15,0-9-89 16</inkml:trace>
  <inkml:trace contextRef="#ctx0" brushRef="#br0" timeOffset="16087.56">12320 2413 372 0,'0'-11'34'15,"1"-1"-29"-15,3 0 15 0,2 3 30 16,6 2-21-16,-1 1-13 16,5 4-10-16,-2 2 0 15,5 0-1-15,-4 8-4 0,2 4 0 16,-5 6-1-16,-2-1-1 15,-5 1 1-15,-2 0-1 16,-3-4 3-16,0-1-3 16,-8-1 2-16,-4-2 4 15,0-3 0-15,1-2-2 16,-1-1 0-16,1-1-3 0,3-2 1 16,1-1-11-16,4 0-11 15,-1 0-13-15,4-7-14 16,0-5-38-16,5-5-45 15</inkml:trace>
  <inkml:trace contextRef="#ctx0" brushRef="#br0" timeOffset="16381.19">12501 2235 324 0,'11'-15'18'16,"2"3"-1"-16,-6 7 29 15,1 1-3-15,0 4-18 0,-1 0-20 16,0 7-6-16,-3 7 1 15,1 4 0 1,-2 0 1-16,-3 2-1 0,0-2 0 16,0-2 1-16,0-4 0 15,0-3 3-15,0-3 5 0,0-3 2 16,0-1-1-16,0-2 4 16,7 0 2-16,1-5-4 15,3-5-9-15,2 0-1 16,3-3-2-16,4-1 1 15,-3 1-1-15,1 1-10 0,1 3-17 16,-2 2-16-16,-4 3-23 16,-2 4-45-1,-4 0-95-15</inkml:trace>
  <inkml:trace contextRef="#ctx0" brushRef="#br0" timeOffset="16617.68">12754 2440 330 0,'-2'2'11'0,"2"-2"13"15,0 0 36-15,6 0-9 0,7 0-17 16,6 0-8-16,3 0-7 16,3-2-2-16,4-4-6 15,-2 0-4-15,-2 2-1 16,-2 0-6-16,-1 0 1 15,-7 4-17-15,-7-3-19 0,-1 3-24 16,-5 0-39 0,-2 0-77-16</inkml:trace>
  <inkml:trace contextRef="#ctx0" brushRef="#br0" timeOffset="16908.26">12886 2320 325 0,'-5'-3'17'0,"4"-1"11"16,1 1 27-16,0 3-6 15,0 0-17-15,-2 0-22 0,2 10-9 16,0 5 13-16,0 1-1 16,0 5 1-16,2 1 0 15,-2 1-5-15,0 0 0 16,0-3-3-16,0-2-2 15,0-1-4-15,0-3 0 16,0-1 0-16,0-3-10 0,0-3-6 16,0 2-13-16,1-6-21 15,6-2-8-15,-2-1 0 16,4 0-21-16,1-8-107 16</inkml:trace>
  <inkml:trace contextRef="#ctx0" brushRef="#br0" timeOffset="17190.14">13137 2265 418 0,'4'-3'28'0,"-3"-3"-2"16,-1 6 27-16,0 0-20 16,0 2-28-16,0 9 1 15,0 3 9-15,0 4-2 16,2 5-3-16,0 1-3 15,0-2-3-15,1 3-2 0,-1-3-1 16,0 1-1 0,-2-6 2-16,1 2-1 0,1-7-3 15,-2 1-7-15,0-5-7 16,0-3-4-16,0-2-13 0,0-3-9 16,0 0-2-16,0-10-8 15,2-5-69-15</inkml:trace>
  <inkml:trace contextRef="#ctx0" brushRef="#br0" timeOffset="17984.2">13441 1377 29 0,'0'-3'186'16,"-5"-1"-137"-16,4-2 6 15,1 2-4-15,-2 3-7 16,2-1 0-16,0 2-7 0,0 0-12 16,0 0-7-16,8 0-10 15,2 9-2-15,6 3 6 16,0 5 6-16,8 2-3 16,-1 4-3-16,2 8 0 15,2 1-3-15,0 5-4 0,-3 6-1 16,1 2 0-16,-4 5 1 15,-3 3 2-15,-6 4 0 16,-2 4 1-16,-5 1-5 16,-3 5 0-16,-2-2 0 15,0-4-1-15,-2 0-1 0,-7-4 0 16,-2-4 0-16,-1-5-1 16,-3-5 2-16,-1-5-1 15,-2-7 1-15,2-6-1 16,0-5 0-16,0-3-1 15,-2-7-8-15,-1-1-25 0,2-9-40 16,-3 0-77-16</inkml:trace>
  <inkml:trace contextRef="#ctx0" brushRef="#br0" timeOffset="29088.2">4259 3828 355 0,'-7'-8'3'0,"0"1"-1"0,0 2 6 16,3 2 26-16,3 1-3 15,-2 0-8-15,1 0-8 16,2 2-5-16,0 0-5 15,0 4-6-15,0 7 2 16,2 9 8-16,-2 2 10 0,3 3-2 16,0 4 0-16,0-1 0 15,1 1-4-15,-4-3-2 16,2-1 1-16,-1-3-1 16,-1-5-2-16,2 0-5 15,-2-5 0-15,2-2-1 16,0 0 0-16,-1-3-1 15,1-3 0-15,2 1-1 0,2 2 0 16,2-2 1-16,1-2-1 16,4 2 1-16,3-2 1 15,4-2-1-15,1-1 0 16,3 0-1-16,-1 0 0 0,1 0 0 16,3-1-2-16,-3-2-19 15,1-2-17-15,2 2-23 16,-1-2-20-16,-3-4-50 15,3-2-101-15</inkml:trace>
  <inkml:trace contextRef="#ctx0" brushRef="#br0" timeOffset="29737.39">5085 3780 221 0,'11'-18'97'15,"-4"-1"-85"-15,-2 2 21 0,-3-1 19 16,-2 2-8-16,0 4 0 16,0-1-14-16,-9 4-12 15,-4 2-6-15,-2 4-7 0,-2 3-4 16,-2 0-1 0,-1 0 0-16,1 10-1 15,2 1 1-15,2 1-1 0,5 3 0 16,-1 2 0-16,6 1-1 15,7 0 2-15,-2 0-1 0,2 2 0 16,10-1 1-16,3-1 0 16,0 0 0-16,5 2 0 15,-4-1 0-15,1-1 1 16,-5 1-1-16,-2 1 0 16,-5 0 0-16,-5-3-1 0,0 3 1 15,-8-2 0-15,-4-4 0 16,-5-1 0-1,0-7 1-15,-2-2 1 0,5-2 2 16,1-2 4-16,3 0 0 16,3-3-2-16,5-6 1 15,2 0-7-15,0-2 2 0,5 3-4 16,2-2 0 0,6 4 1-16,-2 3-3 0,3 3 3 15,-1 0-1-15,-1 6 0 16,1 8 0-16,-2 7 0 15,-3 6 2-15,-3 4 3 0,0 4 7 16,-3 5 1-16,-2 0 4 16,1-1 1-16,-1-1 0 15,0-3-1-15,-1-6-2 16,-1-4-3-16,-1-3-3 16,3-8-3-16,0-2-1 0,3-4-1 15,2-3-1 1,4-3 0-16,5-2 1 0,2 0-3 15,4-5-17-15,0-8-27 16,1-3-27-16,-2-7-78 16</inkml:trace>
  <inkml:trace contextRef="#ctx0" brushRef="#br0" timeOffset="30463.21">5778 3929 323 0,'-8'6'11'0,"5"-4"-1"15,1 3 7-15,2-2 14 0,0 6-8 16,2-1-6-16,6 0-7 15,1-1-1-15,3 1 3 16,3-1 2-16,-5-4-1 16,3-3 0-16,-1 0-1 15,1 0 2-15,-2-3-1 16,-2-5-2-16,-1-4-2 16,-2 0-3-16,-2-3-1 0,-2 4-3 15,-2-9-1-15,0 2 0 16,-2 6-2-16,-6-4 1 15,1 4-1-15,-2-1 1 16,-2 7-3-16,1 3 3 0,-3 0 1 16,-1 3-1-16,0 0 1 15,-1 7 0-15,1 5 0 16,1 2 0-16,1 3 2 16,1-2 2-16,3 7 0 15,3-2 2-15,1 0 0 0,4 1 3 16,0 0-3-16,0 3 1 15,6-5-2-15,3-1 2 16,0-2-2-16,3-1 2 16,1-1-1-16,1-7-1 15,3 0-1-15,0-3-1 0,2-3-1 16,3-1-1-16,-3 0-1 16,2 0 0-16,1 0-3 15,-1-5-16-15,-2-1-25 16,-4-1-14-16,-2-5-29 15,0-4-85-15</inkml:trace>
  <inkml:trace contextRef="#ctx0" brushRef="#br0" timeOffset="30833.15">5916 3667 325 0,'-12'0'16'0,"1"-4"21"0,5 3 25 16,1-1-9-16,5 0-12 16,0 0-10-16,0 1-21 15,13-3-5-15,6 2-3 16,3-1 0-16,5 1 0 16,0 0-1-16,4 0-1 15,-1 2-34-15,-1 0-40 0,-4 0-31 16,-5 0-74-16</inkml:trace>
  <inkml:trace contextRef="#ctx0" brushRef="#br0" timeOffset="31947.88">6568 3524 219 0,'0'-7'165'15,"-4"-4"-139"-15,4 4 17 16,0-1 3-16,6 1-22 15,2 3-12-15,2 0-6 16,5 4-1-16,-1 0 0 0,0 9-1 16,-1 7-4-16,-3 6 0 15,-3-1-2-15,-2 4 2 16,-4 0 0-16,-1-2 0 16,0-2 0-16,-8-1 0 15,0-5-2-15,-3-3 4 16,3-5-2-16,1-1 2 0,2-5 0 15,3-1-2-15,2 0 6 16,0-7 5-16,4-4-8 16,5-3-2-16,4-4-1 15,-3-3 0-15,3-2 1 0,0-4-1 16,-3-2 0-16,0 4 0 16,-3-1 0-16,-2 4 0 15,-5 4 0-15,0 6 1 16,0 5 1-16,0 5 6 15,-5 2-2-15,-2 9-5 0,-1 11 3 16,1 3 4-16,3 5 4 16,4 1 0-16,0 1-2 15,4-3-3-15,4-2-3 16,7-4-1-16,-1-3 0 16,5-5-3-16,2-1-2 15,0-5-21-15,5-3-39 16,1-4-86-16</inkml:trace>
  <inkml:trace contextRef="#ctx0" brushRef="#br0" timeOffset="37956.3">6290 3494 193 0,'-2'0'30'0,"-3"0"-16"16,5-3 46-16,-4-3-23 16,4 1-14-16,0 1-2 15,-2-1-1-15,2 1 2 0,0 1 1 16,0-3 0-16,0 1-5 15,0 1-2-15,0-2 0 16,0 0-3-16,2 0-2 16,5-1 0-16,0 0 0 15,3 2-4-15,0 0-2 0,3 1-2 16,-1 2 0-16,1 2-1 16,2 0-2-16,-5 4-1 15,0 7 1-15,-2-3 0 16,-1 7 1-16,-2-5-2 15,-1 3 2-15,-2-2-1 0,-2 0 0 16,0-2 1-16,-4-3-1 16,-3 1 2-16,0 3-2 15,-1-5 1-15,0 0 0 16,-1-1 0-16,-1 0-1 16,-2 1 1-16,5-1-1 15,0-1 0-15,4-1 0 0,-1-1 0 16,2 1 0-16,2-2 1 15,0 0-1-15,0 0 0 16,2 0 0-16,7 0 0 16,1 0 2-16,7 0-2 0,-5 0 2 15,5 0-4-15,-3 5 2 16,1 5 0-16,-3 0-2 16,-2 2 2-16,0 3 0 15,-7-1 0-15,1-1 2 16,-4-1-2-16,0 1 2 15,-12-5 0-15,0 2 4 16,-5-5 1-16,-3-2 4 0,-6 1 2 16,-1-4-3-16,4 0-4 15,-3 0-1-15,2 0-3 16,8 0-1-16,2-1 0 16,2-3 1-16,9 0-2 0,3 2-19 15,0 1-21-15,3-5-68 16,10-1-100-16</inkml:trace>
  <inkml:trace contextRef="#ctx0" brushRef="#br0" timeOffset="38393.41">7268 3780 289 0,'-3'0'25'15,"-1"0"0"-15,3 0 34 16,1 0 7-16,0 0-23 16,10-4-16-16,9 0-13 15,6-1-1-15,4-2-2 16,5 3-3-16,1 1-4 0,-2-1-3 15,-3 0 0-15,-6 4-4 16,-3 0-21-16,-8 0-29 16,-1 3-19-16,-9-2-51 15,-3 1-88-15</inkml:trace>
  <inkml:trace contextRef="#ctx0" brushRef="#br0" timeOffset="38727.07">7457 3751 195 0,'-5'-2'55'0,"3"1"-8"16,0 1 3-16,0 0-6 16,2 1-25-16,-1 10 5 0,1 1 4 15,0 8 1-15,0 2 0 16,1 6-1-16,-1 0-4 16,0 4-9-16,2 1-4 15,0-1-3-15,0 0 0 0,-1-4-1 16,-1-3-3-16,0-2 0 15,0-5 2-15,-3 0-1 16,-4-9 3-16,0 2-1 16,-6-5-1-16,2-1 2 15,-3-4-1-15,-2-1-2 0,-1 0-1 16,2 0-2-16,-2-6-1 16,1 0 0-16,0-1 0 15,0-3-5-15,3 2-22 16,1-3-6-16,3 0-11 15,5 4-37-15,4 0-4 16,6-2-73-16</inkml:trace>
  <inkml:trace contextRef="#ctx0" brushRef="#br0" timeOffset="39157.25">7703 4088 175 0,'7'0'199'0,"-1"0"-184"16,-6-4 22-16,0-3 16 16,-6 4-22-16,-1-1-9 15,0 2-10-15,0 2-6 0,-3 0-4 16,0 2 1-16,1 7-1 16,-1 5-1-16,2 4 6 15,3 0 1-15,1 7 0 16,2 0 1-16,2-2 0 15,2-1-2-15,7-3-4 0,4-5-1 16,1-3 3-16,2-5 1 16,0-5 4-16,3-1 3 15,-4-1-2-15,0-10-1 16,-3-3 0-16,0-3 0 16,-7-2-1-16,-2 1 0 15,-3-2-4-15,0-1-2 0,0-1-2 16,-8 3-1-16,-4-2-1 15,-2 4-3-15,-2 3-13 16,2 5-4-16,-3 3-8 16,3 6-2-16,1 0-10 0,6 3-22 15,2 5-17-15,5-2-22 16,0-5-78-16</inkml:trace>
  <inkml:trace contextRef="#ctx0" brushRef="#br0" timeOffset="39470.54">8069 3758 420 0,'0'-15'9'0,"0"3"10"16,-5 4 32-16,-4 3-12 0,0 5-14 15,0 0-14-15,2 8-5 16,-2 8 8-16,3 5-4 15,3 9 2-15,1 5 3 16,2 1-5-16,0 2 3 16,0 2-6-16,5-5-4 0,3 0-1 15,1-5-2-15,1-4 1 16,2-4 0-16,0-3 0 16,3-6-1-16,-1-3-5 15,1-5-12-15,2-3-14 16,0-2-24-16,-4 0-25 15,0-10-28-15,-2-5-99 16</inkml:trace>
  <inkml:trace contextRef="#ctx0" brushRef="#br0" timeOffset="40255.9">8554 3793 399 0,'0'-6'17'15,"0"-1"18"-15,0 3 31 16,6 2-17-16,1 2-26 0,2 2-15 16,3 9-2-16,1 5 5 15,1 5-2-15,-1 1-4 16,-2 4-3-16,-6 1-1 16,0-1 1-16,-5-1-3 15,0 0 3-15,-1-1-2 0,-8-3 0 16,-1-4 0-16,0-2-5 15,3-3-9-15,-3-2-7 16,3-5-14-16,4-3-19 16,1-2-30-16,2-7-55 15</inkml:trace>
  <inkml:trace contextRef="#ctx0" brushRef="#br0" timeOffset="40843.38">8848 3496 421 0,'5'-22'5'0,"0"1"2"0,4 3 36 15,1 2-5-15,5 4-15 16,1 3-14-16,0 5-2 15,2 4 1-15,-2 0-5 16,-2 9-1-16,1 7-2 16,-6 8 0-16,0 6 0 15,-5 2-1-15,-2 4 2 0,-2 3 0 16,0-2 1 0,1 1 3-16,-1-3 0 0,0-2 2 15,0-3-3-15,0-7 1 16,6-6-2-16,1-4-1 15,7-6 1-15,0-6 1 0,3-1-2 16,-1 0 0-16,0-8-1 16,-5-3 0-16,-4 0 1 15,-6-3-1-15,-1 4-1 16,0 1 0-16,-13 3-2 0,-2 6 2 16,-1 0 0-16,-1 4 0 15,2 10 3-15,2 7 0 16,4 5 0-16,5 4-1 15,4 4 2-15,0 4 2 16,2-1 2-16,5 1 1 16,4-1 3-16,-4-2-2 0,0-2-2 15,-1-5-5-15,-5 1 1 16,-1-6 1-16,0-2 0 16,-12-3 2-16,-4 0-1 15,-9-2 4-15,-5 0-3 16,-16 2-5-16,-8-1-1 15,-12 0-24-15,-11-3-125 0</inkml:trace>
  <inkml:trace contextRef="#ctx0" brushRef="#br0" timeOffset="46881.82">8263 3834 103 0,'-2'0'121'16,"-1"0"-90"-16,-1 0 38 15,4-3-12-15,-1 0-16 0,-1-3-12 16,2 2-6-16,0-1-4 16,0 0-1-16,0 2-3 15,0 1-4-15,0 0-1 16,0-3 1-16,5 5-5 0,0 0-4 16,5 0-2-16,2 5 0 15,3 4 0-15,-3 3 0 16,0 4 0-16,1 1 0 15,-6 0 0-15,-1-1-1 16,-5 1 1-16,-1-4 0 0,0-2-1 16,0 0 1-16,-5-5 1 15,0 0 0-15,1-2 1 16,1-4-1-16,1 0 0 16,2 0 2-16,0 0 0 15,0-7-1-15,2-2-1 16,5-6 0-16,0 3-1 0,3-8 1 15,-2 2-1-15,-3 1 0 16,2-1 0-16,-5 2 0 16,0 0 0-16,0 3 1 15,-2 5-1-15,0 1 0 16,0 5 4-16,0 2 0 0,-4 0 0 16,1 9-4-16,-1 9 0 15,1-1 5-15,1 4 5 16,0 3 1-16,2-1-4 15,0-1-3-15,0-5-4 0,7 0 1 16,5 0-3-16,1-5-26 16,5-2-31-16,2-8-71 15</inkml:trace>
  <inkml:trace contextRef="#ctx0" brushRef="#br0" timeOffset="47502.39">10039 3817 194 0,'-7'0'98'0,"2"0"-66"16,0 0 12-16,0-3 12 15,5 1-13-15,0-2-11 16,7 1-16-16,6-1-3 16,6-1-1-16,3 4-2 0,5-1-2 15,2 2-5-15,0 0-2 16,-4 0 0-16,-1 0-1 15,-5 0-8-15,-2 0-26 16,-7 0-19-16,-3 6-21 16,-4 0-37-16,-3-1-80 15</inkml:trace>
  <inkml:trace contextRef="#ctx0" brushRef="#br0" timeOffset="47700.23">10138 3914 301 0,'-2'3'40'16,"-1"-3"5"-16,3 0 15 15,0 0-22-15,5 0-12 16,8 0-3-16,3 0-9 0,5 0-4 16,3-4-6-16,-3 3-4 15,2-1-12-15,-4 0-51 16,-5-6-103-16</inkml:trace>
  <inkml:trace contextRef="#ctx0" brushRef="#br0" timeOffset="49375.06">12126 3591 335 0,'4'-11'3'0,"1"0"0"15,-5 2 31-15,0 4 14 0,0 3-12 16,0 2-14-1,0 0-8-15,0 0-9 0,0 7 5 16,0 7 6-16,0 0 1 16,-4 6 6-16,4 0-8 15,-1 0-4-15,1 3-5 16,1-4 2-16,-1 3 0 0,0-3-5 16,0-1 0-16,0-1-1 15,0-2-2-15,0-3 1 16,0 1 0-16,0-1-1 15,0 1-4-15,0-2-17 16,-1 3-16-16,-5-2-21 0,-1 5-24 16,-6-7-61-16</inkml:trace>
  <inkml:trace contextRef="#ctx0" brushRef="#br0" timeOffset="49823.34">11505 4072 439 0,'-17'-4'-2'0,"9"-3"7"15,4 3 1-15,4 3 30 16,0 1-13-16,11 0-12 15,9 0-4-15,10-2-2 16,11 2 4-16,8 0 2 0,12 0 0 16,4-2-6-16,8 0-1 15,8-2 1-15,3 1-2 16,7 0 7-16,4-3 1 16,3 1-3-16,1 0 0 15,-2-1-2-15,-2 1-3 0,-7-1-2 16,0 5-1-1,-11-1 2-15,-3 0-2 0,-8 0 0 16,-3 1 0-16,-7-2 0 16,-10 3 1-16,-4 0-1 15,-13-1 0-15,-7 1 1 0,-7 0-3 16,-6 0-2-16,-7 0-4 16,-2 0-11-16,0 0-31 15,-16 4-1-15,-4-1-34 16,-9 1-99-16</inkml:trace>
  <inkml:trace contextRef="#ctx0" brushRef="#br0" timeOffset="50700.05">11624 4618 340 0,'-10'0'4'0,"5"3"-3"0,3 5 17 15,2 4 9-15,0 2-4 16,7 6 5-16,4 2-5 15,1 4-2-15,5 3-3 16,-1 3-5-16,2 0 0 16,-1 0-5-16,-2-1-2 0,-1-3-1 15,1-3-3-15,-4-5 1 16,-4-5 0-16,0-4 3 16,-3-5 1-16,-1-1 0 15,-3-3 0-15,0-2 0 16,0 0 6-16,0-6 5 0,0-5-11 15,2-4-4-15,-2-5-2 16,0-5 1-16,0-4-1 16,0-3-1-16,0-1 1 15,-3-7-1-15,-3-3-1 16,0 1 2-16,-1-1-2 16,2-2 0-16,2 2 0 15,-1 6 0-15,2 1 1 0,2 4 0 16,0 4 0-16,4 4 0 15,6 3-1-15,3 3 1 16,3 4-1-16,6 1 1 16,1 4 0-16,4 1 0 0,7 2 0 15,4 4 0-15,8 2 0 16,8 0 0-16,9 0 3 16,9 0-6-16,11 0 4 15,3 0-1-15,6 2 0 16,3-2 1-16,-5-4-1 15,1-3 2-15,-4-4-1 0,-11 2 1 16,-4-1-1-16,-8-1 2 16,-6 1-1-16,-14 3-1 15,-9-1-1-15,-8 4 0 16,-9 3 0-16,-8 1 0 16,-7 0-9-16,-3 0-19 0,-10 9-21 15,-11 0-21-15,-7 0-43 16,-6-3-127-16</inkml:trace>
  <inkml:trace contextRef="#ctx0" brushRef="#br0" timeOffset="51115.92">12102 4503 220 0,'0'0'92'0,"0"0"-87"16,0 0 22-16,0 0 13 0,0 10-27 16,0 2 20-1,-1 4-3-15,-3 6 5 0,3 4 0 16,-3 6-1-16,1 0-6 15,-1 2-7-15,4 2-3 16,0-2-6-16,0 3-4 0,0-2-3 16,0-2-1-16,0-4-2 15,4-3-1-15,-1-4-1 16,2-4 1-16,-1-5 0 16,-3-5-1-16,1-2 0 15,-2-3-7-15,0-1-19 16,0-2-8-16,0 0-2 0,0-2-4 15,0-7-23-15,0-2-24 16,0-7-35-16,-2-1-78 16</inkml:trace>
  <inkml:trace contextRef="#ctx0" brushRef="#br0" timeOffset="51395.37">12097 4720 325 0,'4'-13'13'16,"-1"-1"15"-16,4 3 25 15,5 0-12-15,-4 4-5 16,6 2-11-16,-1 5-7 0,1 0-1 16,1 0-7-16,1 7-3 15,-5 6-2-15,-2 3-3 16,-4-1 0-16,-1 2-2 16,-4-3 0-16,0 0 2 0,-7-2-2 15,-4 0 1-15,0-4 1 16,-3-3-1-16,2 1-1 15,-1-2 1-15,0-1-6 16,4-3-15-16,2 0-12 16,2 0-9-16,3-2-11 15,2-10-31-15,0-2-55 16</inkml:trace>
  <inkml:trace contextRef="#ctx0" brushRef="#br0" timeOffset="51699.48">12260 4507 325 0,'12'-12'7'0,"-4"-1"21"0,1 4 10 16,3 4 17-16,-4 3-26 15,-1 2-10-15,2 2-13 16,1 5-4-16,-2 5 0 16,-3 1-1-16,2-2 1 0,-5 3-1 15,3-2-2-15,-5-1 2 16,0-4 0-16,0-1 0 15,0-1 1-15,0-3 4 16,0-2-1-16,1 0 5 16,5 0 8-16,2-5-10 15,4-5-6-15,3-2-2 16,7-2 0-16,-3 1 0 0,3 1-10 16,2 3-16-16,-5 3-16 15,-3 5-12-15,-5 1-29 16,-1 0-95-16</inkml:trace>
  <inkml:trace contextRef="#ctx0" brushRef="#br0" timeOffset="51946.34">12559 4727 251 0,'0'2'127'16,"0"-2"-98"-16,8 0 6 15,7 0 13-15,4 0-7 16,5-6-15-16,1 1-12 16,6-1-2-16,-2 1 0 0,-2 1-5 15,-5-1-6-15,-3 4-1 16,-4-1-2-16,-7 2-22 16,-1 0-22-16,-5 0-21 15,-2 0-33-15,0 0-30 16</inkml:trace>
  <inkml:trace contextRef="#ctx0" brushRef="#br0" timeOffset="52239.21">12688 4600 307 0,'-2'-3'21'15,"0"1"17"-15,2-2 16 16,-1 4-15-16,1 0-21 15,0 11-14-15,0 1 18 16,0 6 3-16,0 2-3 0,0-1-4 16,1 3-7-16,3-1-4 15,-1-1 1-15,1-1-7 16,-2 1 1-16,-1-4-2 16,2 0 1-16,-3-4-1 15,0-2 0-15,0-2-6 16,0-1-14-16,2-3-16 0,-1 0-13 15,5-4-9-15,1 0-10 16,1 0-45-16,4-9-108 16</inkml:trace>
  <inkml:trace contextRef="#ctx0" brushRef="#br0" timeOffset="52554.12">12978 4597 335 0,'3'-6'9'0,"-1"-5"32"16,0 8 19-16,-2 1-10 15,0 2-16-15,0 0-25 16,1 7-7-16,-1 6 15 16,2 2 4-16,0 4-2 15,-1 2-7-15,-1-2-2 0,4 5-2 16,-2-3-1-16,-1 2-1 15,1-3 0-15,0 3-3 16,-2-5-1-16,0 0-1 16,0-4 0-16,0-3-1 15,0-2 1-15,0-4-1 0,0-1-18 16,0-3-15-16,2-1-33 16,-2-1-25-16,1-14-124 15</inkml:trace>
  <inkml:trace contextRef="#ctx0" brushRef="#br0" timeOffset="53144.4">13723 3534 275 0,'-2'-4'0'16,"-6"-10"37"-16,3 14 4 15,3 0 0-15,0 15-24 0,-1 9 12 16,-1 9 7-16,1 10-1 15,1 10-1-15,-1 8-2 16,-4 7-10-16,4 6-7 16,-2 9-1-16,1 6-2 0,1 4 2 15,-1 1-3-15,-1 1-3 16,1-5-4-16,4-7 1 16,0-10 2-16,0-8 1 15,0-12 0-15,0-10-2 16,4-11-4-16,1-5-1 0,-1-9 0 15,-3-6 0 1,1-3-4-16,-2-5-21 0,2-4-26 16,0 0-6-16,3-4-26 15,0-10-64-15,0-6-209 16</inkml:trace>
  <inkml:trace contextRef="#ctx0" brushRef="#br0" timeOffset="53579">14051 4459 277 0,'-2'-2'105'16,"0"2"-97"-16,0 0 11 16,2 11-2-16,0 7 14 0,0 9 4 15,0 7 4-15,0 5 0 16,0 4-11-16,6 1-10 15,0-1-5-15,-1 0-8 16,-2-4-1-16,1-3-2 0,-1-4-1 16,-3-4 1-16,0-5-2 15,0-5 1-15,0-4 0 16,0-3-6-16,0-5-12 16,0-2-18-16,0-4-11 15,0 0 6-15,0-10-23 0,0-2-30 16,-1-9-52-16</inkml:trace>
  <inkml:trace contextRef="#ctx0" brushRef="#br0" timeOffset="53857.11">14062 4673 299 0,'7'-9'65'0,"0"-2"-45"0,4 3 17 15,0 2 14-15,1 2-18 16,4 4-8-16,2 0-10 15,-3 0-7-15,-1 10 1 16,-1 2-5-16,-3 0-2 16,-3 4-2-16,-5 1 0 0,-2-1 1 15,0-2-1-15,-7 1 1 16,-7-5 0-16,-4 0 2 16,0-2-1-16,0-3-2 15,1-1 2-15,5-3-1 0,2-1-1 16,8 0-11-1,2 0-22-15,0-5-20 0,12-5-33 16,8-5-70-16</inkml:trace>
  <inkml:trace contextRef="#ctx0" brushRef="#br0" timeOffset="54127.18">14509 4609 437 0,'6'0'7'16,"8"-4"12"-16,8-3-4 15,5 2 21-15,14 1-5 16,3-1-9-16,8 3-8 16,2 0-5-16,0 2 1 15,-6 0-7-15,-7 2-2 0,-7-2-1 16,-5 0 0-16,-7 4-7 15,-4-3-17-15,-5 3-11 16,-3-2-18-16,-4-2-22 16,-2 0-22-16,-3 0-80 15</inkml:trace>
  <inkml:trace contextRef="#ctx0" brushRef="#br0" timeOffset="54426.45">14990 4471 341 0,'-7'-2'16'0,"4"2"14"16,-2 0 1-16,5 0 8 15,0 2-23-15,2 7-1 16,9 2 2-16,3 0-2 16,5 3 3-16,-2-1-9 0,3-1-6 15,0-1-1-15,-2-4-2 16,-5 2 3-16,-4-2-3 15,-3-2-2-15,-6 6 4 16,0 0-6-16,-5 1 2 16,-7 3 3-16,-5 1 0 0,0-1 1 15,-5 2-2-15,2-1 3 16,4-2-3-16,0 0-20 16,2-5-39-16,3-4-76 15</inkml:trace>
  <inkml:trace contextRef="#ctx0" brushRef="#br0" timeOffset="54986.57">15674 4421 351 0,'-5'-7'43'16,"0"0"-24"-16,1 2 25 16,2 1 6-16,-2 4-26 0,1 0-9 15,1 4-5-15,0 7-5 16,2 7 10-16,0 4 4 15,0 7-1-15,0 3-4 16,0 4-7-16,0 0-2 16,0-1-1-16,0-1-2 15,0-4-1-15,0-1 0 0,0-8 0 16,-3-1 0-16,-1-4-1 16,1-5 1-16,3-2-3 15,0-3-18-15,-2-3-19 16,2-1-9-16,0-2-3 0,0 0 2 15,0-2-15-15,0-9-38 16,0-5-35-16</inkml:trace>
  <inkml:trace contextRef="#ctx0" brushRef="#br0" timeOffset="55258.63">15620 4568 318 0,'0'-13'18'15,"3"3"19"-15,5-1 13 16,5 4-4-16,1 5-12 15,2 2-11-15,2 0-10 16,-2 0-3-16,1 11 2 0,-3-2-5 16,-1 1-4-1,-5 3-2-15,-2-1 0 0,-5 3-1 16,-1-3 0-16,0 2 1 16,-8-3 0-16,-5 2-1 15,-3-5 2-15,-1-1-1 0,-2-1 0 16,3-1 0-16,3-3-1 15,0 0-9-15,8-2-19 16,3 0-19-16,2 0-9 16,0-6-54-16,11-3-97 15</inkml:trace>
  <inkml:trace contextRef="#ctx0" brushRef="#br0" timeOffset="55475.35">15925 4566 360 0,'13'-2'14'16,"0"-3"11"-16,3-1 21 0,5 3 5 15,4-2-11-15,3 1-14 16,-1-1-13-16,0 1-4 16,0 1-6-16,-3 1-2 15,-6 0 0-15,-1 2-4 0,-5 0-18 16,-3 0-24-16,-7 0-19 15,-2 0-42-15,0 0-46 16</inkml:trace>
  <inkml:trace contextRef="#ctx0" brushRef="#br0" timeOffset="55779.51">16098 4434 334 0,'-3'-2'17'0,"3"2"11"16,-2 0 16-16,2 0-14 0,0 4-14 16,0 7 7-16,0 3 4 15,0 4 2-15,0 3-7 16,0 2-8-16,0 2-3 16,2 0 0-16,-2-1-7 15,0 0 0-15,0-2 0 0,0-6-4 16,0 0 3-16,0-4-3 15,0-2 2-15,0-4-2 16,0 1-8-16,0-3-23 16,0-2-23-16,0-2-10 0,7 0-4 15,3-4-51-15,3-6-149 16</inkml:trace>
  <inkml:trace contextRef="#ctx0" brushRef="#br0" timeOffset="56379.14">16398 4441 390 0,'4'-9'8'16,"-3"0"15"-16,3 2 24 16,-2 2 2-16,3 0-15 0,2 1-18 15,1 0-8-15,0 2-1 16,5 2-2-16,0 0-2 15,1 0 1-15,-1 8-4 16,1 1 0-16,-4 3 0 16,0 4 0-16,-3 0 0 15,-4 0-2-15,-1 0-2 16,-2-5 2-16,0 3-1 0,-5-3 0 16,-2-2 1-16,-3-2 3 15,2 0 0-15,-1-3-1 16,2-3 1-16,-1 3-1 0,3-2 0 15,-1-2 1-15,5 2-1 16,-1-2 1 0,2 0-1-16,0 0 0 0,0 0 0 15,0 0 0-15,2 0 1 16,5 0-2-16,3 0 1 0,0 0 0 16,-1 0 0-16,1 0 0 15,0 5 0-15,0 0 2 16,-1 3-1-16,2 0 1 15,-6 2 4-15,2 0-4 16,-3 1 0-16,-1 0 1 0,-1-3-1 16,-2 3 2-16,0 0-1 15,0-2 3-15,-2 0 1 16,-6-1 0-16,-3 0 0 16,-5-3 0-16,0 0 0 15,-2 1 2-15,-1-3-3 0,3-1-2 16,0-2 0-1,4 0-2-15,0 0 0 16,-2 0-1-16,0 0-2 0,-2-4-24 16,0-3-45-16,-2-5-89 15</inkml:trace>
  <inkml:trace contextRef="#ctx0" brushRef="#br0" timeOffset="66677.63">3966 5915 272 0,'-3'-8'30'0,"-2"1"16"16,0 2 10-16,2-1-5 15,1 5-14-15,-1 1-8 0,1 0-10 16,0 5-13-16,2 9 9 16,0 6 5-16,0 7 0 15,0 5 0-15,4 2-4 16,1 3-2-16,1-3-5 16,-3 0-5-16,1-4 0 0,-2-5 3 15,-2-2 1-15,0-3-4 16,0-2-1-16,0-6-2 15,0 1 1-15,0-4-2 16,-2-2 0-16,-2-1 0 16,3-3-7-16,-1-3-10 15,-1 0-6-15,1 0-2 0,1-6-18 16,1-6-18-16,-2-5-20 16,0-5-30-16,1-7-102 15</inkml:trace>
  <inkml:trace contextRef="#ctx0" brushRef="#br0" timeOffset="66883.7">3941 5923 299 0,'0'-8'26'16,"0"-2"-11"-16,0 2 16 16,9-1 12-16,6 0-10 0,2 2-11 15,5 1-9-15,3-1-3 16,1 3-5-16,1 4-1 15,-3 0-4-15,-2 0 0 16,-4 0-19-16,-4 8-27 16,-4 1-37-16,-9 0-61 0</inkml:trace>
  <inkml:trace contextRef="#ctx0" brushRef="#br0" timeOffset="67078.9">3904 6086 275 0,'-7'3'17'16,"5"-1"-5"-16,2-2 15 15,5 0 5-15,11 0-3 16,6-5-8-16,6 0-10 0,5 1-6 16,2 2-5-16,1 0 0 15,-5 2-26-15,1 0-44 16,-5 0-68-16</inkml:trace>
  <inkml:trace contextRef="#ctx0" brushRef="#br0" timeOffset="67810">4328 6007 360 0,'0'-3'3'0,"-2"-1"22"0,-3 0 24 16,4 4-10-16,-1 0-20 16,2 2-13-16,-2 9-3 15,2 5 6-15,0 5 10 16,0 4-9-16,4 2 4 0,2 2-1 16,3-3-8-16,-4-1-3 15,2-3 0-15,1-6-2 16,-3-5 1-16,-2-3-1 15,1-4 2-15,-2-4 2 16,1 0 13-16,-1-5 12 0,1-9-13 16,2-4-10-16,2-4-5 15,-2 1 0-15,0-4-1 16,4 0 0-16,2 2 0 16,-2 2-3-16,1 1-4 15,2 6-2-15,-2 4 3 16,1 7 3-16,2 3-4 0,-1 0 3 15,1 9 0-15,1 7 3 16,0 6-1-16,1 1 2 16,-3 2-2-16,-1-2 2 15,0 0 0-15,-4-4 0 16,1-2 0-16,-5-5 0 0,1-3 0 16,-4-4 0-16,1-1 1 15,-1-4-1-15,0 0 7 16,0-2 16-16,0-8-12 15,0-3-7-15,-1-5-2 0,1-1-2 16,0-3 1-16,0-1-1 16,0 0 0-16,7-1-1 15,1 1-3-15,4 6-1 16,-2 2 0-16,6 4 3 16,-1 6 0-16,0 5 1 15,0 0-2-15,-1 2 1 16,3 9 0-16,-7 3 1 15,3 4 0-15,-2 0 1 0,-4 2 0 16,1-1 0-16,-5 0 0 16,2-1 0-16,-5-2 0 15,2-3-2-15,0-3-5 0,1 0-14 16,2-5-18-16,4-2-18 16,4-3-10-16,3 0-22 15,4 0-104-15</inkml:trace>
  <inkml:trace contextRef="#ctx0" brushRef="#br0" timeOffset="68471">5101 6068 281 0,'4'-11'75'0,"-4"2"-34"16,0-1 18-16,0-1-9 15,0 2-19-15,-2 0-13 0,-5 0-10 16,-1 0-1-16,0 2-2 15,-5 0 1-15,2 3-3 16,-3 1-2-16,-3 3-1 16,2 0 0-16,0 0 0 15,1 5 0-15,-1 4 0 0,3 3 0 16,3 3 1-16,1 3-1 16,5 1 0-16,3 4 1 15,0 1 0-15,3-1 0 16,7-3 0-16,0-3-1 15,1-2 2-15,4-5-2 0,-3-2 2 16,3-5-2-16,-1-1 3 16,1-2-2-16,-2 0 1 15,2-5 0-15,1-3-1 16,-3-4 1-16,1-1-1 16,-5-3 0-16,0 0-1 0,-2-4 2 15,-3 0-1-15,-1-4 1 16,-1-1-2-16,-2-2 0 15,0-1 0-15,-2-2 0 16,2 1-1-16,-3 2 0 16,-1 6-2-16,-3-2 2 15,4 8 1-15,-1 3 0 0,0 5 1 16,2 3 1-16,-1 4 2 16,3 2-2-16,0 8-3 15,0 8 3-15,0 4 2 16,0 3 3-16,5 3 2 15,0 2 2-15,1 3-2 0,1-1-2 16,-3 0-2-16,-1 0 0 16,1-4-1-16,-2-1-2 15,-1-5 2-15,1-3-2 16,-2-4-1-16,2-3-1 0,-2-3 1 16,0-3-1-16,3-3-2 15,-3 1-18-15,0-4-15 16,0 0-16-16,-8 0-29 15,-8-4-33-15,-8-10-245 16</inkml:trace>
  <inkml:trace contextRef="#ctx0" brushRef="#br0" timeOffset="68736.23">4328 5875 353 0,'0'-3'11'16,"7"-4"21"-16,-4-1 20 0,4 5-12 15,-4-1-3-15,1 1-15 16,-1 1-14-16,-2 2-6 15,3 0-4-15,-2 0-35 16,-2 2-43-16,5-2-111 16</inkml:trace>
  <inkml:trace contextRef="#ctx0" brushRef="#br0" timeOffset="69504.88">6875 5622 373 0,'0'-11'-5'0,"-4"2"7"16,-4-1 13-16,-1 3 12 15,-2 3-6-15,-1 2-4 16,1 2-5-16,-2 0-4 0,1 2 2 16,-3 7-1-16,3 5 1 15,-1 4 0-15,2 5 2 16,2 7-1-16,4 6 2 16,2 5 5-16,3 4 4 0,1 3-1 15,6 4-2-15,7 3-4 16,5 4-3-16,-2 1-1 15,1 2-3-15,3-2 0 16,-2 0 0-16,-6-4-2 16,-1-1-2-16,-9-3 1 0,-1-4 1 15,-2-5-1-15,0-4 0 16,-8-7-2-16,-3-7 3 16,-2-4-1-1,-4-3-1-15,2-6 1 0,-3-1-4 16,0 0 1-16,-2-3-1 15,1-3-3-15,-1 0-21 16,-1 1-18-16,6 3-17 0,-4-4-30 16,7-2-53-16,4 2-131 15</inkml:trace>
  <inkml:trace contextRef="#ctx0" brushRef="#br0" timeOffset="70033.42">6590 7038 323 0,'-9'-5'23'0,"2"1"1"15,1-1 2-15,2 3 19 16,4 2-16-16,0 0-10 15,0 2-15-15,0 7-2 0,4 3 9 16,6 6 2-16,-2 0 3 16,3 0-6-16,4 1 0 15,0-2-4-15,2-5 1 16,0 0 0-16,3-6 3 16,0-4 0-16,1-2-1 0,-1 0-2 15,0-9-2-15,-2-4-1 16,-2 1 0-16,-3-4 0 15,-2-4-1-15,-4 2 2 16,-3-3-1-16,-4-1 3 16,0-1-4-16,-6-2-3 15,-5 2 1-15,-5-1-1 0,-2 4 0 16,-1 2 0-16,-3 5-1 16,2 6-1-16,-1 3 2 15,-3 4-2-15,3 4 2 0,0 9 0 16,1 2 0-16,-1 5 1 15,9 0-1-15,1 1 1 16,4-2-1-16,5 1 0 16,2-3-1-16,2-4-7 15,11-3-19-15,4-7-23 16,5-3-45-16,4-11-123 0</inkml:trace>
  <inkml:trace contextRef="#ctx0" brushRef="#br0" timeOffset="70971.28">7053 5474 216 0,'3'-7'53'0,"3"0"-51"15,-5 1 25 1,2 2 18-16,-1 4-24 0,-2 0-9 15,0 0-11-15,0 0 3 16,0 4 11-16,0 3-2 16,-5 0 2-16,-2-1-2 15,-1-1-2-15,-1-2 3 0,-4 1-4 16,1-4 1-16,-3 0 3 16,3 0 1-16,-2-7 1 15,1-4-2-15,2-1-5 16,1-2-2-16,4 0-2 15,0-4-1-15,5 1-1 0,1-2-2 16,0 1 1-16,1 0-2 16,10 3 0-16,2 0 0 15,1 3 0-15,4 2 1 16,0 3-1-16,-2 2 0 16,1 4 0-16,-3 1-1 0,0 0 0 15,-1 1-1 1,-1 10 2-16,3 2-1 0,-3 2 1 15,-3 3 0-15,4 0-1 16,-4 1 1-16,-1 1 2 16,2-4 1-16,-1 2 0 0,1-4 0 15,0-3 0-15,4 2 1 16,1-6 0-16,0 0 3 16,2-2 1-16,0-5-1 15,2 0-1-15,-2 0 1 16,0-5-2-16,-2-6-1 15,-3 1 0-15,-2-1 2 0,-3-3 3 16,-5-3 0-16,-2 1-3 16,0-3-4-16,-2 4-1 15,-10-3-1-15,-3 3-1 16,-1 5 0-16,-6 3 0 0,-3 6-1 16,-1 1-3-1,-4 3-11-15,-1 12-6 0,-1 3-9 16,6 3-26-16,3 2-41 15,8-3-119-15</inkml:trace>
  <inkml:trace contextRef="#ctx0" brushRef="#br0" timeOffset="71418.45">7784 5877 317 0,'-2'0'4'0,"-3"0"24"16,3 0 33-16,2 0-12 15,0 0-20-15,11 0-11 0,4 0-4 16,9 0 3-16,3 0-3 15,5 0-1-15,-1 0-6 16,1-2-5-16,-3-1-1 16,0-1-1-16,-9 2-11 15,-3 1-24-15,-5 1-14 16,-9 0-19-16,-3 0-42 0,-2 0-38 16</inkml:trace>
  <inkml:trace contextRef="#ctx0" brushRef="#br0" timeOffset="71776.73">7937 5873 166 0,'-2'0'35'0,"-1"2"15"16,3-2 17-16,0 0-27 15,0 2-8-15,0 0-9 16,0 3 0-16,0 4 3 16,0 0-5-16,0 5 5 15,0 6 0-15,1 1 0 0,1 6-6 16,0 5-2-16,-1 0-3 15,1 3-2-15,-2 0-5 16,0-1-3-16,0-4 2 16,0-3-2-16,0-4 0 15,-3-2-1-15,-4-4 2 0,-3-5 0 16,1-1 1 0,-3-4-2-16,-3-4 0 0,-2-3-1 15,-1 0-2-15,-1 0 0 16,0-1-1-16,-1-6-1 15,3 0 1-15,0-1-3 16,5-1-7-16,-1 0-11 0,6 0-9 16,7-1-11-16,0 2-24 15,5 1-26-15,10 0-38 16,6 1-65-16</inkml:trace>
  <inkml:trace contextRef="#ctx0" brushRef="#br0" timeOffset="72205.7">8149 6188 384 0,'1'-8'6'0,"-1"1"10"16,0-1 33-16,0 2 1 16,0 0-23-16,0 1-15 15,-3 2-7-15,-5 1 3 16,1 2-2-16,0 0-4 15,-3 7 2-15,0 4 2 0,3 5 6 16,4 2 0-16,-1 3-1 16,4 1-1-16,0 0-5 15,7-2 0-15,5-2 1 16,3-4-3-16,4-3-1 0,-2-2 1 16,1-7 1-16,1-2 2 15,-4 0 2-15,1-4-2 16,-5-6-1-16,-2-1-1 15,-4-3 2-15,-3-3 0 16,-2 1-1-16,0-1-2 16,0-1-3-16,-7 0 0 0,-2 0 0 15,-4 0-9-15,-1 4-11 16,-1 1-5-16,0 5-3 16,-2 3-6-16,7 2-8 15,1 3-7-15,1 0-18 16,8 6-35-16,0-4-71 15</inkml:trace>
  <inkml:trace contextRef="#ctx0" brushRef="#br0" timeOffset="72540.65">8587 5866 429 0,'8'-14'23'0,"-1"3"6"16,-7 1 20-16,0 4-14 16,0 1-16-16,-7 5-9 0,0 0-9 15,-3 2 3-15,0 12 1 16,-2 2 0-16,0 7 5 16,2 6 7-16,0 5-4 15,3 5 1-15,3-1 0 16,0 4-3-16,4-1-4 15,0-1-1-15,11-7-4 0,0-2 0 16,5-6-1-16,0-6 0 16,4-3-1-16,-1-5-11 15,5-4-24-15,-2-5-20 16,0-2-34-16,-3 0-43 0,-1-7-168 16</inkml:trace>
  <inkml:trace contextRef="#ctx0" brushRef="#br0" timeOffset="73075.12">8770 6023 407 0,'0'-14'12'0,"2"0"18"16,5 0 20-16,4 1 0 16,-1 2-20-16,4 6-17 15,1 3-9-15,-1 2 0 16,3 0-2-16,-3 11-3 0,-1 5 1 15,-3 5 0-15,-1 1-1 16,-6 1 3-16,-3 4-3 16,0-4 0-16,0 0 0 15,-10-3-1-15,0-4 2 0,-2-3 0 16,3-5 0-16,1-3 2 16,1-3-1-16,2-2 1 15,5 0 1-15,0-5 2 16,0-7-3-16,7-1-2 15,3-1 1-15,0-6-1 16,2 0-1-16,-2 1-1 16,1-3-3-16,-3 1-1 15,-1 2-4-15,0 0 4 0,-6 2 5 16,1 4 0-16,0 2 1 16,-1 6 1-16,-1 0 3 15,0 5 4-15,0 0-3 16,0 1-5-16,-1 8 0 0,-1 9 2 15,-1 2 5-15,-1 3 1 16,4 2 1-16,0 2 0 16,0 0-4-16,0-2-1 15,4-4-2-15,1-1-1 0,4-6 0 16,4-3-1-16,0-4-11 16,2-4-14-16,1-3-18 15,1 0-33-15,-2-5-36 16,0-8-98-16</inkml:trace>
  <inkml:trace contextRef="#ctx0" brushRef="#br0" timeOffset="73353.85">9108 5857 358 0,'-4'-8'45'15,"2"-2"-9"-15,2 5 21 0,0 2 8 16,4 3-30-16,6 0-22 15,5 10-5-15,1 3 5 16,2 6 2-16,1 3-6 16,0 4-3-16,-6 3 6 15,-1 4-1-15,-5 0-7 0,-5 3-3 16,-1-4 2-16,-1-1-1 16,-7-3-1-16,-1-5 0 15,-5-1-1-15,2-7 0 16,-4-3-15-16,1-4-21 15,-1-8-27-15,3 0-60 0,0-7-230 16</inkml:trace>
  <inkml:trace contextRef="#ctx0" brushRef="#br0" timeOffset="74272.1">9710 6004 146 0,'5'-8'90'0,"-5"-2"-56"0,0-1 19 16,0-1-11-16,0 1-13 15,0 2-4-15,-6-2-7 16,0 2-3-16,-2 2-1 16,-3 0-4-16,-2 2-5 15,3 3 0-15,-7 2 4 16,5 0-2-16,-3 0 0 15,3 2 1-15,0 5 3 0,-2 3-2 16,6 1-2-16,-3 7-1 16,3 2 1-16,7 1-2 15,-1 3-1-15,2 0 1 16,0 2-2-16,5-3-1 16,5-6-1-16,2-1 0 0,3-3 0 15,0-6 1-15,4-5 1 16,0-2 0-16,3 0-1 15,-2-7 1-15,-3-4-1 16,2-5-2-16,-5-2 1 0,-1-2-1 16,-5-3 1-16,-1-2-1 15,-3 2 1-15,-2-4 0 16,-2-1-1-16,0 1 0 16,-2 0 0-16,-3 2 0 15,-1 0 0-15,1 2 0 16,-2 0 1-16,6 5-1 0,-6 4 2 15,6 3 2-15,-1 6 1 16,2 3 0-16,-2 2-2 16,2 7-4-16,0 11 1 15,0 5 2-15,0 7 6 16,4 2 1-16,4 4 4 16,-3 2 1-16,0-2-5 0,2 1-3 15,-4-3-2-15,4-2-2 16,0-5-2-16,-2-4 0 15,0-5 1-15,0-4-1 16,2-3-11-16,3-6-15 0,0 0-14 16,2-3-24-16,2-2-23 15,-1 0-39-15,2-12-117 16</inkml:trace>
  <inkml:trace contextRef="#ctx0" brushRef="#br0" timeOffset="74868.98">9948 5955 347 0,'5'-9'26'15,"0"-3"-8"-15,5 1 30 16,2 1 1-16,3 2-9 16,-1 5-18-16,1 3-9 0,0 0-6 15,-2 3-4-15,1 10 0 16,-2 5-2-16,0 1-1 15,-5 3 1-15,-4 3-1 16,-1-2 1-16,-2 0-1 0,0-1 0 16,-3-4 1-16,-6-3 0 15,-1-3 0-15,3-4 0 16,4-3-1-16,-1-3 2 16,4-2-1-16,0 0 9 15,0-7-2-15,7-5-7 0,5-1-1 16,3-2 0-16,-3-5 0 15,7 2 0-15,-4-4-2 16,-1 1-3-16,-4-2 1 16,1 1-3-16,-5 1 4 15,-1 1 0-15,-3 3 3 16,1 2 0-16,-3 6 0 0,0 0 1 16,0 4-1-16,0 3 2 15,-3 2-2-15,1 0 1 16,-3 4-2-16,1 8 2 15,1 2 1-15,-1 6 7 0,2 3 1 16,2 2 1-16,0 6 4 16,0-4 0-16,0 1-6 15,6 0-3-15,-1-4 0 16,4 1 1-16,-1-6-2 0,2-3-1 16,0-1 0-16,3-7-1 15,1-2-1-15,2-4-1 16,1-2 1-16,1 0-1 15,-1 0-10-15,0-4-22 16,-8-1-22-16,-4-2-66 16,-5-4-209-16</inkml:trace>
  <inkml:trace contextRef="#ctx0" brushRef="#br0" timeOffset="100964">2474 8094 248 0,'-13'-18'79'15,"3"0"-36"-15,-3-1-17 16,6 4 25-16,0-1-20 16,3 6-4-16,3 2-3 0,-1 7-2 15,2 1-10-15,0 7-10 16,0 12-5-16,0 8 3 16,0 9 3-16,2 3 0 15,-1 6 0-15,1 1 0 16,-2-3 0-16,0 0 1 15,2-4-2-15,-2-3-1 0,0-11 1 16,0-5-1-16,0-8 1 16,0-7 3-16,0-5 6 15,2 0 12-15,-1-7 7 16,3-9-23-16,1-3-7 0,0-3 0 16,5 1-1-16,-3-3 2 15,3 1-2-15,0 7 0 16,2 4-4-16,-3 3 3 15,2 5-1-15,2 4 1 16,0 0-4-16,4 13 4 0,1 1 0 16,2 4 0-16,1 1 2 15,1-1 0-15,1-2 0 16,-3-3 0-16,0-5 1 16,-4-2-1-16,0-4 1 15,-4-2 6-15,0-4 10 16,-2-8 2-16,-3-4-2 15,2-4-3-15,-3-5-3 0,-1 0-2 16,-3 0-2-16,-2-3-4 16,0 1-2-16,-2-2 0 15,-9 2 0-15,1 1-2 0,-4 3-1 16,-1 3-10-16,3 4-6 16,-3 4 5-16,3 7-10 15,0 5-9-15,5 0-25 16,0 9-30-16,7 8-26 15,0-2-60-15</inkml:trace>
  <inkml:trace contextRef="#ctx0" brushRef="#br0" timeOffset="101262.43">3001 8074 466 0,'-3'-3'12'15,"3"-1"17"-15,-2 2 37 16,2 2-33-16,0 0-21 16,2 10-12-16,-2 1 2 15,3 10 5-15,0-2 5 0,2 5 0 16,1-2-3-16,-1 2-7 16,-2 1 1-16,2-4-2 15,0-1 0-15,-3-3 0 16,1-2-1-16,-1-5 1 15,-2 0-4-15,2-5-16 16,-2-5-12-16,1 0-18 0,1 0 1 16,2-12-27-16,-1-5-41 15,4-4-86-15</inkml:trace>
  <inkml:trace contextRef="#ctx0" brushRef="#br0" timeOffset="101610.61">3123 8122 368 0,'0'0'41'0,"0"0"-23"16,-6 4-2-16,-3 5-1 16,-3 3-3-16,-1 1-4 0,-3-2-4 15,1 1 1-15,3-3 1 16,3-2-2-16,1-3 3 16,3 0-5-16,3-4 1 15,2 0 1-15,0 0 1 16,0 0 2-16,0 0-4 15,0-3-2-15,2 0 6 0,5 3-3 16,1 0-1-16,1 2-2 16,-1 7 1-16,5 3 4 15,0 3 5-15,-1 0 0 16,3 5-3-16,-3-4-2 16,3 1 0-16,-1-2-5 15,2-4 1-15,2 0-1 0,0-4 0 16,2-5-2-16,3-2-19 15,0 0-19-15,-1-7-48 16,2-12-54-16,-3-4-160 16</inkml:trace>
  <inkml:trace contextRef="#ctx0" brushRef="#br0" timeOffset="101943.26">3412 8035 394 0,'0'-9'72'0,"-2"3"-6"0,2-2-10 15,0 4-14-15,0 4-10 16,0 0-18-16,0 0-10 16,0 2-4-16,0 9-2 15,0 3 3-15,0 4 2 16,0 4 3-16,2 1 2 0,1 4 1 16,-1-1 1-1,1 5 1-15,-1-3-3 0,0 1 1 16,-1 1-6-16,1-5 2 15,4-2-1-15,-2-3-3 16,1-6 0-16,2-1 1 16,2-6-1-16,4-4 0 0,1-3 2 15,2 0-2-15,2 0-11 16,2-7-19-16,-3-4-14 16,-4-1-18-16,-2-5-26 15,-8-2-40-15,-3-2-148 16</inkml:trace>
  <inkml:trace contextRef="#ctx0" brushRef="#br0" timeOffset="102094.6">3418 8146 393 0,'-8'0'47'16,"4"0"13"-16,4-2 17 16,0 0-20-16,9 0-25 15,13-2-24-15,5 3-7 0,7-2 0 16,3-1-29-16,3-3-82 15,-5-6-285-15</inkml:trace>
  <inkml:trace contextRef="#ctx0" brushRef="#br0" timeOffset="102914.6">5731 7989 229 0,'0'-7'49'15,"0"0"-10"-15,-2 0 10 16,2 1 7-16,0 2-12 16,0 3-8-16,0 1-13 0,0 0-9 15,0 9-13-15,0 7-1 16,0 6 4-16,0 7 9 15,0 2 3-15,0 5 0 16,0-1 0-16,0-1-1 16,2 1-3-16,0-4-3 15,0-1-1-15,-1-5-1 16,1-3-1-16,-2-7-1 16,5 0 0-16,-2-6-1 0,2-4 1 15,2-1 1-15,2 0 3 16,2-4 0-16,3 0-3 15,6 0-3-15,1 0-1 0,-1 0-1 16,7 0-1-16,-1-2 1 16,1 0-5-16,-2-2-15 15,1 1-19-15,1 1-12 16,-1-3-17-16,-3-4-26 16,1-2-82-16</inkml:trace>
  <inkml:trace contextRef="#ctx0" brushRef="#br0" timeOffset="103582.52">6603 7908 423 0,'0'-16'13'15,"0"-2"0"-15,-6-2 24 0,-1 8 5 16,0-3-15-16,-4 4-15 16,-4 2-6-16,2 4-3 15,-4 1-3-15,-1 4 0 16,0 0-1-16,0 0 0 0,4 9 0 16,-1 4 0-16,5 3 0 15,3 1-1-15,5 4 0 16,2 1 3-16,0 0 0 15,10 3-2-15,7-2 1 16,-1 1 0-16,4 1 0 16,-1-1 0-16,-3-1 0 0,-3-2 0 15,-5-4-1 1,-5-2-2-16,-3 0-4 0,-2-3 2 16,-9-1 3-16,-5-2 2 15,-2-4 0-15,-1-1 1 16,0-1-1-16,4-3 1 0,2 0-1 15,2 0 3-15,6 0-1 16,0 0 0-16,5-5 0 16,0 1 0-16,0-1-1 15,8 2-1-15,3-1 1 0,-1 4 0 16,3 0-1-16,0 1 0 16,1 12 1-16,-1 2 0 15,-5 4 2-15,0 6 5 16,-1 3 9-16,-3 7 6 15,-3-2-4-15,-1 3 4 16,0-2-4-16,0 0-2 0,0-6-7 16,0-1-3-16,0-5-3 15,0-6-1-15,4-6-2 16,3-1 1-16,3-5 0 16,2-4 0-16,4 0 1 15,2-5-14-15,2-8-30 16,-3-7-30-16,3-5-73 0</inkml:trace>
  <inkml:trace contextRef="#ctx0" brushRef="#br0" timeOffset="104010.21">7245 7857 335 0,'-4'-3'39'16,"4"2"5"-16,0-2 17 16,10 1-17-16,4-3-17 15,8 0-13-15,5-3-8 16,2 3-2-16,1 1-3 15,-2-1 0-15,-4 3-1 0,-3 2-15 16,-2 0-30-16,-11 0-19 16,-4 0-35-16,-4 6-56 15</inkml:trace>
  <inkml:trace contextRef="#ctx0" brushRef="#br0" timeOffset="104346.69">7398 7860 201 0,'-4'0'34'0,"2"0"26"15,2 0 15-15,-1 0-13 16,1 0-13-16,0 0-14 16,0 4-21-16,0 7-11 15,3 3 13-15,2 7 10 0,3 4-1 16,-4 8-6-16,3 1-7 16,-4 0-3-16,-1 1 0 15,-2 1-2-15,0-4-2 16,0-4-2-16,0-1 1 15,-5-6 0-15,-2-4 2 0,0-3 3 16,-1-3 0-16,-1-4-2 16,-3-4 1-16,-1-1-3 15,-1-2 0-15,1 0-2 16,-3 0-1-16,-1-5-2 16,2-2 1-16,2-1-2 15,-1-1-16-15,2 1-16 0,4-2-14 16,4 2-19-16,4-2-27 15,2 2-24-15,13 1-142 16</inkml:trace>
  <inkml:trace contextRef="#ctx0" brushRef="#br0" timeOffset="104765.71">7679 8178 381 0,'12'0'23'0,"-11"0"-1"0,-1 0 26 15,-7-6-4-15,-4 1-5 16,1 2-23-16,1 1-7 16,-4 0 3-16,4 2-5 15,-3 0-2-15,2 4-2 16,0 4 0-16,3 6 2 16,2 4-1-16,0 0 2 0,5 4 0 15,0-1 0-15,5-3-1 16,5 0-2-16,2-2-1 15,3-6 2-15,-1-2 1 16,1-3 6-16,-1-5 0 16,2 0 3-16,-3-1 0 0,-1-11-4 15,-1 2-2-15,-2-4-2 16,-2 0 3-16,-5-1-1 16,-1-1-3-16,-1 0-3 15,0 0-2-15,-8 0 1 16,-3 2-4-16,-4 1-18 0,0 1-7 15,-2 5-12-15,0 3-9 16,2 4-17-16,1 0-24 16,5 0-39-16,3 0-100 15</inkml:trace>
  <inkml:trace contextRef="#ctx0" brushRef="#br0" timeOffset="105077.12">8086 7836 330 0,'0'-9'152'0,"-5"0"-134"16,-3 2 11-16,-1 5 3 16,0 2-11-16,-4 0-9 15,3 5-7-15,1 9 0 0,-2 10 5 16,4 2 3-16,-2 6-3 15,6 6 2-15,1 3 0 16,2 0 3-16,0-2-7 16,0 0-6-16,7-5-1 15,5-4 0-15,1-1 0 16,1-6 0-16,1-3-1 16,2-2-15-16,0-6-21 0,2-3-19 15,1-5-33-15,0-4-55 16,-4 0-210-16</inkml:trace>
  <inkml:trace contextRef="#ctx0" brushRef="#br0" timeOffset="105589.61">8231 8003 394 0,'0'-17'44'15,"1"6"-9"-15,7-4 9 16,3 5 7-16,-1 3-21 15,3 3-17-15,1 4-9 16,1 0-3-16,-3 11-2 16,-1 7-1-16,-2 3 1 15,-5 2 1-15,-4 4-2 16,0-2-2-16,0 0-6 0,-7-4 0 16,-3-3 5-16,0-4 1 15,3-3 3-15,0-4 1 16,2-3 1-16,4-3 0 15,1-1 0-15,0 0 5 0,0-5-2 16,6-5-1-16,1-5-1 16,3-3-2-16,3-1 0 15,-2-3 1-15,-2-1-1 16,-1 0 0-16,0 0 1 16,-3 1-1-16,-3 5 0 0,0 2 1 15,-2 5-1-15,0 2 4 16,0 3 4-16,0 5-3 15,0 0-2-15,-4 0-3 16,-1 12 0-16,0 3 1 16,-1 6 2-16,4 4 3 15,2 4 1-15,0-3-5 16,0 1 0-16,2-4-1 0,7-1 0 16,0-6-1-16,5-2-8 15,1-3-19-15,1-8-20 16,2-1-28-16,2-2-45 0,-1-5-132 15</inkml:trace>
  <inkml:trace contextRef="#ctx0" brushRef="#br0" timeOffset="105850.29">8588 7904 29 0,'0'-16'322'0,"2"3"-247"0,0 2-1 16,1 5-4-16,1 6-24 15,2 0-29-15,3 16-15 16,1-1 6-16,3 8 11 0,1 7-4 16,-2-1-6-1,-2 2-5-15,-3 0-1 0,-2-2-2 16,-5-2 0-16,0-2-1 16,-2-3 0-16,-8-1 1 15,-5-4-6-15,-2-1-14 16,-3-3-14-16,-2-4-28 15,3-7-58-15,0-2-146 0</inkml:trace>
  <inkml:trace contextRef="#ctx0" brushRef="#br0" timeOffset="106598.31">9021 7684 339 0,'5'-21'-1'0,"2"1"4"16,3 2 34-16,-1 6 7 15,1 0-13-15,1 6-11 16,2 4-6-16,0 2-4 0,1 3-5 16,-4 12-4-16,3 3 1 15,-2 3 1-15,-3 4-2 16,0 3 0-16,-1 0-1 15,-3-2 1-15,-2 1-1 16,-1 0 1-16,-1-2 3 16,4 2 1-16,-1-7 0 15,1 1 2-15,2-1 1 0,1-5-4 16,3-2 1-16,2-5 0 16,2-2-2-16,-1-4 1 15,1-2-2-15,-6 0 0 0,2 0-1 16,-5-8 0-16,-3 1 1 15,-2 0 1-15,0 3 0 16,-2-5 0-16,-6 6 0 16,0 3 0-16,-3 0 0 15,1 0-1-15,0 9 3 0,1 6 3 16,1 6 3-16,1 2-1 16,6 7-1-16,1 0 3 15,0 2 4-15,0 3-2 16,1-2-5-16,6 1-2 15,-4-5-4-15,-1-1 1 16,0 0 0-16,-2-4-2 0,0-3 1 16,-2-3-2-16,-8-2 2 15,2-5 2-15,-5-2-1 16,0-4 2-16,-2-3-1 16,0 0-1-16,1-2-1 15,2 0-2-15,0-4 0 0,5-3-7 16,4-5-17-16,3-4-27 15,2-8-35-15,11-6-77 16</inkml:trace>
  <inkml:trace contextRef="#ctx0" brushRef="#br0" timeOffset="106822.43">9846 8025 445 0,'7'0'17'0,"5"0"9"0,3 0 20 15,0 0-12-15,2 0-20 16,3 0-13-16,-3 0 0 16,0 0-2-16,-5 0-41 15,-5 0-44-15,-3 1-84 16</inkml:trace>
  <inkml:trace contextRef="#ctx0" brushRef="#br0" timeOffset="106983.64">9856 8121 320 0,'-10'9'36'0,"1"-4"2"16,4-1 33-16,5-3-8 16,0-1-14-16,0 0-14 15,12 0-3-15,2 0-10 16,4 0-15-16,7 0-5 0,-2-5-2 15,1 0-27-15,1-6-70 16,-1-5-173 0</inkml:trace>
  <inkml:trace contextRef="#ctx0" brushRef="#br0" timeOffset="107566.62">11831 7557 208 0,'2'-14'33'0,"-2"0"13"0,0 3 18 15,0 0-13-15,0 6 3 16,0 0-14-16,0 3 2 16,0 0-9-16,0 2-16 15,0 2-9-15,-2 10-5 16,2 6 4-16,0 8 8 0,0 0 1 15,0 4 0-15,0 1-5 16,0-3-5-16,0 1-2 16,2-3-2-16,0-2-2 15,-1-5 1-15,-1 1 0 16,0-4-2-16,0-2-16 0,0 0-21 16,-1 1-22-16,-6-6-35 15,-4-3-44-15,-2-1-150 16</inkml:trace>
  <inkml:trace contextRef="#ctx0" brushRef="#br0" timeOffset="107931.72">11296 7975 327 0,'-23'0'43'0,"9"3"-37"15,4-3 15 1,8 0 29-16,2 0-23 0,10 0 1 16,11 2-8-16,13 0 2 15,13-1-5-15,9 2-5 16,16-3 1-16,10 0-1 0,10 0 0 16,8 0 1-16,10-4 2 15,3-1 1-15,4-2-2 16,-4-1-1-16,-4 3 1 15,-6 0-1-15,-13-1-4 0,-13 5-4 16,-14-2-3-16,-18 3 0 16,-13 0-2-16,-14 0 0 15,-11 0 0-15,-7 0-20 16,0 0-24-16,-16 3 14 16,-11 0-13-16,-11-1-33 15,-4-2-74-15</inkml:trace>
  <inkml:trace contextRef="#ctx0" brushRef="#br0" timeOffset="108706.77">11152 8620 284 0,'0'-14'41'0,"0"0"-28"16,0 5 34-16,0 2 12 15,0 5-15-15,0 2-7 16,0 2-28-16,2 12-7 16,8 4 11-16,2 5 8 15,2 9-3-15,4 0-3 0,-1 4-2 16,0 0-2-16,0-1-7 16,-3-4 1-16,1-4-4 15,-5-2 0-15,-1-8-1 16,0-6 0-16,-5-2 1 15,-1-4 0-15,-1-5 2 0,0 0 12 16,-2-3 18-16,0-10-14 16,0-3-13-16,0-9-2 15,0-7-2-15,0-4 0 16,0-6 0-16,-2-5-2 16,2 1 0-16,0-4 0 0,0 0 0 15,0 2 0-15,0 3 0 16,0 2 0-16,0 4-4 15,0 7 2-15,0 3 1 16,5 5 0-16,8 6 1 16,3 3 0-16,8 5-1 15,3 0 0-15,12 7 1 0,5 1-1 16,11 2 1-16,7 0 0 16,10 0-1-16,7 0 1 15,6 0 1-15,5 2-1 16,3-2 0-16,2 0 0 0,0-4 0 15,-1-1 0-15,-1-2 1 16,-7 0 1-16,-5 0 0 16,-14 1-1-16,-12 1 1 15,-8 2-1-15,-17 0-1 16,-6 3 0-16,-10 0 2 0,-7 0-5 16,-5 0-8-16,-2 6-20 15,-12-1-13 1,-10 1-6-16,-9 1-33 0,-6-3-46 15</inkml:trace>
  <inkml:trace contextRef="#ctx0" brushRef="#br0" timeOffset="109131.11">11646 8477 321 0,'0'-3'32'16,"0"0"12"-16,0 3 12 15,0 0-27-15,-3 0-1 16,-3 8-5-16,3 7 2 15,0 2 0-15,-1 9-2 16,4 0-1-16,0 4 2 16,0 3-1-16,0 2-7 0,0-1-8 15,4 2-2-15,-1 0-4 16,0-4 0-16,1-4-1 16,-4-1-1-16,0-4 0 15,0-3 0-15,0-6 1 0,0-3-1 16,0-2-1-16,0-3-16 15,0-5-15-15,0 1-6 16,0-2-9-16,0-2-7 16,-2-9-27-16,-1-5-72 15</inkml:trace>
  <inkml:trace contextRef="#ctx0" brushRef="#br0" timeOffset="109451.68">11637 8633 379 0,'4'-9'12'0,"-1"-2"18"0,4 1 22 16,1 0-6-16,1 5-13 15,3 0-14-15,1 1-7 16,3 4 1-16,1 0-8 16,-3 2-2-16,0 7-2 0,2 4 0 15,-3 1-1-15,-2 4 0 16,-6-4 0-16,-2 4 1 15,-3-4-2-15,0 0 2 16,-5-1-2-16,-5 1 2 16,-5-5 1-16,-1 2 0 15,0-3 1-15,-2-2-2 0,1-1 0 16,4-3 0-16,1 0-1 16,5-2-2-16,2 0-18 15,5-4-24-15,0-8-24 16,3-6-69-16</inkml:trace>
  <inkml:trace contextRef="#ctx0" brushRef="#br0" timeOffset="109839.96">11989 8494 409 0,'0'-7'14'0,"-2"-3"2"16,6 4 17-16,2 0 1 16,-1 2-15-16,2 4-15 0,0 0-4 15,1 0 0-15,1 4-1 16,-2 8 1-16,0 1-2 16,-4 3 2-16,2-1 0 15,-2 1 0-15,-3 0 0 16,0-4 0-16,0-1 2 15,-3-2-2-15,-2-4 1 0,3-2 7 16,2 0 1-16,0-3 2 16,0 0 6-16,0-6 12 15,8-3-18-15,4-5-9 16,1-2 0-16,3-2-2 16,3 2 0-16,-4 3-1 0,4 1-18 15,-4 5-14-15,2 7-15 16,-7 0-26-16,1 0-51 15,-2 5-65-15</inkml:trace>
  <inkml:trace contextRef="#ctx0" brushRef="#br0" timeOffset="110069.19">12221 8681 320 0,'0'2'23'0,"0"-2"28"15,4 0 13-15,6 0-7 0,7 0-14 16,5 0-24-16,0 0-1 16,5-6-3-16,2 3-8 15,-4-1-4-15,-1 3-3 16,-7-3 0-16,-2 4-2 0,-3 0-30 16,-6 0-22-16,-5 0-18 15,-1 0-39-15,0 0-60 16</inkml:trace>
  <inkml:trace contextRef="#ctx0" brushRef="#br0" timeOffset="110359.93">12335 8617 253 0,'-8'-4'48'16,"4"-1"7"-16,1 3 5 15,1-1-7-15,2 3-2 16,-2 0-20-16,2 0-16 0,0 5-9 15,0 4 16-15,2 5-1 16,1 4-5-16,3 2-4 16,-2-2-6-16,1 1-2 15,-1 1-2-15,-1-1 0 16,-1-1-2-16,-2-2 1 0,2 0-1 16,-2-3 0-16,0-2 0 15,0-3-10-15,0 0-8 16,1-3-10-16,1-5-25 15,5 0-8-15,3 0-3 0,4-7-48 16,1-7-122-16</inkml:trace>
  <inkml:trace contextRef="#ctx0" brushRef="#br0" timeOffset="110650.02">12677 8519 391 0,'4'-6'23'0,"-2"3"18"16,-2 1 25-16,0 2-14 16,0 0-26-16,0 2-10 15,0 9 9-15,0 1 8 0,0 4-10 16,-2 0-4 0,2 6-4-16,-2-3 0 0,0 2-5 15,2 3-6-15,0-1 1 16,0 2-1-16,0-4-4 15,0 2 1-15,0-3 0 16,0-2-1-16,0 1-5 0,-1-4-21 16,-7-3-25-16,-1-2-31 15,-3-7-62-15,-5-3-198 16</inkml:trace>
  <inkml:trace contextRef="#ctx0" brushRef="#br0" timeOffset="111258.43">4141 9701 363 0,'-6'0'6'0,"2"0"4"15,2-3 54-15,2 1-11 16,7-2-18-16,10 2-11 16,3 1-6-16,9 1-4 15,2 0-2-15,8 0-4 0,-2 0-6 16,1 0 0-16,-1 0-1 15,-2 0-1-15,-1 3-11 16,-8 1-24-16,-6 1-21 16,-5-1-13-16,-8 1-49 0,-5-3-82 15</inkml:trace>
  <inkml:trace contextRef="#ctx0" brushRef="#br0" timeOffset="111507.5">4236 9812 320 0,'-13'0'16'0,"6"0"11"16,5 0 34-16,2 0-7 16,2-2-16-16,12 0-23 15,11 1-5-15,2 1-1 0,4-2-6 16,4 2 0-16,4-2-2 15,-3 2 0-15,-2 0 0 16,0 0-20-16,-7-2-35 0,-5-4-45 16,-7 1-37-16</inkml:trace>
  <inkml:trace contextRef="#ctx0" brushRef="#br0" timeOffset="111818.56">4511 9615 307 0,'-12'-2'13'16,"5"-1"22"-16,2 3 8 15,2 0-5-15,3 2-15 16,0 5-8-16,5 2 0 0,9 2 1 16,2 0-2-1,5 1-3-15,1-3-6 0,2-2-3 16,-2 0-1-16,-3-2 1 15,-4 1 0-15,-3-1-2 16,-5 2 0-16,-3 4 0 0,-4 2-1 16,0 5 3-16,-11 1 4 15,-3 2 3-15,-6 4-4 16,1 0-3-16,-3 2 0 16,0 1-1-16,2-2-28 15,4-5-71-15,4-8-193 0</inkml:trace>
  <inkml:trace contextRef="#ctx0" brushRef="#br0" timeOffset="112419.06">6511 9563 427 0,'12'-10'9'0,"-12"0"-7"16,0-1 1-16,0 5 15 16,-5 5 2-16,-6 1-4 15,-1 0-8-15,-2 3 4 16,-3 8 2-16,0 5 0 15,4 4-1-15,-1 5 0 0,2 5-3 16,5 5 6-16,4 3 0 16,3 7 0-16,2 2 1 15,-1 5-6-15,10 2-2 16,2 0 0-16,1-1-4 16,1 0 0-16,-3-1 0 15,-2 0-2-15,2-6-1 16,-4-1-1-16,-4-5 0 0,-2-7 0 15,-1-4 0-15,-1-2 0 16,0-7 0-16,-3-7 0 16,-4 4 1-16,-4-3-2 0,0-2 1 15,-1 2-23-15,-5-1-21 16,2-1-15-16,-6 1-49 16,0-1-77-16</inkml:trace>
  <inkml:trace contextRef="#ctx0" brushRef="#br0" timeOffset="112775.9">6290 10747 403 0,'0'11'21'0,"0"1"12"0,1 0 14 16,7-1-3-16,1 1-8 15,1 1-20-15,7-1-5 16,-1-5 2-16,4 0-4 15,0-1 1-15,-1-4-6 16,-1-2 0-16,0 0 1 16,-2-9-1-16,-5-2 1 0,-3-3 2 15,-5-2 1-15,-1 0 3 16,-2-2-5-16,-2-1-2 16,-9 0-3-16,-3 5-2 15,-5 0 1-15,2 4-1 16,-3 0 1-16,2 7-2 0,-1 3 0 15,0 0-1-15,4 3-3 16,-2 8-1-16,6 0-8 16,0 1-9-16,6-3-13 15,1 0-34-15,4-4-21 0,4-5-80 16</inkml:trace>
  <inkml:trace contextRef="#ctx0" brushRef="#br0" timeOffset="113432.13">6803 9390 376 0,'0'-2'3'0,"4"-14"19"16,-4 15 17-16,0 1-13 16,0 0-15-16,0 4-14 15,0 7 2-15,-5 1 1 0,-6 4 1 16,0-4 2-16,-1 1 2 16,-7-4 8-16,4-4 2 15,-4-3-6-15,2-2 1 16,-1 0-2-16,1-9 4 15,5-3 0-15,0-1-7 16,4-3-2-16,1-1-1 0,3 1 0 16,4 1-1-16,0 1-1 15,0 0 1-15,11 1-2 16,2 1 1-16,1 2 0 16,1 4-1-16,0-1 1 15,5 4 0-15,-1 0 0 16,-4 3 0-16,2 0-1 0,-1 7 1 15,-1 7-1-15,-2 3 0 16,1 4 1-16,0 2-1 16,-1 0 1-16,-1 0 0 15,-2 0 1-15,1-3-1 0,-2-2 2 16,4-7 1-16,-3-3 1 16,3-3 4-16,1-5 4 15,1 0-1-15,-5-12-2 16,3-3-4-16,-2-6-1 15,-6-1-2-15,-1-6 0 0,-6 4-2 16,2-2 1-16,-9 4-1 16,-7 4 0-16,-4 4 0 15,-3 6-1-15,-8 8 0 16,-1 0-6-16,-4 10-17 16,4 8-20-16,1 5-49 15,6-4-95-15</inkml:trace>
  <inkml:trace contextRef="#ctx0" brushRef="#br0" timeOffset="114115.05">7360 9905 246 0,'-5'-2'124'0,"-2"0"-121"16,5 2 14-16,2 0 13 0,0 6 1 15,0 2-11-15,2 3-5 16,7 0 0-16,3-1-5 16,3 1-3-16,2-4-3 15,0-3 2-15,-2-2-4 16,0-2 1-16,-1 0 0 0,-3-9 0 15,0 0 1 1,-4-5 2-16,-1-1-2 0,-4 1 0 16,-2-2-3-16,0 0 2 15,0 1-2-15,-8 3-1 16,-1 1 1-16,-3 3 0 16,-1 2 0-16,-1 3 0 0,-1 3-2 15,1 0 0-15,-2 3 2 16,5 10 0-16,-3 3 4 15,3 3 1-15,4 4 0 16,2 3 5-16,3 0-2 0,2 3 3 16,0 1-3-16,9-3-3 15,3-1-1-15,3-2 1 16,2-6-1-16,1-2-3 16,1-6 0-16,0-3 1 15,1-5-1-15,0-2 0 16,-1 0 1-16,0-5-3 15,1-5-12-15,-3-5-19 0,-3 1-24 16,1-7-49-16,-5-3-106 16</inkml:trace>
  <inkml:trace contextRef="#ctx0" brushRef="#br0" timeOffset="114336.38">7430 9605 411 0,'-5'0'3'0,"3"0"4"15,2 0 25-15,5 0-4 16,10 0-8-16,7-2-13 16,2-1-7-16,7 3 2 15,3-4-3-15,-2 2-13 0,1-3-52 16,-2-2-44-16,1-4-106 15</inkml:trace>
  <inkml:trace contextRef="#ctx0" brushRef="#br0" timeOffset="114876.2">7835 9368 353 0,'-5'-7'19'0,"2"6"29"16,-2-2-6-16,1 3-17 15,-1 7-5-15,3 9-7 16,2 5 7-16,0 10 4 0,0 3-5 16,0 5-3-16,2 2-6 15,3-2-2-15,0-2-4 16,0-1-1-16,2-7 0 16,-4-4-3-16,1-2 1 0,-4-5-1 15,3-6 1-15,-3-2-1 16,0-5 1-16,0-3-1 15,0-2 3-15,0 0 5 16,0-6 11-16,-2-7-14 16,-1 0-2-16,-2-7 0 15,2 0-1-15,-2-1-1 16,1-3-2-16,4-1 2 0,0-2 0 16,0-3-2-16,0 4 1 15,7 2 0-15,3 1-1 16,4 6 1-16,1 4-1 15,2 5 0-15,0 7 0 16,0 1-1-16,-2 5 0 0,-1 8-1 16,-3 5 3-16,-4 1-1 15,-3 1 1-15,-4-3 0 16,0 2-1-16,-2-5 1 16,-7 0 1-16,-7-5-1 0,0-2 0 15,-4-3 0 1,0-1 2-16,-1-3-2 0,3 0 1 15,1 0-4-15,7 0-23 16,4 0-16-16,3-3-26 16,3-2-43-16,3-5-96 0</inkml:trace>
  <inkml:trace contextRef="#ctx0" brushRef="#br0" timeOffset="115353.11">8098 9489 389 0,'4'-9'26'0,"-1"1"14"15,7 2 9-15,-2 4-13 16,3 2-18-16,2 0-12 16,-1 0 0-16,0 11-3 0,1 3-2 15,-2 4-1-15,-4 1 0 16,-1 3 0-16,-6-2 1 15,0-1-2-15,0-3-2 16,0-1-1-16,-6-7 1 16,2-1 2-16,-1-3 0 0,2-2 2 15,1-2 1-15,2 0 1 16,0-9 0-16,2-3-2 16,6-8-1-16,0 0 0 15,3-3 1-15,-1-2-1 16,0-2 0-16,-1 2 0 15,-2 2 0-15,-4 2 0 0,0 3 0 16,-3 3 0-16,0 8 0 16,0 6 0-16,0 1 0 15,-3 8 0-15,1 9 2 16,2 5 5-16,0 6 5 16,0 0-1-16,5 2-1 0,5-1-4 15,1-4-4-15,-1-2-1 16,5-5 0-16,-3-4-3 15,5-3-36-15,-2-7-56 16,2-4-127-16</inkml:trace>
  <inkml:trace contextRef="#ctx0" brushRef="#br0" timeOffset="115821.11">8923 9701 366 0,'0'0'20'0,"0"0"12"16,7-3 18-16,11-1-15 16,4 0-18-16,7 1-6 15,0-2-3-15,3 1-4 0,-1 2-2 16,-4 1-2-16,-3 1-4 16,-11 0-28-16,1 0-34 15,-11 0-49-15,-3 0-70 16</inkml:trace>
  <inkml:trace contextRef="#ctx0" brushRef="#br0" timeOffset="116146.93">9080 9675 234 0,'-5'0'28'0,"3"0"27"16,1 1-4-16,-1 3-22 16,2 3 13-16,0 4-14 0,0 3 0 15,0 6-4-15,2 3-2 16,1 4-1-16,2 4 0 15,-3 3-4-15,3 6-5 16,-3-1-3-16,2-2-3 16,-1-1-3-16,-3-4-1 15,0-3 0-15,0-4 0 0,0-5-1 16,-3-4 1-16,-4-4 0 16,0-3 3-16,-4-2 0 15,-4-3 2-15,0-2-2 16,-5-2-1-16,0 0-3 15,-1-2 2-15,-5-5-3 0,6-1 0 16,0-1-4-16,4-1-24 16,4-3-7-16,6 1-30 15,6-1-19-15,2-1-65 16</inkml:trace>
  <inkml:trace contextRef="#ctx0" brushRef="#br0" timeOffset="116543.35">9272 10076 403 0,'-7'0'22'16,"-1"-2"11"-16,1-1 2 16,1-1-7-16,-1 4-8 15,1 0-15-15,-1 0-3 16,1 4 2-16,3 8 3 0,-2 2 6 15,5 8-1-15,-2-1 4 16,2 4-5-16,2-2-2 16,4 0-4-16,6-3-3 15,2-4 0-15,2-5 0 16,2-4 0-16,0-5 8 16,2-2 1-16,-1-2-2 0,-2-8-4 15,-3-5-2-15,-3 1 0 16,-2-6 0-16,-5 0 1 15,-4 3-2-15,0-3 0 16,-4 2-1-16,-7 2-1 0,-3-2-6 16,-6 6-18-16,1-2-5 15,-2 6-14-15,0 5-18 16,3 1-16-16,3 2-21 16,10 0-33-16</inkml:trace>
  <inkml:trace contextRef="#ctx0" brushRef="#br0" timeOffset="116853.9">9673 9675 481 0,'0'-13'0'15,"-5"-1"22"-15,-4 6 16 16,-3 5-5-16,4 3-17 15,-4 3-8-15,-2 10-4 16,2 9 4-16,2 4 4 0,2 6 1 16,-1 6 0-16,7 3 0 15,2 2-6-15,0 3-1 16,0-5-5-16,7 2 0 16,5-7 0-16,-2-4 0 15,6-7-2-15,-1-6-15 16,2-6-7-16,2-6-10 0,-1-3-33 15,-2-4-37-15,-2-4-79 16</inkml:trace>
  <inkml:trace contextRef="#ctx0" brushRef="#br0" timeOffset="117354.58">9757 9905 314 0,'-1'-22'24'0,"1"4"32"16,0 0 16-16,5 6-15 15,4 1-15-15,0 2-22 16,5 4-8-16,-1 3-2 0,3 2-4 16,-4 4-4-16,0 10-2 15,-2 2 0-15,-5 5-1 16,-1 5 1-16,-4-5 0 16,0 4 0-16,0-5-4 15,-6-2 0-15,0-4 1 0,0-6 2 16,3 0 1-16,-1-3 0 15,4-5 1-15,0 0 0 16,0 0 3-16,4-7-2 16,3-5-2-16,0-1 0 15,4-1 0-15,0-4 0 16,1 0-1-16,-4 0-3 0,-1-1 1 16,-2-1-1-16,-3 4 0 15,-2 0-1-15,0 2 3 16,0 4 2-16,0 2 0 15,0 4 0-15,0 2-1 0,0 2 1 16,-2 2 2-16,0 10-1 16,2 5 4-16,0 2 3 15,0 6 3-15,0 0-4 16,2-1 0-16,3-2-3 16,4-2-2-16,0-2-1 15,4-2 0-15,0-5 0 0,1-4-10 16,2-1-16-16,0-6-18 15,1 0-27-15,-2-6-45 16,2-8-130-16</inkml:trace>
  <inkml:trace contextRef="#ctx0" brushRef="#br0" timeOffset="117613.13">10090 9671 357 0,'-4'-9'30'0,"3"2"27"0,1 3 18 16,0 4-18-16,5 0-34 16,4 9-15-16,1 6 5 15,5 6-2-15,-1 4 6 16,2 7-8-16,0 2-2 16,-3 3-3-16,-4 1 3 0,-4 1-4 15,-3-3-2-15,-2-4-2 16,-2-2 2-16,-8-5-16 15,-3-2-9-15,-1-5-17 16,0-9-53-16,-3-5-114 16</inkml:trace>
  <inkml:trace contextRef="#ctx0" brushRef="#br0" timeOffset="118433.3">10670 9821 28 0,'0'0'278'0,"0"-8"-254"0,0 0 19 15,0-2-5-15,-2 0-5 16,-6 3-18-16,0 0-8 16,-3 1 1-16,-2-1 0 15,-3 6-2-15,-2 1-3 16,1 0 1-16,-2 0 1 0,3 6 1 16,2 7 2-16,2-2 4 15,0 5 0-15,7 4-2 16,1 1 3-16,4 2-7 15,0 2 0-15,6 0-3 16,4-3-1-16,3-3 0 16,1-3-1-16,3-3 0 0,-2-8 0 15,2-2 0-15,0-3 1 16,0 0 0-16,-3-8 0 16,-1-6 2-16,-2-4-2 15,0-2 4-15,-4-5 5 0,0-2 1 16,-4 1-6-16,-1-1-1 15,-2-4-3-15,0 1-1 16,0 0 0-16,0 1-1 16,-3 4 0-16,-3 0 1 15,1 4-1-15,-2 4 0 0,3 7-1 16,-1 5 1-16,3 1-1 16,-2 4 0-16,3 7 0 15,1 8 0-15,0 6 2 16,0 4 2-16,0 5 3 15,7 2-1-15,2 4-1 16,-2-2-1-16,2-2-1 16,-2-2-1-16,3 0 0 0,-3-4 0 15,-1-5-1-15,0-1-1 16,1-6-16-16,2-5-17 16,0-2-30-16,0-5-25 15,4-2-80-15</inkml:trace>
  <inkml:trace contextRef="#ctx0" brushRef="#br0" timeOffset="118895.01">10820 9795 374 0,'10'-13'36'0,"0"-2"22"16,7 5-3-16,2-2-5 15,-1 7-19-15,1 5-19 16,0 0-8-16,-1 10-2 0,-6 3-1 15,-1 6-1 1,-5 4-1-16,-3 0 0 16,-3 0 1-16,0 0-1 0,-3-2-7 15,-5-4 2-15,3-5 2 16,-1-3 3-16,5-5 0 16,-1-4 1-16,2 0 3 0,0-2 3 15,3-9-4-15,6-3-2 16,1-4 1-16,2-3-1 15,0-1 0-15,-2 1 1 16,0 0 0-16,-3-3-1 16,-3 6-1-16,0 3 2 0,-4 0-1 15,0 5-1-15,0 4 1 16,0 2 1-16,-4 4 0 16,0 2 0-16,-3 9 0 15,0 9 1-15,4 1 4 16,-1 2 3-16,6 6 1 15,-2-5-2-15,0 4-2 16,5-4-4-16,4-2-2 0,4-4 1 16,3-2-1-16,6-7-34 15,-3-2-40-15,6-7-82 16</inkml:trace>
  <inkml:trace contextRef="#ctx0" brushRef="#br0" timeOffset="119340.28">12226 9671 354 0,'-12'1'14'0,"4"-1"8"0,6 0 27 15,2 0-9-15,5 0-10 16,11 0-11-16,5 0-9 16,7 0-7-16,2 3-2 15,2-3-1-15,-3 1-31 16,-3 1-28-16,-2-2-55 15,-9 0-118-15</inkml:trace>
  <inkml:trace contextRef="#ctx0" brushRef="#br0" timeOffset="119511.56">12274 9760 376 0,'-21'9'13'0,"9"-3"14"15,3-3 19-15,5-3-1 16,4 0-10-16,11 0-10 15,10 0-17-15,6 0-5 16,7-3-2-16,7-3-2 0,0 0-40 16,3-4-64-16,1-4-177 15</inkml:trace>
  <inkml:trace contextRef="#ctx0" brushRef="#br0" timeOffset="119934.42">14001 9248 372 0,'0'0'0'16,"-2"-2"-1"-16,2 2 24 16,0 0-6-16,0 0-2 15,0 8 6-15,0 4 3 0,2 6 8 16,3 4-4-1,0 4-3-15,2 5-2 0,-2-1-8 16,2 3-5-16,-2-1-5 16,0-1-2-16,0-1-2 15,-1-3 0-15,-4-5 0 0,2-3-1 16,-2-3-11-16,0-1-25 16,-2-5-43-16,-7-3-55 15,-1-3-129-15</inkml:trace>
  <inkml:trace contextRef="#ctx0" brushRef="#br0" timeOffset="120290.14">13536 9783 339 0,'-20'6'40'16,"8"-6"-27"-16,7 1 19 15,5-1 8-15,10 2 1 16,15 1-11-16,11 1-2 16,12-2-5-16,13 0-8 15,15-2-4-15,7 0-1 0,15 0 3 16,4-9 3-16,10 2-3 16,2 0 2-16,5 0-5 15,-6-1 1-15,-4 1-1 16,-11 4-5-16,-16-1 0 15,-9 3-1-15,-22-1-2 0,-11-1 0 16,-17 3-3-16,-8 0 1 16,-12 0 0-16,-3 0-7 15,-2 0-30-15,-18 0-11 16,-3 0-17-16,-10 0-63 0,-2-1-223 16</inkml:trace>
  <inkml:trace contextRef="#ctx0" brushRef="#br0" timeOffset="121102.15">13426 10479 319 0,'-5'-4'27'0,"-1"3"18"15,3 1 5-15,3 1-25 16,0 10 4-16,2 5-3 16,10 7 2-16,5 4-2 0,0 5-6 15,1 1-4-15,3-1-9 16,-2 1-2-16,1-1-1 16,-3 0-3-16,-2-6 1 15,-3-1-2-15,-2-8 0 16,0-1 1-16,-5-3-1 0,1-6 1 15,-3-5 1-15,-1-2 7 16,1 0 8-16,-1-6 3 16,4-8-7-16,-2-4-6 15,1-7-1-15,-3-6 0 16,3-3-3-16,0-8-1 0,-1 0-2 16,0-6 0-16,-2 2 0 15,-1-1 0-15,1 0 0 16,0 5-1-16,-2-1 0 15,3 4-1-15,1 1 1 16,3 4 1-16,1 6-1 0,2 3 0 16,4 3 1-16,6 6-1 15,2 2-1-15,2 3 1 16,11 2 0-16,5 2 1 16,8 4-1-16,4 1 1 15,11 0-1-15,3 2 1 0,8 0 1 16,6 0-1-1,5-4 0-15,5 1 0 0,0-2-1 16,1-3 2-16,-1 3 0 16,-7-2-1-16,-8-2 0 15,-14 4 0-15,-12 1 0 16,-11-2 0-16,-16 5 0 0,-5-1 0 16,-8 2 0-16,-6 0 0 15,-3 0-10-15,0 0-35 16,-3 0 2-16,-11 5-5 15,-6 3-33-15,-7-3-41 16,-7-2-230-16</inkml:trace>
  <inkml:trace contextRef="#ctx0" brushRef="#br0" timeOffset="121501.75">13920 10400 330 0,'-2'-1'24'0,"2"-6"1"0,0 3 26 16,0 1 3-1,0 3-9-15,0 0-11 0,0 0-20 16,0 7-11-16,0 6 12 15,5 4 6-15,-1 7 8 16,2 4-2-16,-1 0-4 0,0 5-8 16,-1-1-4-16,-1 0-6 15,-1 1 1-15,0-4-5 16,1-1-1-16,-3-1 2 16,0-6-3-16,0-1 2 15,0-2-1-15,0-6 0 0,0 1-8 16,0-5-16-16,0 0-17 15,-2-3-5-15,2-2-9 16,0-3-15-16,0 0 10 16,0-13-26-16,0-5-90 15</inkml:trace>
  <inkml:trace contextRef="#ctx0" brushRef="#br0" timeOffset="121793.92">13940 10518 355 0,'0'-10'26'0,"0"-1"14"16,5 2 11-16,7 4-7 16,3 2-12-16,1 3-15 15,4 0-6-15,-2 3-4 16,0 6-3-16,-2 3-1 0,-4 1 1 16,-3 2-4-16,-5-1 0 15,-2 1 0-15,-2-2 0 16,-4-1 1-16,-8-1 1 15,-2 0-2-15,-3 3 2 16,-1-7 0-16,0 0-1 16,2-1 0-16,4-1-2 15,3-5-12-15,4 0-15 0,5 0-17 16,0-7-21-16,5-9-72 16,7-8-160-16</inkml:trace>
  <inkml:trace contextRef="#ctx0" brushRef="#br0" timeOffset="122113.99">14159 10358 153 0,'1'-7'234'16,"1"-2"-198"-16,3 0 0 0,2 4 0 16,3 1-10-16,-1 2-12 15,1 2-12-15,0 0-1 16,-3 7-1-16,0 4 0 15,-2 4 0-15,-3-2-1 16,-1 4 1-16,-1-5 0 16,0 1 1-16,0-6-1 0,-1 1 0 15,-1-4 2-15,0 2 4 16,2-6 5-16,0 0 2 16,0 0 12-16,7-4-11 15,6-5-10-15,3-2-3 16,4-1-1-16,0-1 0 0,1 1-5 15,-1 1-29-15,0 4-27 16,-4 2-35-16,-1 1-78 16</inkml:trace>
  <inkml:trace contextRef="#ctx0" brushRef="#br0" timeOffset="122365.76">14457 10568 177 0,'-3'6'197'16,"3"-6"-155"-16,3 0 27 15,6 0-15-15,6 0-15 16,9 0-19-16,3 0-8 16,4 0 2-16,-1-4-1 15,4 1-7-15,-7-3-4 16,-5 2-3-16,-5 4 0 0,-5-2-27 15,-7 2-26-15,-3 0-40 16,-2 0-55-16,0 0-65 16</inkml:trace>
  <inkml:trace contextRef="#ctx0" brushRef="#br0" timeOffset="122659.11">14588 10488 347 0,'-2'-2'28'0,"1"-1"17"16,-1-1 14-16,2 4-8 16,-2 0-11-16,2 0-25 15,0 6-13-15,0 2 12 16,0 9 5-16,0 1-1 16,4 3-2-16,-3 0-7 15,-1 2-1-15,0 2-4 16,0-3-3-16,0-1 0 0,0-3 0 15,0-1 0-15,0-6-1 16,0 0-1-16,0-4-13 16,0-2-11-16,0-3-12 15,2-2-21-15,3 0-1 0,7-2-35 16,2-12-131-16</inkml:trace>
  <inkml:trace contextRef="#ctx0" brushRef="#br0" timeOffset="123015.61">15001 10397 433 0,'0'-1'22'15,"0"-3"10"-15,0 2 22 0,0 2-24 16,0 0-13-16,0 3-6 15,0 6 5-15,0 4 13 16,0 1-9-16,0 3-2 16,0 2-5-16,0 2-2 0,-2 1 0 15,0 2-2-15,0 2-1 16,2 0-1-16,-1 1-2 16,1-2 0-16,0-4-2 15,-2 1-2-15,0-5 0 16,2-8-1-16,0 0 1 15,-2-3-1-15,2-4 0 0,0-2-3 16,-3 0-13-16,-1-6-21 16,-2-10-58-1,1-8-139-15</inkml:trace>
  <inkml:trace contextRef="#ctx0" brushRef="#br0" timeOffset="128322.82">18031 9410 416 0,'-5'-5'-1'0,"0"-6"15"15,5 10 19-15,0 1 20 16,0 3-40-16,0 15-7 0,0 4 21 16,0 10 6-16,0 5-4 15,0 2-11-15,2 0 1 16,-1-1-2-16,1 1-7 16,1-7-3-16,-1-3-2 15,-2-5-3-15,0 0 1 16,0-4-3-16,0-6 0 0,0 0 2 15,0-5-3-15,0-3-15 16,0-3-21-16,0-3-8 16,0 0-6-16,0 0 8 15,0-9-23-15,-5-7-9 16,0-5 7-16,1-3 11 0,-3-6 13 16,0-2 21-16,0-2 19 15,1-5 5-15,-1-1 9 16,0 3 26-16,4 2 17 15,-1 0 4-15,3 7-3 16,1 5 3-16,0 4-6 0,8 4-13 16,5 6-12-16,3 4-9 15,3 5-4-15,3 0-3 16,4 4 0-16,-3 8-4 16,0 7-1-16,-1 2-3 15,-4 2-2-15,-6 2 0 16,-5-3 1-16,-5 1-1 15,-2-3 0-15,-4-4 1 0,-8 0 0 16,-5-1 1-16,-3-5 0 16,-6-2 0-16,1-1-1 15,-2-2 0-15,3-2 0 0,3-3 0 16,5 0-1-16,4 0 0 16,5 0-16-1,4-3-14-15,3-6-31 0,8-2-41 16,8-5-60-16</inkml:trace>
  <inkml:trace contextRef="#ctx0" brushRef="#br0" timeOffset="129122.1">18365 9434 389 0,'0'-4'17'0,"0"-1"21"16,0 1 17-16,0 2-10 15,0 2-19-15,0 0-19 16,0 13-6-16,0 1 3 16,-5 8 10-16,3 3-1 15,1 3-2-15,-3 1-1 0,4-4-3 16,0 0 2-16,0-3-5 16,4-2-1-16,4-5 0 15,4-5-3-15,2-1 2 16,2-5 1-16,4-4-1 15,0 0 0-15,1 0-1 0,-1-8 0 16,-2-2-1-16,-1-2 1 16,-5-5-1-16,-2 2 0 15,0-7 1-15,-3-2 0 16,-4 2-1-16,1-2 0 0,-3 1-1 16,-1 6-2-16,0 2 1 15,0 7 1-15,0 3 1 16,0 5-3-16,0 6-1 15,-1 12 1-15,1 1 2 16,-2 8 3-16,2-2 2 16,0 2-1-16,5 0 0 15,7-8-3-15,0 1 0 0,2-6 2 16,2-3-1-16,4-7-1 16,0-3 2-16,0-1 2 15,-3 0-2-15,0-5-1 16,-2-8 0-16,-2-1 1 0,0-4-2 15,-4 0 1-15,-2-5 0 16,-1-2 0 0,-1-2-1-16,-2-3 0 0,-1-1 0 15,0-1 0-15,-2 5 0 16,0 0 0-16,0 5 0 0,0 6-1 16,0 4 1-16,0 8 0 15,-2 4-2-15,-2 7 0 16,1 10-1-16,0 7 5 15,-1 7 6-15,2 2 3 16,2 6 1-16,0-1-1 16,0-2-1-16,0-3-5 0,7-4-3 15,2-4 1-15,1-6-2 16,2-6 0-16,3-2 1 16,0-6 0-16,2-1 0 15,-1-4-2-15,-2 0-13 0,0-2-14 16,-1-5-13-16,-2-4-9 15,-8-3-11-15,1-2-15 16,-4-5 1-16,0-1-33 16,-7-1-56-16</inkml:trace>
  <inkml:trace contextRef="#ctx0" brushRef="#br0" timeOffset="129250.3">18847 9493 205 0,'-16'-7'78'0,"2"3"2"0,3 2-18 15,6 2-4-15,0 0-15 16,5 0-19-16,5 0-7 15,9 0 1-15,8 0-9 16,6 0-9-16,5 0-16 16,2 0-56-16,3-9-92 0</inkml:trace>
  <inkml:trace contextRef="#ctx0" brushRef="#br0" timeOffset="130089.52">19989 9314 379 0,'-2'-7'14'0,"-3"1"19"16,0 5 22-16,1 1-7 15,1 11-26-15,3 9-1 0,0 9 3 16,2 1 5-16,-1 10-5 16,6 1-6-16,0 1-2 15,-3-4-6-15,1 1-4 16,-3-3-3-16,-2-2-2 15,0-4 1-15,-2-3-2 16,-7-4 2-16,2-1-2 0,-3-4 1 16,2-6 0-16,1-3-5 15,2-3-14-15,3-3-5 16,0-3 2-16,2 0 8 16,0-9-16-16,0-5-11 0,0-4-6 15,2-3-1-15,0-5-7 16,1 0-6-16,-3-5 10 15,0-2 25-15,0-1 25 16,0-1 9-16,0 4 21 16,0 0 7-16,0 2 0 0,0 7 1 15,9 2 4-15,2 4-5 16,3 3-11-16,3 5-5 16,0 5-7-16,2 3 0 15,0 0-1-15,1 8-6 16,-2 7-3-16,-4 2-3 15,1 1 0-15,-8 2-1 16,-2 0 1-16,-5-1 0 0,0-1 0 16,-7-4 3-16,-6 0-1 15,-1-1 1-15,-4-4 0 16,2-1-2-16,-2-1 0 16,4-3-1-16,1 0-1 0,4-1 0 15,4-3-19-15,3 0-23 16,2 0-20-16,9 0-36 15,6-5-49-15</inkml:trace>
  <inkml:trace contextRef="#ctx0" brushRef="#br0" timeOffset="130301.48">20431 9455 376 0,'11'-2'31'15,"3"-7"12"-15,1 4 9 0,2 0-6 16,3 3-15-16,0-2-16 16,1 2-7-16,-1 2-6 15,-1 0-1-15,-7 0-3 16,-2 0-30-16,-8 4-31 16,-2 2-34-16,0-2-64 0</inkml:trace>
  <inkml:trace contextRef="#ctx0" brushRef="#br0" timeOffset="130467.95">20437 9553 295 0,'-10'7'54'0,"6"-4"-7"0,4 0 5 16,0 0 3-16,8-3-1 16,8 0-17-16,4 0-22 15,4 0-10-15,5 0-3 0,2 0-3 16,1 0-39-1,1-6-49-15,1-2-62 0</inkml:trace>
  <inkml:trace contextRef="#ctx0" brushRef="#br0" timeOffset="130887.55">21014 9310 397 0,'0'-10'13'15,"-3"3"33"-15,-3 2 9 16,-1 3-11-16,0 0-16 0,-2 2-11 16,0 2-3-1,-1 8 2-15,-2 5-1 0,0 6 1 16,3 4 4-16,1 4-1 16,3 3-5-16,5 0-4 15,0 0-4-15,2-1-3 16,9-4 2-16,7-4-3 15,2-4 1-15,2-5-1 0,2-3 0 16,3-8 1-16,0-3 0 16,-1 0 3-16,-5-7-1 15,0-6 0-15,-2-2 1 0,-6-5 4 16,1-2-3-16,-6-4 0 16,-1-1-5-16,-5-2-2 15,-2 0 1-15,0 0-1 16,-3 2 0-16,-15 0-1 15,-2 4-2-15,-9 3-6 16,-3 8-4-16,-5 6-12 0,-3 3-15 16,-2 3-24-16,1 0-28 15,6 4-79-15</inkml:trace>
  <inkml:trace contextRef="#ctx0" brushRef="#br0" timeOffset="211257.23">3004 2125 409 0,'-3'-8'-6'0,"-2"1"12"0,3 3 28 16,2 3 10-16,0 1-18 15,10 0-16-15,1 3-3 16,2 12 6-16,4 2 5 16,3 6-2-16,1 4-5 15,-3 0-4-15,1 1-5 16,-4-1 0-16,2-4-1 16,-5-1 0-16,0-4 0 0,-4-5 0 15,-1-1-4-15,-1-5-17 16,-3-2-16-16,-3-5-7 15,0 0-5-15,0-7 15 16,0-7-43-16,-5-9 6 0,0-3-2 16,-2-2-2-16,0-6-43 15</inkml:trace>
  <inkml:trace contextRef="#ctx0" brushRef="#br0" timeOffset="211415.81">3160 2099 195 0,'-1'-16'82'0,"1"8"-5"15,-4 0-16-15,4 6-7 16,0 2-18-16,-3 2-25 15,3 11-11-15,-1 5 0 16,-5 4 2-16,-1 9 0 16,0 3-2-16,-4 0 0 15,1 2-24-15,-4-4-20 0,1-2-33 16,-7-7-22-16,2-6-31 16</inkml:trace>
  <inkml:trace contextRef="#ctx0" brushRef="#br0" timeOffset="211542.71">2940 2357 189 0,'-17'-12'97'0,"13"0"-23"0,4-1-9 16,7-1-26-16,12 0-10 16,10-2-4-16,10-4-5 15,10 2-13-15,7-3-6 16,2 3-10-16,-2 0-81 16,-4 0-245-16</inkml:trace>
  <inkml:trace contextRef="#ctx0" brushRef="#br0" timeOffset="212139.41">3004 3781 484 0,'-3'0'11'16,"-2"-1"2"-16,5 1-6 15,0 0 11-15,6 4-7 0,7 5 2 16,0 6 8-16,8 8-2 16,2 1-7-16,2 1-5 15,-2 1-3-15,1-1-3 16,-1 0 0-16,-1-4 0 0,-3-2-4 15,-2-2-14-15,-2-3-11 16,-3-4-6-16,-5-4-18 16,-4-6-16-16,-3 0-36 15,0-3-50-15</inkml:trace>
  <inkml:trace contextRef="#ctx0" brushRef="#br0" timeOffset="212452.37">3225 3774 356 0,'-2'-2'28'16,"0"2"22"-16,1 4-34 16,-3 12-3-16,4 6 10 0,-3 7-3 15,-2 5-12-15,2 1-6 16,-1-1-1-16,-3-1 0 16,0-5-1-16,-2-3-8 15,0-5-19-15,-1-5-3 16,-2-7-1-16,-2-6-16 0,-1-2-2 15,0-3 26 1,0-10 23-16,3-2 2 0,-1 1 2 16,6 0 31-16,3 2 11 15,4-1 1-15,5 4-6 16,14-3-6-16,8 3-12 16,10-2-11-16,12-3-9 15,9-2-3-15,0-7-64 0,6-2-267 16</inkml:trace>
  <inkml:trace contextRef="#ctx0" brushRef="#br0" timeOffset="213031">2563 6020 468 0,'0'0'-3'0,"-3"-2"19"0,1-1 18 15,2-1 23-15,0 2-19 16,0 2-13-16,9 0-14 16,4 6-10-16,4 6 0 15,5 7 3-15,0 3 1 16,4 1-2-16,-4 2-3 0,2-2 1 15,-6-1 0-15,1-3-2 16,-2-3-13-16,-5-1-21 16,-1-5-19-16,-4-4-22 15,-1-5-12-15,-6-1-9 16,0-7-42-16</inkml:trace>
  <inkml:trace contextRef="#ctx0" brushRef="#br0" timeOffset="213287.91">2777 6029 83 0,'-5'-25'123'15,"3"9"-38"-15,-1 5 11 16,-1 9-11-16,-1 2-28 0,-3 11-42 16,3 8-9-16,-2 9 5 15,-2 7-2-15,0 2-6 16,0 3-2-16,0-5-1 16,1 1-21-16,0-9-19 15,-1-5-9-15,0-9-11 16,0-6-1-16,-4-7 29 0,1 0 31 15,-1-12 5-15,4-4 30 16,2-2 14-16,6-1 6 16,1-1-7-16,14-2-11 15,11 5-22-15,12-3-13 0,11 0-2 16,9-3-44-16,8-2-132 16</inkml:trace>
  <inkml:trace contextRef="#ctx0" brushRef="#br0" timeOffset="214152.24">2331 12266 490 0,'-17'-16'10'15,"5"2"21"-15,5 1 12 16,5 8-7-16,2 5-3 16,2 0-20-16,14 12-12 15,0 6 0-15,7 7 3 0,2 6-2 16,2 2 0-16,-3 0-2 16,1-3 1-16,-2-1-4 15,-3-8-12-15,-2-4-18 16,-4-4-9-16,-1-8-10 15,-2-5-5-15,-6 0-1 0,-3-12-11 16,-2-7-26-16,0-1 14 16,-2-3 71-16,-3-2 16 15,-4 1 20-15,1 1 26 16,1 2-4-16,4 3-2 16,-4 2-2-16,1 7-3 0,0 2-10 15,3 5-8-15,-3 2-7 16,1 7-10-16,0 7-1 15,-2 10 3-15,-3 2-2 16,0 5-5-16,0 1 0 16,-2 0-18-16,-2-3-39 15,-1-6-26-15,3-3-6 16,-3-7-49-16</inkml:trace>
  <inkml:trace contextRef="#ctx0" brushRef="#br0" timeOffset="214270.53">2329 12498 219 0,'-5'-14'96'16,"3"-3"-30"-16,2 0-8 15,0 3-5-15,14 0-7 0,8-1-22 16,13-1-17-16,8 2-6 16,15-1-2-16,8-4-45 15,7-4-78-15</inkml:trace>
  <inkml:trace contextRef="#ctx0" brushRef="#br0" timeOffset="-214720.15">5049 12223 330 0,'-9'-5'11'0,"4"-2"56"16,-1 3 1-16,1 2-14 0,3 2-18 15,0 0-16 1,0 15-12-16,2 3 4 0,0 6 3 16,0 7 1-16,0 5-3 15,0 1-8-15,4 2-3 16,-4 0 1-16,2-3-3 0,-1-2 0 15,1-4-5-15,-2-3-15 16,0-7-10-16,2-8-12 16,-2-3-15-16,0-7-17 15,4-2-31-15,-2-9-7 16,0-9-96-16</inkml:trace>
  <inkml:trace contextRef="#ctx0" brushRef="#br0" timeOffset="-214545.11">5013 12298 288 0,'-3'-14'60'0,"3"2"7"16,0 2-8-16,3 2-27 0,11 1-13 15,8 0-8-15,5 1-6 16,5 2-4-16,6 1-1 16,-4 1 0-16,4 2-13 15,-7 0-40-15,-7 2-36 16,-9 3-67-16</inkml:trace>
  <inkml:trace contextRef="#ctx0" brushRef="#br0" timeOffset="-214385.67">5074 12375 363 0,'-18'7'9'16,"8"-3"8"-16,6-1 21 15,4-3-10-15,5 0-16 16,15 0-6-16,9 0-2 15,7 0-2-15,5 0-32 16,4-5-59-16,-4 0-62 0</inkml:trace>
  <inkml:trace contextRef="#ctx0" brushRef="#br0" timeOffset="-213716.19">5444 12320 418 0,'-3'-8'11'0,"-4"3"24"16,4 0 20-16,1 3-11 16,2 2-15-16,0 0-17 15,0 11-10-15,0 3 3 0,0 8 2 16,0 3 4-16,5 1-4 16,-2 5-4-16,3-6-1 15,-3 1 0-15,2-6-1 16,0-3-1-16,-1-4 1 15,2-6 0-15,-1-1 0 16,1-6 1-16,0 0 2 16,0-8-1-16,2-6-1 0,0-3 0 15,1-3-2-15,2-2 1 16,0-1-1-16,-1-4 0 16,2 4 0-16,-2 2 0 15,2 3 0-15,3 2-1 0,-1 7-3 16,4 7 3-16,-2 2-1 15,4 7 0-15,-1 11 0 16,-2 4 2-16,1 2-1 16,-2 5 1-16,-3-2 1 15,-2-2-2-15,-3-2 1 0,0-4 0 16,-4-6 1-16,-3-4-1 16,-1-4 0-16,0-5 1 15,0 0 12-15,0-12 2 16,0-3-7-16,0-4-6 15,0-2 0-15,7-2-2 0,2-2 0 16,4 1 0-16,-1-1-1 16,3 4-6-16,-1-1-1 15,-2 7 3-15,3 0 3 16,-1 6 1-16,1 5 0 16,-3 3 0-16,1 1 1 0,-1 4 0 15,3 10 1-15,-6 0-1 16,0 8 1-16,-2 1-1 15,-4 1 0-15,2 5 0 16,-4-2 0-16,-1 0 0 16,0-2-6-16,0-2-23 0,0-4-15 15,6-2-23 1,2-9-16-16,4-4-63 0</inkml:trace>
  <inkml:trace contextRef="#ctx0" brushRef="#br0" timeOffset="-213171.98">6332 12425 344 0,'6'-11'48'15,"0"1"16"-15,-5-1 2 16,1 4-14-16,-2-2-19 16,0 4-15-16,0-3 0 0,-5 5-5 15,-5-1-9-15,-4 2-2 16,-1 2-1-16,-5 0-1 15,-2 4 2-15,1 5-1 16,1 3 2-16,1 6 2 16,6 1 1-16,2 3-2 0,6 0-3 15,5 1 0-15,0-3-1 16,5-1 1-16,7-3-1 16,8-5 1-16,1-4-1 15,-1-3 0-15,2-4-2 16,2 0-1-16,-7-9 2 15,2-6 1-15,-6-1 0 0,2-3 0 16,-4-4 2-16,-4-2 0 16,-2-2 2-16,-2-2 1 15,0-1 1-15,-1-1-1 16,-2-1-3-16,0 0-1 16,0 0-1-16,0 7 0 0,0 2-1 15,-2 9 1-15,-2 7 0 16,0 7 0-16,2 1 1 15,2 16-1-15,-1 5 4 16,2 7 9-16,-1 5-3 0,0 3-1 16,4 3-3-16,-1-1-3 15,2 0-2-15,-3-2-1 16,-2-2 1-16,0-3-4 16,0-4-18-16,0-3-18 15,0-5-29-15,1-6-81 0,18-5-142 16</inkml:trace>
  <inkml:trace contextRef="#ctx0" brushRef="#br0" timeOffset="-212623.92">7840 12115 162 0,'0'-15'17'16,"0"1"49"-16,0 3 1 15,0 4-4-15,0 0-4 0,0 6-12 16,0 1-6-16,0 0-2 16,0 1-24-16,0 11-9 15,0 9 8-15,0 5 6 16,0 4 1-16,0 2-6 15,0 4-6-15,2 0-3 16,-2-3-1-16,0 0-2 16,0-5 0-16,0-1 0 0,0-8 1 15,0-1 2-15,0-7 2 16,0-2-2-16,8-5 0 16,3-3 0-16,7-1 0 15,6 0-3-15,6-1-2 0,4-6-1 16,4 1-5-16,1 0-14 15,3 1-13-15,-5 2-25 16,-1-4-42-16,0-4-44 16,-4 0-175-16</inkml:trace>
  <inkml:trace contextRef="#ctx0" brushRef="#br0" timeOffset="-212006.61">8753 12003 401 0,'0'-20'0'15,"-10"1"5"-15,-7-1 28 16,-2 11 2-16,-3 0-10 16,-3 3-15-16,4 4 7 0,-3 2 1 15,1 0-5-15,1 8-5 16,6 2-1-16,3 3-1 15,6 4-3-15,7 5-1 16,0-2-1-16,5 4-1 16,10-2 1-16,3 1 0 15,2 0 0-15,0-1-1 16,-1-1 0-16,-4 0 0 0,-5-5 0 16,-3 1 0-16,-2 1-1 15,-5-4 0-15,-3 0 0 16,-9-2 1-16,0-1 0 15,-5-2 0-15,0-2 1 0,0-3-1 16,3 0 0-16,1-4 1 16,4 0-1-16,4 0 1 15,3 0 1-15,1-3-1 16,1 0 3-16,0-2-4 16,1 1 0-16,3 2 0 0,5 2 0 15,-1 0 0-15,2 0 2 16,2 11 3-16,-1 2 2 15,2 4 4-15,-3 6 4 16,-3 4 0-16,1 6-3 16,-4 0 1-16,-1 3 1 15,-3 0 3-15,0 1-4 0,0-3-2 16,0-4-4-16,0-3-2 16,0-4-2-16,3-5-2 15,3-4 0-15,4-3-1 16,7-4 1-16,6-3-4 0,8-2-7 15,6-2-24-15,12 0-17 16,3-6-36-16,10-8-68 16</inkml:trace>
  <inkml:trace contextRef="#ctx0" brushRef="#br0" timeOffset="-211575.99">9759 12073 386 0,'-2'-1'24'0,"2"-6"14"15,0 3 5-15,13-1-16 16,8 1-2-16,7 0-12 16,2 0-7-16,6 1-2 0,0 3-3 15,-2 0-1-15,-6 0-15 16,-4 0-32-16,-4 0-64 16,-11 0-82-16</inkml:trace>
  <inkml:trace contextRef="#ctx0" brushRef="#br0" timeOffset="-211215.02">9926 12048 273 0,'-5'2'19'0,"5"-2"37"16,0 2-6-16,0 2-16 16,0 4-10-1,0 0 0-15,0 5 8 0,1 6-1 16,3 4-7-16,0 4-5 15,0 1 4-15,-3 5-4 16,1 0-6-16,2 1 0 0,-3-2-7 16,1-2-2-16,0 1 0 15,0-6 0-15,-2-6-2 16,0 1 0-16,0-7 1 16,0-3 1-16,-4-3 2 15,-5-1 1-15,0-2 1 0,-5-3-2 16,-3-1-2-16,-2 0-2 15,-1 0 0-15,1 0-2 16,2-3 1-16,1-3-1 16,5 1-2-16,2 0-13 15,6-2-17-15,3 0-30 0,3 3-45 16,15-3-75 0</inkml:trace>
  <inkml:trace contextRef="#ctx0" brushRef="#br0" timeOffset="-210973.65">10160 12416 291 0,'5'0'148'15,"-3"0"-103"-15,-2 0 14 16,0 0-26-16,3 7-1 16,-3 6-5-16,0 3-2 0,2 1 1 15,-2 5-10-15,2 1-6 16,-2 2-2-16,0-2-5 15,0-3-2-15,-2 1-1 16,0-5-1-16,0-3-15 16,2-2-26-16,0-4-42 15,0-7-70-15,0 0-236 16</inkml:trace>
  <inkml:trace contextRef="#ctx0" brushRef="#br0" timeOffset="-210489.79">10672 12010 286 0,'-6'-2'54'16,"-3"-8"-17"-16,2 5 20 0,2 5-9 16,-1 0-16-16,-1 0-14 15,0 10-3-15,3 7 7 16,-3 4-3-16,2 8 1 16,-1 9 3-16,1 1-4 0,-1 4-7 15,3 1-3-15,5 1-5 16,-2-2-3-16,0-3 0 15,10-4-1-15,7-4-4 16,3-7-15-16,2-7-21 16,7-4-17-16,0-10-26 0,0-4-67 15</inkml:trace>
  <inkml:trace contextRef="#ctx0" brushRef="#br0" timeOffset="-209968.19">10869 12220 346 0,'0'-16'23'15,"9"-2"-1"-15,5 5 18 16,2 4-1-16,4 2-1 0,0 7-17 16,-2 0-14-16,-2 13 1 15,-4 5-1-15,-3 3-5 16,-3 2-2-16,-4 2 0 15,-2-2 2-15,-6-1-2 16,-3-4 0-16,-3-2 1 0,1-4-1 16,0-3 1-1,4-2 3-15,2-3 5 0,3-4-5 16,2 0-2-16,0 0 4 16,9-7-5-16,1-6 0 15,5-1-1-15,-3-2 0 0,3-2-1 16,-2-2 0-16,-3 1-2 15,1-1 0-15,-4 1 2 16,-3 2 1-16,-1 2 0 16,-1 4 0-16,0 2 1 15,-2 3 1-15,0 2 2 16,0 1 0-16,0 3-1 0,0 0 0 16,-2 7-1-16,-1 6 0 15,-1 3 7-15,1 7 7 16,1 1-1-16,2 1-3 15,0 0-6-15,0-1-4 16,5-1-1-16,6-5 0 0,5-1-1 16,0-5-10-16,2-5-22 15,6-1-22-15,-2-6-41 16,0-3-54-16</inkml:trace>
  <inkml:trace contextRef="#ctx0" brushRef="#br0" timeOffset="-209685.69">11327 12091 338 0,'3'-16'19'0,"4"6"51"0,-3 3-15 16,-1 7 1-16,3 0-16 16,0 7-31-16,-1 11 9 15,2 4 7-15,0 6-5 16,2 3-8-16,-3-2-4 15,-1 3-1-15,-2-2-3 0,-3 1-2 16,0-5-1-16,0 1 0 16,-3-4-2-16,-4-5 1 15,-2 0-8-15,1-5-10 16,3-5-15-16,0-4-14 16,3-4-28-16,2 0-15 15,0-9-82-15</inkml:trace>
  <inkml:trace contextRef="#ctx0" brushRef="#br0" timeOffset="-209007.64">11707 11879 451 0,'0'-8'-7'0,"0"-3"12"0,0 4 29 16,4 0 18-16,4 2-17 16,2 2-22-16,2 0-4 15,3 3 2-15,1 0-3 16,0 0-4-16,0 3-1 16,-3 6-2-16,-2 5 0 0,-3 4-1 15,-1 2 0-15,-6 1 0 16,-1 0 1-16,0 6-1 15,-1-2 1-15,-7 2 1 16,-1 0 1-16,0-2-1 16,2 0 1-16,1 0-2 15,4-6 0-15,2 0 0 0,0-4 0 16,8-6 0-16,4 0 1 16,2-5 0-16,5-3 0 15,-1-1-1-15,-1 0 0 16,2 0 0-16,-7-5-1 0,1 2 0 15,-4-5 0-15,-4 5 0 16,-1-1 0-16,-4 1 0 16,0 1 0-16,0 0 0 15,-7 2 0-15,0 0-1 16,-3 0 1-16,0 9 3 0,-1 2 1 16,0 3 4-16,-3 2 0 15,2 4 1-15,0 4 0 16,3 1 3-16,3 6 2 15,2-1-2-15,4 1-1 16,0 2-2-16,0-1-1 16,7-1-1-16,-2 1-3 0,-1-2-2 15,-3-3 0-15,-1 0-2 16,0-6 1-16,-1-1 0 16,-10-1-1-16,-4-4 0 15,-2-1 1-15,-7-3-1 0,-1-2 1 16,0-4-1-16,-2-3 1 15,1-2-12 1,0-7-38-16,8-13-60 0,8-12-164 16</inkml:trace>
  <inkml:trace contextRef="#ctx0" brushRef="#br0" timeOffset="-208439.85">12950 12193 97 0,'-7'0'234'16,"1"0"-192"-16,3 0 12 16,3 0-18-16,-2 0-2 15,2 0-8-15,0 0-10 0,5 1 3 16,7 2 2-16,0-2-2 15,2 1-3-15,2-2-3 16,0 2-5-16,1-2-5 16,-1 0-2-16,2 0 0 15,-3 0-3-15,-1 0-16 0,-2 0-15 16,-3 0-15-16,0 0-20 16,-5 0-30-16,-1 0-64 15</inkml:trace>
  <inkml:trace contextRef="#ctx0" brushRef="#br0" timeOffset="-208188.12">13002 12300 279 0,'-5'4'28'0,"1"-4"21"0,2 3 6 16,2-3-4-16,0 4-12 15,0-4-9-15,6 1 3 16,1 1-1-16,6-2-10 16,-1 0-3-16,6 0-3 15,0 0-4-15,2 0-5 0,2 0-4 16,0 0-2-16,2 0-1 16,-2-3-23-16,0-3-59 15,-2-5-111-15</inkml:trace>
  <inkml:trace contextRef="#ctx0" brushRef="#br0" timeOffset="-196087.54">18569 12454 265 0,'-5'-13'3'15,"3"1"18"-15,-2 2 7 0,4 2-3 16,0 2-6-16,0 3 4 16,0-1-2-16,0 4-7 15,0 0-9-15,0 11-3 16,0 7 8-16,0 7 12 16,4 8 4-16,3 7-3 15,1 4-2-15,0 6-8 16,3 8-1-16,-2 6 11 15,0 5-5-15,0 6 3 0,-6 4-11 16,3 3-4-16,-1 0-2 16,-3-4 2-16,-1-4 0 15,-1-3-4-15,5-7 2 0,-5-5-3 16,3-6 5-16,1-4 0 16,-1-3 1-16,2-9-2 15,2 1-1-15,-1-6-3 16,0-3 1-16,1-7-2 15,-2-2 1-15,-2-5-1 0,1-1 0 16,-2-5-4-16,-1-2-13 16,-1-2-5-16,0-5-9 15,0 0-15-15,0-3-11 16,0-15-73-16,5-8-186 16</inkml:trace>
  <inkml:trace contextRef="#ctx0" brushRef="#br0" timeOffset="-171058.69">20126 12673 279 0,'-6'0'30'0,"-1"0"-27"16,3 0 17-16,3 0 13 0,1 0-2 15,0 0 0-15,0 0-9 16,3 0-8-16,6 0-1 16,7 0 6-16,3 0 0 15,2 0-2-15,4 0-5 16,2 0 2-16,2 0-1 0,-2-2-1 15,0-3-2-15,-6 0-7 16,1 1-1-16,-6 2-2 16,-5 0 1-16,-3 2-1 15,-2 0-1-15,-5 0-9 16,-1 0-27-16,0 2-13 0,0 5-7 16,-7-2-11-16,1 1-32 15,-3-1-23-15</inkml:trace>
  <inkml:trace contextRef="#ctx0" brushRef="#br0" timeOffset="-170620.13">20271 12694 228 0,'-2'0'36'16,"0"0"5"-16,2 0-2 15,0 0-1-15,0 0 0 0,0 0-8 16,0 2-14-16,0 3-5 15,0 5 9-15,0 2 3 16,0 2-3-16,0 6 1 16,2 0-6-16,2 3-3 15,0 0-1-15,-1 2-2 16,1 0-2-16,-2 0-2 0,-1 0-1 16,-1-4-1-16,2 2-2 15,-2-3 0-15,0 0 0 16,-5-5 0-16,-2 0 1 15,-1-2-1-15,-1-5 1 0,-3 3 0 16,-1-6 0-16,-1-1 1 16,-1-4-1-16,-2 0 2 15,-1 0 0-15,-1 0-1 16,0-4-3-16,-1-2 1 16,4-4 0-16,0 2-1 0,0-2 0 15,3 2-2-15,4-2-5 16,4 2-3-1,3-1-6-15,2 2-4 0,0 3-16 16,11 0-28-16,5 1-24 16,3-1-30-16,1-1-82 15</inkml:trace>
  <inkml:trace contextRef="#ctx0" brushRef="#br0" timeOffset="-170288.72">20435 12957 363 0,'0'0'21'0,"0"0"18"16,0 0-3-16,2 0 0 16,-1 3-9-16,1 4-8 0,3 3-3 15,-1 2 4-15,-1 4 0 16,1 4-2-1,-3-1-2-15,1 5-3 0,-2-5-5 16,0 2 0-16,0-1-4 16,0-4-1-16,0 0-2 15,0-4 0-15,0-1 0 0,0 0-1 16,0-4 1-16,0-2-2 16,0-1-19-16,0-4-16 15,0 0-20-15,5 0-15 16,2-7-32-16,1-9-116 15</inkml:trace>
  <inkml:trace contextRef="#ctx0" brushRef="#br0" timeOffset="-169972.84">20916 12841 382 0,'0'0'23'0,"0"0"3"16,0 0 10-16,1 0 8 16,3 0-2-16,2 0-16 15,4 0-10-15,6 0-4 16,4 0-4-16,2-2-1 0,2 0-2 15,-2 0-5-15,0 0 1 16,0 2-6-16,-7 0-20 16,0 0-17-16,-6 0-24 15,-4 0-32-15,-5 0-49 16</inkml:trace>
  <inkml:trace contextRef="#ctx0" brushRef="#br0" timeOffset="-169707.64">20977 12953 309 0,'0'2'25'0,"0"0"15"16,0-2-7-16,0 0 16 15,0 0-6-15,0 0-9 0,3 1-5 16,5-1 3-16,2 2-7 15,4-2-8-15,5 0-4 16,-1 0-6-16,1 0-3 16,0-3-4-16,-4-1 0 15,0 2-13-15,-1 1-29 16,-1-1-33-16,-1-4-59 16,-3-3-189-16</inkml:trace>
  <inkml:trace contextRef="#ctx0" brushRef="#br0" timeOffset="-164721.78">21684 12760 303 0,'-2'0'16'15,"1"0"7"-15,1 0 20 16,0 0 9-16,0 0-11 0,0 0-6 16,1 0-6-16,6 0-5 15,6 0-3-15,1 0 0 16,5 0-6-16,3 0-3 16,-2 0-1-16,6 0-2 0,-3-2-2 15,4 1 0-15,-1-1-3 16,-4 0-2-16,2 0-1 15,-6-1 0-15,-2 3-1 16,-6 0 0-16,0 0-7 16,-6 0-17-16,-1 0-20 15,-1 0-53-15,-1 0-51 0,5 0-125 16</inkml:trace>
  <inkml:trace contextRef="#ctx0" brushRef="#br0" timeOffset="-164417.35">22361 12585 393 0,'10'0'16'0,"-2"0"2"15,5-1 8-15,5-3 13 16,3-1 0-16,6 1-9 15,3 0-8-15,4-2-1 16,3 0-4-16,-5-1-6 16,1 3-6-16,-8-1-4 15,-4 3 0-15,-8 0-1 16,-2 2 0-16,-5 0-16 0,-2 0-24 16,-4 0-24-16,0 6-8 15,-4-3-3-15,-4 3-19 16,-3-1-17-16,-2 1-27 0</inkml:trace>
  <inkml:trace contextRef="#ctx0" brushRef="#br0" timeOffset="-164053.15">22582 12585 47 0,'-5'4'151'16,"3"-2"-100"-16,0 0 7 16,2 1-12-16,0 2-5 0,-2 3 4 15,2 4-8-15,-1 2-7 16,1 4-3-16,-2 0 3 15,2 4-4-15,0 1-8 16,0 2-5-16,0 0 0 16,0 2-1-16,-2-1-2 0,2 0-3 15,-3-2-2 1,3 0-3-16,-6-3 1 0,2-3-2 16,-3-2 1-16,0 0 0 15,0-5 0-15,-4-3 1 16,0 1 1-16,-1-3-1 0,-4-4-1 15,2-2 0-15,-3 0-1 16,0 0 0-16,0-2 0 16,-1-7-2-16,2-2-14 15,1 2-5-15,5-3-12 16,3 1-12-16,5 2 2 16,2 2-12-16,9 2-23 15,7-1 4-15,5 2-28 0,3 3-30 16</inkml:trace>
  <inkml:trace contextRef="#ctx0" brushRef="#br0" timeOffset="-163612.89">22677 12908 223 0,'13'-1'80'0,"-4"-1"-10"16,-4 0-25-16,1-1-3 15,-2 3 8-15,-4-2-3 16,1 2-17-16,-1 0-13 0,0 0-6 15,0 0-3-15,-1 2-3 16,-6 6-2-16,-1 5 4 16,1 1 2-16,0 4-3 15,3 2-1-15,-2 1 1 16,6 0 0-16,0-1 0 0,0 0-1 16,2-3-2-16,6-2 0 15,4-2 0-15,-2-3 0 16,5-1 0-16,-1-6 2 15,5-3 3-15,-4 0 6 0,2 0 4 16,1-4-7-16,-4-9-4 16,1 2 1-16,-8-1-1 15,0-2 0-15,-5-3-2 16,-2 1-2-16,0-2-2 16,0-1-1-16,-4 3 2 15,-6-1-4-15,-7 2 0 0,3 2-3 16,-4 6-5-16,-2 2-4 15,-1 1-6-15,1 4-9 16,1 0-19-16,4 0-11 16,6 0-27-16,3-2-42 15,6-9-162-15</inkml:trace>
  <inkml:trace contextRef="#ctx0" brushRef="#br0" timeOffset="-163297.78">22952 12343 353 0,'0'-9'3'15,"-2"2"20"-15,2 2 14 0,0 1 15 16,0 2-6-16,0 2-13 15,-2 0-3-15,2 0-10 16,0 0-5-16,-2 6-8 16,-1 8-1-16,0 4 12 0,-4 5 2 15,0 5-3-15,0 4-4 16,0-2-7-16,-1 1-3 16,-1 1-2-16,1-1-1 15,1-5-8-15,0-2-42 16,4-10-89-16</inkml:trace>
  <inkml:trace contextRef="#ctx0" brushRef="#br0" timeOffset="-160138.68">14074 12091 273 0,'4'-14'2'0,"-1"1"18"15,-1-1 9-15,-2 2 6 16,0 2-4-16,0 2-10 15,0-1-3-15,0 2-1 0,-2 1-1 16,0 5 3-16,1-2 0 16,-3 3-5-16,4 0-8 15,-2 14-3-15,1 1 5 16,-1 9 3-16,0 6 5 16,2 4-2-16,0 3-1 15,0-1-3-15,0 2-1 0,0-5-4 16,0-4-1-16,2-2 0 15,1-6 0-15,1-1 2 16,1-6 1-16,1-1-1 16,1-5 1-16,0-1 0 15,2-3 2-15,6-4 1 0,0 0-1 16,4 0-1-16,1 0-5 16,1-7-1-16,2 2-2 15,-3-2 0-15,0 3 0 16,0-1-13-16,-3 1-15 15,3 2-9-15,0 0-22 0,1-3-41 16,1 0-74-16</inkml:trace>
  <inkml:trace contextRef="#ctx0" brushRef="#br0" timeOffset="-159480.09">14809 12052 425 0,'5'-20'2'0,"-2"-4"4"16,-1 4 14-16,-2 2 14 15,0 4-5-15,-3-1-16 0,-8 6-8 16,-4 1 0-16,-2 2-3 16,-1 6-1-16,-6 0-1 15,1 0 0-15,0 11 0 16,1 0 0-16,6 5 1 0,1-2-1 15,5 4 0-15,5 2 0 16,3-3 0-16,2 1 0 16,4 3 0-16,9 0 1 15,2-2-2-15,1 2 3 16,4 1-1-16,-3-3-1 16,0 3 1-16,-5-1-1 15,-4-3 0-15,-3 2 0 16,-5-5-1-16,0 0 2 0,-11-5 0 15,-3 1-1-15,-3-4 1 16,-2-1-1-16,-1-3 1 16,5-3 0-16,-2 0-1 0,5 0 1 15,5 0 0-15,2-3-1 16,5-3 3-16,0-2-3 16,7 2-1-16,3-1 2 15,2 3-1-15,1 1 0 16,1 1 0-16,-1 2 0 15,-4 0 2-15,1 4 5 0,-3 7-2 16,-2 6 0-16,-2 5 4 16,-3 3 3-16,0 3-1 15,2 6 2-15,-2-3 1 16,-5 1 1-16,0 0-1 16,2-2-2-16,3-4-1 0,0-2-1 15,0-3-4-15,0-5-2 16,8-1-1-16,2-7-2 15,3 0 0-15,3-5 1 16,4 1-1-16,1-4-8 16,6 0-31-16,7 0-27 0,2-13-80 15,4-6-314-15</inkml:trace>
  <inkml:trace contextRef="#ctx0" brushRef="#br0" timeOffset="-159096.74">15157 12248 423 0,'-4'2'10'16,"4"-2"14"-16,2 0-5 15,15 0 9-15,2 0 2 16,10 0-15-16,1 0-11 16,9 0 0-16,0 0-5 15,-2 0-27-15,4 0-50 0,1-3-65 16</inkml:trace>
  <inkml:trace contextRef="#ctx0" brushRef="#br0" timeOffset="-158812.02">15893 12079 412 0,'4'0'3'16,"5"-6"8"-16,2 1 16 15,3 2 7-15,6 2 0 16,2-3-16-16,3 2-2 16,4 2-8-16,-3 0-5 15,-1 0-1-15,-1 0-4 16,-6 0-23-16,-4 0-16 0,-5 0-18 16,0 2-32-16,-5-1-8 15,-4 2-15-15</inkml:trace>
  <inkml:trace contextRef="#ctx0" brushRef="#br0" timeOffset="-158492.81">16087 12064 222 0,'-7'0'21'15,"2"0"36"-15,-1 0-4 16,5 0-2-16,-5 0 2 16,6 0-20-16,-1 4-12 0,-1 10 4 15,2 4 4-15,-3 5-7 16,1 4 4-16,2 2-4 15,0 4-6-15,0-2-2 16,0 3-4-16,0 0 0 16,0-4 0-16,0-1-5 15,0-5 0-15,5-1-2 0,-5-1 0 16,0-6-1-16,0-2 0 16,-3-3 0-16,-4-2-1 15,-1-2 1-15,-5-3-1 16,-2-2 1-16,0-2-1 15,-4 0-3-15,3-2-6 0,4-7-13 16,-1-2-20-16,6-2-32 16,7-2-38-16,0 0-85 15</inkml:trace>
  <inkml:trace contextRef="#ctx0" brushRef="#br0" timeOffset="-158063.79">16326 12459 198 0,'7'-4'208'0,"-5"-4"-190"16,2-3 6-16,-4 2 6 16,0 1 6-16,0 3-15 15,-6 2-13-15,-3 1 0 0,0 2 5 16,-1 0 2-1,0 5 2-15,0 6-4 0,3 3-2 16,-1 4-3-16,3 2-2 16,3-1 0-16,2 2 2 15,0-1-4-15,2-3 0 16,7-4 2-16,4-1-1 16,0-6 2-16,4 0 3 0,-1-6 1 15,2 0-2-15,-1 0 0 16,-3-7 2-16,-2-2-2 15,-3-5-4-15,-3 1-2 16,-3-5 2-16,-3 2-3 0,0-5-1 16,-5-1-1-16,-8-1-7 15,-1 0-16-15,-3 0-13 16,0 0-17-16,0 5-16 16,2-2-29-16,0 4-41 15,6 0-107-15</inkml:trace>
  <inkml:trace contextRef="#ctx0" brushRef="#br0" timeOffset="-157820.99">16453 11836 441 0,'2'-12'-9'16,"1"-1"26"-16,-2 6 10 15,1 4 8-15,-2 3 1 16,0 0-22-16,0 15-14 16,0 4 0-16,0 6 1 0,-2 3 0 15,-2 4 0-15,4 2-2 16,0-2-26-16,0 2-25 16,0-7-41-16,8-2-79 15</inkml:trace>
  <inkml:trace contextRef="#ctx0" brushRef="#br0" timeOffset="-157229">16777 11846 433 0,'7'-18'7'0,"3"1"1"15,2 3 9-15,2 5 19 16,-1 3-6-16,-3 2-18 0,-1 4-5 16,2 0 1-16,-2 12-1 15,-4 8-2-15,-1 6-1 16,-4 4 1-16,0 5-1 16,0 0-2-16,-2 5-1 15,-3-2 1-15,1-5-1 16,1 5 4-16,3-5-3 0,0-4 0 15,5-4 0-15,5-4 0 16,5-3 2-16,1-6 1 16,2-5 0-16,0-3 3 15,2-2 1-15,-4-2-2 0,-2 0-4 16,-5-7 0-16,-3-2 4 16,-4 0 3-16,-2-4-3 15,-2 5-4-15,-9 0 0 16,-3 5-1-16,-5 3 0 15,4 0-2-15,-5 1 1 0,6 13 4 16,-1 7-3-16,3 2 0 16,2 5-2-16,3 6 1 15,0 0 1-15,2 4 2 16,0-1 9-16,2 1-4 16,1-1 0-16,-3-2-2 15,2-2-1-15,-1-5 0 16,-1-3-2-16,-5-3-1 0,-2-6 2 15,-5-2-3-15,-5-2 0 16,-10-4-1-16,-8 0-2 16,-7-4-19-16,-12 0-37 15,-7-4-68-15,-16 0-176 0</inkml:trace>
  <inkml:trace contextRef="#ctx0" brushRef="#br0" timeOffset="-156603.06">11388 13679 317 0,'-10'1'11'0,"2"-1"14"0,4 0 8 15,4 0 17-15,0-3 2 16,0-1-17-16,9-1-6 16,7-2-2-16,5 2-4 15,3-3-5-15,9 1-8 0,-1 2-6 16,2-1-2-16,0 1-2 15,-5 3-1-15,0 1-16 16,-8 1-13-16,-3 0-15 16,-6 0-19-16,-8 7-29 15,-4-2-18-15,0 4-49 16</inkml:trace>
  <inkml:trace contextRef="#ctx0" brushRef="#br0" timeOffset="-156410.6">11408 13784 344 0,'-8'4'47'0,"8"-2"-9"16,0-2-4-16,5 0 5 15,10 0 5-15,5 0-8 16,6-2-5-16,5-6-13 16,1 0-8-16,3 1-6 15,-4 0-2-15,-1 1-3 0,-1 1-29 16,-8-1-51-16,-3-2-123 15</inkml:trace>
  <inkml:trace contextRef="#ctx0" brushRef="#br0" timeOffset="-153675.95">19702 14159 325 0,'-2'-2'8'0,"-1"-5"20"15,3 3 7-15,0 1 3 16,0 3-9-16,0 0-8 16,0 0-9-16,0 7-4 15,0 6 11-15,0 4 6 16,0 8-4-16,0 6-3 0,0 4-1 16,0 3-7-16,0 3-2 15,0-2-3-15,0-3-3 16,0-3 1-16,0-4-3 15,2-4 1-15,1-9 0 16,2-2 0-16,4-5 5 0,4-3 6 16,1-5 0-16,6-1-5 15,2 0-5-15,4 0-2 16,1-1-2-16,4-3-19 16,-1-1-5-16,4 1-14 15,-2 0-19-15,1 0-33 0,2-4-86 16</inkml:trace>
  <inkml:trace contextRef="#ctx0" brushRef="#br0" timeOffset="-153060.25">20406 14153 311 0,'7'-21'82'0,"-5"2"-76"15,1 4 9-15,-3 3 9 16,0 5 0-16,-12 3-14 0,-5 4-8 16,-2 0 0-16,-6 0 0 15,-2 7 3-15,0 4-2 16,5 3 0-16,3-2 0 16,4 3 0-16,3-1-3 15,8 1 1-15,3-3 0 0,2 0-1 16,1 2 4-16,12 3 1 15,4 1 1-15,-2-1-2 16,4 3-2-16,-6 0-2 16,1 1 1-16,-5-3-1 15,-8-2-1-15,-2 0-2 16,0-5 0-16,-9-3 3 0,-3-2 1 16,-3-1 0-16,0-5 1 15,2 0-2-15,2 0 2 16,0 0-1-16,4-3 0 15,3-1 2-15,4-3 2 0,0 3 1 16,0 1-2-16,7-1-3 16,3 4-1-16,2 0 0 15,-3 0 0-15,4 2 1 16,-4 10 1-16,1 1 0 16,-2 7 3-16,-3 1 5 0,-3 4 0 15,1 2 1-15,-3-1 3 16,2 3-3-16,-2 0 0 15,0-2-3-15,2-4-2 16,0-2-1-16,1-3-1 16,2-4-2-16,5-3 0 0,-1-4-2 15,3-3 1-15,5-1 0 16,1-3-14-16,4 0-24 16,6-12-38-16,4-5-56 15,5-1-185-15</inkml:trace>
  <inkml:trace contextRef="#ctx0" brushRef="#br0" timeOffset="-152711.93">20978 14164 438 0,'2'-5'2'0,"-2"-8"-1"16,0 6 4-16,0 0 11 15,0 5-5-15,-3-1-3 16,-4 3 4-16,-4 0 4 16,0 0 3-16,-3 9 2 15,-1 1-4-15,5 7 0 16,-3 2 0-16,2 4-3 0,4 6-1 16,2 1-2-16,3 4 1 15,0 4-4-15,2-3-1 16,2-1-4-16,-2-2-2 15,0-1 0-15,0-8-1 0,0-2 1 16,0-1-3-16,0-8-12 16,0-1-14-16,0-2-19 15,-2-4-16-15,-5-5-15 16,1 0-37-16,-3-7-76 0</inkml:trace>
  <inkml:trace contextRef="#ctx0" brushRef="#br0" timeOffset="-152548.56">20698 14373 313 0,'-5'-4'45'16,"5"1"-1"-16,0 1-5 15,11 1-16-15,7 1-5 16,9-5-3-16,9 0-6 16,5 2-7-16,4-3-2 15,1 1-13-15,1-2-74 16,-6 0-78-16</inkml:trace>
  <inkml:trace contextRef="#ctx0" brushRef="#br0" timeOffset="-152320.68">21183 14011 406 0,'0'-8'14'0,"0"3"21"15,0 4-4-15,0 1 2 16,0 3-14-16,-1 11-19 16,-5 8 1-16,1 5 1 15,-4 5-3-15,2 2 2 0,0 1-10 16,0-1-32-16,0-2-21 16,6-5-31-16,1-6-74 15</inkml:trace>
  <inkml:trace contextRef="#ctx0" brushRef="#br0" timeOffset="-151701.55">21485 14146 370 0,'0'-17'27'0,"0"-3"-3"0,-1 4 12 15,1-2-1 1,0 4-2-16,0 3-10 16,5 2-9-16,3 5-1 0,6 4-5 15,-2 0 1-15,0 8-6 16,-1 6-3-16,0 6 1 16,-3 3-1-16,-4-2 0 15,-1 6 1-15,-3-4-2 0,0-1 2 16,0 1-1-16,-7-4 0 15,2 3 1-15,3-3-1 16,2 1-1-16,0-2 2 16,0-2-1-16,4-5 1 0,7-1-1 15,2-2 1 1,-1-3 0-16,4-3 0 0,-3-2 0 16,-4 0-1-16,-2 0 0 15,-2-2 0-15,-3-3 0 16,-2-1-1-16,-2 1 0 0,-8 1-1 15,-1 2 3-15,-2 2 0 16,-2 0 0 0,5 6 1-16,0 7 0 0,-2 2 2 15,5 7 0-15,0 4-1 16,4 5 0-16,-1 1 4 16,4 0 0-16,0 0 4 15,0-2 6-15,0-1-2 0,0-2-6 16,0-6-4-16,0-3-1 15,0-1-2-15,0-4-1 16,0-5 0-16,-5-2 0 16,-3-2 0-16,-1-4-3 0,1 0-4 15,-2 0-14-15,3-11-14 16,5 0-21-16,2-7-45 16,4-4-86-16</inkml:trace>
  <inkml:trace contextRef="#ctx0" brushRef="#br0" timeOffset="-151481.45">21889 14366 447 0,'16'2'15'0,"0"-2"20"16,5 0 8-16,1 0-7 15,0 0-17-15,0 0-17 16,-3 0 0-16,-2 0-7 16,-5 3-22-16,-3 2-27 15,-3 5-49-15,-5-3-56 0</inkml:trace>
  <inkml:trace contextRef="#ctx0" brushRef="#br0" timeOffset="-151305.22">21894 14503 381 0,'0'2'34'0,"4"-2"14"15,7 0 0-15,5 0-1 16,2 0-15-16,5-4-18 16,0 1-9-16,5-4-4 0,0-1-19 15,5 1-53-15,2-1-92 16</inkml:trace>
  <inkml:trace contextRef="#ctx0" brushRef="#br0" timeOffset="-149084.71">22475 14150 403 0,'5'-11'19'0,"-5"4"-12"16,2 2 10-16,-2 1 16 15,1 4 5-15,-1 0-18 16,0 11-15-16,0 7 4 16,-1 7 14-16,-1 5 1 15,2 7-2-15,0 5-6 0,0 0-4 16,0 3-7-16,0-4-3 16,0-2-1-16,2-3 0 15,1-7-1-15,-1-5 1 16,-1-1-1-16,1-8 0 15,-2-3-3-15,0-4-7 16,0-3-7-16,0-3-12 0,0-2-15 16,0 0 1-16,-2-9-14 15,1-3-12-15,-1-3-30 16,0-5-32-16,2-1-24 16</inkml:trace>
  <inkml:trace contextRef="#ctx0" brushRef="#br0" timeOffset="-148822.21">22495 14337 207 0,'5'-21'53'0,"0"-2"15"16,0 5-22-16,4 4 3 16,1 3-5-16,0 2-6 0,4 5-7 15,3 3-6-15,1 1-11 16,1 0 0-16,0 10-3 16,-2 3-6-16,-2 6-1 15,0-1-3-15,-3 4 0 16,-3-3 0-16,-6 1-1 15,-1-2 0-15,-2-2 1 16,-12-2-1-16,-5 0 0 0,-7-5-1 16,-2 0-5-16,-3-3-4 15,2-3-9-15,2-3-10 16,5 0-8-16,6-3-19 16,9-10-41-16,5-3-85 0</inkml:trace>
  <inkml:trace contextRef="#ctx0" brushRef="#br0" timeOffset="-148452.96">23211 14130 404 0,'0'2'29'0,"3"5"12"15,-1 0-19-15,-2 8 11 16,2 3 0-16,-2 3-14 0,0 4 2 16,0 1-4-16,0 3-5 15,0 0-5-15,0-1-5 16,0 1-1-16,0-4 1 15,0 0-2-15,0-5 0 16,0-5-7-16,3 0-2 0,-3-6-4 16,2-2-9-16,-2-3-20 15,2-3-13-15,-2-1-11 16,0 0-14-16,0-12-34 16,0-1-46-16</inkml:trace>
  <inkml:trace contextRef="#ctx0" brushRef="#br0" timeOffset="-148253.78">23194 14205 231 0,'0'-21'43'0,"0"6"26"15,0 1-25-15,4 2-4 16,9 1-5-16,1 4-5 0,8 0-10 16,1 3-7-16,4 3-6 15,2 1-5-15,-5 0-2 16,0 3-1-16,-4 8-20 15,-8 1-17-15,-5-1-16 0,-5 3-16 16,-2-1-26-16,-5-3-40 16</inkml:trace>
  <inkml:trace contextRef="#ctx0" brushRef="#br0" timeOffset="-148104.85">23223 14276 221 0,'-7'6'43'16,"5"-4"-2"-16,2 0-16 0,9-1 30 15,8-1-16-15,5 0-21 16,4 0-12-16,6 0-4 16,-2 0-2-16,3-1-26 15,-3-3-49-15,1-2-87 16</inkml:trace>
  <inkml:trace contextRef="#ctx0" brushRef="#br0" timeOffset="-147813.38">23715 14121 368 0,'9'-8'14'16,"-5"2"9"-16,0 1 17 16,-4 3 18-16,-4 2-33 0,-11 2-17 15,-2 7-2-15,-1 7 4 16,-1 5 8-16,0 4-3 15,2 0-4-15,5 6 1 16,4-5-2-16,3 5-4 16,5-4-3-16,0-3-1 0,5 0-1 15,9-5 0-15,4-3-5 16,1 1-12-16,6-7-21 16,2-3-36-16,2-4-37 15,0-3-111-15</inkml:trace>
  <inkml:trace contextRef="#ctx0" brushRef="#br0" timeOffset="-147498.25">23993 14066 487 0,'0'-3'-1'0,"0"-12"22"16,0 12 10-16,0 3 6 15,0 0-17-15,0 12-16 16,-1 8 0-16,-5 3 10 16,3 7 1-16,1 4 1 0,0 2-4 15,1 1-4-15,-1 1 0 16,2 0-5-16,0-3-2 16,0-1 1-16,0-2-2 15,0-7 1-15,0 0-11 16,0-7-11-16,0-2-4 0,0-6-18 15,0-3-16-15,0-1-17 16,0-6-20-16,0 0-41 16,0-3-55-16</inkml:trace>
  <inkml:trace contextRef="#ctx0" brushRef="#br0" timeOffset="-147219.54">23979 14248 222 0,'4'-14'119'0,"3"1"-84"16,0 3 3-16,3 4 11 16,2 1-9-16,-2 5-10 0,3 0-7 15,1 0-8-15,1 7-4 16,-1 4-4-16,-3 5-2 16,-2 1-2-16,-4 3-2 15,-1-2 0-15,-4 0 0 0,0-2-1 16,-2-3-1-16,-7-3-6 15,-4 1-2-15,-1-4-2 16,-2-2-9-16,0-1-7 16,1-4-10-16,1-2-7 15,4 2-25-15,7-8-28 16,3-5-125-16</inkml:trace>
  <inkml:trace contextRef="#ctx0" brushRef="#br0" timeOffset="-146954.92">24288 14027 405 0,'7'-6'6'0,"-2"6"17"16,1 0 14-16,2 0-2 16,0 11 2-16,1 7-2 15,2 5-6-15,-2 4-9 0,2 3-1 16,-3 1 2-16,-2-1-4 15,-2 4-4-15,-4-4-6 16,0-1-2-16,-5 0-3 16,-8-3-2-16,-5-1 0 15,-4-2-16-15,-5 0-27 0,-7-1-27 16,-5-1-55-16,-6-3-105 16</inkml:trace>
  <inkml:trace contextRef="#ctx0" brushRef="#br0" timeOffset="-146629.69">22816 14959 452 0,'0'7'24'0,"3"-1"-3"16,14-2-2-16,4 1 17 15,9 4-3-15,4-1-18 16,3 0-11-16,2-1-3 15,2 0-14-15,1-1-32 0,-3-3-31 16,-3-3-60-16,2 0-163 16</inkml:trace>
  <inkml:trace contextRef="#ctx0" brushRef="#br0" timeOffset="-146277.04">23562 14897 442 0,'4'-7'5'16,"-2"0"7"-16,-1 1 8 0,-1 1 9 15,0 2-8-15,-3 0-14 16,-6 3 0 0,1 0 5-16,-4 0 4 0,2 4 0 15,-1 3 0-15,3 4 2 16,0 3-8-16,2 4 4 15,3 4 5-15,3 2-3 0,0 5-2 16,0 5 0-16,5-2-3 16,2 4-1-16,3-4-5 15,-2-2-5-15,-1-1 1 16,-3-6-1-16,-1-1-2 16,-1-6-12-16,-2 0-16 0,0-8-14 15,-5 0-5-15,-4-6-19 16,-1-2-16-16,-5 0-34 15,1-10-60-15</inkml:trace>
  <inkml:trace contextRef="#ctx0" brushRef="#br0" timeOffset="-146130.9">23358 15089 295 0,'0'-8'53'0,"7"1"-23"15,9 2 3-15,4-1 3 16,5 2-11-16,6 3-17 0,3-1-7 15,5 0-6-15,7 0-38 16,-4-2-45-16,1 1-95 16</inkml:trace>
  <inkml:trace contextRef="#ctx0" brushRef="#br0" timeOffset="-145861.42">23952 14897 381 0,'0'-2'24'16,"-8"-3"22"-16,2 5-8 16,-3 0-5-16,0 0-2 0,-4 11-7 15,1 3-4-15,-2 5-6 16,1 5 7-16,1 2-1 16,-2 6-1-16,6 0-4 15,-1 3-6-15,4-5-3 16,0-2-4-16,4-1 0 15,1-6-1-15,0-2-3 0,3-4-14 16,9-4-17-16,-2-4-17 16,7-3-29-16,-2-4-26 15,5 0-75-15</inkml:trace>
  <inkml:trace contextRef="#ctx0" brushRef="#br0" timeOffset="-145484.07">24136 15013 413 0,'0'0'12'15,"-4"0"15"-15,-6 0 1 16,0 9 13-16,-2 5-5 16,-1 4-16-16,4 2-7 15,2 3 4-15,5 0-1 16,2-2-1-16,0 1 0 0,11-2-6 15,5-4 3-15,0-4-3 16,6-2-4-16,0-4 0 16,0-4-3-16,-2-2 1 15,1 0 1-15,-6-9 5 16,-4-3-3-16,-2-3-2 0,-7-1-1 16,-2-3 0-16,0-1-2 15,-3-2-1-15,-9 1 0 16,-2-2-2-16,-1 5-12 15,0 0-7-15,-2 6-10 0,5 3-11 16,0 3-13-16,2 5-15 16,7 1-14-16,3 0-46 15,0 0-98-15</inkml:trace>
  <inkml:trace contextRef="#ctx0" brushRef="#br0" timeOffset="-145212.22">24382 14890 432 0,'10'-2'11'15,"3"2"25"-15,-2 0 7 0,-1 2 6 16,0 12-6-16,-3 2-10 16,0 8-4-16,0-2-3 15,-4 7-5-15,1 2-1 16,0-1-4-16,-2 2-4 15,-2-4-3-15,0 1-4 16,-4-2-1-16,-4-2-4 0,-6-4 1 16,-2-3-1-16,-5-2-14 15,-8-2-20-15,-1-3-33 16,-11-4-57-16,-5-7-153 16</inkml:trace>
  <inkml:trace contextRef="#ctx0" brushRef="#br0" timeOffset="-143248.45">12239 13718 333 0,'-9'2'7'0,"5"-2"9"16,-1 0 19-16,3 0 5 15,2 0-2-15,0 0-3 16,0 0-4-16,6 2-15 16,8-2-4-16,7 0 10 15,8 1-2-15,3-1-11 16,2 0-4-16,2 0-3 0,-3 0-2 15,-2 0 1-15,-7 0-3 16,-2 0-21-16,-3 0-49 16,-6-3-84-16</inkml:trace>
  <inkml:trace contextRef="#ctx0" brushRef="#br0" timeOffset="-142444.66">13176 13339 452 0,'13'-15'5'16,"-2"0"0"-16,-8 3 0 0,-3 2 9 16,0 2 11-16,-14 3-15 15,-7 5-10-15,-6 0 2 16,-4 0-2-16,1 6 0 15,1 8 3-15,0 1-1 16,4 2 4-16,6 3-1 0,5-1-2 16,6 2 0-16,6 1-2 15,2 3 2-15,2 0 2 16,12 1 2-16,6 5 7 16,5 1-4-16,2 0-5 15,2 2-2-15,-1 0-2 0,-3-1 2 16,-3 2-3-16,-8-2 0 15,-8-2 2-15,-6-3-4 16,-8 1-2-16,-9-2 4 16,-10-4-1-16,-2-4 1 15,-5-2 0-15,2-5 1 16,1-3 0-16,4-7-1 0,2-2 1 16,4 0 1-16,13-2 0 15,-1-9-1-15,7-1 3 16,2 3 2-16,0-4-2 15,13 5-3-15,0 0 0 0,2 5-1 16,4 3 1-16,-4 0 0 16,5 3 0-16,-6 12-1 15,3 6 0-15,-5 8 1 16,0 4 1-16,-5 8 1 0,-4 4 4 16,-3 3 0-16,0 4 2 15,0-2 2-15,-5-3 3 16,3-1 2-16,-1-5-2 15,3-4-4-15,0-6 1 16,0-5-4-16,7-6-3 16,5-6-3-16,3-6 0 15,2-7 1-15,7-1-1 0,4-5-7 16,3-9-24-16,3-6-32 16,2-3-55-16,4-8-125 15</inkml:trace>
  <inkml:trace contextRef="#ctx0" brushRef="#br0" timeOffset="-141291.12">13862 13486 242 0,'2'-6'12'0,"-2"3"26"16,0-2 0-16,0 4 4 15,0-1 4-15,0 2-12 16,0 0-3-16,0 0-9 0,0 0-10 16,0 5-3-16,0 9 8 15,0 6 5-15,0 5 2 16,0 7-5-16,0 7-5 16,3 4-4-16,2 0-1 0,0 1 2 15,0 1-1-15,-1-4-3 16,-1-2-1-16,-1-1-1 15,-2-5-1-15,0-2-2 16,0-3-1-16,0-3-1 16,0-5 1-16,0-2-1 15,-4-6 0-15,3-1-5 0,-1-7-5 16,0-1-7-16,0-3-5 16,2 0 0-16,0-3-14 15,0-10-26-15,0-1-23 16,0-6-49-16,0-1-141 15</inkml:trace>
  <inkml:trace contextRef="#ctx0" brushRef="#br0" timeOffset="-140940.39">13904 13666 344 0,'0'-12'6'15,"2"-2"7"-15,3 1 15 16,2 1 13-16,2 1-5 16,4 2-11-16,-1 2-4 0,3-2-6 15,-1 6 2-15,4-1 0 16,-2 4-3-16,4 0-2 16,-3 4 1-16,3 8-5 15,0 2 0-15,-2 6 1 16,0-2-3-16,-4 3-1 0,-6 2 0 15,-3-4-1-15,-5 0 1 16,0-1 0-16,-7-3 0 16,-8 0 2-16,-5-1-4 15,-2-3-1-15,-7-1-1 16,-2 1-3-16,-4 0-16 16,-4-2-30-16,-4-7-57 0,1-2-153 15</inkml:trace>
  <inkml:trace contextRef="#ctx0" brushRef="#br0" timeOffset="-136067.68">13367 14332 371 0,'0'0'48'15,"5"-11"-31"-15,15 1 18 16,10-1-1-16,6 2-8 16,8 2-6-16,6 1-5 15,9-1-2-15,9 2 2 0,6 0-3 16,5-3 2-16,7 3-1 16,4-4-1-16,0 0-1 15,5 0-2-15,0-1 3 16,3-1 4-16,-1 0-9 0,-2 1-1 15,0-3-3-15,-8 0 0 16,-6 5-1-16,-11-1-1 16,-14 3-1-16,-14 5-1 15,-8 1-6-15,-19 0-15 16,-8 0-17-16,-7 5-29 16,-9 2-23-16,-18-2-33 15,-7-1-172-15</inkml:trace>
  <inkml:trace contextRef="#ctx0" brushRef="#br0" timeOffset="-135352.71">13475 14819 431 0,'5'3'13'0,"0"1"-6"16,4 9-5-16,2 0 10 15,2 11 11-15,3 2-6 16,2 3 3-16,3 5 5 0,-2-2-9 16,2 0-6-16,0-5-5 15,-1 0-3-15,-2-4 1 16,-1-3-2-16,-2-7 2 16,-4-1 2-16,0-7 1 15,-2-5 4-15,-2 0-2 16,1-9 2-16,-5-7-3 0,-1-6-2 15,0-4 2-15,-2-3-3 16,0-5-3-16,0-3 0 16,-2-4-1-16,-2-7 1 15,1-1-1-15,0-1-1 16,1 2-3-16,2 2 1 16,0 5 2-16,2 6 1 0,6 6 0 15,-1 6 0-15,2 3 1 16,2 4-1-16,1 5 1 15,2 0-1-15,6 6 0 0,4 2 1 16,5 1 1-16,8 2 1 16,8 0-1-16,7 0 2 15,9 0 1-15,5 0 0 16,9 0 2-16,3-4-2 16,8-1 2-16,-1-4-3 15,2-2 1-15,-4 3-2 0,-3-3-2 16,-11 0-1-16,-6 4 1 15,-14 1-1-15,-15 3 0 16,-9-1-6-16,-12 4-21 16,-13 0-21-16,-4 4-17 15,-18 2-11-15,-7 2-67 0</inkml:trace>
  <inkml:trace contextRef="#ctx0" brushRef="#br0" timeOffset="-134969.71">14150 14655 364 0,'0'0'25'15,"0"2"0"-15,0 1 5 16,0 6 5-16,0 5 8 16,0 10-6-16,0 5-10 15,0 5 2-15,5 8-4 16,0-2 1-16,1 2-7 16,-1 1-8-16,0-4-6 0,0-4-3 15,-2-1-1-15,2-3 0 16,-3-3-1-16,2-6 1 15,-1-5-4-15,-1-1-6 0,3-5-5 16,-3-2-9-16,-1-7-20 16,2-2-16-16,-3 0-3 15,2-7 3-15,-2-8-26 16,0-3-76-16</inkml:trace>
  <inkml:trace contextRef="#ctx0" brushRef="#br0" timeOffset="-134657.68">14162 14839 410 0,'0'-15'2'0,"4"5"18"15,6-3-1 1,2 4 14-16,-2 4 2 0,3 4-5 16,1 1-11-16,0 0-7 15,4 0 2-15,2 6-3 16,-4 9-1-16,4-3-3 0,-6 5-2 15,1-2-2-15,-5 3-1 16,-4-1 0-16,-6-6 0 16,0 4-1-16,-4-3 2 15,-6-3 0-15,-5 2-2 16,-1-4-1-16,-2 0-6 16,0-2-4-16,0-2-13 0,2 0-17 15,3-3-11-15,3 0-1 16,6-11-44-16,4-3-68 15</inkml:trace>
  <inkml:trace contextRef="#ctx0" brushRef="#br0" timeOffset="-134325.94">14331 14680 306 0,'4'-10'33'15,"-2"4"13"-15,-1-1-12 16,3 1 15-16,3 3-3 0,0-1-15 15,4 4-11-15,0 0-12 16,1 0-5-16,1 10-1 16,3 1-1-16,-5 6 0 15,1-1-1-15,-5 5 0 16,-3-3 1-16,-4-1-1 16,0-5 0-16,0 4 1 0,-2-9-1 15,-2-2 1-15,1-1 0 16,1-4 2-16,2 0 7 15,0-4 3-15,9-7-4 16,2-3-5-16,3-1-2 0,6-2 0 16,2 0-2-1,-3 4-3-15,3 1-12 0,-3 4-16 16,-2 4-24-16,0 4-23 16,-5 0-66-16</inkml:trace>
  <inkml:trace contextRef="#ctx0" brushRef="#br0" timeOffset="-134077.32">14610 14883 381 0,'5'3'21'0,"2"-3"16"16,5 0 5-16,5 0 5 15,-2 0-6-15,6 0-20 0,-3 0-11 16,3-3-7-16,1-1-3 16,-1 1-3-1,-1-1-15-15,0 2-14 0,0-3-23 16,1 0-42-16,-1-3-53 16,-2 0-90-16</inkml:trace>
  <inkml:trace contextRef="#ctx0" brushRef="#br0" timeOffset="-133792.36">15017 14694 326 0,'2'-4'37'0,"0"3"4"0,-2 1 3 16,0 0 3-16,0 0-14 15,0 6-8-15,-2 7 3 16,-2 3 2-16,3 4-2 15,-4 1-1-15,5 6-4 0,-1 0-5 16,1-1-5-16,0 1-5 16,0-1-4-16,0 0-2 15,0-3-1-15,0-1-1 16,0-7 0-16,0-1-3 16,0-3-15-16,0-1-16 15,0-7-17-15,0-3-23 0,1 0-41 16,4-13-85-16</inkml:trace>
  <inkml:trace contextRef="#ctx0" brushRef="#br0" timeOffset="-133182.85">15733 13973 338 0,'-1'0'23'15,"-3"0"8"-15,4-1 9 16,0 1 0-16,-2-2-9 16,2 2-9-16,0 0-4 15,4 0-5-15,5 0 4 16,7 0 6-16,5 0-6 16,4 3-2-16,6 1-4 0,3-2 1 15,2-1-1-15,-1 1-1 16,-1-2-4-16,-4 0-1 15,-3 0-2-15,-8 0-2 16,-4 0 1-16,-4 0-1 16,-6-2 0-16,-3 2 1 0,-2-1-2 15,0-1 0-15,-5 2-2 16,-8 0-4-16,-5 0-9 16,-6 0-6-16,-10 3-18 15,-3 1-54-15,-8-4-129 16</inkml:trace>
  <inkml:trace contextRef="#ctx0" brushRef="#br0" timeOffset="-130023.38">16597 13570 381 0,'0'2'13'16,"0"-2"0"-16,2 2 1 16,0 1 8-16,1 3 4 15,1 2-2-15,2 3 1 16,-1 3-4-16,2 4 2 15,0 4-4-15,0 2 2 0,-1 5-4 16,-1 2-3-16,-5-1 3 16,2-2-3-16,-2 1-5 15,0-4 0-15,0-2-6 16,-2-5-1-16,-3-2 0 16,2-7-2-16,-2-2 2 0,2-3-3 15,1-4-15-15,2 0-12 16,0-6-19-16,0-6-26 15,10-8-31-15,3-3-133 16</inkml:trace>
  <inkml:trace contextRef="#ctx0" brushRef="#br0" timeOffset="-129396.9">16994 13424 326 0,'5'-23'-3'0,"-1"-1"25"16,7 3 18-16,-2-1 5 16,3 6-8-16,1 4-13 0,-1 3 1 15,-1 6-9-15,0 3-6 16,1 3-2-16,0 12 0 15,-2 3-3-15,2 8-3 16,-2 4 1-16,-1 5 1 16,-4 3 3-16,-2 3-2 15,-1 0-1-15,0 1 2 0,-2 0-1 16,0-2-1-16,0-2 2 16,3-5-1-16,5-4 1 15,-1-4-3-15,7-4-2 16,-1-3 2-16,1-4-3 15,5-5 1-15,-2-2 1 16,1-5-2-16,1-2 1 0,-4 0-3 16,-6-2-4-16,-3-5-3 15,-4 0 4-15,-2 0 3 16,-8 1-1-16,-8 1 1 0,-4 3 1 16,1 2 1-16,-3 4 0 15,2 8 3-15,3 10 4 16,0 3 3-16,3 7-2 15,5 9 3-15,2 7 5 16,5 2-3-16,0 0-3 0,2 4 0 16,0-6-1-16,0-4-2 15,0-5-1-15,0 1 1 16,0-5 1-16,-5-4-1 16,-4-5-1-16,-9-1-3 15,-6-3 1-15,-11-4-1 16,-10-1-1-16,-22 1-1 15,-13-2-9-15,-21-3-58 0,-19-11-134 16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22-11-30T06:11:31.14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5115 3680 279 0,'0'-13'38'15,"0"-1"10"-15,0-1 13 16,-8 3-17-16,-3 2-8 15,-2-1-12-15,1 5-3 0,-3 5-8 16,1 1-6-16,-1 0-4 16,0 12 1-16,-2 6 2 15,6 9 2-15,3 5 2 16,4 7 6-16,4 9 0 16,0 6 0-16,7 3 3 15,5 3-5-15,7 5-3 0,-2-1-2 16,5 1 0-16,-4 0-3 15,0-3 0-15,-2-3-2 16,-7-5-2-16,-2-6 0 16,-5-4-1-16,-2-8 0 15,0 0 1-15,-2-6-2 16,-7-3 3-16,-1-6-1 0,-3-5 0 16,2-1 0-16,1-7-16 15,-2 0-27-15,0-5-27 16,-3-1-34-16,-2-2-75 15</inkml:trace>
  <inkml:trace contextRef="#ctx0" brushRef="#br0" timeOffset="341.35">4874 4870 379 0,'-1'22'35'0,"1"-2"1"0,0 0 10 16,13 0 9-16,4-2-18 15,2-6-14-15,8-2-7 16,-2-3-6-16,4-3 8 0,-5-4 1 16,0 0-8-1,-4-11-3-15,-3-1-3 16,-7-4 0-16,-3-2 1 0,-5-4-2 16,-2 0 1-16,-4 0-2 15,-11-1-3-15,-4 0 1 16,-1 5-2-16,-4-1 1 0,-1 6-3 15,1 6-3-15,2 3 4 16,-5 4-2-16,5 4 1 16,1 6 1-16,5 5-4 15,2 0-2-15,6 0-19 16,8-1-10-16,0-1-34 16,11-10-31-16,8-3-62 0</inkml:trace>
  <inkml:trace contextRef="#ctx0" brushRef="#br0" timeOffset="1032.53">5334 3305 392 0,'-1'-16'12'0,"-8"1"25"16,7 3 17-16,2 1-20 15,0 3-12-15,7 2-7 16,4 3-7-16,3 3-4 16,-1 0-4-16,1 3 0 0,2 10-1 15,-3 4 0-15,-4 5 0 16,0 0 1-16,-6 2 0 16,-3 0 1-16,0-1-1 15,-5-2 0-15,-6-3 2 0,3-2-1 16,-2-4 1-16,3-3 0 15,2-3 0-15,1-4 0 16,4-2 1-16,0 0 3 16,0-11 10-16,9-3-15 15,0-6-2-15,6-3 2 0,2-6 1 16,0 1 0-16,-3-1-2 16,1-1 1-16,-3 1-2 15,-1 6 1-15,-4 2 0 16,-2 5 1-16,-3 1 0 15,1 8 0-15,-3 2 4 16,0 3 0-16,0 2-1 0,-3 2-5 16,-2 10-1-16,-2 6 1 15,0 5 3-15,1 4 3 16,0 4 2-16,5-1 0 16,1 0-1-16,0-1-1 0,0-1-2 15,5-5-1-15,6-1-1 16,5-5 0-16,2-2-1 15,8-5 1-15,1 0-25 16,2-8-37-16,0-2-98 16</inkml:trace>
  <inkml:trace contextRef="#ctx0" brushRef="#br0" timeOffset="1874.38">5434 3273 96 0,'3'-4'31'0,"-3"1"21"16,0-1 15-16,0 3-23 15,0-1 0-15,0 0-3 16,-1 2-1-16,-1-2-7 0,2 2-12 15,0 0-6-15,0 0-7 16,0 0-5-16,-3 0-2 16,3 0-1-16,-2 0 1 15,-1 0 4-15,-1 0 2 16,1 0 6-16,-1 0 0 0,1 0-2 16,-1 0-2-16,4 0-2 15,-3 0-2-15,3 0 0 16,0 0-3-16,0 0-1 15,0 0 0-15,0 0 0 16,0 0-1-16,-2-2 1 16,2 2-1-16,0-2 1 0,0 1-1 15,0 1 0-15,0 0 0 16,0 0-4-16,0 0-15 16,0 0-4-16,0 0-15 15,0 0-14-15,0 0-14 16,0 0-36-16,0 1-64 15</inkml:trace>
  <inkml:trace contextRef="#ctx0" brushRef="#br0" timeOffset="3884.26">5490 3211 245 0,'2'-4'31'0,"-2"2"-25"0,0 0 42 16,0 0-4-16,0 2-24 15,0 0-9-15,0 0-8 16,0 0 2-16,-2 4 7 16,-1 0 5-16,-1 3-3 15,-2 0-3-15,0 0 3 16,-1 2 0-16,-2 2 0 0,0 0-4 15,-3 2-1-15,0 0-2 16,0-1 0-16,-1 3 0 16,1-3-1-16,-2 1-2 15,1-1-1-15,-3 1 1 16,1-3 0-16,1-2 0 16,1-1 0-16,-1-3 0 0,1-3 1 15,1 1-2-15,2 0 1 16,-2-2-2-16,0 0 1 15,2 0-1-15,-2-4 1 16,3-3 0-16,-1-4 3 16,-1-1-2-16,2-4-2 0,0 0-1 15,1-2 0-15,3 0 2 16,-2 2 0-16,5-2-1 16,2 0-1-16,0 2 1 15,0 0-2-15,4 2 0 0,6-2 0 16,2 3 0-16,3-1-1 15,4 4 1-15,-2-2 0 16,0 4 0-16,0 0-1 16,0 3 1-16,1 4 0 15,-6 1-1-15,2 0 1 0,1 0-1 16,-1 6 0-16,-1 5 1 16,1 2 0-16,-1 1-2 15,-1 2 1-15,2 2 1 16,-2 2 0-16,0 1 1 15,-1 0 1-15,1 2-2 16,-3 1 2-16,3-5-1 16,-2 3 0-16,2-4 1 0,1-2 0 15,-1-4 0-15,3-1 1 16,-1-4 1-16,1-3 2 16,1-2 4-16,2-2 2 15,0 0 2-15,-2-8-3 0,4-4-5 16,-4 1-2-16,-1-6-2 15,-5-1 1-15,-3-1-1 16,-2-2 1-16,-3 2-1 16,-2-3-1-16,-2 4 0 15,-11 1-1-15,-6 2 0 0,-2 6-1 16,-6 2 0-16,-2 7-2 16,-6 0-2-16,-2 7-7 15,-4 11-9-15,4 7-10 16,-1 6-16-16,4-1-64 15,5 0-103-15</inkml:trace>
  <inkml:trace contextRef="#ctx0" brushRef="#br0" timeOffset="5043.37">5814 4074 192 0,'-2'0'35'0,"1"0"8"16,1-4 18-16,0-5-24 15,0 2-4-15,0-4-2 16,0 0-1-16,0 1-5 15,0-2-3-15,3 1-1 16,2 0-4-16,1 0 0 16,3 4-5-16,2 0-7 0,3 0-2 15,0 5 0-15,2 2-3 16,4 0 1-16,2 4-1 16,-3 8-1-16,1 3 0 15,0 6 1-15,-4 2 0 16,-3 0 1-16,-2 2-1 0,-8 2 0 15,-3-4 1-15,0 2 0 16,2-5 0-16,-7 1 1 16,-6-3 0-16,2-2-1 15,-2-4 1-15,2-1 0 0,3-2 0 16,-1-4-1-16,4-1 0 16,-1-3 1-16,4-1-2 15,0 0 2-15,0 0 2 16,0-5 3-16,0-5-3 15,7-5-4-15,3-6 1 16,-1-1 0-16,1-2-1 0,3-5 3 16,-1 0-3-16,-1 3 0 15,-2-1 0-15,0 3 1 16,-4 4-1-16,1 2 0 16,-5 3 0-16,1 3 0 15,2 7 1-15,-4 1-2 0,0 1 1 16,0 3-1-1,0 0-1-15,0 7-2 0,0 3 2 16,0 9 1-16,0 3 0 16,0 3 1-16,0 4 1 15,0 3 2-15,0-4 0 16,6 1 1-16,-1-1-1 0,0-4 1 16,2-1-2-16,5-5 0 15,-4-6 2-15,4-1-2 16,2-4-1-16,-1-4 1 15,8-3 0-15,-4 0 1 0,5 0-8 16,0 2-38-16,-5-4-46 16,0-6-68-16</inkml:trace>
  <inkml:trace contextRef="#ctx0" brushRef="#br0" timeOffset="5792.61">6897 4031 366 0,'-5'1'3'16,"3"1"-1"-16,2 2 3 0,0 3 3 15,2 0-4-15,6 4 9 16,4 0 2-16,3-1 0 16,2-1 0-16,-1-2-13 15,-2-3 5-15,0-4 0 16,-3 0-3-16,-1 0 7 0,-4-4 1 15,0-6 2-15,-5-1-5 16,1-1-3-16,-2-1 2 16,0 1-2-16,-5-3-3 15,-5 2-2-15,-2 1 0 16,0 3 0-16,0 3 1 16,-3 0 0-16,1 4-1 0,-1 2 1 15,1 0-1-15,1 8 1 16,-1 1 1-16,3 7 3 15,2 1 0-15,2 4 0 16,4 4 0-16,3 4 6 16,0-1 1-16,0 3-2 0,10 1-1 15,0-3-3-15,5-3-1 16,1-4-3-16,2-5 1 16,6-2 1-16,-5-8 1 15,5-4-2-15,1-3 0 16,2 0-1-16,-2-3 0 0,1-8-2 15,-2-2-15-15,-2-2-24 16,-6-3-21-16,-3-2-23 16,-5-5-80-16</inkml:trace>
  <inkml:trace contextRef="#ctx0" brushRef="#br0" timeOffset="6020.37">6944 3762 398 0,'-10'-7'8'0,"7"-3"10"16,3 3 37-16,3 3-27 16,14 0-21-16,5-2-6 15,4 5 2-15,4-2-3 0,7 3 2 16,-3 0-18-16,-2 0-48 15,-5 0-44-15,0 0-121 16</inkml:trace>
  <inkml:trace contextRef="#ctx0" brushRef="#br0" timeOffset="6621.01">7333 3630 351 0,'0'-9'8'16,"0"-2"22"-16,0 0 37 16,3 4-26-16,7 0-12 0,-1 3-14 15,3 4-9-15,1 0-5 16,-1 4-2-16,3 7 1 16,-4 6-2-16,-1 0 2 15,-2 2 1-15,-6 1-1 0,-2-2 0 16,0 0 1-16,-2-5-1 15,-6 3 1-15,-1-8 0 16,4-1 1-16,0-3 0 16,1-2 0-16,3-2-2 15,1 0 3-15,0 0 3 0,0-4-3 16,5-4-2-16,2 0 0 16,2 1 0-1,2-3-2-15,-2 4 1 0,-2 0 0 16,3 1 0-16,-2 0 0 15,-3 2 0-15,-1 2-1 0,1 1 2 16,-3 0-2-16,1 0 0 16,-1 0 0-16,0 0-1 15,-2 1 1-15,4 5 0 16,-2 3 1-16,-2-1 0 16,3 4 0-16,-1 0-1 0,-2 3 2 15,2-3-2-15,-2 2 2 16,0-2-2-16,-2 0 1 15,-5-4 1-15,-6 1 1 16,-1-3 0-16,-4 0 2 16,-2-3 1-16,-1-2 1 0,1-1-4 15,-2 0 1-15,8 0-3 16,2 0 1-16,2 0-1 16,3 0 1-16,7 0-14 15,0 0-37-15,0-7-29 16,9-2-93-16</inkml:trace>
  <inkml:trace contextRef="#ctx0" brushRef="#br0" timeOffset="7129.39">7658 3617 409 0,'-1'-9'4'0,"-3"-1"19"16,4 0 27-16,-2 3-16 16,9 0-14-16,4 4-13 0,4 3-4 15,-1 0 0 1,2 3-1-16,0 10-2 0,-1 5 0 16,-5 1-3-16,-3 3 3 15,-3 1 1-15,-4-2 1 16,0 1-2-16,0-6 0 15,-7-2 1-15,3-3 0 0,-1-4 0 16,2-5 0-16,1-2 1 16,2 0 1-16,0-4 3 15,2-6-5-15,3-4 0 16,3-4-2-16,1 0 2 16,-1-2-1-16,-1 0 1 0,0-1-1 15,-4 3 0-15,-1-2 0 16,-2 5 0-16,0 2 1 15,0 2 2-15,0 7 5 16,0 4 1-16,-3 0-9 0,-2 6 0 16,3 8 0-16,0 8 0 15,0 1 3 1,2 2 0-16,0 2 1 0,7 1-3 16,0-1 0-16,8 0 1 15,-1-2-2-15,3-4-10 16,2-4-37-16,-1-5-47 0,4-7-136 15</inkml:trace>
  <inkml:trace contextRef="#ctx0" brushRef="#br0" timeOffset="7615.34">8346 3877 402 0,'-5'0'0'16,"-14"0"10"-16,14-5 37 15,5 0 9-15,0 1-12 0,11-1-28 16,7 2-12-16,9-3 0 16,5 0-2-16,2 1 1 15,2 2-3-15,-2-1 1 16,-7 1 0-16,-3-1-4 16,-6 4-21-16,-8 0-31 0,-3 0-20 15,-7 0-33-15,0 0-66 16</inkml:trace>
  <inkml:trace contextRef="#ctx0" brushRef="#br0" timeOffset="8061.89">8473 3867 180 0,'-2'0'89'0,"-1"0"-54"15,1 0 21-15,2-3 2 16,-1 3-17-16,1 0-10 15,-2 0-8-15,2 0-5 0,0 0-12 16,0 4-8-16,0 8 8 16,2 0 5-16,-2 8 6 15,3 2-5-15,2-2 1 16,2 3-5-16,1 4 0 16,-3 0 2-16,2-1-5 15,-2 3-1-15,1-2 0 0,-2 2-2 16,-2-3 2-16,0-3 0 15,-2 0-1-15,0-3 0 16,0-2-1-16,-4-4 2 16,-4-1-1-16,3-3 2 15,-4-3 1-15,-4 1-1 0,-1-5 1 16,0 1-1-16,-4-2-1 16,0-2 0-16,-2 0-4 15,0 0 2-15,0 0-1 16,3-2-1-16,-1-3 1 15,2-5 0-15,4 3-2 0,0-3-8 16,2 0-7-16,2 0-8 16,4 1-15-16,3 2-25 15,1-5-39-15,0-1-118 16</inkml:trace>
  <inkml:trace contextRef="#ctx0" brushRef="#br0" timeOffset="8732.19">8870 4249 303 0,'-5'0'10'0,"3"-3"18"16,-3 0 24-16,2 3-20 15,-4 0-11-15,2 0-7 0,-2 3-2 16,2 8 7-16,0 7 0 15,1 2 0-15,4 3 0 16,0 0 2-16,0 2-5 16,7-4-6-16,5-1-4 15,3-8-2-15,3 1 1 0,0-6 6 16,-1-5 3 0,4-2-1-16,-3 0-1 0,-2-5-2 15,-2-8-3-15,-5 1-3 16,0-3 2-16,-6 0 0 15,-3-5-3-15,0 0-1 0,0-2-1 16,-7-1-1-16,-1 1 1 16,-6 0-3-16,1 1-11 15,-6 3-6-15,4 4-3 16,-2 4-5-16,1 5 0 16,5 5-17-16,6 0-25 0,1 0-26 15,4 3-58-15</inkml:trace>
  <inkml:trace contextRef="#ctx0" brushRef="#br0" timeOffset="9032.28">9369 3826 486 0,'6'-18'-14'0,"-4"3"27"15,-4 9 27-15,2 0 5 0,-4 6-23 16,-5 3-20-16,1 12 0 16,-4 8 0-16,2 5 5 15,-1 7 5-15,4 4 2 16,1 0-6-16,6 2-2 16,0-2-4-16,0-1-2 0,2-2 0 15,6-1 1-15,2-6-1 16,2-3-8-16,3-2-14 15,1-6-22-15,1-8-27 16,3-5-33-16,-1-3-82 16</inkml:trace>
  <inkml:trace contextRef="#ctx0" brushRef="#br0" timeOffset="9594.08">9639 3892 423 0,'0'-11'3'0,"0"2"23"16,0 5 17-16,0 4 12 16,0 4-47-16,0 12-9 15,0 8 3-15,0 2 2 16,0 0 2-16,0 3-4 16,0-2 1-16,3-2-2 0,1-3-1 15,-3-7 2-15,4-2-3 16,-3-4 2-16,-1-2-1 15,3-5 1-15,-1-2 0 16,4 0 2-16,4 0 0 0,2 0-1 16,3 0-2-16,2-6 1 15,0 3-1 1,1 1 0-16,1-1 0 0,0-1-1 16,0 1 2-16,-4-1-1 15,0-2-1-15,-6 3 1 16,-2-2 1-16,-2-6-1 15,-5 0 4-15,-1-1-2 0,0-4-1 16,0-1 0-16,-3 0-1 16,-2 1 3-16,-3 4 3 15,2-1 1-15,3 6 2 16,0 2 3-16,1 3-2 16,-2 2-5-16,1 0-6 0,-1 10 1 15,3 5 0-15,1 2 5 16,0 8 3-16,0 0-1 15,0 0-1-15,3 0-3 16,1 2-1-16,1-6-2 16,-3 0 1-16,-1-3-1 15,1-1 0-15,-2-3-4 0,0-2-20 16,2-1-22-16,-1-2-27 16,5-5-28-16,0-4-85 15</inkml:trace>
  <inkml:trace contextRef="#ctx0" brushRef="#br0" timeOffset="10121.94">10078 3950 441 0,'12'-13'2'16,"-3"-2"5"-16,4 5 13 15,2 3 25-15,-1 7-15 16,-1 0-19-16,0 7-9 16,3 6-1-16,-5 7-1 15,-3 3 0-15,-1 2 2 0,-6-1-2 16,-1-1 0-16,0-4-2 16,0-1 0-16,-6-5-3 15,1-3 4-15,1-6 1 0,1-1 1 16,3-3-1-16,0 0 5 15,0-3 0-15,5-9-3 16,5-3-2-16,0-3 1 16,4-1-1-16,1-3 0 15,-3-1 0-15,3 0 1 0,-5-3-2 16,-3 5 1-16,3 1 1 16,-6 3-1-16,-1 4 0 15,-3 5 1-15,0 5 3 16,0 3 0-16,-5 6-4 15,-3 8 1-15,1 4 1 0,2 4 4 16,0 3 4-16,3 1-4 16,2 1-2-16,0 0-1 15,0-4-2-15,0-1 0 16,8-6-1-16,1-2 0 16,3-5-13-16,1-2-12 15,4-5-20-15,-3-2-29 0,-4 0-39 16,5-9-119-16</inkml:trace>
  <inkml:trace contextRef="#ctx0" brushRef="#br0" timeOffset="10377.9">10411 3790 373 0,'2'-14'34'15,"1"1"27"-15,5 6 12 16,1 6-17-16,3 1-32 15,3 5-15-15,0 13 5 0,5 7 0 16,1 3-4-16,-4 8 0 16,-2-1-4-16,-5 3 0 15,-4-3-2-15,-6 3-1 16,0-6-2-16,-2 0-1 16,-7-2 1-16,-6-1 0 0,3-2-5 15,-5-4-27-15,2-3-20 16,-2-6-46-16,0-5-86 15</inkml:trace>
  <inkml:trace contextRef="#ctx0" brushRef="#br0" timeOffset="11245.37">11124 3937 343 0,'3'-13'13'0,"-3"1"5"16,0-4 34-16,0 4-6 16,0-4-19-16,-3 4-10 15,-6-1-8-15,0 5-1 16,-4-1-3-16,-1 3-3 16,-4 6-2-16,0 0 1 0,2 0-1 15,-2 11 0-15,0 4 1 16,4 6 0-16,-1 2 2 15,8 4 4-15,0 1 2 16,7-1-2-16,0 0-2 0,7-2-2 16,7-6-2-16,3-5 0 15,6-4 2-15,0-5 1 16,-1-5 5-16,3 0-1 16,-3-4-2-16,-3-10-1 15,-2 0-1-15,-3-6 2 0,-3-1 4 16,-4-3-4-16,-2-1-2 15,-1-3-2-15,-3-2-1 16,-1-2-1-16,0 0 1 16,0-3-1-16,-1 5-1 15,-1 2 2-15,-3 5-1 0,1 4 0 16,1 6 0-16,1 4 0 16,-1 4-1-16,3 5 2 15,0 0-1-15,0 7-4 16,0 8 3-16,0 9 2 15,3 4 0-15,2 8 3 0,4 1 0 16,-2 0 3-16,0 3-4 16,-1-5-1-1,1 0-2-15,-2-7 1 0,-1-4-1 16,-1-5 2-16,-1-4-2 16,4-5-14-16,-1-3-17 15,1-2-23-15,1-5-28 0,1 0-25 16,0-9-91-16</inkml:trace>
  <inkml:trace contextRef="#ctx0" brushRef="#br0" timeOffset="11710.63">11325 3864 72 0,'5'-11'340'16,"2"-2"-300"-16,0 3 11 15,6 2 14-15,1 3-29 16,1 5-20-16,-1 0-11 15,5 3-3-15,-6 12-1 0,1 5-1 16,-2-1 1-16,-5 6-2 16,-3 0 0-16,-4-3 2 15,0 2-2-15,0-7-3 16,-8-2 3-16,3-4 0 16,3-4 1-16,1-3 1 15,1-4-1-15,0 0 3 0,1-2 4 16,8-8-5-16,2-6-2 15,3-3 1-15,1 0-1 16,-1-4 1-16,-4 0-1 16,2-4 0-16,-5 0 1 15,-2 3-1-15,-3 2 1 0,-2 2-1 16,0 8 0-16,0 0 3 16,0 10 8-16,-2 2-3 15,-3 0-7-15,1 8-1 16,-1 8-1-16,3 7 3 0,2 4 5 15,0 1 3-15,0 0-2 16,0 1-2-16,6-4-4 16,-1-3-1-16,4-4 0 15,0-4 0-15,0-1-6 16,3-6-30-16,3-7-23 16,2 0-73-16</inkml:trace>
  <inkml:trace contextRef="#ctx0" brushRef="#br0" timeOffset="42758.32">18046 4111 270 0,'-5'-2'11'16,"0"-5"35"-16,1-3 8 15,3 0-6-15,-1 2-18 16,2-2-7-16,0 2-6 15,0 1-2-15,8 0 0 0,1 2-4 16,6 0-7-16,1 4-1 16,2 1 0-16,-1 0-1 15,4 11-1-15,-1 1-1 16,-5 6 2-16,0 3-2 16,-4 0 0-16,-3 4 1 0,-2 3-1 15,-6-4 1-15,1 3 0 16,-1-2 0-16,-5-4 1 15,-5-3 0-15,-1 0 2 16,-2-5 5-16,1-2 2 16,0-3-2-16,4-3-2 15,1-5-2-15,2 0-1 16,1 0 1-16,4 0 1 0,0-6-1 16,0-9-3-16,11 1-2 15,1-4 0-15,3-3 1 16,2 1-1-16,0-5 1 15,0 2-1-15,0 0 0 0,-3 0-2 16,0-1 1-16,-1 3-1 16,0 1 0-16,-5 3 4 15,-1 0-4-15,-1 5 4 16,-2 1-2-16,-2 4 0 16,-2 0 0-16,0 6-2 0,0-1 1 15,-2 2-2-15,-2 0 1 16,-5 4 0-16,0 7 0 15,1 4 1-15,-2 4 1 16,5 4 1-16,-2 6 1 16,5-3 2-16,2 5-1 15,0-4 1-15,3 0-2 0,8-3 0 16,4-4 0-16,2-2-1 16,5-6 0-16,2 1 1 15,1-6-5-15,4-2-19 16,-1 1-26-16,0-6-43 15,1 0-49-15</inkml:trace>
  <inkml:trace contextRef="#ctx0" brushRef="#br0" timeOffset="43034.32">18988 4020 415 0,'-7'-3'14'0,"4"-8"10"15,3 7 24-15,8 1-19 16,7 0-14-16,9 2-7 16,5 1-2-16,5 0-3 15,2 0 1-15,-2 0-3 16,-2 0 0-16,-5 0 0 0,-2 0-4 15,-6 0-30-15,-5 0-20 16,-7 0-35-16,-4 1-61 16</inkml:trace>
  <inkml:trace contextRef="#ctx0" brushRef="#br0" timeOffset="43399.4">19173 4013 319 0,'-4'0'9'16,"1"0"14"-16,2 1 25 16,1 3-15-16,0 2-20 0,0 4 7 15,0 6 5-15,4 1 0 16,0 4 1-16,-1 5-3 16,0 3-2-16,3 3-5 15,-3 2-3-15,-1 0-3 0,0 2-3 16,-2-4 0-16,0-2-1 15,0-7-1-15,-4 0 0 16,-3-4 2-16,0-7 1 16,-4 1 0-16,-1-5-1 15,0 0-2-15,-3-3-1 16,-1-1 0-16,-4-4-1 16,3 0-1-16,-4 0 0 0,5 0-2 15,2 0-2-15,1-8-13 16,4-1-14-16,0 2-12 15,6-4-24-15,3 3-35 16,0-3-88-16</inkml:trace>
  <inkml:trace contextRef="#ctx0" brushRef="#br0" timeOffset="43849.37">19429 4414 373 0,'-2'-5'18'16,"-3"-2"21"-16,0 0 13 15,-3 1-11-15,3 3-12 0,-2-1-15 16,1 3-6-16,0 1-5 16,-2 0 0-16,1 0-3 15,-2 5 1-15,-1 5 1 16,3 3-1-16,2 3 1 15,2 2 0-15,3 2 4 16,0 1-1-16,0-3 0 0,8 1-1 16,2-3-2-16,4-1 1 15,-2-4 0-15,1-5 3 16,1-4 5-16,3-2 3 16,-3 0 5-16,-1-2-2 0,-1-8-3 15,1-2-3-15,-4-3-3 16,-2-1-2-16,-2-2-2 15,-3-1-4-15,-2 1 0 16,0-2 0-16,-4 4-2 16,-6 0-11-16,-5 3-8 0,-2 6-6 15,-2 2-5-15,2 3-7 16,-2 2-17-16,6 0-17 16,3 0-33-16,8 2-85 15</inkml:trace>
  <inkml:trace contextRef="#ctx0" brushRef="#br0" timeOffset="44181.3">19906 3949 424 0,'0'-12'10'0,"-5"-1"12"15,0 6 24-15,-4 3-11 16,0 4-16-16,-4 0-10 0,1 11-1 16,-1 8 2-16,4 6 5 15,-1 7-3-15,0 6 3 16,5 3-1-16,3 2-4 16,-1 3 2-16,4-1-7 15,-1-2-4-15,0-6 1 16,4-1-1-16,1-8 0 15,3-1 0-15,1-7-7 16,-1-6-11-16,4-3-8 0,0-4-12 16,0-4-22-16,5-3-39 15,-5 0-70-15</inkml:trace>
  <inkml:trace contextRef="#ctx0" brushRef="#br0" timeOffset="44807.47">20113 4100 468 0,'0'-10'-13'0,"0"2"31"15,0 3 32-15,0 5 1 0,0 0-33 16,0 9-21-16,0 9 6 16,0-2 5-16,0 9-1 15,0 0-3-15,0 0-2 0,0-2-2 16,0 0 1-1,0-3-1-15,0-4 1 0,0-4 0 16,0-2-1-16,0-2 2 16,0-4-1-16,-2-1 0 15,2-3-1-15,0 2 1 16,0 0 0-16,0-2-1 0,2 0 0 16,5 0 2-16,4 0-2 15,1 1 0-15,7-1 1 16,-5 0 1-16,4 0-4 15,-1 0 2-15,0 2 2 16,1-2-2-16,-4 0 0 0,-1 0 0 16,-4-3 0-16,-2-2 0 15,-2-2 1-15,-1 0 1 16,-2-5-1-16,-1 2 0 16,-1-4 0-16,0 0-1 15,0-1 0-15,0 1 1 16,0 3-2-16,0 1 2 0,0 2-1 15,0 3 2-15,0 5 3 16,0 0 3-16,0 0-5 16,0 5-5-16,-1 10 2 15,-3-1 2-15,4 7 2 0,-2 1 2 16,2 1 0-16,-1 0-2 16,-1-1 0-16,2-3-3 15,-2-1 0-15,0-2 0 16,1-4-1-16,-1-1 1 15,0-4-3-15,0 0-14 0,1-3-11 16,1 0-12-16,0-4-24 16,0 0-12-16,8 0-27 15,1-13-209-15</inkml:trace>
  <inkml:trace contextRef="#ctx0" brushRef="#br0" timeOffset="45352.56">20469 4143 420 0,'5'-12'10'15,"0"-1"26"-15,4 2 27 0,2 4-11 16,-2 2-29-16,3 3-15 16,1 2-5-16,-2 3-3 15,2 10 0-15,-1 3-1 16,-3 8 0-16,-1-1 1 0,-5 1-1 15,-3 0-1-15,0 1-6 16,0-6-5-16,-6-2 8 16,-1-3 3-16,0-5 2 15,2-4 0-15,2-1 1 16,1-4 0-16,2 0 3 16,0-2 9-16,0-9-5 15,5-2-5-15,5-2-2 0,-1-3 0 16,4-2-1-16,3-3 1 15,-3 1 0-15,1 0-2 16,-1 0 0-16,-1-1-1 16,-5 7 2-16,-1-2 0 0,-4 7 0 15,0 4-1-15,-2 1 2 16,0 3-1-16,0 3 1 16,-8 0-1-16,1 9-1 15,-5 3 2-15,2 8 2 16,1-2 1-16,3 7 3 0,-1-2-2 15,5 0 0-15,2 0 1 16,0-1-3-16,2-1-1 16,6-4 0-16,1-2 0 15,4 0-1-15,-1-5-11 16,3-3-16-16,-1-1-16 16,-2-6-22-16,3 0-33 0,-3-2-69 15</inkml:trace>
  <inkml:trace contextRef="#ctx0" brushRef="#br0" timeOffset="45638.71">20841 3981 390 0,'1'-9'11'0,"1"1"7"15,3 4 48-15,2 2 1 16,3 2-34-16,2 2-18 15,5 8-1-15,0 7 1 0,1 3-3 16,2 5-2-16,-4 2 0 16,-5 6-3-16,-3-3 1 15,-5 4 0-15,-3-4-1 16,0 2-1-16,-8-4-1 0,-2 0-2 16,-3-6-1-16,-7 1-1 15,2-3-1 1,-5-2-7-16,-4-4-39 0,-3-1-40 15,-4-6-118-15</inkml:trace>
  <inkml:trace contextRef="#ctx0" brushRef="#br0" timeOffset="46339.31">16879 3934 391 0,'0'-16'6'16,"0"4"15"-16,0 2 43 15,0 7-20-15,0 3-17 16,-2 3-16-16,2 15-13 15,-3 6 5-15,3 5 7 16,-2 8 5-16,2 4 1 0,-2 4-4 16,2 1-3-16,0-1-2 15,-2-4-1-15,1-4 0 16,1-7 0-16,-2-5 3 16,2-3 1-16,0-10-2 0,0-3-2 15,0-3-1-15,7-1 2 16,7-5 2-16,4 0 1 15,4 0-3-15,7 0-4 16,0 0-2-16,1 0 0 16,1 0-1-16,1 0-2 15,-1 0-26-15,-3 0-21 16,-2 0-13-16,0 0-20 0,-4-4-34 16,1-8-143-1</inkml:trace>
  <inkml:trace contextRef="#ctx0" brushRef="#br0" timeOffset="46968.42">17486 3868 426 0,'0'-22'11'0,"0"2"-2"15,-5 2 15-15,3 3 22 0,-4 3-12 16,-1 3-14-16,0 3-12 15,2 2-4-15,-4 2-4 16,-1 2-1-16,2 0 3 16,-1 3-5-16,-1 6 3 0,3 4-1 15,4 1-2-15,1 1 2 16,2 6-2-16,0 2 1 16,4-1 2-16,6-3-1 15,7 4 2-15,1 0-1 16,0 2 1-16,0-3-2 15,-2 0 1-15,-3 1-1 0,-5-4-7 16,-6 2-2-16,-2-5 5 16,-2-2 3-16,-10-3 2 15,-3 0-1-15,-3-6 4 16,1-2 3-16,-2-3 5 16,5 0-2-16,1 0 0 0,6 0-2 15,2-3 1-15,3 0-2 16,2-1-2-16,0 1-4 15,0 1 2-15,2 0-3 16,3 2 0-16,2 0-1 16,1 5 0-16,3 7-1 0,-3 7 2 15,0 4 2-15,-1 4 2 16,-3 4 4-16,-3 4 4 16,-1 0 1-16,0 1 2 15,0 2 1-15,-5-3 2 16,0 1-2-16,-3-1-3 15,4-3-2-15,1 1-4 0,1-6-1 16,2-4-4-16,0-4 1 16,0-3-1-16,7-3 0 15,8-6 0-15,-1-2 1 16,6-5-3-16,5 0-28 0,1-3-44 16,6-11-85-16</inkml:trace>
  <inkml:trace contextRef="#ctx0" brushRef="#br0" timeOffset="47992.59">21297 3708 429 0,'-6'-16'14'0,"0"0"2"16,6 2 30-16,0 1-20 16,0 2-13-16,12 7-8 15,2 0-1-15,2 2-2 16,3 2-2-16,-2 3 2 15,-1 12-4-15,-1 5 2 0,-5 1-2 16,-5 8 2-16,-1 6 2 16,-4 1-2-16,0 3 3 15,-2-1 2-15,-7 4 6 16,2-5 5-16,-1-1-1 16,0-2-3-16,4-5 0 15,4-4-3-15,0-2 0 16,7-4-3-16,8-3 2 0,1-4 0 15,7-3 0-15,3-3-1 16,-3-2-4-16,1-4-1 16,-3 0 0-16,-1 0 0 15,-8 0-1-15,-2-6 0 0,-3 1 1 16,-7-1 0-16,0 1-3 16,0 2 1-16,-7-1-2 15,-7 2-1-15,2 2 1 16,-1 0 1-16,-1 7 0 15,-1 7 0-15,3 4-1 16,4 4 0-16,-6 6 1 16,7 4 1-16,0 3 0 0,1 0 1 15,-1 3 4-15,6 1 1 16,-3-3 0-16,1-2 0 16,1 0-1-16,0-1-1 15,0-4 0-15,-1-2-1 0,-1-3 1 16,3-2-2-16,-7-2 0 15,3-6-1-15,-1-1 0 16,-1-7 1-16,-1 2 1 16,-4-4 1-16,-2-4 1 0,-2 0 0 15,-3 0 0-15,-1 0-3 16,-6-8-2-16,1 3 1 16,-4-4-1-16,-5 0-21 15,-7 0-33-15,-4-1-56 16,-3-7-123-16</inkml:trace>
  <inkml:trace contextRef="#ctx0" brushRef="#br0" timeOffset="51098.57">16511 5697 348 0,'-5'0'12'15,"1"0"-6"-15,4 0 25 16,0 0 14-16,4 2-24 16,6-1-12-16,5 3 4 0,2-3 5 15,5 3-5-15,-2-2-1 16,2 0-3-16,-3-2-5 15,-2 0-1-15,0 0-3 16,-4 2 2-16,-2-2 0 16,-3 0-2-16,-2 2 0 15,0-1-12-15,-6 1-16 0,0 1-14 16,0 1-23-16,0 1-9 16,-8 1-43-16,-1-2-21 15</inkml:trace>
  <inkml:trace contextRef="#ctx0" brushRef="#br0" timeOffset="51308.08">16565 5816 194 0,'-5'4'41'0,"1"-4"9"16,1 2 14-16,3-2-10 0,0 0 3 16,3 0-30-16,6 0-3 15,3 0 2-15,6 0-1 16,6 0-4-16,1 0-3 15,0-4-4-15,2-1-6 0,-2 1-7 16,0 0 0-16,-3 3-1 16,-4-1-28-1,-4-3-69-15,-3-4-172 0</inkml:trace>
  <inkml:trace contextRef="#ctx0" brushRef="#br0" timeOffset="53385.15">17963 5588 122 0,'-10'5'74'0,"1"1"-65"16,2-5 34-16,1 1 19 16,3-2-19-16,-1 0-3 15,4 0 4-15,-2 0-10 0,2 0-4 16,0 0-6 0,0 0-4-16,9 0 0 0,6 0-2 15,2 0-1-15,7 0-1 16,5 0-4-16,1 0-3 15,2 0 2-15,2 0-4 16,-1 0-2-16,-4 0-4 0,-4 0 0 16,-3 0 1-16,-7 0 0 15,0 0 0-15,-4 0 0 16,-6 0 1-16,-2 0 0 16,2 0-2-16,-3-2 0 0,-2 1-1 15,0-1-15-15,0 0-20 16,0 2-24-16,0-5-50 15,-5 0-161-15</inkml:trace>
  <inkml:trace contextRef="#ctx0" brushRef="#br0" timeOffset="54293.18">19546 5542 187 0,'0'-4'118'0,"0"-5"-116"16,0-3 22-16,0-1 11 15,-2 2-13-15,-6-1-6 16,1 1-5-16,-3 1-1 0,1 3-1 16,-2-1-1-16,-3 5-2 15,1 1 1-15,-3 2 0 16,3 0-1-16,-3 2 0 15,4 6 0-15,-3 5 0 16,3 3 1-16,1 2 0 0,4 3-1 16,1 3 1-16,5-1 0 15,1 0 1-15,0 0-4 16,7 1 0-16,8-7 1 16,-2-2 0-16,1-3 2 15,3-5 3-15,3-7-3 0,-6 0 0 16,4 0 1-1,0-5 1-15,-2-11-1 0,0 0-2 16,-1-4-2-16,-3-4 2 16,-1-2-1-16,-2 1 1 15,-2-5-4-15,-2-2 0 16,-1-4-1-16,-1 2-1 0,0 0 0 16,-1 2 0-16,-2 4 0 15,0 6 0-15,0 6 0 16,0 7 0-16,0 2-1 15,0 7 0-15,-2 0-1 16,-1 8-1-16,0 9 3 0,1 8 0 16,2 5 2-16,0 6 2 15,0 0 2-15,0 1 1 16,8 0-2-16,-3-2-1 16,2-5-2-16,0 0-1 15,-2-5-1-15,2-3 2 0,-2-3-2 16,2-1 0-1,-4-5-14-15,-1-1-16 0,-2-1-30 16,0-3-33-16,0-2-45 16,-7-6-179-16</inkml:trace>
  <inkml:trace contextRef="#ctx0" brushRef="#br0" timeOffset="54582.67">19212 5832 398 0,'-2'6'20'16,"-15"-3"7"-16,17-1 16 15,15 0-12-15,14 2 14 16,10-1-13-16,12-1-10 16,10-1-3-16,2-1 0 0,3 0-1 15,-3 0 1-15,-7-3-11 16,-10-2-1-16,-7 3-6 15,-8-2 1-15,-11 4-2 16,-7 0 0-16,-6 0-3 16,-4 0-11-16,-3 0-17 15,-1 0-17-15,-8 6-12 0,-9-3-12 16,-1 2-52-16,-5-3-161 16</inkml:trace>
  <inkml:trace contextRef="#ctx0" brushRef="#br0" timeOffset="55245.86">19300 6215 333 0,'0'0'8'16,"0"0"-3"-16,2-6 21 15,-1 0 8-15,1 1 2 16,-2-2-15-16,-2 0-8 16,-1 1-2-16,-10-1-5 0,-1 2 0 15,-5 2-6-15,2 1 3 16,-3 2-1-16,0 0 2 16,1 2 1-16,0 6 1 15,5 3 4-15,1 3 0 16,5 3-2-16,2 0 0 0,6 3-1 15,0 1 3-15,2 3-1 16,9-3-2-16,0-3 0 16,1 0-3-16,3-4 1 15,-3-5-1-15,0-2 3 16,5-7 5-16,-7 0-1 16,7 0 0-16,-5-9-2 15,1-5-2-15,1-2 0 0,-2-6 0 16,2 1-4-16,-4-6 0 15,-3-3-2-15,1-2 1 16,-5-2-3-16,1-4 2 16,-6 1-1-16,2 3 0 0,0 2-1 15,0 7-2-15,-3 5 3 16,1 6-1-16,-2 8 0 16,0 3-1-16,1 3-1 15,-1 2-1-15,-1 12 0 0,1 6 3 16,1 5 1-1,-1 5 1-15,4 4 1 0,0 1 1 16,0 0 0-16,0-2-1 16,4 1 0-16,3-5-1 15,0-4 0-15,1-3 0 16,0-7 0-16,5 3-3 0,0-9-8 16,2 2-12-16,4-8-17 15,-2 1-27-15,1-4-21 16,3 0-62-16</inkml:trace>
  <inkml:trace contextRef="#ctx0" brushRef="#br0" timeOffset="55583.39">19643 6039 466 0,'0'-8'-1'0,"0"-2"31"0,0 4 24 16,-2 4-4-16,2 2-21 15,-2 0-20-15,1 5-9 16,1 8 0-16,-2 4 7 16,0 8 7-16,-1 4 0 15,3 3 0-15,-3 0-2 16,3 2-3-16,0 0-2 0,0 0-1 16,0-2 1-16,0-4-1 15,0 3-5-15,3-5 3 16,0-4-3-16,-1-2-1 15,-2-3 2-15,2-2-2 16,-2-6-3-16,0 1-13 0,0-4-12 16,0-2-11-16,0-4-10 15,0 0-18-15,0 0-6 16,0-6-28-16,-4-9-122 16</inkml:trace>
  <inkml:trace contextRef="#ctx0" brushRef="#br0" timeOffset="55876.13">19643 6232 9 0,'7'-16'354'15,"1"2"-321"-15,4 0 8 0,-2-1 10 16,5 5-9 0,-4 2-11-16,4 5-16 0,-3 3-5 15,0 0-2-15,1 3-6 16,-1 8 1-16,0 3-1 15,-2 1-1-15,-5 1 0 16,-1 0 0-16,-1-4-1 0,-3 2 2 16,-2-2 2-16,-6-4 5 15,-4-1 2-15,-3 1-1 16,0-5-2-16,-1 1-4 16,4-3-2-16,-3-1-1 15,3 0-1-15,0 0-26 0,4-1-53 16,1-6-93-16</inkml:trace>
  <inkml:trace contextRef="#ctx0" brushRef="#br0" timeOffset="56495.25">20442 5536 359 0,'-4'-1'15'0,"-1"-10"12"0,3 9 25 16,0 2-23-16,0 0-12 16,0 3-12-16,2 12-1 15,-2 5 10-15,1 5 11 16,-1 7-2-16,2 1-5 16,-2 3-1-16,2 0-3 0,-3-4-6 15,3-2 1-15,-2-3 2 16,2-6 2-16,0-6-2 15,0-5-3-15,0-1 0 16,2-3 0-16,6-6-1 0,6 0 0 16,1 0-3-16,5 0-1 15,2 0-2-15,3 0-1 16,2 0-2-16,1 0-16 16,-1 0-16-16,2 0-22 15,0-4-43-15,3-5-27 16,-1-3-133-16</inkml:trace>
  <inkml:trace contextRef="#ctx0" brushRef="#br0" timeOffset="57114.31">21171 5450 183 0,'0'-14'232'0,"-6"-4"-222"16,-3 3 6-16,1 0 21 15,-4 1-10-15,2 7-9 16,-1 0-12-16,-2 3-4 0,3 4-1 16,-2 0 0-16,0 2-3 15,0 5 3-15,3 4-1 16,0 5-1-16,2 2 2 16,1 0-3-16,6 1 2 15,0 1 0-15,4-1 0 16,5-1 0-16,2 2 1 0,1-4-1 15,2 2 0-15,-1-1-1 16,-1 0 0-16,0-1-2 16,-5 1-5-16,-4-4 1 15,-3 1 1-15,0-3 4 16,-5-2 2-16,-6-6 1 0,-1 1 0 16,-2-4 1-16,-1 0 3 15,4 0 1-15,2 0-1 16,2-4 2-16,3-3-3 15,4 2-1-15,0-1-1 16,0 1-1-16,0 2 0 0,4 1-1 16,3 2-1-16,-3 0 2 15,3 2-1-15,-2 10 1 16,0 4 2-16,1 4 3 16,-5 5 9-16,1 3 1 15,-2 3 3-15,0 3-2 16,0-2-1-16,0 0 1 0,-3-2-2 15,-1-3 0-15,2-4-5 16,2-1-3-16,0-7-3 16,0-2-2-16,6-4 0 15,7-4 0-15,1-3 0 0,4-2 1 16,6 0-8-16,-2-4-19 16,7-6-27-16,0-5-25 15,-2-2-40-15,2-8-119 16</inkml:trace>
  <inkml:trace contextRef="#ctx0" brushRef="#br0" timeOffset="57340.96">21589 5504 442 0,'-2'-9'2'16,"2"0"19"-16,0 4 29 0,7-1-6 15,6 1-19-15,7 2-15 16,5-1-5-16,2 1-2 16,2 1 0-16,-1 0-1 0,0 2-3 15,-5 0-8-15,-5 0-30 16,-5 0-35-16,-8 4-32 16,-5-1-78-16</inkml:trace>
  <inkml:trace contextRef="#ctx0" brushRef="#br0" timeOffset="57651.75">21743 5479 196 0,'-5'0'75'16,"2"0"-28"-16,1 3 12 15,0 1-9-15,1 3-5 16,-1 4-6-16,2 3-7 0,0 3 1 16,0 2-6-16,0 4-5 15,0 2-3-15,0 0-6 16,0 2-4-16,0 1-3 15,0 1-3-15,0-2 1 16,0-4-1-16,-2-2 0 16,-4-3-1-16,-3-3-1 15,-1-5 1-15,-5-1 1 0,-1-4-1 16,-4-3 1-16,-2-2-2 16,3 0 0-16,1 0 0 15,2 0-1-15,3-5 0 16,3 0-14-16,3-4-21 0,3 0-10 15,4-4-39-15,0 1-70 16,16-3-215-16</inkml:trace>
  <inkml:trace contextRef="#ctx0" brushRef="#br0" timeOffset="58051.08">21943 5777 344 0,'0'-5'62'16,"0"-2"-41"-16,0-3 25 0,0 5 0 16,-8 2-9-16,1 3-18 15,-1 0-14-15,-1 0-4 16,-2 5 4-16,2 8 6 16,0 1-3-16,1 6 1 15,5 1 0-15,3 0-2 16,0 1 1-16,2-4-2 0,11 0-3 15,-1-6 0-15,5-2-2 16,0-2 1-16,0-5-1 16,0-3 2-16,0 0 3 15,0 0 5-15,-2-5 0 16,-3-6-3-16,-1 0 2 16,-5-1 0-16,-1-2-6 15,-5 1-1-15,0-4-1 0,-2 2-2 16,-7-1 1-16,-2-2-2 15,-1 6-10-15,-5-1-15 16,0 5-12-16,0 4-19 0,2 2-27 16,1-2-38-16,9 2-120 15</inkml:trace>
  <inkml:trace contextRef="#ctx0" brushRef="#br0" timeOffset="58370.92">22427 5424 481 0,'0'-14'-4'16,"0"-1"14"-16,0 6 24 0,-3 4 6 15,-4 5-17-15,-2 1-11 16,-2 16-6-16,0 6 4 15,1 4 1-15,-1 9 3 0,2 3-1 16,0 0 0-16,4 3-3 16,1-2-3-16,2-1-2 15,2-5-3-15,0-2-2 16,8-5 1-16,2-5 0 16,4-3-11-16,-1-6-16 15,3-5-13-15,-1-2-28 0,-1-6-36 16,1 0-85-16</inkml:trace>
  <inkml:trace contextRef="#ctx0" brushRef="#br0" timeOffset="58943.38">22597 5517 436 0,'1'-13'30'16,"1"8"9"-16,-2 3 17 15,0 2-21-15,0 3-29 0,0 10-5 16,0 6 3-16,0 5 3 16,2 1 3-16,-4-1-5 15,-1 2-3-15,1-3-1 16,0-2 0-16,0-4 1 16,1-4-3-16,1-1 2 0,0-6-1 15,0-2 1-15,0-4-1 16,0 2 0-16,5-2 0 15,4 0-1-15,3 0-1 16,3 0-3-16,-1 0-1 16,1 0 0-16,0 0-2 15,2 0 0-15,-2 0 2 0,0-2 1 16,-3 0 5 0,2-3 0-16,-6-2 1 0,1-1-1 15,-4-2 0-15,1-1 4 16,-2-3-3-16,-2-2 2 15,-1 0 1-15,1-2-2 0,-2 2 1 16,2 2-1-16,-2 1 2 16,0 4 1-16,0 2 1 15,0 4 2-15,0 3-3 16,0 0-2-16,-2 7-3 16,-1 7 1-16,1 6 8 0,-2-1 2 15,1 8-1-15,3-2-3 16,-3-2-4-16,1 2-2 15,1-3 0-15,-1-1 0 16,2-3-1-16,-2-4-9 16,2 0-13-16,0-1-14 0,0-4-28 15,0-2-32-15,4-5-50 16</inkml:trace>
  <inkml:trace contextRef="#ctx0" brushRef="#br0" timeOffset="59491.3">22992 5565 427 0,'9'-15'15'0,"-1"1"11"16,4 3 31-16,0 4-11 15,0 4-22-15,1 3-13 16,-2 0-9-16,2 9 2 15,-6 5-4-15,0 6 0 16,-4 3 1-16,-3 1-2 0,0 2 2 16,0-5-3-1,-3-1-6-15,-1-6 0 0,-3-1 2 16,4-3 4-16,-3-6 1 16,4 0 0-16,2-4 3 15,0 0-1-15,0 0 5 16,2-6-5-16,6-3 0 0,2-3-1 15,0-1 0-15,2-1 1 16,0-4-1-16,-2 2 0 16,2-3 0-16,-5-1 0 15,1 2 0-15,-1 0 1 16,-2 0-1-16,-5 6 2 0,3 1 3 16,-3 4 0-1,0 3 2-15,0 2-1 0,0 2-2 16,0 2-4-16,-7 9 0 15,1 5 2-15,1 4 5 16,-2 1 2-16,4 2-3 0,-1 2-2 16,4-1-2-16,0-3-1 15,0 0 1 1,0-3-2-16,2-3-2 0,5-1-12 16,3-5-15-16,0-2-24 15,2-4-35-15,0-3-53 16,1 0-192-16</inkml:trace>
  <inkml:trace contextRef="#ctx0" brushRef="#br0" timeOffset="59796.7">23311 5443 396 0,'4'-11'11'15,"-1"1"26"-15,5 5 27 16,1 3-6-16,-1 2-34 15,6 2-13-15,-2 10-4 0,3 6 6 16,-1 2 1-16,-1 5-4 16,-1 1-4-1,-3 1-2-15,-4 0-2 0,-3 0 2 16,-2-1-3-16,0-2-1 16,-6-1 1-16,-4-3 0 15,-2-3-1-15,2-1 0 0,-2-3 0 16,2-6-4-16,2 0-16 15,-1-2-8-15,4-1-15 16,-2-4-30-16,7 0-16 16,-1-4-53-16</inkml:trace>
  <inkml:trace contextRef="#ctx0" brushRef="#br0" timeOffset="60458.27">23542 5315 379 0,'8'-13'2'16,"4"-4"14"-16,2 3 36 16,1-1-5-16,0 5-13 15,2-1-13-15,2 2 0 0,0 3-4 16,1 2-6-16,-2 1-9 15,-2 3 0-15,-1 0 1 16,-3 3 0-16,-5 7-3 16,-2 2 0-16,2 6 0 0,-7 0 0 15,0 4 0-15,0 0 1 16,-2 3-1-16,-4 0 2 16,0 2 3-16,1 0 0 15,0-6 0-15,3 1 3 16,2-1 0-16,0-3-2 0,2-2-1 15,8-4 0 1,2 1-3-16,0-4-1 16,2-2 0-16,-1-3 1 0,1-1-1 15,-3-3 0-15,0 0 0 16,-3 0-1-16,-4-5 1 16,0 0 0-16,-2-3-1 0,-2 3 0 15,0 0-1-15,0 3 0 16,-6 2-1-16,-3 0 0 15,1 4 1-15,-4 6 1 16,2 3 2-16,-1 3 2 16,3 3-3-16,1 3 1 0,2 1-1 15,3 4 1-15,2-2 1 16,0 1 3-16,0 0 2 16,0-2-3-16,0-2 1 15,0 1 0-15,0-3 0 16,0-4 0-16,-3 0 0 15,-1-5 0-15,-2 1-1 0,-4-5-1 16,-1 2 0-16,-1-2-1 16,-3-3-1-16,-2 1 0 15,-5-3 0-15,-3 0-1 16,-4 0-3-16,-5-2-65 0,2 0-122 16</inkml:trace>
  <inkml:trace contextRef="#ctx0" brushRef="#br0" timeOffset="61237.71">16721 7559 257 0,'-10'0'24'15,"2"0"28"-15,2 0-3 0,3 0-5 16,-1 0-3-16,4 0-7 15,0 0-3-15,9-2-10 16,8 2-3-16,6-1 0 16,4 1-4-16,4 0-6 15,0 0-5-15,-2-2-2 16,3 2-1-16,-6 0 0 0,-3 0-12 16,-1 0-23-16,-8 0-28 15,-4 0-28-15,-7 0-94 16</inkml:trace>
  <inkml:trace contextRef="#ctx0" brushRef="#br0" timeOffset="61464.78">16787 7693 349 0,'-8'0'15'0,"2"0"17"16,5 0 35-16,1 0-13 15,3 0-10-15,9-2-29 16,8-1 1-16,4-1-1 16,5 1-6-16,1-3-2 15,1 2-3-15,1 1-4 16,-3 1 1-16,-6 2-34 0,-5-3-58 16,-6-4-155-16</inkml:trace>
  <inkml:trace contextRef="#ctx0" brushRef="#br0" timeOffset="66287.62">17539 10110 228 0,'6'-14'4'15,"-2"-3"5"-15,1 3 36 0,2-4 3 16,-3 0-12-16,0 2-7 15,1 2 1-15,0 0 3 16,-3 5 0-16,-2 2 0 16,2 5-5-16,-2 2-11 15,0 2-12-15,0 8-4 0,0 10 10 16,0 5 5-16,0 6 1 16,0 4-2-16,0 1-1 15,2 3-3-15,-4 1-4 16,2-2-2-16,0-2-2 15,0-4-1-15,0-5 0 16,5-7 0-16,0-3 2 0,5-6 1 16,2-1 0-16,1-6 1 15,1 1 2-15,5-4 0 16,-2 1-4-16,5-2-2 16,0 0-1-16,0 0 0 15,2 0 0-15,-2 0-2 0,-1 0 0 16,-1 0-13-16,-4 0-9 15,0 0-11-15,-1 0-14 16,-1 0-30-16,-2 0-37 16,1-3-112-16</inkml:trace>
  <inkml:trace contextRef="#ctx0" brushRef="#br0" timeOffset="66900.98">18391 9992 460 0,'-7'-19'-7'0,"-2"1"12"16,-1-2 14-16,-2 6 11 0,4 1-8 16,-7 4-16-16,3 4 0 15,-2 5-3-15,0-2-2 16,2 5 0-16,-1 9-2 15,3 2 2-15,1 4-2 16,3 1 1-16,2 1 0 16,4 3 0-16,0 0 1 0,2 2-1 15,8 0 0-15,-2 2 1 16,1 0-1-16,-2-4 2 16,-2 0-2-16,-2 0 0 15,-3-3 1-15,0-2-2 16,-3-4 1-16,-7-5 0 15,1 0 0-15,-3-3 2 0,1-5-1 16,0-1 5-16,1 0 1 16,4 0-1-16,0-6 0 15,5-1-2-15,1 2-1 16,0-2-2-16,0 4 0 16,0-3-1-16,5 6 0 0,3 0-1 15,-5 0 2-15,4 9 2 16,0 3 4-16,-2 8 1 15,-1 5 8-15,-2 0 2 16,-2 5 2-16,0 1-3 16,0-1 2-16,0 0-2 15,-6 1-2-15,3-4-2 0,1-1-5 16,0-7-3-16,2-2-1 16,0-5-1-16,6-3-3 15,7-5 2-15,1-2-1 16,8-2-3-16,3 0-18 15,4-7-23-15,3-6-27 0,0-3-54 16,6-5-95-16</inkml:trace>
  <inkml:trace contextRef="#ctx0" brushRef="#br0" timeOffset="67139.33">18885 10053 487 0,'-2'-4'16'0,"-5"-5"17"16,7 2 10-1,2 3-5-15,12 3-20 0,9-1-12 16,8-1-1-16,3 1-5 16,1 0 3-16,-3 2-3 15,-3 0-11-15,-10 0-22 16,-6 0-37-16,-10 0-23 0,-3 0-50 15,-1 2-34-15</inkml:trace>
  <inkml:trace contextRef="#ctx0" brushRef="#br0" timeOffset="67451.39">18981 10026 251 0,'-7'0'62'0,"4"0"-7"16,1 0 7-16,0 2-3 15,2 3-16-15,0 2-17 16,0 8 10-16,0-1-8 15,0 7 2-15,0 4-5 16,2 4-2-16,0 1-4 0,0 4-4 16,-1 0-2-16,1 2-4 15,0-4-3-15,-2-4-3 16,0-3 0-16,0-3-1 16,0-5-1-16,-5-4 0 15,-2-4 0-15,-4 0 0 16,2-6 1-16,-4-1-1 0,-3-2 0 15,-2 0 0-15,0 0 1 16,1-2-2-16,-2-5-3 16,4 2-13-16,2-2-17 15,4 0-23-15,2-6-23 0,7 1-46 16,0-3-136-16</inkml:trace>
  <inkml:trace contextRef="#ctx0" brushRef="#br0" timeOffset="67863.93">19234 10336 443 0,'0'0'21'0,"0"-3"10"16,-7-2 10-16,0 3-13 15,0 2-6-15,1 0-11 0,-1 0-4 16,-3 7 5-16,1 6 1 15,1 1-2-15,0 4 4 16,2 3-3-16,5-2-1 16,1 1-3-16,0 0-5 0,7-3 1 15,7-2-2-15,4-1 1 16,2-5 1-16,0-5 0 16,1-4 0-16,-1 0 0 15,-2 0 3-15,-2-7 0 16,-3-6-1-16,-2 2 5 15,-6-7 1-15,-2 4-2 0,-3-4-4 16,0 0-3-16,-1-1-3 16,-8-1 1-16,-6-1-2 15,1 1 0-15,-4 2-12 16,-3 4-9-16,-1 5-11 0,-2 5-11 16,7 4-16-1,-1 0-29-15,6 0-47 0,8 0-137 16</inkml:trace>
  <inkml:trace contextRef="#ctx0" brushRef="#br0" timeOffset="68198.39">19653 9973 507 0,'0'-18'11'15,"0"0"10"-15,-2 7 37 0,-6 2-14 16,-1 5-13-16,-6 4-17 16,3 4-4-16,-3 14 1 15,1 7 1-15,-2 7 0 16,3 5 6-16,3 8-8 16,2 2 1-16,5 3-4 15,3 0-4-15,0-4-1 0,1-2 1 16,11-4-3-16,0-6 2 15,2-8-1-15,1-2-1 16,0-9-3-16,2-2-9 0,-5-2-12 16,3-5-14-16,-1-1-26 15,-1-5-19-15,-4 0-56 16,3-5-131-16</inkml:trace>
  <inkml:trace contextRef="#ctx0" brushRef="#br0" timeOffset="68731.82">19824 10197 386 0,'5'-16'61'0,"2"0"-38"0,3 2 24 16,4 1 10 0,0 3-12-16,2 3-21 0,3 5-10 15,-2 2-2-15,0 0-4 16,-3 12-4-16,-4 4-4 15,-4 6 1-15,-4 5-1 16,-2-2-1-16,-3 1 1 0,-7 0 0 16,-2-3 0-16,1-4 1 15,0-3-1-15,4-4 1 16,0-4-2-16,2-3 2 16,5-3 0-16,0-2-1 15,0 0 4-15,9-3-2 16,3-9-1-16,4 0 1 0,0-6-4 15,1-2 4-15,-2 0-2 16,0-4-2-16,-3 1 1 16,-2-4-2-16,-1-1 2 15,-4 4 1-15,-2 1-2 16,-3 4 2-16,0 6 0 16,0 2 0-16,0 6 1 0,0 5-1 15,-1 0 0-15,-6 13 0 16,0 6 4-16,1 6 4 15,0 3 3-15,3 3 1 0,1-2-2 16,2-1-6-16,0-3 1 16,0-2-3-16,5-2-1 15,5-4 0-15,2-3-5 16,0-3-15-16,3-4-12 16,-1-2-21-16,1-3-30 15,-1-2-44-15,1-4-92 0</inkml:trace>
  <inkml:trace contextRef="#ctx0" brushRef="#br0" timeOffset="69040.52">20255 10001 373 0,'2'-12'31'15,"3"-1"24"-15,4 4 11 16,2 4-8-16,1 5-24 15,3 0-17-15,1 0-1 16,2 9-3-16,1 5-1 0,-2 6 6 16,-3 1-5-16,-1 8 0 15,-4-1-1-15,-1 2-1 16,-6 3-4-16,-2-1-1 16,0 1-2-16,-2-1-2 15,-10-1 0-15,-1-4-1 0,-1-2 2 16,0-4-2-16,-2-3-1 15,-3-4-3-15,4-3-18 16,-4-2-21-16,2-8-40 16,4-1-90-16</inkml:trace>
  <inkml:trace contextRef="#ctx0" brushRef="#br0" timeOffset="69847.42">20752 9908 172 0,'-5'-18'32'0,"3"1"25"15,2 1 6-15,0 3-18 16,0 2-2-16,2 1-14 16,5 4-8-16,2 2-5 15,1 4-4-15,-2 0-5 16,-1 8-4-16,0 6 2 0,-1 8 9 16,0 3 5-16,-5 3 4 15,-1 4-8-15,0 0 1 16,0 0-8-16,0 1-1 15,0-3-2-15,2-2-3 16,3-2-1-16,4-5 0 16,6-4 2-16,0-4-1 0,7-4-1 15,-2-6 1-15,3-3 1 16,-3 0-3-16,-2-3 2 16,-4-6-3-16,-5-2 0 15,-3 1-1-15,-4-1-2 16,-2 2 2-16,0 2 0 0,-6 4 1 15,-3 3-1-15,0 0 1 16,-2 8 4-16,4 12 6 16,-3 2 1-16,4 6 2 15,1 6 3-15,5 4 4 16,0-1-1-16,0 2 0 0,2-2-7 16,1-3-5-16,-1-2-1 15,-2-5-2-15,0-4-1 16,2-3-1-16,-9-4 1 15,-4-5-1-15,-2-5 3 16,-3-3 0-16,-2-3-1 16,3 0-2-16,2-4 0 0,4-7-3 15,4-2-13-15,5-2-13 16,0-4-28-16,12-2-35 16,5-7-73-16,9-4-211 15</inkml:trace>
  <inkml:trace contextRef="#ctx0" brushRef="#br0" timeOffset="70023.12">21340 10208 219 0,'23'0'201'0,"-2"0"-180"0,-3 0 12 16,1 0 4-16,-5 0-2 15,-1 3-20-15,-1 3-14 16,-2 1-15-16,-4 0-22 15,0 0-27-15,-6-2-67 0,0 1-159 16</inkml:trace>
  <inkml:trace contextRef="#ctx0" brushRef="#br0" timeOffset="70164.38">21368 10301 261 0,'-20'9'108'16,"6"-2"-58"-16,6 0 17 0,1-3-13 15,7-1-11-15,0 1-16 16,14-4-5-16,5 0-8 15,9 0-11-15,5 0-8 16,5-4-45-16,0-9-67 16,-3-4-227-16</inkml:trace>
  <inkml:trace contextRef="#ctx0" brushRef="#br0" timeOffset="70622.25">22741 9897 142 0,'10'-7'3'0,"-3"-1"13"0,2 0 33 16,-3 1 10-16,-3 2 3 16,1 0-8-16,-4 1-2 15,2 0-3-15,-2 4-7 16,0 0-17-16,0 8-14 0,0 8 6 15,0 8 7-15,1 3-1 16,1 7 0-16,2 0-5 16,-1 0-4-16,1 1-4 15,-1-2-7-15,3-4-1 16,-2-1-1-16,-3-5-1 16,1-1-6-16,-2-3-18 0,0-5-24 15,0-1-39-15,-8-6-48 16,-6-7-118-16</inkml:trace>
  <inkml:trace contextRef="#ctx0" brushRef="#br0" timeOffset="70923.03">22427 10313 427 0,'-3'4'32'0,"-14"-4"4"0,17 0 12 15,5 1-14 1,22 3 14-16,14 0-20 0,15-2-10 16,17 1-8-16,13-3-3 15,13 0 0-15,13 0 0 16,1-2 2-16,5-5 0 16,-5 2 0-16,-3-2-4 0,-13 2-3 15,-12 1 0-15,-19 0-2 16,-20 3 0-16,-15 1-9 15,-17 0-7-15,-14 0-11 16,-7 1-29-16,-18 3-13 16,-7 0-60-16,-7-4-173 0</inkml:trace>
  <inkml:trace contextRef="#ctx0" brushRef="#br0" timeOffset="71696.73">22232 10932 303 0,'-5'-2'87'16,"0"2"-59"-16,-2 0 36 15,6 0-18-15,1 14-17 0,0 6 2 16,6 3-2-16,8 8-3 15,2-1-2-15,4 3-10 16,1 0-5-16,3-3-5 16,-3-1 0-16,1-6-1 15,-2-1-1-15,-5-5 0 16,-1-3-2-16,-8-5 1 0,0-3 1 16,-5-5-3-16,1-1 9 15,0 0 12-15,-2-7-5 16,2-5-6-16,1-4-7 15,3-6 1-15,0-1 1 16,-1-5-4-16,2-6 1 0,0-2-1 16,-1-7-1-16,-1 4-5 15,-3-5-3-15,0 2 4 16,-2 2 1-16,0 2 0 16,0 4 0-16,0 6 4 0,1-1 0 15,5 4 0-15,4 2 0 16,7 1-1-16,8 3 2 15,9 1-2-15,12 3 2 16,10 2 2-16,15 2 0 16,7 3-1-16,14 2-1 15,-1 2 1-15,8 2-2 16,-2 2 1-16,-4 0 4 0,-3 0-9 16,-7-2 5-16,-5 0-2 15,-10 2 2-15,-9-2-1 16,-9-1 1-16,-8 2 0 0,-12-1-1 15,-11 0 1-15,-7 0-1 16,-5 2 0-16,-7 0-7 16,0 0-21-16,-14 0-24 15,-3 6-5-15,-10-1-50 16,-4 0-64-16</inkml:trace>
  <inkml:trace contextRef="#ctx0" brushRef="#br0" timeOffset="72111.33">22663 10869 249 0,'-12'0'157'0,"6"0"-143"16,4-1 28-16,2-3 4 15,0 4-9-15,2 0-6 0,4 0-10 16,-3 0-3-16,3 9-1 16,-1 5 2-16,2 10 8 15,-4 1-1-15,3 7-3 16,-2 7 1-16,-1-3-7 16,-1 4-1-16,-2 0-3 0,0-1-6 15,0-2-1-15,0-3-2 16,0-2-3-1,-3-1 0-15,1-6-1 0,0-4 1 16,-1-6-1-16,0-5 0 16,3-1-5-16,-2-7-9 15,2-2-10-15,0 0-3 0,0-3-1 16,0-8-15-16,0-4-16 16,0-6-23-16,0 0-12 15,-3-6-26-15,-1-2-72 16</inkml:trace>
  <inkml:trace contextRef="#ctx0" brushRef="#br0" timeOffset="72392.42">22656 11061 291 0,'2'-22'39'0,"5"4"10"15,3 4 11-15,5 0-6 16,-1 7-10-16,6-1-10 0,-3 6-7 16,2 2-5-16,-1 0-4 15,-2 10-6-15,-3 0-5 16,-3 8-1-16,-1-2-1 15,-5 2-2-15,0 0-1 16,-4-1 0-16,0-2 0 0,-11-1-2 16,0-3 2-1,-2-3-1-15,-3 0 2 0,-2-1-2 16,4-4 0-16,-4 1-1 16,2-2 1-16,1-2-7 15,5 0-12-15,1 0-12 16,3-2-12-16,4-7-22 0,2-7-40 15,2 0-124-15</inkml:trace>
  <inkml:trace contextRef="#ctx0" brushRef="#br0" timeOffset="72751.5">22923 10824 402 0,'6'-12'22'15,"-2"2"9"-15,4 1 9 16,1 2 1-16,2 1-9 0,0 6-22 16,1 0-5-16,-2 0-4 15,0 2-1-15,-1 9 0 16,-3 1 0-16,-4 2 0 16,-2 1 0-16,0 1-1 15,0-2 2-15,-2 1-2 0,-8-5 1 16,3 3 1-16,-1-7-1 15,1 0 3-15,1-2 4 16,2-1-1-16,2-1-1 16,2-2-2-16,2 0 2 15,9 0 5-15,5 0-4 16,6-5-4-16,-1-5-2 0,6 2 0 16,-2-1-2-16,-1 0-17 15,-4 2-23-15,-4 0-23 16,-3 3-30-16,-1 1-89 15</inkml:trace>
  <inkml:trace contextRef="#ctx0" brushRef="#br0" timeOffset="73043.17">23238 11048 344 0,'-2'5'68'0,"-2"3"-12"16,4-8-1-16,6 0-5 15,4 0-11-15,7 1-12 0,2 1-12 16,8-2-2-16,0 0 1 16,0 0-4-16,0 0-3 15,0 0-4-15,-7 0-3 16,-2-2 0-16,-4 1 1 15,-3-2-10-15,-6 3-16 16,-3 0-15-16,-2 0-30 16,0 0-43-16,0 0-40 0</inkml:trace>
  <inkml:trace contextRef="#ctx0" brushRef="#br0" timeOffset="73400.66">23371 10976 351 0,'-6'-3'18'16,"3"-1"25"-16,1 3 19 15,2-1-13-15,0 0-2 0,0 2-14 16,0 0-17-16,0 2-7 16,0 7-1-16,0 3 12 15,0 4 3-15,0 2-3 16,0 2-4-16,2 1 0 15,-2 0 0-15,0 1-6 16,0-2-3-16,0-1 0 0,0-5-2 16,2 3-1-16,-2-3-3 15,1-4 1-15,-1-1-2 16,0-1 0-16,0-3 1 16,2-1-1-16,0-3-2 0,-2-1-9 15,5 0-6-15,-2 0-11 16,4-1-14-16,3-6-24 15,-1-6-32-15,3-1-30 16,3-6-138-16</inkml:trace>
  <inkml:trace contextRef="#ctx0" brushRef="#br0" timeOffset="73798.36">23776 10925 405 0,'2'-6'38'0,"0"3"14"16,-1-1 14-16,-1 4-18 15,0 0-17-15,2 0-13 16,-2 0-9-16,0 6 9 0,0 5 2 16,0 3-3-16,0 1 2 15,0 5-4-15,0 1 1 16,0 3-5-16,0-1-4 15,0 4 2-15,0-2-3 16,0-2-2-16,0-1 0 16,0-5-2-16,0-1 1 0,0-3-2 15,0-1 0-15,0-3 0 16,0-1-1-16,0-3 0 16,0-2 1-16,0 1-1 15,0-3 1-15,0-1 1 16,0 0-2-16,0 0 0 15,0 0-3-15,0 0-8 0,0 0-7 16,-2-1-23-16,-3-6-34 16,0 0-53-16,0-6-132 15</inkml:trace>
  <inkml:trace contextRef="#ctx0" brushRef="#br0" timeOffset="86184.98">16417 11178 350 0,'6'-18'-20'0,"0"-7"17"0,-4-3-3 16,1-3 11-16,-3-1 9 16,0 2-3-16,0 0 7 15,-3 4 9-15,-1 4 1 16,-2 7 3-16,1 2-9 16,3 7 1-16,0 6-4 0,-1 0-4 15,3 10-12-15,-2 12 1 16,4 10 16-16,-2 10-1 15,0 7 0-15,0 12-5 16,0 4-2-16,0 14 1 16,3 5 3-16,4 9-6 0,1 9-2 15,1 6-1-15,3 4 0 16,1 9 0-16,-1 1-1 16,0 9-1-16,0 4 2 15,-2 4-2-15,1 6 2 16,0 4-3-16,-4 8 1 15,2 4-3-15,0-3-1 16,-2 5 2-16,2 3-1 0,-2-2 0 16,1-2 4-16,-3-5 2 15,0 2 3-15,-1-4-1 16,-4-3-2-16,0-9 0 0,0-4-1 16,2-8-1-16,-8-9 1 15,3-8-3-15,-2-14-2 16,1-11-1-16,0-9-1 15,-1-12 1-15,1-12-2 16,-1-12-2-16,0-14-9 16,-4-12-16-16,-1-16-36 0,0-9-61 15,-5-36-199-15</inkml:trace>
  <inkml:trace contextRef="#ctx0" brushRef="#br0" timeOffset="88141.23">17716 12314 314 0,'0'0'28'0,"0"2"5"15,0 0 1-15,0 2-6 16,0-3 1-16,0 3-17 0,-2-2 5 16,-3 1 6-16,-2-1-6 15,-4-2-3-15,-2 0 4 16,-1 0 0-16,-3-7-3 15,2-2-5-15,0-2 0 0,1-3-1 16,1-2-5-16,4-2-1 16,4-3-1-16,5-1 0 15,0-1-1-15,3 2-1 16,8-1 2-16,2 2-4 16,1 6 2-16,1 6 0 15,0 2-1-15,0 6 0 16,-1 2 0-16,-2 12-1 0,0 6 1 15,-2 6 0-15,-1 3 1 16,1 5 0-16,-5 4 1 16,0-1 1-16,-1-2 0 15,-4 3 2-15,0-6-1 0,0 0-1 16,-6-7 2-16,-2-2 0 16,-4-5 0-16,0-2 0 15,-2-7 0-15,-1 0-1 16,1-4-1-16,-2-5 0 0,2 0 0 15,-1 0 0-15,1-3-1 16,3-4 0-16,0-4 0 16,3 2 0-1,-2-1-1-15,3 0 0 0,3 1 0 16,1 3-1-16,1 0 1 16,2 4-1-16,0 2 0 15,9 0-1-15,6 8 0 0,4 0 2 16,4 1 0-16,6 0 0 15,4-2 1-15,1-5-1 16,3-2 0-16,5-5 1 16,-1-10 0-16,-2-2-1 15,-3-6 2-15,-6 1-2 0,-8-1 0 16,-3-4 1-16,-7 4 0 16,-3-6 0-16,-3 3-1 15,-3-3 0-15,-1-3 1 16,-2 0-1-16,0 0 0 15,0 3 1-15,0 4-1 16,-5 5-1-16,-1 6 1 0,0 8 0 16,-2 6 0-16,1 0 0 15,-3 12 1-15,3 9 2 16,-2 5 5-16,2 9 3 16,4 6 2-16,1 7 2 15,2 6 2-15,0 3 0 0,4 5-4 16,3-1-4-16,0-4-2 15,0-2 1-15,0-7-2 16,2-5-1-16,2-7-2 0,-2-8-1 16,0-3 0-16,1-7-2 15,2-2 0-15,-2-7 1 16,1-5-1-16,0-4 2 16,1 0 0-16,-3-11-2 15,1-7 1-15,-7 0-4 16,-1-5-2-16,-2-2-3 15,-2-2-2-15,-9-3-8 0,-5 2-7 16,-2-1-3-16,0 6 11 16,-2 3 3-16,2 6 6 15,0 6 6-15,4 5-1 16,1 3 2-16,6 0 1 16,6 0-1-16,1 0 0 0,7 0-1 15,10 0 1-15,8 0-2 16,6-5-24-16,1-6-44 15,5 0-53-15,-1-5-155 16</inkml:trace>
  <inkml:trace contextRef="#ctx0" brushRef="#br0" timeOffset="88681.65">18933 12190 338 0,'0'-11'20'16,"0"-3"36"-16,0 3 12 15,0 1-14-15,0 7-11 0,0 0-15 16,0 3-6-16,0 3-12 15,0 10-9-15,0 6 5 16,0 5 8-16,4 6 2 16,-4 2 3-16,2 0-3 15,-1 2-4-15,1 0-3 0,0-4-6 16,0-2 1 0,-1-1-2-16,3-5 0 0,0-3-2 15,2-4 1-15,4-6 0 16,5-2 0-16,0-6 2 15,9-1-1-15,5 0-1 0,5-6-6 16,0-5-19-16,2-2-21 16,1-3-24-16,2-1-49 15,-4-1-72-15</inkml:trace>
  <inkml:trace contextRef="#ctx0" brushRef="#br0" timeOffset="89266.35">19624 12152 354 0,'2'-22'15'0,"-2"3"35"15,0-2 5-15,0 3-14 16,-3 2-12-16,-4 1-16 0,-6 7-4 16,0 0-1-16,-2 5-3 15,-5 3-5-15,-2 0 1 16,-1 6-1-16,1 6 0 15,4 0 0-15,6 4-1 0,5 4 1 16,5 3 0-16,2 1 0 16,7 1 1-16,9-1-1 15,4 3 0-15,0-2 0 16,-1-4 1-16,-2 2 0 16,-5-3-1-16,-5-2-1 15,-5-4 1-15,-2 1-2 0,0-3 0 16,-9-3 2-16,-5-2 1 15,-1-5 1-15,1 0 2 16,-1-2 4-16,3 0 0 16,5 0 0-16,2-7-3 0,0 1-2 15,5-3-1-15,0 2-1 16,0 1 0-16,5 1-1 16,2 2-1-16,2 3 0 15,-3 0 1-15,4 5-1 16,-3 8 1-16,0 5 0 15,0 3 3-15,-4 5 7 0,-1 3 8 16,-2 3 3-16,0 2-1 16,0-4-7-16,0 1-2 15,0-5-3-15,0-2-3 16,0-10-2-16,3 0-2 16,6-6-1-16,5-5 1 0,6-3-6 15,5 0-16-15,4-5-20 16,5-11-23-16,3-2-44 15,4-9-21-15,1-4-108 16</inkml:trace>
  <inkml:trace contextRef="#ctx0" brushRef="#br0" timeOffset="89587.36">20102 12259 271 0,'7'-18'41'15,"-3"4"19"-15,-1-1 12 16,-3 1-17-16,0 4-12 0,0 1-15 15,0 0-1-15,0 4-7 16,-5 1-6 0,-4 4-6-16,1 0-1 0,-4 0-3 15,2 4 1-15,-3 8 0 16,4 1 0-16,2 6 3 0,2 2 4 16,3 6 2-16,2 3-2 15,0 1-2-15,2 3-1 16,5 0-4-16,0-1-2 15,-2 0-2-15,1-3 0 16,-6-3 0-16,0-4-2 16,0-1-11-16,0-9-10 0,-4 0-16 15,-3-6-11 1,-2-3-21-16,-1-4-24 0,-2 0-31 16,2-11-55-16</inkml:trace>
  <inkml:trace contextRef="#ctx0" brushRef="#br0" timeOffset="89741.48">19894 12443 267 0,'-5'-9'79'16,"3"4"6"-16,2-1-7 15,0 2-32-15,12 1-31 16,10 1-13-16,5 0-1 0,9-1-1 16,5-1-15-16,4 1-34 15,-2-5-23-15,2 0-67 16</inkml:trace>
  <inkml:trace contextRef="#ctx0" brushRef="#br0" timeOffset="90006.57">20411 12200 419 0,'-8'-3'49'0,"0"-10"21"16,2 11-24-16,-2 2-11 0,-1 0-14 15,1 9-3-15,-2 7 1 16,1 4-2-16,-4 3-2 16,8 7 2-16,-1 1 0 15,3 1-8-15,3 2-4 0,0 0-2 16,5-2-1-16,7-4-3 16,3-1 2-16,1-4-8 15,2-3-19-15,2-4-26 16,-1-6-23-16,2-6-46 15,0-4-70-15</inkml:trace>
  <inkml:trace contextRef="#ctx0" brushRef="#br0" timeOffset="90512.86">20562 12323 396 0,'0'-11'42'16,"0"3"2"-16,0 1-3 15,5 1-3-15,6 2-18 16,2 4-13-16,1 0 2 16,3 4-1-16,-4 9-4 15,-1 5-4-15,-5 1 2 0,-2 6-3 16,-5-2 1-16,0 4 0 16,-2-4-1-16,-5-3-1 15,-2-4 1-15,2-2 1 16,2-5 0-16,1-3 1 15,2-6 3-15,2 0 2 0,0 0 8 16,6-10-8-16,2-2-5 16,4-3 0-16,0-2-1 15,2 1 0-15,-1-6 0 16,-1 1-2-16,-2 2 1 16,0-3-1-16,-5 1 0 15,1 3 1-15,-5 1 1 0,1 5 0 16,-2 3-1-16,0 4 2 15,0 3 1-15,-3 2 0 16,-4 4 2-16,0 8 4 16,0 6 5-16,1 4 5 0,2 4-1 15,2-1-2-15,2 0-7 16,0-4-4-16,0 3-2 16,10-8 0-16,2-2-2 15,0-3-7-15,3-2-15 16,3-4-19-16,0-3-20 15,0-2-57-15,1 0-76 16</inkml:trace>
  <inkml:trace contextRef="#ctx0" brushRef="#br0" timeOffset="90800.56">20921 12184 389 0,'4'-16'62'15,"3"0"-6"-15,5 8-5 16,1 5-8-16,0 3-14 16,3 3-13-16,3 13 2 15,-2 4 2-15,0 7-7 0,-3 2-6 16,-7 5-3-16,-6 0-2 16,-1-1-2-16,-1 2 0 15,-8-5 1-15,-3 0 0 16,0-7 0-16,-1-3-1 0,4-4-1 15,-1-5-4-15,3-4-7 16,-3-7-18-16,3 0-20 16,2-5-39-16,2-15-102 15</inkml:trace>
  <inkml:trace contextRef="#ctx0" brushRef="#br0" timeOffset="91540.86">21253 11990 387 0,'-5'-12'32'0,"0"-1"7"16,3 4 6-16,2 2-2 15,0 2-9-15,3 5-17 16,6 0-11-16,6 0-3 0,-3 9-3 16,7 4 0-16,-6 6 1 15,2 0-1-15,-6 9 1 16,0-2 0-16,-6 7 1 16,-1 1 1-16,-2-4 1 15,0 3-1-15,0-5 1 16,0-4 0-16,0-3 0 0,10-5-1 15,0-6-1-15,7-4 1 16,-2-5 1-16,7-1-1 16,-4 0-2-16,0-4 0 15,-6-4-1-15,-4-2 0 16,-4-1 0-16,-4 2 0 0,0 1-1 16,-14 4 0-16,4 0-1 15,-2 4 2-15,-3 0 0 16,4 12 1-16,2 5 2 15,4 4 2-15,5 4 2 0,0 3 1 16,1 5 2-16,12 4 5 16,0 1-4-16,3-1-2 15,-4 0-4-15,-3-3-2 16,1-4 1-16,-8-3-1 16,-2-7-1-16,-4-2 0 15,-11-6 3-15,1-5 0 0,-4 1-2 16,0-7-2-16,5-1-1 15,6 0-9-15,6-9-16 16,1-7-35-16,5-7-55 16,13-9-88-16</inkml:trace>
  <inkml:trace contextRef="#ctx0" brushRef="#br0" timeOffset="91741">22000 12266 473 0,'11'0'32'0,"5"0"11"15,4 0-10-15,2 0-6 16,1 0-16-16,2 0-9 16,0 2-2-16,-3 0-7 15,-6 0-39-15,-5-1-53 0,-7-1-92 16</inkml:trace>
  <inkml:trace contextRef="#ctx0" brushRef="#br0" timeOffset="91904.34">22037 12357 335 0,'-10'5'64'0,"3"-3"2"16,5 0 16-16,2-2-22 15,5 0-13-15,12 0-25 16,4 0-15-16,6-2-6 15,4-1-3-15,3-3-37 0,-1-2-51 16,-4-3-127-16</inkml:trace>
  <inkml:trace contextRef="#ctx0" brushRef="#br0" timeOffset="92376.51">22823 12093 426 0,'-7'0'33'0,"-2"4"3"15,4 10 4-15,-1 4 3 16,2 8-10-16,4 5-14 15,0 3 5-15,0 1 1 16,0 1-9-16,2-2-5 16,3 0-7-16,-2-4-3 15,2 0 1-15,-2-5-3 0,-1-3 2 16,0-4-9-16,0-6-17 16,1-3-11-16,-3-5-10 15,0-4-24-15,0 0-3 16,0-11-29-16,0-3-77 0</inkml:trace>
  <inkml:trace contextRef="#ctx0" brushRef="#br0" timeOffset="92549.16">22794 12166 341 0,'2'-18'27'16,"9"0"16"-16,5 6 10 15,5 4-25-15,1 2-9 16,3 2-13-16,0 4-4 15,2 0-2-15,-7 5-4 16,-2 6-31-16,-5-2-29 16,-6 2-45-16,-4-3-105 15</inkml:trace>
  <inkml:trace contextRef="#ctx0" brushRef="#br0" timeOffset="92694.27">22816 12247 319 0,'-9'5'32'15,"4"0"-1"-15,5-3 7 16,7 1-13-16,12 0 0 16,8-2-18-16,9 1-6 15,6-2-27-15,2 0-61 0,7-2-103 16</inkml:trace>
  <inkml:trace contextRef="#ctx0" brushRef="#br0" timeOffset="92980">23455 12033 364 0,'0'-1'55'16,"-8"-8"-5"-16,-2 8 6 16,-1 1-23-16,-2 3-2 15,-1 12-4-15,-2 5-8 0,-2 8 6 16,2 6 5-16,2 4-9 15,1 6-3-15,4-1-5 16,4 4-8-16,5 0 0 16,0-6-3-16,10 0-2 15,7-7 1-15,2-7-1 16,4-6-8-16,5-7-20 0,-1-4-21 16,0-10-34-16,0 0-67 15,0-12-195-15</inkml:trace>
  <inkml:trace contextRef="#ctx0" brushRef="#br0" timeOffset="93300.6">23686 12143 453 0,'0'-10'33'15,"0"4"19"-15,0 4 13 0,0 2-22 16,0 10-24-16,0 7-9 15,0 4 18-15,0 8-7 16,0 3-3-16,0 6-5 16,-1 1 1-16,1-2-4 15,0 2-4-15,0 1-6 0,0-5 2 16,0-3-3-16,0-5 1 16,-2-4-9-16,0-3-13 15,2-7-5-15,0-5-10 16,-2 0-18-16,2-8-6 0,0 0-10 15,0-2 14-15,0-10-26 16,0-3-11 0,-3-5-6-16,-1-1 35 0,-1-8 12 15</inkml:trace>
  <inkml:trace contextRef="#ctx0" brushRef="#br0" timeOffset="93559.95">23652 12329 104 0,'0'-31'91'15,"0"5"-21"-15,2 4 1 0,5 4-2 16,4 8-5-16,3 3-21 15,1 3-14-15,3 4-2 16,2 0-1-16,0 4-7 16,-1 6-5-16,-2 5-7 15,-2 2-4-15,-3 1 0 0,-5 1 1 16,-4 1-3-16,-3 0 0 16,0 0-1-16,-3-4 0 15,-9-2 1-15,0 0-1 16,-4-5 1-16,0 0 0 0,0-6-1 15,1 0 0 1,1-3-13-16,6 0-15 0,3-6-29 16,5-6-23-16,0-5-47 15,9-6-167-15</inkml:trace>
  <inkml:trace contextRef="#ctx0" brushRef="#br0" timeOffset="93773.7">24031 12054 466 0,'18'0'49'16,"1"0"-3"-16,-4 12 6 15,0 10-4-15,-4 6-7 0,-3 4-13 16,-3 2-3-16,-5 6-7 16,0-1-9-16,-3 0-6 15,-9-2-2-15,-8 1 0 16,-7-1-6-16,-7 1-29 15,-9-4-47-15,-8-6-83 16,-8-6-333-16</inkml:trace>
  <inkml:trace contextRef="#ctx0" brushRef="#br0" timeOffset="95187.59">17717 13500 224 0,'-8'1'47'0,"-3"-1"13"16,4 1-6-16,-1 1-9 15,3 2-8-15,5 0-17 16,0 4-10-16,0-1 1 16,5 0 2-16,7 0 2 15,2-3-6-15,4-2-2 0,1-2-2 16,1 0-5-1,2-11 5-15,1-3-5 0,-3-2 3 16,-2-6-2-16,-4-1-1 16,-4-5 2-16,-2-3-1 15,-2 0 1-15,-3-4-2 16,-3 3 1-16,0-1 0 0,0 4 0 16,-3 2-2-16,-3 6 1 15,-2 9 1-15,1 1 0 16,-1 9 4-16,1 2-1 15,0 7-3-15,-1 11-1 0,4 9 2 16,4 6 3-16,0 9 4 16,0 2-3-16,9-1 1 15,4 1 1-15,3 0 1 16,2-9-5-16,1-3-1 16,2-7-1-16,-1-8 1 15,3-2-2-15,2-8 1 16,2-7 0-16,0-1 1 15,0-16-1-15,-2-2 0 0,0-5-1 16,-4-2 0-16,-4-3-1 16,-7 1 1-16,0-4-1 15,-7 0 0-15,-1-3-1 16,-2 2-4-16,0 1-1 0,-2 6 1 16,-3 2-1-16,-3 8 3 15,1 6 1-15,2 6 1 16,-2 4-1-16,-1 8-1 0,5 10 2 15,-2 10 2-15,3 4 2 16,0 1 4-16,2 5 2 16,0 0-5-16,0-1 1 15,2-3 0-15,1-2 1 16,2-3-1-16,-3-5-2 16,3-10-1-16,-2 0 0 0,1-5-1 15,-3-7 0-15,3-2 1 16,-1 0 2-16,3-3-1 15,0-8-1-15,1-3 0 16,0-1-1-16,0-3-1 16,0 1 0-16,0-1 2 0,0 1-2 15,-1 2-2 1,-3 4 0-16,1 0 2 0,-1 4-1 16,1 6 0-16,-2 1 0 15,4 0-2-15,-1 0 0 16,2 10 1-16,0 5 2 15,4-3 0-15,1 7 1 0,0 1 0 16,2-1 2-16,-1 3 0 16,2-5 1-16,-1 4-1 15,5-9-3-15,-4-2 2 16,2-4-1-16,1-5 1 16,0-1 0-16,-2-5 0 0,2-9 0 15,-3-2-1-15,-2-3 1 16,1-3-1-16,-7-2 0 15,-2 2-1-15,-2-6 1 16,-1 6-1-16,-2-2 0 16,0 2-1-16,0 6 0 0,-2 0 0 15,-1 10 1-15,-2 3-2 16,-2 3-1-16,0 1 2 16,0 11 0-16,0 5 0 15,1 1 1-15,-1 3 0 16,6 1 1-16,1-1 0 0,0-2-1 15,1-1 0-15,12-4 0 16,1-3-8-16,6-5-20 16,2-5-18-16,4-1-21 15,-4-2-48-15,4-14-71 16</inkml:trace>
  <inkml:trace contextRef="#ctx0" brushRef="#br0" timeOffset="95573.23">18700 13424 345 0,'0'-13'49'0,"0"4"15"15,0 4 6-15,0 4-2 16,0 1-31-16,0 5-24 16,0 6 2-16,0 7 3 0,0 4-4 15,0 2-3-15,0 1-3 16,0-4-1-16,1 0-2 16,4-5-3-16,-3-3-1 15,-1-5-1-15,-1-2 1 0,0-4 0 16,0-2 1-16,0 0 5 15,0-9-4-15,2-5-2 16,0 0-1-16,-1-7 1 16,5 2 0-16,-1-1-2 15,4 1 1-15,0-1 0 16,3 2 0-16,7 5-1 0,-4 0-1 16,4 5 1-16,3 4 1 15,-1 4-1-15,-3 0 1 16,-4 6-2-16,-1 11 1 15,-3 4 0-15,-4 1 0 16,-5 6 2-16,-1-3-2 0,0 0-2 16,-3 0-30-16,-8-2-20 15,-2-3-20-15,-4-3-34 16,-5-6-52-16</inkml:trace>
  <inkml:trace contextRef="#ctx0" brushRef="#br0" timeOffset="95781.56">17827 13326 431 0,'-32'0'35'0,"32"0"10"15,12 0-31-15,19 0-1 16,12 0-3-16,15 0-7 15,10 0-6-15,5 0-52 16,3 0-80-16</inkml:trace>
  <inkml:trace contextRef="#ctx0" brushRef="#br0" timeOffset="96250.4">19718 13100 309 0,'-2'0'2'15,"0"0"8"-15,2 1 14 16,-2 13 10-16,2 4 6 16,0 9 3-16,0 5-1 0,0 5 2 15,0 5-6-15,0 1-8 16,0-1-9-16,0-2-3 15,0-6-2-15,2-2-3 16,-2-8-4-16,0-2 0 16,5-6-3-16,2-4-1 0,5-3-2 15,2-3-1-15,4-3 0 16,6-3 0-16,4 0-1 16,3 0-2-16,3-2-27 15,0-3-29-15,2-1-41 16,1-2-57-16,2-3-157 15</inkml:trace>
  <inkml:trace contextRef="#ctx0" brushRef="#br0" timeOffset="96797.37">20404 13178 429 0,'0'-23'4'16,"0"3"25"-16,-8 3 20 15,-4 6-21-15,2 4-6 16,-5 4-12-16,-1 3-9 16,-4 0 1-16,2 8 2 0,0 1-3 15,0 3 1-15,2 2 0 16,3 1 1-16,3 2 1 16,6 1-4-16,4 4 2 15,0 3 0-15,9 2-2 16,4-2 0-16,1 4 0 15,-2-1 0-15,1-5 0 0,-7-2-6 16,-5-2 4-16,-1-4 2 16,0-1-1-16,-10-5 2 15,-3-2-2-15,-1-3 2 16,1-3 5-16,-1-1-2 0,7 0 2 16,0 0 0-16,7-8-1 15,0 1-2-15,0-3-2 16,5 2-1-16,7 1 0 15,1 3-1-15,0 1 1 16,-3 3-1-16,3 3 1 16,-4 9-1-16,-2 5 1 15,-2 5 2-15,0 8 1 0,-5 0 5 16,0 5 3-16,0 2 9 16,-5 1 5-16,2-4-3 15,-1-1-7-15,2-6-4 16,2-4-4-16,0-4-4 15,6-5-2-15,5-5 0 0,6-2-1 16,5-7-19-16,4 0-34 16,2-4-51-16,6-8-108 15</inkml:trace>
  <inkml:trace contextRef="#ctx0" brushRef="#br0" timeOffset="97245.8">21004 13171 368 0,'1'-7'36'15,"-1"0"5"-15,-7 1 10 16,-3 1-16-16,-3 5-7 0,-1 0-9 16,-1 0-3-16,-1 7-3 15,2 8 2-15,3 2-3 16,4 8 1-16,4 5 0 15,1 6 5-15,2 3-2 0,0 5-5 16,9-2-4-16,-2 1-4 16,1-7-1-16,0-1-1 15,-3-3 0-15,-1-7 0 16,-2-2-2-16,-2-7-14 16,0-2-21-16,0-9-18 15,-4-2-26-15,-3-3-20 16,-6-8-37-16,3-9-135 0</inkml:trace>
  <inkml:trace contextRef="#ctx0" brushRef="#br0" timeOffset="97407.35">20773 13412 331 0,'-5'-3'59'0,"5"2"-2"16,0 1-12-16,10 0-23 15,9 0-10-15,11 0-7 16,7 0-3-16,8 1-1 15,5 1-4-15,-4-2-38 0,0 0-40 16,-3 0-124-16</inkml:trace>
  <inkml:trace contextRef="#ctx0" brushRef="#br0" timeOffset="97647.29">21277 13222 385 0,'0'-8'21'15,"0"-2"26"-15,-2 6 17 16,-1 1-19-16,-1 3-18 16,-4 3-12-16,1 9-9 15,0 5 11-15,-1 8-5 0,-4 8 3 16,5 1-1-16,2 1-3 16,1 3-3-16,4-3-5 15,0 1-2-15,2-4 1 16,10-5-13-16,8-1-22 15,4-10-29-15,1-5-42 0,6-8-68 16</inkml:trace>
  <inkml:trace contextRef="#ctx0" brushRef="#br0" timeOffset="98152.79">21636 13396 389 0,'0'-13'57'15,"0"-2"-26"-15,0 1 14 16,0 0-12-16,-2 0-7 16,-4 2-18-16,3-1-7 0,-2 1 3 15,-2 3-4-15,-4 5 1 16,2 2-1-16,-5 2 1 16,0 0 0-16,-1 10 2 15,2 9 3-15,-1 0 5 16,5 9 0-16,1-2-3 0,6 0-3 15,2 2-1-15,0-2-2 16,12-6-1-16,0-3 0 16,3-4 0-16,2-4 0 15,-2-6-1-15,3-3 0 16,-4 0 0-16,0-3 0 0,-2-6-1 16,-4-4 1-16,-1-3 1 15,-3 1 0-15,-2-1 1 16,-2-4 4-16,0 0 0 15,0 0 0-15,0 5-3 16,0 0-2-16,0 3 0 16,0 7-1-16,0 0 1 0,-2 5 0 15,0 6-1-15,-1 8 2 16,1 4 2-16,0 2 4 16,2 3 1-16,0-2-3 15,0 1-4-15,5-4-1 16,2-1 0-16,5-2-10 0,-4-7-24 15,5 0-27-15,0-8-46 16,2 0-116-16</inkml:trace>
  <inkml:trace contextRef="#ctx0" brushRef="#br0" timeOffset="98657.57">21819 13346 363 0,'-9'-7'59'16,"-2"-2"-29"-16,11 3 24 0,2 1-9 15,7 5-16-15,6 0-23 16,-3 0-3-16,3 10 9 16,-1 7-9-16,-4-1-2 15,-2 5 0-15,-5 0-2 16,-1-1 2-16,-2-3 0 0,0 0-2 15,0-4 2-15,-3-5-1 16,-3-1 0-16,6-3 0 16,-1-3 1-16,1-1 1 15,0 0 1-15,5-3 0 0,2-8-3 16,3 3 0 0,4-7 1-16,-4 1-1 0,0-2 0 15,2-2 0-15,-4 2 0 16,-1-2 1-16,-1 0-1 15,-2 4 0-15,0 0 1 16,-4 6-2-16,0 4 5 0,0 2 6 16,0 2-2-16,0 2-3 15,-4 6-1-15,-2 9 7 16,1 0-4-16,-1 4 2 16,5 2 0-16,1-2-5 15,0-2-2-15,1 0 0 0,10-4-4 16,2-1-9-16,3-5-18 15,4-2-18-15,0-3-46 16,-1-4-58 0,3 0-187-16</inkml:trace>
  <inkml:trace contextRef="#ctx0" brushRef="#br0" timeOffset="98922.07">22164 13254 369 0,'0'-7'56'16,"0"0"-10"-16,0 4 11 16,9 3-6-16,4 0-13 15,1 5-19-15,1 9 1 16,2 4 3-16,-5 8-8 16,0-2-7-16,-7 4-1 15,-3 3-2-15,-2-2-4 16,0 0 0-16,-6 1 0 15,-5-8-1-15,0 0-6 0,1-3-19 16,-3-3-25-16,1-8-29 16,5-8-63-16,2 0-201 0</inkml:trace>
  <inkml:trace contextRef="#ctx0" brushRef="#br0" timeOffset="99542.59">22361 13082 358 0,'0'-10'27'15,"2"2"2"-15,11-1 16 16,3-2-7-16,4 4-7 15,-3 3-11-15,3 3-5 16,-3 1-1-16,-1 0-2 16,-6 8-4-16,-2 9-6 15,-1 3 2-15,-5 3 0 0,1 5 0 16,-3 2 1-16,0 2-2 16,0 0 1-16,2 0-2 15,0-6 0-15,3 2-2 16,6-8 1-16,0-4 0 0,2-4 1 15,4-7-2-15,0-4 1 16,0-1 0-16,-2 0-3 16,-3-4-2-16,-3-7 2 15,-3 3 1-15,-6-3-1 16,0 4 1-16,0 0 0 16,-6 7 1-16,-5 0-1 0,1 0 1 15,-3 8 2-15,2 9 2 16,1 2 1-16,2 2 1 15,1 6-1-15,4 1 5 16,1 4 3-16,2 2-2 16,0-5-1-16,0 3 0 0,0-2-1 15,2 1-3-15,1-6-2 16,-3-4-1-16,0 1-2 16,0-6 0-16,-5-4 0 15,-4-1 1-15,-2-4-1 16,-1-2 2-16,-3-3-3 0,3-2-4 15,1 0-16-15,1-5-18 16,4-8-18-16,2-4-43 16,4-7-61-16</inkml:trace>
  <inkml:trace contextRef="#ctx0" brushRef="#br0" timeOffset="99751.73">22841 13402 215 0,'19'-2'271'15,"3"-2"-220"-15,2 0-6 0,-1 2-14 16,-2 0-8-16,-1 2-18 16,-6 0-2-16,-3 0-3 15,-5 0-24-15,-5 0-46 16,-1 2-77-16,-3 2-112 15</inkml:trace>
  <inkml:trace contextRef="#ctx0" brushRef="#br0" timeOffset="99903.82">22850 13471 349 0,'-7'3'45'0,"5"-3"19"16,2 2 12-16,0-2-13 15,9 0-19-15,7 0-22 16,5 0-18-16,4 0-3 15,3-2-13-15,2-1-39 0,2-3-65 16,6-1-147-16</inkml:trace>
  <inkml:trace contextRef="#ctx0" brushRef="#br0" timeOffset="100599.93">23713 13160 334 0,'-7'-3'29'0,"-3"-1"18"16,6 2 9-16,-2 2-19 16,5 0-4-1,-1 13-7-15,2 5-1 0,0 8 3 16,2 5 0-16,-2 4-1 16,1 3-4-16,5-4-11 0,-2 0-3 15,-1-3-4-15,-1-2-3 16,0-8-1-16,-2-2-1 15,0-2 1-15,0-3-1 16,0-5 1-16,0-2-2 0,0-1-9 16,0-5-16-16,0 1-14 15,0-2-9-15,0 0-3 16,2-6 1-16,-1-4-34 16,1-4-60-16,2-8-120 15</inkml:trace>
  <inkml:trace contextRef="#ctx0" brushRef="#br0" timeOffset="100781.21">23728 13208 274 0,'0'-11'72'0,"0"1"-38"16,7-1 9-16,2 4-3 16,4 2-12-16,1-1-7 0,6 3-12 15,-1 1-2-15,3 2-5 16,2 0-2-16,-7 0-1 15,0 4-26-15,-7 3-22 16,-3 1-32-16,-3-1-72 0</inkml:trace>
  <inkml:trace contextRef="#ctx0" brushRef="#br0" timeOffset="100947.29">23719 13328 351 0,'-7'6'35'0,"5"-4"-6"15,2 1 9-15,12-2 6 16,8-1-10-16,7 0-24 16,5 2-8-16,2-2-2 15,2 0-32-15,4 0-53 16,-4-3-105-16</inkml:trace>
  <inkml:trace contextRef="#ctx0" brushRef="#br0" timeOffset="101336.99">24375 12957 430 0,'-10'-4'9'0,"0"1"0"16,1 3 31-16,-4 0 2 16,1 14 1-16,-5 5-9 15,1 8-12-15,1 7 3 16,0 9 2-16,0 5 2 0,3 9-4 16,1 2-3-16,5 5-6 15,4 1-1-15,2 2-7 16,0-2-3-16,10-1-4 15,2-11 0-15,7-3 0 0,-4-9 0 16,7-3 0-16,0-12-1 16,-1-5-8-16,-1-6-17 15,3-6-15-15,-3-8-24 16,1-1-37-16,0-8-55 16,-1-12-155-16</inkml:trace>
  <inkml:trace contextRef="#ctx0" brushRef="#br0" timeOffset="101700.59">24635 13072 390 0,'0'-8'13'0,"0"1"43"15,0 3-1 1,0 2-4-16,0 2-13 0,0 0-20 16,0 9-11-16,0 8 9 15,0 2 4-15,-4 6-1 16,1 4 0-16,1 3-4 16,0 1-2-16,0 2-1 15,2-1-6-15,0 0-2 0,0-2-1 16,0-6-3-16,0-5 1 15,0 0 0-15,0-10-1 16,0 0-6-16,0-4-19 16,0-2-19-16,0-3-18 15,0-2-20-15,0 0-1 0,-3-4-28 16,-1-10-53-16</inkml:trace>
  <inkml:trace contextRef="#ctx0" brushRef="#br0" timeOffset="101956.85">24584 13228 303 0,'0'-9'52'16,"2"-2"-4"-16,6 6 6 15,0-1-8-15,3 1-12 16,0 5-10-16,1 0 2 16,-1 0-7-16,0 2-8 0,-2 7-6 15,0 0-3-15,-3 0-1 16,-4 0 1-16,-2 3-2 15,0-1 0-15,0-2 1 16,-7 0-1-16,-1-2 2 16,1-1-2-16,-4-1 0 0,3 0-5 15,0-2-21-15,1 1-26 16,1-1-27-16,0-3-55 16</inkml:trace>
  <inkml:trace contextRef="#ctx0" brushRef="#br0" timeOffset="102269.2">24477 13471 398 0,'-11'1'43'0,"3"-1"2"16,7 0-3-16,1 0-4 15,0 0-5-15,9 2-11 16,9 0 2-16,4-1-4 16,3 1-6-16,4-2 0 15,5 0-4-15,0 0 0 0,0 0-1 16,-4 0-3-16,1-5-4 16,-4 2-1-16,-8-2-1 15,-2 1-1-15,-7 3-16 16,-2-1-16-16,-5 2-20 0,-1 0-46 15,-2 0-61-15,0 0-206 16</inkml:trace>
  <inkml:trace contextRef="#ctx0" brushRef="#br0" timeOffset="103017.26">24728 13753 161 0,'9'2'46'0,"-1"-2"12"15,-1 0 13-15,0 0-14 0,-2 0 1 16,-2 0-7-16,1-2-16 15,0-1-11-15,-4 0-6 16,0-1 0-16,0 1-3 16,0-3-5-16,-4-1-2 15,-3 0-1-15,-2 0 0 16,-1 0-4-16,-2-2-1 0,0 3-1 16,-3 1 0-16,1 2-1 15,1 0 0-15,-1 3 0 16,2 0 0-16,1 0 1 15,-2 8 0-15,6 2 0 16,-2 3 3-16,4-1 0 16,-1 6 1-16,6-1 1 0,0 0-1 15,0-1-1-15,0 0-1 16,7-1 0-16,0-1-2 16,3-3 0-16,-1-3 2 15,-2-2-3-15,2-4 0 0,0 0 1 16,1-2 1-16,-1 0-1 15,2 0 0-15,-2-8 0 16,2 1-1-16,-3 0 1 16,0-2-1-16,-3-2 1 15,-1 1-1-15,-1 0 1 0,-3-2-1 16,0 3 0-16,0-1 1 16,0-1-1-16,0 2 0 15,0 4 0-15,0-1 0 16,0 3 0-16,0 3 0 15,-1 0 0-15,1 0 2 16,0 0 1-16,-2 9 2 16,2-1 0-16,0 3 1 0,0 3 0 15,0-3-1-15,5 3-2 16,3-1-1-16,1-2-1 16,-1-2 0-16,6-2-1 15,-4 0 1-15,2-4-8 0,1-1-15 16,0-2-14-16,-2 0-26 15,-1 0-52-15,3-9-76 16</inkml:trace>
  <inkml:trace contextRef="#ctx0" brushRef="#br0" timeOffset="103741.98">24879 13050 288 0,'0'-3'35'0,"0"2"11"15,0-1 4-15,0 2-7 0,0 0-10 16,0 0-9-16,0 0-1 16,0 0-2-16,2 0 1 15,5 7-1-15,-2 0-3 16,5 3-2-16,0 0 0 0,-1 4-2 15,4 1-1 1,-3 2-1-16,3 1-1 0,0 2-1 16,-3 3 0-16,1 0-2 15,2-1 0-15,-3 4-3 16,0-2 0-16,-3 4 0 0,0-6 0 16,-2 4 0-16,3-3-1 15,-3 0 1-15,-2 1-1 16,1-3 0-16,-2 3 0 15,-1-2 0-15,-1 1 0 16,0 4-2-16,0-2 0 0,0 4 1 16,0-3-1-1,0 1 1-15,-3 0-1 0,-1-1-1 16,1-2 1-16,-1-1-1 16,0-1-1-16,-1-4 1 15,0 1 0-15,-1-1 0 0,1 0 1 16,-2-2-1-16,-1-2 2 15,1 1-1-15,0-3-2 16,0 1 1-16,-1-5 0 16,3 1-1-16,0-4 1 15,2 1 0-15,-3-2-1 16,3-4-4-16,-3 0-11 0,0 0-6 16,-2 0-24-16,-3 0-41 15,2-13-77-15,0-5-328 16</inkml:trace>
  <inkml:trace contextRef="#ctx0" brushRef="#br0" timeOffset="118011.55">17757 14915 377 0,'-1'0'7'15,"-5"0"1"-15,2 0 9 16,2 0 4-16,1 0-2 0,-3 1-4 16,2 9 3-16,-1 2 7 15,1 2-2-15,-1 6 3 16,-1 0-3-16,4 4-1 16,-2 4-2-16,1-3-7 15,1 1 1-15,0-1-1 0,0-2-2 16,0-1-2-16,1-3-2 15,3-4 0-15,3-3-1 16,0-3 0-16,2-2-1 16,0 0-1-16,3-3 0 15,3-3 0-15,-1-1-2 16,5 2-1-16,1-2-1 0,2 0 0 16,5 0-4-16,-1 0-13 15,1 0-15-15,-3 0-19 16,1 0-23-16,-1 0-32 15,-2-7-77-15</inkml:trace>
  <inkml:trace contextRef="#ctx0" brushRef="#br0" timeOffset="118634.7">18520 14862 135 0,'10'-15'318'16,"-4"1"-319"-16,-2 0 0 16,-2 2 1-16,-2 0 1 15,-7 6 5-15,-8 0-5 0,-1 3 4 16,-4 3 2-16,1 0 6 16,-3 2-2-16,2 8-4 15,1 8-2-15,2-2 0 16,2 3 0-16,1 2-3 15,8 0-2-15,2 2 1 0,4-4-1 16,2 4 1-16,1-3 0 16,12-2-1-16,-4 0 1 15,2-2-1-15,-1-1 0 16,-2-2 2-16,-3 0-2 16,-1-2 0-16,-6-1 0 15,0-2 0-15,0 0 0 0,-9-2 0 16,-2-3 0-16,3-1 1 15,-2-2-1-15,5 0 0 16,0 0 0-16,3 0 2 16,2 0-1-16,0 0 0 0,0-4 0 15,5 3 1-15,4 1 2 16,-1 0 1-16,0 0 3 16,3 5 4-16,-2 8 1 15,-2 4 1-15,0 5 7 16,0 2-4-16,-1 3 0 15,0 4-1-15,-4 1 0 0,-2 0-2 16,1 0-2-16,-1-3-2 16,0-1 0-16,0-5-2 15,0-1-2-15,4-6-3 16,-4-2-1-16,3-3-1 16,1-2-1-16,-1-5 0 0,4-1-2 15,3-3-14-15,4 0-22 16,2-5-25-16,5-6-37 15,4-7-87-15</inkml:trace>
  <inkml:trace contextRef="#ctx0" brushRef="#br0" timeOffset="118957.06">19169 14948 340 0,'0'0'11'0,"0"0"4"16,0 0 16-16,9-3 13 15,5 2 1-15,4-3-13 16,4 1-7-16,4-1-3 15,1 0-6-15,2 2-10 16,-2 1-5-16,-5-1 0 16,-3 2-3-16,-4 0-15 15,-7 0-25-15,-2 0-27 0,-6 0-31 16,0 0-28-16,-4 0-3 16</inkml:trace>
  <inkml:trace contextRef="#ctx0" brushRef="#br0" timeOffset="119269.39">19343 14924 132 0,'-4'0'97'0,"-1"0"-31"16,1 2-12-16,3-1-12 16,1 6 8-16,-2 1-15 15,2 2-3-15,0 3-1 0,0 5-4 16,0 3-3-16,2 2 3 16,-1 4-6-16,5 2-1 15,-1 1-7-15,-2 0-1 16,1 1-2-16,-1-1-3 15,2-5-3-15,-4-2-1 16,-1-4-1-16,0-4-1 0,0-2 0 16,0-3-1-16,-7-4 2 15,-2-1-1-15,-3-5 1 16,-5 0 0-16,0 0-1 16,-3-2-1-16,1-7-1 15,4 0-12-15,0-2-15 0,4 1-13 16,6-3-17-1,3 3-25-15,2-1-31 0,4 0-90 16</inkml:trace>
  <inkml:trace contextRef="#ctx0" brushRef="#br0" timeOffset="119731.68">19624 15254 333 0,'0'0'3'16,"-3"-2"1"-16,-2-5 16 15,1 1 17-15,-1 0 9 16,0 0-13-16,0 0-4 16,2 1 3-16,-2 4-3 15,1-1-8-15,-1 2-8 0,-2 0-6 16,-1 5-1-16,-2 6 2 15,3 1 0-15,-2 6 1 16,3 2 3-16,1 0-4 16,3 4-4-16,2 2-1 15,0-3 0-15,8-2-1 0,6-3-1 16,0-4 0-16,2-3 1 16,0-4-1-16,2-5 1 15,-4-2 2-15,3 0 2 16,-5-4 3-16,-2-6-3 15,-3-3-2-15,-2-1 2 0,-4-1-4 16,-1-1-1-16,0 2-1 16,-5-2-1-16,-5-2-5 15,-3 4-9-15,-3 0-9 16,-2 3-10-16,2 0-6 16,-1 4-24-16,3 2-19 15,3-2-48-15,4 0-109 0</inkml:trace>
  <inkml:trace contextRef="#ctx0" brushRef="#br0" timeOffset="120080.15">20104 14894 402 0,'-10'0'-6'16,"-3"0"6"-16,-1-2 2 16,-1 2 13-16,-1 0 24 15,1 2-8-15,0 5-4 16,0 5 2-16,4 4-5 16,1 7-1-16,2 2 0 0,3 7-7 15,3 6 0-15,2-1-4 16,0 3 0-16,0-1-5 15,7-1-5-15,3-5 0 16,0-2-2-16,2-7 0 16,3-4-7-16,-1 0-9 15,3-6-15-15,2-3-20 0,1-6-34 16,2-5-44-16,1 0-102 16</inkml:trace>
  <inkml:trace contextRef="#ctx0" brushRef="#br0" timeOffset="120679.64">20303 15022 443 0,'0'-2'15'16,"0"-5"11"-16,0 2 1 0,0 5-1 15,0 0-12-15,0 7-8 16,0 5 2-16,0 3 3 15,0 2 0-15,0 7-3 16,0-3-4-16,0-1-2 16,0-3-1-16,0 0 0 0,0-3-1 15,0-3 1-15,0-5 0 16,2 0-2-16,-2 0-2 16,4-5-1-16,-2 1 2 15,3-2 1-15,0 0 1 16,1 0-2-16,2 0 2 0,4 0 0 15,-2 0-2-15,5 0 4 16,-3 0-4-16,2 0 2 16,-1-2 2-16,1-1-4 15,-1-3 1-15,-2 1 0 16,-1 0 1-16,0-1 0 16,-3-3 0-16,-4 0 1 0,1 1-1 15,-4-4 0-15,0-1 0 16,0 0 1-16,0-1 1 15,-2-1 0-15,0 3 0 16,-1-1 0-16,-1 6 0 0,4 2 2 16,-3 3-1-16,3 2 0 15,-2 0-3-15,2 11 0 16,-2 7 0-16,2 3 3 16,0 2 3-16,0 4 0 15,0 0-2-15,0-2-2 16,2-2-1-16,0-4-1 0,1 0 0 15,-1-4 0-15,0-2-9 16,1-4-12-16,-1-2-20 16,0 0-29-16,1-5-45 15,2-2-132-15</inkml:trace>
  <inkml:trace contextRef="#ctx0" brushRef="#br0" timeOffset="121249.87">20698 15039 348 0,'7'-10'48'0,"3"-3"-37"16,0 3 16-16,4 1 17 15,-2 4-4-15,0 5-10 0,1 0-10 16,-3 3-2-16,1 11-5 15,-1 4-6-15,-2 2-5 16,-3 3-1-16,-1 1 0 16,-4-5-1-16,0 1 0 15,0-2 1-15,0-6-2 16,-2 1 1-16,-3-6 0 0,1-2 1 16,1-4-1-16,3-1 1 15,-2 0 1-15,2 0 0 16,0-5 1-16,7-5-3 15,2-3 0-15,2-1 1 0,1-2-1 16,1-2 0-16,0-1 0 16,-3-1 0-16,0 0 0 15,-1 2 0-15,-6 1-1 16,2 2 1-16,-3 3 0 16,0 3 0-16,-2 3 0 0,0 3 0 15,0 3 0 1,-2 0-1-16,-1 0 1 0,-3 10 2 15,1 4 0-15,2 4 3 16,-2 4-2-16,5-2 3 16,0 1-2-16,0-1-1 15,0-3-2-15,8 0 0 16,-1-1-1-16,0-4-6 0,2 1-9 16,2-6-10-16,1 0-23 15,-3-4-11-15,4-1-15 16,-1-2-41-16,1 0-88 15</inkml:trace>
  <inkml:trace contextRef="#ctx0" brushRef="#br0" timeOffset="121535.58">21092 14931 310 0,'5'-11'61'0,"4"3"-31"16,0-2 6-16,0 5 6 15,0 3-1-15,2 2 0 16,1 0-17-16,-1 7-4 16,0 7-2-16,3 4-4 0,-4 4-3 15,-2 1-4-15,-2 2-2 16,-5 2-4-16,1-4 0 16,-2 2 0-16,0-2-1 15,0-1-1-15,-5-3-7 16,-2-3-10-16,-3-1-8 15,2-5-9-15,-1-3-12 0,4-5-19 16,-2-2-26-16,7 0-67 16</inkml:trace>
  <inkml:trace contextRef="#ctx0" brushRef="#br0" timeOffset="122164.84">21402 14733 404 0,'11'-21'0'16,"2"3"34"-16,3 2 5 15,2 4 1-15,0 3-2 0,0 6-15 16,2-1-11-16,-1 4-1 16,-1 0-5-16,-2 7-2 15,-1 6-1-15,-6 4-4 16,-4 4 1-16,-1 4 1 15,-4 0-2-15,0 3 2 0,0 0-1 16,0-2 1-16,-3 0 0 16,3-5 0-16,0 0 2 15,0-5 1-15,3 0-1 16,8-5 1-16,1-3 2 16,3-1 1-16,0-1-1 0,2-4-3 15,-3-2-1-15,1 0 0 16,-1 0-1-16,-6-4 1 15,0-3-2-15,-4 0 4 16,-4-1 0-16,0 2 0 0,-4 1-2 16,-7-1-2-1,-1 2 2-15,0 4 0 0,-3 0 1 16,1 7 2-16,-1 4 0 16,3 5 0-16,-1 0 3 15,6 8 1-15,1 1 5 0,5 1-3 16,1 3-2-16,0-1 1 15,0-1 0-15,7 2-3 16,0-1-2-16,0-1-2 16,2-2 0-16,-2-4-3 15,-3-1 1-15,-3-2 0 16,-1-4-1-16,0-1 0 16,-1-5 0-16,-8-2-1 0,-8-1 0 15,2-5-4-15,-5 0-5 16,2 0-9-16,1-7-13 15,5-2-18-15,4-4-16 16,8 0-27-16,0-4-31 0,19-4-181 16</inkml:trace>
  <inkml:trace contextRef="#ctx0" brushRef="#br0" timeOffset="122418.78">22119 15056 290 0,'0'0'113'0,"6"0"-80"0,1-2 9 16,0 0 8-16,1-2-6 16,6 4-15-16,-1-1-18 15,2-1-3-15,-3 2-5 16,2 0-4-16,-2 0-8 15,-5 0-26-15,-2 6-35 0,-3 1-18 16,-2 4-5-16,0-1-33 16,0 0-15-16</inkml:trace>
  <inkml:trace contextRef="#ctx0" brushRef="#br0" timeOffset="122566.68">22153 15151 115 0,'-14'7'132'0,"3"-2"-47"15,2-2-14-15,5 1-7 16,4-2-6-16,0-2-6 15,5 0-2-15,10 0-17 16,3 0-12-16,2-4-9 16,3-3-10-16,3 4-2 15,1-4-27-15,0-3-73 0,4-4-170 16</inkml:trace>
  <inkml:trace contextRef="#ctx0" brushRef="#br0" timeOffset="163168.28">23101 15152 369 0,'-11'4'34'0,"3"-2"-26"16,8-2 6-16,0 0 5 15,12 0 3-15,5 0 5 16,5 0-4-16,5 1 2 16,9-1-4-16,8 2-1 0,5-2 0 15,11 0-3-15,4 0 0 16,9 0-1-16,3 0 0 15,7 0-4-15,-4 0-4 16,5-5-2-16,-2 0-2 16,-4-5 0-16,-2 2 1 0,-3-3-4 15,-5 2 1 1,-2-2-2-16,-8 0 1 0,-5 3-1 16,-5 1 0-16,-8 0 1 15,-10 3-1-15,-8 0-1 16,-8 2-6-16,-9 2-6 0,-5 0-9 15,0 0-19 1,-9 0-5-16,-11 6-26 0,-6 1-13 16,-4-2-69-16</inkml:trace>
  <inkml:trace contextRef="#ctx0" brushRef="#br0" timeOffset="164185.01">22887 15789 291 0,'-9'-2'4'0,"4"-3"15"15,0 2 0-15,3-3 12 16,1 2 1-16,1 1-4 0,0-1-5 15,3 3-5-15,6-1-3 16,1 2 0-16,3 0-3 16,5 9-2-16,0 5 3 15,2 8 0-15,1 0-1 16,3 6-3-16,-1 0-4 0,0 2-2 16,-1-1-1-16,-2-2-1 15,-3-2 0-15,0-6-1 16,-5 0 1-16,-1-4-1 15,-4-3 1-15,-3-2 0 16,1-5 0-16,-3-2 0 0,-2-1 1 16,0-2-1-16,0 0 4 15,0-5 7-15,0-8-8 16,-5-4-1-16,-1-7-2 16,-1-1 0-16,-1-7 1 15,1-2-1-15,2-3 0 0,-2-3-1 16,2 1-1-16,2-1 1 15,0 4 0-15,3 2 0 16,0 4 0-16,0-1 1 16,6 2-2-16,1 3 2 15,2 2-1-15,-1 1 0 0,6 6 0 16,-1 0 0-16,4 3 1 16,-1 4 0-16,4 1 0 15,5 2 0-15,2-1 0 16,4 5 0-16,8-1 0 15,5 4-1-15,11-1 1 0,6-1 0 16,11-2 0-16,8-1 0 16,8-2 2-16,6-2 2 15,3-2 0-15,-1-1 0 16,-1 1 0-16,-3 0 2 16,-6 2 1-16,-8 0-1 15,-10 2-1-15,-7 0-1 0,-16 5-5 16,-7-2 0-16,-12 3 1 15,-9-1-6-15,-7 2-11 16,-6 0-10-16,-4 0-13 16,-11 0-28-16,-10 0-16 15,-8 3-29-15,-9 5-104 0</inkml:trace>
  <inkml:trace contextRef="#ctx0" brushRef="#br0" timeOffset="164656.12">23532 15699 240 0,'-2'0'38'0,"0"-5"4"0,-1 5-11 16,3-1 9-16,-2-1 2 16,2 2-3-16,0 0-11 15,0 0-13-15,0 9-7 16,0 5 13-16,0 4 9 0,5 7-3 15,2 5-3-15,0 5-4 16,0-2-5-16,-1 5-6 16,0-5 0-16,-1 3-5 15,1-4-2-15,-1-3 0 16,1-2-2-16,-3-4 2 16,0-5-3-16,-1-3 1 0,0-3-4 15,1-5-8-15,-1-1-11 16,-2-4-17-16,0-2-23 15,0 0 1-15,0-2-1 16,-2-10-42-16,1-2-78 16</inkml:trace>
  <inkml:trace contextRef="#ctx0" brushRef="#br0" timeOffset="164962.34">23555 15846 315 0,'0'-14'25'0,"0"1"11"15,2 1-5-15,9 1 13 16,2 4-7-16,1 0-7 16,4 4-2-16,-4 1-5 15,4 2-7-15,-2 0-6 16,-1 12-3-16,-1-1-3 0,-3 7-1 16,-2-2-1-16,-4 1 0 15,-1 1-2-15,-4 0 0 16,0 0 1-16,-11-1 0 15,1-3-1-15,-3-2-2 16,-3 1-1-16,-1-2-1 16,0-5-4-16,0-3-9 0,2-1-9 15,1-2-16-15,4 0 1 16,3-5-30-16,4-7-25 16,3-6-65-16</inkml:trace>
  <inkml:trace contextRef="#ctx0" brushRef="#br0" timeOffset="165290.31">23688 15694 312 0,'8'-10'30'15,"-5"-2"12"-15,4 2-7 0,0 2 8 16,0 3-12-16,1-1-5 16,1 2-7-1,1 4-9-15,0 0-6 0,0 6-3 16,-1 4 1-16,-2 3-2 15,1 3 1-15,-3-1-1 16,0 0 0-16,-3-2 0 0,-2-1 0 16,0-2-1-16,0-4 1 15,0-2 0-15,0-2 0 16,2-2 1-16,3 0 2 16,2-2 6-16,5-7-5 0,1-2-3 15,6-1-1-15,-2-1 0 16,3 4-3-16,-1-2-10 15,-2 6-7-15,0 3-16 16,-3 2-20-16,-3 0-48 16,-1 0-88-16</inkml:trace>
  <inkml:trace contextRef="#ctx0" brushRef="#br0" timeOffset="165556.35">23986 15896 346 0,'9'0'20'16,"4"-2"15"-16,1-5-12 0,5 2 17 16,-2 1-3-16,3 2-7 15,0 1-12-15,1 1-8 16,1 0-8-16,-4 0-1 15,0 0-8-15,-7 0-13 16,-1 1-11-16,-3 1-11 16,-1-2-26-16,-3 0-29 15,-3 0-77-15</inkml:trace>
  <inkml:trace contextRef="#ctx0" brushRef="#br0" timeOffset="165836.94">24090 15793 307 0,'0'0'23'15,"0"0"5"-15,0 0-4 16,0 0 0-16,0 1 14 0,4 10-9 16,-2 2-3-16,4 3-5 15,-3 1-2-15,-1 5-2 16,1 1-6-16,-1-1-8 15,2 1-1-15,-3-2-1 16,-1 3 0-16,2-5-1 16,-2-2-6-16,0 0-11 0,0-6-13 15,0-1-6-15,3-4-12 16,2-3-24-16,0-3-45 16,2-1-84-16</inkml:trace>
  <inkml:trace contextRef="#ctx0" brushRef="#br0" timeOffset="166144">24389 15705 116 0,'10'-12'259'0,"-2"3"-248"16,-3-2 11-16,-1 6 14 15,-3 1 9-15,-1 4-2 16,0 0-13-16,0 0-15 15,0 8-10-15,2 4 7 16,2 6 5-16,-1 3-1 0,1 5-3 16,-1-2-4-16,2 3-5 15,-4-1-3-15,3-1-1 16,-3-3 1-16,1-1 0 16,-2-1-5-16,2-4-5 15,-2 2-10-15,0-7-7 16,0 2-11-16,2-9-15 15,-1 0-21-15,3-4-36 0,1 0-52 16</inkml:trace>
  <inkml:trace contextRef="#ctx0" brushRef="#br0" timeOffset="166601.53">24723 15719 349 0,'2'-8'19'0,"6"-3"11"16,-6 2 1-16,-2 0 13 0,-2 4-7 16,2 0-11-16,-3-1-15 15,-4 2-3-15,-4 3 0 16,3-1 2-16,0 2-1 16,-3 0-2-16,3 0 4 15,0 9-4-15,-1 0 0 16,2 5 0-16,1 4-1 15,1 2 2-15,3 3 0 0,2 4-3 16,0-1-3-16,0 3 0 16,7-6 0-16,4 0-1 0,1 1 0 15,2-6 0-15,-1-6 0 16,2-2 1-16,1-3-2 16,-1-7 0-16,-1 0 2 15,-2 0-1-15,-1-7 0 16,-4-5 1-16,-5-1-1 15,-2-1 8-15,0-2-1 0,-5 3-2 16,-6 3-2-16,-2 3-2 16,-2 3-2-16,-4 4 0 15,-3 0 0-15,0 6-3 16,-4 5-16-16,-2-1-18 16,-3 1-32-16,-3-6-66 0,0-5-205 15</inkml:trace>
  <inkml:trace contextRef="#ctx0" brushRef="#br0" timeOffset="173759.89">18270 7439 250 0,'-1'0'54'0,"-1"0"-49"16,0 0 26-16,2 0 21 0,0 0-11 15,0 0-15-15,0 0-12 16,4 0 4-16,4 0 2 16,0 0 0-16,6 2 2 15,-1 0-3-15,5 0-2 16,-2 0 0-16,6 0-3 0,-1-2 1 15,3 0 3-15,-1 0-5 16,3 0-1-16,0 0-2 16,-1 0-3-16,-3 2-2 15,0-6-1-15,-5 0 0 16,-2 2 0-16,-5-1-2 16,-3 3 0-16,-3-2-2 0,0 0 1 15,-4 2-1-15,0 0-3 16,0 0-38-16,0 0-47 15,-3-3-108-15</inkml:trace>
  <inkml:trace contextRef="#ctx0" brushRef="#br0" timeOffset="177627.18">20403 7363 97 0,'7'0'22'0,"-2"0"24"15,3 0 18-15,0-6-9 16,1 0-9-16,-2-2-13 16,0-2-5-16,-2 1 0 0,0 0 2 15,-4 0-1-15,-1 0-7 16,0 0-7-16,0 2-4 16,-6-2-6-16,-2 4-2 15,-5 1 0-15,0 2 1 16,-1 2 1-16,-2 0-1 0,0 0 4 15,1 4-3-15,3 5 1 16,2 3 2-16,-2 3-1 16,7 2-4-16,1 1 0 15,4 2 2-15,0-1-3 0,9-3 0 16,4 0-1-16,5-6 1 16,0-3-1-16,4-6 1 15,-3-1 0-15,1 0 0 16,-1-8 1-16,-2-3 0 15,-2-7 1-15,0-2 4 16,-6-3 1-16,1-2 1 0,-5-4-2 16,0 1-2-16,-3 0-3 15,0-1-1-15,-2 4 0 16,0 0-1-16,0 2-1 16,-2 7 1-16,0 2-1 15,-1 6 1-15,-1 3 1 16,3 5 1-16,-3 0-1 0,0 5-3 15,2 8-1-15,0 8 2 16,2 4 0-16,0 4 1 16,0-1 0-16,8 4-1 15,-1-1 0-15,0-1 0 0,2-1 1 16,-1-5-1-16,-3 0-6 16,0 1-17-16,-2-6-13 15,-1 1-26-15,-2-2-23 16,0-2-45-16,0-6-114 0</inkml:trace>
  <inkml:trace contextRef="#ctx0" brushRef="#br0" timeOffset="177904.16">20273 7566 399 0,'-7'2'19'0,"3"-2"15"15,4 0 24-15,5 0-28 16,14 0-3-16,8 0-5 16,10 0-4-16,8 0-6 15,7 0-1-15,2-4-1 0,0 1 0 16,-6-1-6-16,-7 1-1 16,-8 1-2-16,-8 1 1 15,-7 1-2-15,-11 0-12 16,-3 0-15-16,-4 5-18 15,-4 2-10-15,-10 1-3 0,-4 2-42 16,0-2-83-16</inkml:trace>
  <inkml:trace contextRef="#ctx0" brushRef="#br0" timeOffset="178565.72">20335 7986 227 0,'-8'3'181'0,"2"-3"-152"0,3 0 1 15,1-6 12-15,2-2-8 16,0 1-16-16,0-4-14 16,0 2-2-16,0 3-2 15,0-6 1-15,0 6 0 16,-5-4-2-16,-5 4 1 0,-2 1-2 15,-3 4 2-15,1 1 0 16,-6 0-1-16,1 1 1 16,3 8 1-16,0 4 1 15,1 1 6-15,3 5 1 16,5 3 2-16,4 0-3 16,3 2-1-16,0-2-1 15,8-3-2-15,4 0-1 0,3-4 0 16,1-4-3-16,0-4 1 15,2-4 0-15,0-3 1 16,-2 0-1-16,0-5 1 0,-2-5 1 16,-2-5 1-16,-2-1 0 15,-1-2 1-15,1-1 6 16,-5-3 0-16,-2 0-5 16,2-3-3-16,-5-3-2 15,2-2-1-15,-2 0 0 0,0 1 0 16,0 1 0-16,0 6-1 15,0 5 1-15,-2 2 0 16,-1 8 0-16,1 2 0 16,2 5 2-16,-1 0 0 15,-1 7-2-15,2 7 1 0,2 4 4 16,-2 8 3-16,0 2 0 16,8 2-2-16,-1 2-2 15,1 0 0-15,1 0-2 16,1-2-1-16,0-2 1 15,0-2-2-15,1-5 0 16,0-3-11-16,1-2-11 0,0-3-17 16,2-7-25-16,0 0-33 15,0-6-43-15,2 0-154 16</inkml:trace>
  <inkml:trace contextRef="#ctx0" brushRef="#br0" timeOffset="178886.09">20702 7768 208 0,'0'-5'237'15,"-2"1"-194"-15,-3 4 11 16,1 0-17-16,-1 4-9 16,0 8-3-16,3 8-4 0,0 3 5 15,2 5-1-15,0 3-7 16,2 4-5-16,5 1-3 15,2-1-3-15,0-1-2 16,-2-1-3-16,0-3-2 0,2-3 0 16,-4-6 0-16,2-2 1 15,-4-2-2-15,0-5-7 16,-1-2-7-16,-2-2-10 16,0-5-10-16,0-1-10 15,0-2 0-15,0 0 4 0,-2-7-14 16,-3-9-16-16,-1-3-28 15,-1-8-73-15</inkml:trace>
  <inkml:trace contextRef="#ctx0" brushRef="#br0" timeOffset="179122.47">20713 7943 293 0,'7'-16'64'16,"5"1"-17"-16,3 3 9 16,3 5 2-16,2-1-4 15,2 6-19-15,-2 2-11 16,-3 0-9-16,1 10-1 15,-5 4-8-15,-5 3-3 0,-4 1-2 16,-4 0 0-16,0 4-2 16,-9-2 1-16,-5-2-4 15,-6-3-2-15,0 0 2 16,-3-5 1-16,1-5-2 16,1-1-6-16,2-4-3 0,4 0-10 15,6-15-19-15,7-4-26 16,2-13-61-16</inkml:trace>
  <inkml:trace contextRef="#ctx0" brushRef="#br0" timeOffset="179463.3">21408 7122 463 0,'1'-19'-6'0,"12"4"17"0,-11 5 29 16,-2 0 3-16,0 9-11 16,-2 1-14-16,-11 0-11 15,1 14 1-15,-8 6 8 16,-4 12 5-16,-2 5 4 16,-2 11 0-16,-3 6 0 0,2 5-3 15,4 3-2-15,3 6-2 16,6 3-4-16,7 4-4 15,7 0 1-15,4 2-3 16,2-3-5-16,10 0 0 16,10-7-1-16,1-9-1 0,7-8 0 15,8-6-2-15,7-8-19 16,9-8-27-16,11-14-104 16,9-11-396-16</inkml:trace>
  <inkml:trace contextRef="#ctx0" brushRef="#br0" timeOffset="180184.63">22268 7167 330 0,'3'-11'15'0,"-1"0"20"15,0 6 28-15,-2 3-5 16,0 2-18-16,0 0-20 0,0 13-11 16,1 4 4-16,4 5 2 15,-2 5-4-15,3 5-4 16,-1 2-4-16,0-2-2 15,-1 0 0-15,-1-2-1 16,1-1-8-16,-4-3-21 0,0-1-24 16,0-5-31-1,-7-6-50-15,-4-3-126 0</inkml:trace>
  <inkml:trace contextRef="#ctx0" brushRef="#br0" timeOffset="180483.45">21860 7554 437 0,'-21'2'14'15,"7"-2"14"-15,7 0 21 16,7 0 1-16,17 0-16 0,21 0-18 16,21 0 1-16,17 0-6 15,22 0-4-15,16 0 2 16,11 0-4-16,10 0 0 15,-1-5 1-15,-2-3 0 16,-10 3-1-16,-13 1-1 0,-17 1 0 16,-18 1-2-16,-23 0 2 15,-20 2-6-15,-15 0-6 16,-12 0-21-16,-8 2-20 16,-16 7 8-16,-10 2-40 15,-6-3-32-15,-11-1-98 0</inkml:trace>
  <inkml:trace contextRef="#ctx0" brushRef="#br0" timeOffset="181117.62">21798 7950 512 0,'-17'0'3'0,"7"-4"7"16,8 1 18-1,2 3 9-15,0 0-18 0,8 5-17 16,7 11 2-16,6 3 3 16,3 8 0-16,3 5 1 15,0 2 2-15,-3 0-3 0,-4 0 0 16,0-2-2-16,-6-4-3 15,1-4-1-15,-4-3 0 16,-3-1 0-16,-3-10 0 16,-3 0 2-16,-1-3 3 0,1-6 2 15,0-1 4-15,0 0 3 16,1-10 3-16,-1-5-9 16,3-6-5-16,-2-2-2 15,5-8-1-15,-4-4-1 16,-2-6 1-16,-2-2-2 15,0-3 1-15,0-3-2 0,-2 2-2 16,-3 9-1-16,3 3 2 16,2 4 3-16,0 8 0 15,7 7-1-15,8 0 1 16,9 5-2-16,8-1 1 16,14 4 1-16,9 4 2 0,14-2 2 15,7 4-1-15,11-1 0 16,4 3 0-16,6-3 0 15,-3 2-2-15,-3-1 1 16,-1-2-1-16,-9 4 0 16,-11-1-1-16,-14-1 1 15,-12 2 0-15,-13-2 2 0,-11 2-7 16,-11 0-2-16,-6 0-9 16,-3 0-21-16,-9 5-19 15,-11 6-7-15,-10-1-43 16,-8-6-81-16</inkml:trace>
  <inkml:trace contextRef="#ctx0" brushRef="#br0" timeOffset="181473.31">22229 7950 477 0,'-9'0'14'0,"4"0"-5"16,4 0 14-16,1 0 17 0,0 0-17 15,1 2-9-15,9 10-1 16,-1 4 2-16,-1 6 4 16,4 4 3-16,-3 3-8 15,-2 0 1-15,-1 2 1 16,-1-1-4-16,-2 1-4 0,-1-5-3 15,0 0-3-15,-2-2 0 16,0-2-2-16,0-4 1 16,0-2-1-16,-2-4-10 15,0-5-12-15,1 1-24 16,-1-8-9-16,2 0-17 0,-5 0 9 16,4-13-43-16,-4-4-35 15</inkml:trace>
  <inkml:trace contextRef="#ctx0" brushRef="#br0" timeOffset="181748.49">22242 8108 328 0,'2'-14'58'15,"6"2"-5"-15,3-1 3 16,1 4-6-16,3 2-9 16,2 4-17-16,0 3-7 15,1 0-7-15,-2 4-2 0,0 7-3 16,-5 4-3-16,-4-1-2 15,-2 2 0-15,-5 0 0 16,0 0 0-16,-4-1 1 16,-8-3-1-16,-3 1 0 15,0-5 0-15,-2-2 1 16,0-1-1-16,2-3-6 0,1-2-10 16,2 0-13-16,6 0-23 15,2-7-20-15,4-6-39 16,0-6-128-16</inkml:trace>
  <inkml:trace contextRef="#ctx0" brushRef="#br0" timeOffset="182057.31">22407 7933 382 0,'6'-9'40'16,"1"-3"6"-16,0 3 6 15,3 4-8-15,-3 2-16 0,2 3-15 16,-2 0-10-16,1 0-2 15,0 8-1-15,-2 7 0 16,-1-1 0-16,-2 2-1 16,-1 2 2-16,-2-2-1 15,0 0 0-15,0-4-1 16,0-1 2-16,0-4-1 0,0-2 1 16,0-3 0-16,0-2 1 15,0 0 3-15,10 0 6 16,2-7-2-16,4-6-6 15,2 0-3-15,0-3 2 0,0 4-4 16,2-4-16-16,-5 8-21 16,-3 1-32-16,0 0-39 15,-4 7-108-15</inkml:trace>
  <inkml:trace contextRef="#ctx0" brushRef="#br0" timeOffset="182281.99">22685 8128 418 0,'0'2'21'0,"0"-2"26"0,10 0 20 16,7 0-24-16,4-4-12 16,6-1-17-16,2-2-7 15,-1 1-4-15,1 1-3 16,-7 2-1-16,-6-1-16 0,-3 2-22 15,-4 0-26-15,-6 2-38 16,-3 0-66-16</inkml:trace>
  <inkml:trace contextRef="#ctx0" brushRef="#br0" timeOffset="182566.24">22819 8003 369 0,'-3'-3'27'16,"1"1"20"-16,2-1 16 0,-2 3-12 16,2 0-16-1,0 0-19-15,0 5-6 0,0 5 7 16,0 5 1-16,0-1-2 16,0 5-4-16,2 1-3 15,0-4-4-15,-1 4-1 16,1-4-3-16,0-2 0 0,-2 0-1 15,0-3 0-15,2-2-5 16,-2-2-13-16,0-2-14 16,3-1-17-16,2-2-27 15,3-2-15-15,-1 0-61 16</inkml:trace>
  <inkml:trace contextRef="#ctx0" brushRef="#br0" timeOffset="182855.02">23116 7927 401 0,'0'-6'21'0,"3"3"25"16,-3-1 25-16,0 4-18 16,2 0-28-16,-2 4-13 15,2 6 5-15,-2 4 7 0,3 1-1 16,-1 5-8-16,0-1-4 15,-1 2-2-15,1 1-4 16,-2-1-3-16,2-1-2 16,-2 0 1-16,0-5-1 15,0 2-9-15,0-7-10 16,0 1-16-16,2-4-11 0,2-2-19 16,1-5-26-16,1 0-15 15,4-1-85-15</inkml:trace>
  <inkml:trace contextRef="#ctx0" brushRef="#br0" timeOffset="183251.34">23330 7921 363 0,'1'-3'53'0,"6"-13"5"16,-3 9 9-16,-4 5-20 15,0 2-17-15,-4 0-17 0,-3 7-1 16,-4 3 2-16,0 7 4 15,-1 2-2-15,4 5-3 16,1 1-1-16,4 1-2 16,1 1-5-16,2-1-1 15,0-4 1-15,7 1-3 0,5-6-1 16,0-3 1-16,3-4-1 16,0-6 0-16,-1-1 0 15,-1-3-1-15,-1 0 0 16,-3 0-1-16,-1-7 0 15,-4 0 0-15,-3-2 0 16,-1 0 0-16,0 0 1 16,-10 2-1-16,-2 2 0 0,-5 1 0 15,-1 4-3-15,-1 0-2 16,-3 0-2-16,3 2-3 16,-1 5-5-16,3 0-10 15,0 2-18-15,7-4-33 16,5-1-51-16,5-4-138 0</inkml:trace>
  <inkml:trace contextRef="#ctx0" brushRef="#br0" timeOffset="183723.34">23589 7015 397 0,'-1'-11'0'16,"1"0"9"-16,0 4 45 0,0 4-1 15,3 1-8-15,2 2-16 16,7 2-14-16,-2 10 0 15,4 4 5-15,1 6 3 16,3 5-3-16,0 4 2 16,2 7-2-16,1 5-2 15,-1 2 1-15,3 3-1 0,-1 4-2 16,1-2-3-16,-5 1-2 16,-2 3-1-16,-1 1-3 15,-5 0-1-15,-5 4-2 16,-5 0-1-16,0 0 0 15,-3-2 0-15,-11 2-2 16,-3-4 0-16,-2 0 0 0,-6-1-1 16,1-8 0-16,-3-5 2 15,-1-7-2-15,-3-2-3 16,2-7-6-16,-5-6-12 0,-2-1-24 16,-1-7-61-16,5-7-174 15</inkml:trace>
  <inkml:trace contextRef="#ctx0" brushRef="#br0" timeOffset="187724.62">16947 8549 338 0,'-4'0'2'0,"1"0"2"0,-4 0 20 16,-2 0-6-16,-2 0 1 15,-3 0 2-15,-4 0 2 16,-1 0-4-16,-3 0-2 16,-5 0 0-16,-6 4-3 15,-2-3-1-15,-9 1 1 16,-4-2 0-16,-4 2-5 0,-8 0 2 15,-4-2 0-15,-8 0 0 16,-2 0-3-16,-6 0-1 16,-8 1-3-16,0 1 0 15,-4 0 1-15,-3 2-1 16,3-2-1-16,-1 1 1 0,0 0 3 16,-1-1-1-16,6 2-1 15,3 0 2-15,2-1-3 16,5-1 0-16,10-1 1 15,5-1-3-15,7 0 1 16,10 0-2-16,6 0-1 0,9 0 1 16,4 0-1-16,8 0-1 15,4-1-10-15,8-1-12 16,4 0-8-16,3 1-13 16,3-3-45-16,10-3-48 15,5-2-111-15</inkml:trace>
  <inkml:trace contextRef="#ctx0" brushRef="#br0" timeOffset="188087.78">14975 8369 361 0,'-8'-2'2'16,"1"0"4"-16,0 2 24 15,-5 0-7-15,4 7-4 0,-5 4-7 16,0 2 2-16,-1 3 4 16,-1 1 1-16,-2 0 0 15,0 2-1-15,-3 1 2 16,1-1-3-16,-1 1-1 16,4 0-2-16,0-1 1 0,2 1-2 15,3 0-2-15,4-3 0 16,5 0-1-16,2-3-4 15,2 0 1-15,12-3 2 16,6 1 2-16,7-3-2 16,7-2-4-16,5 0-4 15,1 1 1-15,1-5-3 0,-5 2-27 16,-9-3-38-16,-9 0-60 16,-11-2-143-16</inkml:trace>
  <inkml:trace contextRef="#ctx0" brushRef="#br0" timeOffset="189398.15">8583 8626 166 0,'-2'0'32'15,"2"0"6"-15,0 0 23 16,-1 0-10-16,1 0-10 16,0-2-6-16,0 2-4 0,0-2-2 15,0 2-6-15,0 0 1 16,0-2-4-16,0 2-1 16,0 0-4-16,0 0-3 15,0 0-2-15,0 0-2 16,5 0 0-16,2 0 0 0,3 0 1 15,7 0 1-15,3 0 0 16,3 0-2-16,5-1 0 16,6-1-3-16,-1-2-2 15,2-1 0-15,-3 1-2 16,-5-1 0-16,-3-1-1 16,-7 5 0-16,-3-1 0 0,-9 2-6 15,1 0-10-15,-6 0-11 16,0 0-10-16,0 0-14 15,-3 6-13-15,-7 1-30 16,-2-2-47-16</inkml:trace>
  <inkml:trace contextRef="#ctx0" brushRef="#br0" timeOffset="189739.81">8670 8749 297 0,'-10'4'33'0,"3"-4"7"16,5 1 10-16,0-1-7 15,2 2-10-15,0-2-12 16,0 2-2-16,4 0 3 16,5-1 7-16,4 1-11 0,2 0 4 15,6 0-5-15,0-2-1 16,2 0-4-16,2 0-1 15,1 0-1-15,-3 0-4 0,-1 0-2 16,1 0-2-16,-5 0-1 16,-1 2-1-16,-3-2 0 15,-4 0 1-15,-3-2-1 16,-1 2-4-16,-1 0-10 16,-5 0-9-16,2 0-18 15,-2 0-23-15,0-4-38 0,-3-3-93 16</inkml:trace>
  <inkml:trace contextRef="#ctx0" brushRef="#br0" timeOffset="196952.16">10920 8327 303 0,'-4'-8'7'0,"1"-3"22"16,0 6 18-16,3-1 4 16,0 3-9-16,-2 1-13 0,2 0-3 15,0 2-1-15,0 0-12 16,0 0-6-16,0 11-5 15,2 9 12-15,-2 6 13 16,0 4-5-16,3 10 2 0,0 1-4 16,1 2-2-16,-1 0-4 15,2 0-3-15,-1-1-2 16,-1-2-2-16,2-3 0 16,3-1-2-16,-4-6-4 15,1-2 2-15,0-4-3 16,0-5 1-16,-1-1-1 0,-2-4 1 15,-1-1-1-15,-1-4-4 16,0-2-11-16,0-4-11 16,0 1-16-16,0-4-9 15,0 0-12-15,0 0-11 16,0-5-25-16,-1-8-86 0</inkml:trace>
  <inkml:trace contextRef="#ctx0" brushRef="#br0" timeOffset="197380.08">10989 8554 277 0,'0'-8'16'16,"0"-3"23"-16,0 3 7 15,2 0-1-15,1 0-15 0,3 5-12 16,2-4-1-16,-1 2 0 15,1-1-2-15,1 1-1 16,4-1-1-16,-1-1 2 16,3 2-4-16,1-1-2 15,0 6-2-15,0 0 0 16,-1 0 0-16,-1 6-2 16,-1 8-2-16,-4 2-1 15,-1 2 0-15,-4 2-1 0,-4 1 0 16,0-1 0-16,-4 0 1 15,-6-3 1-15,-5-3 2 16,1 1 3-16,-4-4 2 0,0-3 0 16,0-4 0-16,1 0 0 15,2-4-3-15,4 0-3 16,0 0-3-16,2 0 0 16,2 0-1-16,2-4-6 15,-1 0-17-15,4 1-18 16,-1-1-28-16,1 1-50 0,0-5-156 15</inkml:trace>
  <inkml:trace contextRef="#ctx0" brushRef="#br0" timeOffset="198035.28">10501 9194 287 0,'-6'0'30'16,"0"0"2"-16,4 0 24 15,2 0-5-15,0 0-11 16,0 0-7-16,0-4-9 15,5 2-3-15,2-2-3 0,8 2 0 16,1-3 0-16,7 3-2 16,6-1-2-16,3 0-4 15,6 3 2-15,6-1-2 16,3-1 1-16,9 0-2 16,3 2-1-16,3-3 0 0,2-1-1 15,2 1 1-15,2-1-3 16,-1-1 0-16,-1-2 0 15,1 1-1-15,-1-2 0 16,-4 0 0-16,-7 3-2 16,-5-2-1-16,-8 2 2 15,-8-1-2-15,-7 5 0 16,-8-3-1-16,-4 2 0 0,-4 0 1 16,-5 0-1-16,-2 1 1 15,-4 1-1-15,0 0 0 16,0 0 0-16,0 0-8 15,-2 0-15-15,-6 0-19 0,-9 0-24 16,1 0-38-16,-4 0-88 16</inkml:trace>
  <inkml:trace contextRef="#ctx0" brushRef="#br0" timeOffset="200592.19">10528 9572 338 0,'0'-10'11'15,"0"1"26"-15,0 0 24 0,0 4-13 16,0-1-13-16,0 3-6 15,0 3-4-15,0 0-6 16,0 3-13-16,0 14-4 16,0 2 14-16,0 8 5 15,0 7 3-15,0 5-2 0,2 2-3 16,-2 2-3-16,0-1-4 16,1 2-4-16,-1-3-1 15,0-2-1-15,0-7-1 16,0-4-2-16,0-4-2 15,0-4 0-15,0-6 0 0,0-2-1 16,0-5 0-16,0 0-1 16,2-3-11-16,0-4-10 15,1 0-15-15,-1 0-6 16,4-6-11-16,-2-8-33 16,-1-4-17-16,-3-5-59 15</inkml:trace>
  <inkml:trace contextRef="#ctx0" brushRef="#br0" timeOffset="200903.48">10548 9755 341 0,'0'-13'16'0,"0"3"29"0,2 0 15 16,6 1-8-16,3 3-11 16,2 0-17-16,3 3-9 15,2 3-2-15,1 0-2 16,1 0-4-16,-3 9-1 0,0 3-1 15,-4 4-4-15,-2 0 1 16,-4 4-1-16,-4-2 0 16,-3 0-1-16,0 1 2 15,-5-5 0-15,-7 1-1 16,0-5 2-16,0 1 1 0,0-4-1 16,-1-3-1-16,4-2 0 15,2-2-2-15,-2 0-9 16,7-11-14-16,0-4-17 15,2-4-27-15,0-4-25 16,0-6-56-16</inkml:trace>
  <inkml:trace contextRef="#ctx0" brushRef="#br0" timeOffset="201213.8">10731 9514 335 0,'11'-14'39'0,"-1"0"8"16,0 3 1-1,2 4-4-15,-5 5-8 0,1 2-18 16,2 0-11-16,-1 6-4 16,-2 10-1-16,1 1 0 15,-1 4 0-15,-2-1-1 16,0 0 0-16,-3-3 1 0,1-4-1 16,1-1 1-16,-3-5 2 15,-1-1 2-15,5-6 1 16,-2 0 6-16,6 0 5 15,0-2 0-15,6-7-11 16,2-7-5-16,3 0 0 0,4-2-2 16,-2 2 0-1,0 0-5-15,-2 4-23 0,-2 4-17 16,-2 5-26-16,-7 3-34 16,-4 0-87-16</inkml:trace>
  <inkml:trace contextRef="#ctx0" brushRef="#br0" timeOffset="201466.31">11061 9860 455 0,'5'0'34'15,"6"0"0"-15,0 0 24 16,7-5-17-16,3-1-8 15,6 1-18-15,2 0-4 16,1-1-1-16,-2 3-6 0,-3-1-3 16,-3 2-1-1,-5-1-7-15,-4 3-19 0,-2 0-19 16,-3 0-25-16,-4-2-33 16,-4 0-57-16</inkml:trace>
  <inkml:trace contextRef="#ctx0" brushRef="#br0" timeOffset="201751.44">11259 9712 370 0,'-8'-4'38'0,"4"3"19"16,1 1 3-16,1 0-20 15,1 0-16-15,1 8-12 16,0 7 9-16,0 5 3 15,1 3-3-15,4 1-8 16,3 5-5-16,-4-4-2 16,1 2-3-16,2-4-1 0,-2 0-1 15,-1-3-1-15,2-2 0 16,-3-6-3-16,-1 1-17 16,0-5-11-16,3-2-10 0,0-2-21 15,-1-4-23-15,4 0-34 16,2-11-103-16</inkml:trace>
  <inkml:trace contextRef="#ctx0" brushRef="#br0" timeOffset="202040.2">11627 9613 448 0,'0'-3'28'15,"0"1"7"-15,0 2 19 16,0 0-29-16,0 10-10 0,0 2 1 16,-2 6 7-16,2 5 3 15,0 0-9-15,0 2-8 16,0 1-2-16,0 2-4 16,0-6-1-16,2 2 0 0,2-3-2 15,-3-1 1-15,1-4-3 16,1-2-13-16,-1-3-13 15,0-2-14-15,1-6-17 16,3-1-22-16,2-2-22 16,2-5-93-16</inkml:trace>
  <inkml:trace contextRef="#ctx0" brushRef="#br0" timeOffset="202464.46">11924 9603 430 0,'2'-9'20'16,"-2"2"21"-16,0 3 21 0,-2 3-19 15,-4 1-20-15,-5 1-14 16,1 9-2-16,-2 5 9 0,0 3-3 16,-1 6 0-16,2 1 4 15,5 1-7-15,2 1 0 16,4 2-4-16,0-3-2 15,5-1-1-15,7-1-2 16,5-5 1-16,0-3-2 16,4-1 2-16,-1-7-1 0,-3-1 0 15,0-7 0-15,-2 0 2 16,-4 0-2-16,-2-5 0 16,-2-4 0-16,-1 0-1 15,-6-2 1-15,0 1-1 16,0-1 0-16,-11 2 0 0,0 4 0 15,-3 0-2-15,-3 3-4 16,0 2-1-16,-2 0-1 16,0 5-2-16,3 2-4 15,2 2-8-15,1 0-13 16,6-3-13-16,3-1-25 0,4-4-24 16,5-1-41-16</inkml:trace>
  <inkml:trace contextRef="#ctx0" brushRef="#br0" timeOffset="202842.65">12096 9414 358 0,'0'-3'91'0,"0"-8"-73"16,0 5 31-16,1 5 14 15,1 1-23-15,1 0-25 16,4 10-10-16,3 6 18 16,1 8 2-16,1 2-3 15,3 6-5-15,-3 6 2 16,-1-2-1-16,1 2-5 0,-1-1-4 16,-2 3-2-16,-2-2 0 15,-1 3-2-15,-3 0-2 16,-3-4-1-16,0 1 0 15,2 1-2-15,-7-5 1 16,-4-2 0-16,-4-1-1 16,-5-3-3-16,-3 1-6 0,-5-4-6 15,-3 0-14-15,-5-2-12 16,-7-1-19-16,-4-7-23 16,-6-2-45-16,-5-8-141 0</inkml:trace>
  <inkml:trace contextRef="#ctx0" brushRef="#br0" timeOffset="203300.24">10361 9507 376 0,'-13'-6'4'0,"-1"1"9"16,-1 5 28-16,0 0-5 15,-2 0-5-15,1 7-4 0,0 6 0 16,0 4-2-16,-1 5-3 16,5 6 4-16,-1 7 1 15,1 4 0-15,3 7-3 0,3 8-2 16,1 2-3-16,5 2-6 16,0 3-3-16,5-3-1 15,10-2-5-15,7-5-3 16,2-4 1-16,8-8-2 0,7-4 1 15,4-6-5-15,7-6-20 16,2-8-22-16,5-8-44 16,1-7-60-16,8-6-181 15</inkml:trace>
  <inkml:trace contextRef="#ctx0" brushRef="#br0" timeOffset="204141.01">12401 9200 318 0,'-4'-7'20'16,"3"-2"18"-16,1-1 16 16,0 2-16-16,8 2-16 15,3 0-10-15,2 2 0 16,1 4 0-16,1 0-6 0,-5 0-3 15,2 7-2-15,-4 4-1 16,-1 3 1-16,-2-2-1 16,-3 4 0-16,-2-5 1 15,0 2-1-15,-2-3 0 16,-6-2 0-16,-2-3 1 0,1 1 0 16,1-3 0-16,1-3 0 15,1 0 0-15,2 0 0 16,2 0 0-16,2 0 0 15,0 0 2-15,0 0-2 16,7 0-1-16,1-3-1 16,4 1 1-16,2-2 1 0,-2 4-1 15,0 0 2-15,-2 0 1 16,0 0-1-16,-1 7 0 16,-1 1 0-16,-3 4-2 15,0 0 0-15,-3 2 0 0,-2-3 1 16,0 0-1-16,0-3 0 15,-5 2 2-15,-7-4-1 16,2-1 1-16,-1 0 1 16,-2-2 0-16,-1-1 0 15,1-1 0-15,-1 2-1 16,2-3-1-16,1 0 0 0,0 0-1 16,4 0 0-16,1 0-1 15,2 0-10-15,4 0-17 16,0-7-11-16,0-1-31 15,10-6-60-15,1-1-126 16</inkml:trace>
  <inkml:trace contextRef="#ctx0" brushRef="#br0" timeOffset="204484.37">12740 9092 351 0,'0'-6'21'0,"0"2"26"16,0 1 10-16,0 3-18 16,0 0-18-16,0 9-18 15,0 7 10-15,-3 4 14 0,-1 6-3 16,3 1-5-16,-4 6-3 16,2-4 1-16,-1 3-1 15,1-2-3-15,-3 1-1 16,3-2-2-16,-1-4-4 15,3-1-3-15,-4-2-1 16,2-6-1-16,1 0 0 0,0-2 0 16,1-4-1-16,-1-2 0 15,2-3-6-15,-2 1-17 16,2-3-12-16,0 0-9 16,0-3-15-16,2 0-8 15,1-3-32-15,3-6-97 0</inkml:trace>
  <inkml:trace contextRef="#ctx0" brushRef="#br0" timeOffset="205001.51">12849 9356 364 0,'4'-6'26'16,"-4"-1"17"-16,2-2 12 0,0 0-3 15,0 0-16 1,0 3-20-16,3-3 0 0,-3 2-2 16,3 2-5-16,2-2-3 15,-1 4-4-15,1 2 0 16,0-2 1-16,-2 3-2 16,2 0-1-16,1 3-1 0,-1 5 1 15,-2 2 1-15,0 4-2 16,2-2 1-16,-4 5 0 15,-1 0-1-15,-2-1 1 16,0 0 0-16,0-3 0 16,-8 2 0-16,3-3 0 0,-2-1 0 15,0 0 1 1,-1-3 0-16,4-2 6 0,1-1 1 16,-1-2 0-16,4 0-2 15,-1 0-1-15,1-3-1 16,0 2 0-16,0 0 0 15,0-2 3-15,3 0 2 16,4 1 0-16,4-1-2 0,2 0-1 16,5 0 0-16,-2-1 0 15,4-3-1-15,0-2-1 16,-1 2 0-16,-2-3-1 0,-5 3-3 16,-5 2 2-16,-1 0-2 15,-6 2-10-15,0 0-31 16,-6 0-49-16,-5-2-84 15</inkml:trace>
  <inkml:trace contextRef="#ctx0" brushRef="#br0" timeOffset="-192135.96">23293 13233 118 0,'4'0'27'0,"-2"0"7"16,0 0-4-16,-2-3-2 15,1 2-4-15,-1 0-7 0,0 1 2 16,0-2 2-16,0 0 0 15,0 0-2-15,0 2 2 16,0-1-2-16,0-1 1 16,0 1 0-16,0 1 1 15,0-3-1-15,0 2 1 0,0 1-5 16,0 0-2-16,0 0-3 16,0 0-1-16,0 0 1 15,0 0-3-15,0 0-3 16,0 0 0-16,0 0-2 0,0 1-2 15,0 5 5-15,0 1 4 16,0 4-1-16,0 0-1 16,0 3-1-16,0 0-1 15,0 0 2-15,0 2 1 16,0-2-2-16,0 0-1 16,0 1 0-16,0-1-1 0,0-5-2 15,0 1 0-15,0 0 1 16,2-3-1-16,-2-2-1 15,4 1-1-15,-4 0 0 16,3-3-1-16,-3-2 1 16,0 3-1-16,2-4 0 0,-2 1 0 15,0-1-14-15,0 0-16 16,3 0-6-16,-3 0-11 16,2 2-13-16,-2-2-26 15,0 0-46-15,0 1-58 16</inkml:trace>
  <inkml:trace contextRef="#ctx0" brushRef="#br0" timeOffset="-191637.9">23159 13559 136 0,'-2'4'82'15,"-2"-1"-62"-15,4-3 15 16,0 0 8-16,0 0 2 16,0 0-4-16,0 0-3 15,0 0-14-15,2 0-7 16,5 0 1-16,0 0-1 0,4 0-2 15,-2 0 0-15,0 0 2 16,4 0-4-16,-3 0 1 16,5 0 2-16,-1 0-3 15,3-1-2-15,-2 1-1 0,4-2 0 16,0 0-4-16,1 0-2 16,-2 2-3-1,0 0 2-15,0-1 0 0,-1 1 0 16,0 0-1-16,-3-2-1 15,-1 2 0-15,-2 0-1 16,-3 0 1-16,0-2-1 0,-4 2 0 16,-1 0 0-16,-3 0-2 15,0 0-19-15,0 0-8 16,0 0-11-16,0 0-5 16,-7 4-17-16,-4-3-18 15,2 3-54-15,-1-2-128 0</inkml:trace>
  <inkml:trace contextRef="#ctx0" brushRef="#br0" timeOffset="-187848.02">23452 13838 220 0,'1'0'34'0,"1"0"0"16,-2 0 18-16,2 0-8 16,-2-2 1-16,0-2-16 15,0 1-9-15,0-3-2 0,0 1-1 16,0 0-1-16,0-1-2 15,0 1 0-15,0-2-4 16,0 2-1-16,0-3-1 16,-2 3 2-16,-3 0-2 15,2-2-3-15,-2 3 0 0,0 1-2 16,0-2 0-16,-1 2-2 16,-1 1 1-16,-1 1-1 15,2 1-1-15,-3 0 0 16,2 0-1-16,-3 0 1 15,3 0 0-15,0 3 0 16,0 5 0-16,-1-3 0 0,1 0 1 16,2 2 0-16,-2 0 0 15,4-1 2-15,-2 1 0 16,2 0 1-16,3 0 1 16,-2-1 1-16,2 2-2 15,0 1 0-15,0-1 0 0,0 0 1 16,0 1 1-16,2 0-1 15,1 2-2-15,4-2 0 16,-2 0-2-16,0-1 1 16,2 2 0-16,-2-3-1 15,5 0 0-15,-3 0 0 0,1-4 1 16,1 3-2-16,-1-2 2 16,1-4 1-16,-1 0-1 15,0 0 0-15,1 0 0 16,-2 0 0-16,3 0 0 15,-2-6 0-15,1-1-1 0,-2 0 0 16,2 0 0-16,-1 2 0 16,0-5-1-16,-1 2 0 15,0 1 1-15,0-3 0 16,-4 2 0-16,2-1 0 16,-1-2 0-16,-3 2-1 15,1 2 1-15,-2-2-1 0,2 0 0 16,-2 2 0-16,0 1 0 15,0-1 0-15,0 0 0 16,0 4 1-16,-2-1-1 16,2 0 0-16,-3 3 0 0,1-3 0 15,0 4 0-15,0-2 0 16,-1 1-1-16,3 1 1 16,-3-2 0-16,-1 0 1 15,-2-1-1-15,2 1 0 16,-1 0 0-16,-2-1 0 0,0 0 0 15,-1 1 0-15,0 1 0 16,-1-1-1-16,-3 2 1 16,0 0 0-16,0 0-1 15,-3 3 0-15,3 3 2 16,-6 1-2-16,4 2 0 16,-3 2 1-16,3 0-2 0,1 1-7 15,3 1-5-15,-1 1-11 16,10 0-10-16,1 1-20 15,0-3-32-15,12-3-33 16,3 0-89-16</inkml:trace>
  <inkml:trace contextRef="#ctx0" brushRef="#br0" timeOffset="-187348.45">23545 13841 86 0,'-3'0'110'0,"-2"0"-80"16,0 0-5-1,3-3 3-15,0-1 3 0,1-1-10 16,-1 1-6-16,2 1 7 16,0-3 4-16,0 3 3 15,0 1-2-15,0 0-1 0,0 0 4 16,0 2-3-16,0 0-7 15,0 0-9-15,0 4-4 16,0 7 8-16,0 3 4 16,0 2 0-16,3 2 0 15,6 3 0-15,-1-1-1 0,2-1-4 16,1-1-3-16,4-2-5 16,0-3-1-16,4-6-2 15,4-4-1-15,6-3-1 16,5-1 0-16,12-13-15 15,5-10-38-15,5-8-77 16,3-9-248-16</inkml:trace>
  <inkml:trace contextRef="#ctx0" brushRef="#br0" timeOffset="-173704.39">23761 14576 22 0,'-4'-1'49'0,"1"-1"-31"16,3 0 3-16,0 0 10 15,0-1 11-15,0 2-16 16,0-2 2-16,0 1 2 16,0 0 1-16,0 1-4 15,0-1-6-15,0 0 1 16,0 2 1-16,0 0 4 0,0 0-4 15,0 0-2-15,0 0-4 16,0 0 3-16,0 0-5 16,0 0-1-16,0 0-4 15,0 0 8-15,0 2-3 0,-1 3 1 16,-1 0 0-16,0 1-3 16,2 1 0-16,-2 2-2 15,2 4 1-15,0 1 1 16,-3 4-1-16,3 1 0 15,0 2-2-15,-2 4-2 0,2 2-2 16,0 0 0-16,-2-1-3 16,2 4-1-16,0-8 0 15,0 1-2-15,0-3 1 16,0-4 0-16,0-2 1 16,0-3 1-16,0-2-1 15,0-4 2-15,0 1-2 16,0-2-1-16,0-3 1 0,0 1-1 15,0-2 1-15,0 0 2 16,0 0 4-16,0-3 0 16,0-7-3-16,0-1-4 15,0-1 1-15,0-5-2 0,0-4 1 16,0 0-1-16,2-2 0 16,0 3 0-16,-2-2-1 15,3 0 2-15,-1 3-3 16,-2 0-3-16,2 4-3 15,-2 0-1-15,0 3-4 16,0 0-8-16,0 6-20 0,-2-9-40 16,-5-5-102-16</inkml:trace>
  <inkml:trace contextRef="#ctx0" brushRef="#br0" timeOffset="-164873.79">2611 8446 211 0,'-4'-20'58'0,"-1"2"-56"0,0 0 6 16,4 4 37-16,-1 3-6 15,0 2-6-15,1 2-3 16,1 2 1-16,-4 3-8 16,1 2-3-16,-3 0-11 15,-1 9-6-15,-4 7 0 16,2 4 8-16,-1 7-1 0,2 3 0 15,3 7 3 1,1 3 2-16,4 8 0 0,0 3 4 16,2 10-4-16,8 3-1 15,7 4 0-15,1 6 2 16,2 0-6-16,0 7 2 0,0-3 0 16,-1 4-3-16,-2 2 1 15,-2-4-2-15,-3-6 0 16,-4-1-1-16,-3-8-3 15,-3-6-1-15,-2-6 0 16,0-10-1-16,-5-3 0 16,-4-8 0-16,0-5-1 15,-4-8 0-15,3-7 1 0,-1-2 0 16,-3-7 2-16,-1-3-2 16,-1-2-11-16,-4-9-13 15,3-1-31-15,-5-4-37 16,0 0-75-16,0-2-256 0</inkml:trace>
  <inkml:trace contextRef="#ctx0" brushRef="#br0" timeOffset="-164194.78">2536 10242 275 0,'-5'-11'90'16,"-2"1"-75"-16,-1-1 35 16,-4 2 7-16,2 5-27 15,-1 3-9-15,0 1-8 16,0 0-5-16,1 12-4 16,0 6 5-16,3 3 1 15,4 6 2-15,1 4 0 0,2 0 2 16,5 0-4-16,10-5-1 15,1-2-2-15,8-6-3 16,-1-7 1-16,4-5 6 16,1-6 5-16,-1 0-3 15,0-6 0-15,-5-11 0 0,-4-1-5 16,-4-5-1-16,-7-4 1 16,-5-1-4-16,-2 0 0 15,-4-3-2-15,-8 3-2 16,-6 0 0-16,-4 2 0 15,-2 1-10-15,-5 2-20 0,-2 3-16 16,3 4-13-16,1-3-29 16,1-3-40-16,11-6-129 15</inkml:trace>
  <inkml:trace contextRef="#ctx0" brushRef="#br0" timeOffset="-163385.44">2930 8115 198 0,'-9'2'144'0,"2"0"-141"15,0-2 24-15,1 0 2 16,1 3 0-16,0 1-3 16,-4-2-15-16,-1 2-6 0,0 0 2 15,-2 0-1-15,-3-2-1 16,-1 0 5-16,-4-2 6 16,2 0 1-16,0 0-3 15,0-8 1-15,2-2-2 16,3-2-6-16,3-2 0 0,1-4-2 15,4 0-2-15,0 0 1 16,5-3-2-16,0 0 5 16,0 3 1-16,10 2-9 15,2-1-1-15,0 3 1 16,3 2 2-16,-1 1-4 0,3 3 9 16,-2 4-6-16,0 3-1 15,1 1 0-15,1 4-1 16,-3 9 1-16,2 2 0 15,-2 4 0-15,3 7 1 16,-3-2-1-16,0 4 2 0,0-2-1 16,1-2 1-16,-1-5 0 15,5-1-1-15,-6-5 2 16,4-5 1-16,-1 2 1 16,0-7 3-16,0-3 0 15,1 0 4-15,-3 0 2 0,-1-9-1 16,-3-2-2-16,2-5 1 15,-7-1-2-15,-2-3-3 16,-3-3-2-16,0 1-3 16,-2-3 0-16,-11 5-1 15,-1 1-2-15,-7 8 2 16,-10 5-5-16,-3 6-15 0,-5 6-13 16,-7 17-10-16,-2 6-28 15,0 7-53-15,1-1-155 16</inkml:trace>
  <inkml:trace contextRef="#ctx0" brushRef="#br0" timeOffset="-162601.43">3354 9000 224 0,'-10'0'139'16,"0"0"-118"-16,5 0 17 0,1 0 3 15,2 0-14-15,2 0-7 16,0 2-20-16,7 3 3 16,5 3 9-16,0-1 0 0,5 0-1 15,2-2-4-15,1-1-1 16,-5-4 0-16,4 0 1 16,-4 0 1-16,-1-4 4 15,-2-5-5-15,-3 1-1 16,-3-3-2-16,-1-3 0 15,-3-1-1-15,-2-1 0 0,0 4-2 16,0-6-1-16,-7 2 1 16,0 5-2-16,-5-1 1 15,2 2-1-15,-2 5 1 16,-1 2-1-16,2 3 0 16,-4 0 0-16,3 0 0 0,-3 11 0 15,1 1 1-15,4 4 1 16,-2 3 1-16,5 3 0 15,2 3 2-15,4 2-1 16,1 1 2-16,0 1-1 16,5-3-1-16,3-2 3 0,6-3-3 15,1-3 1-15,4-2-1 16,0-7 1-16,3-2 0 16,1-5 0-16,2-2-1 15,2 0-1-15,0-4-1 16,0-6-21-16,0-5-16 15,-4 0-35-15,-4-7-45 0,-5-5-99 16</inkml:trace>
  <inkml:trace contextRef="#ctx0" brushRef="#br0" timeOffset="-162379.45">3406 8610 399 0,'-13'0'4'0,"6"0"9"0,7-4 33 15,2-1-11-15,15-3-23 16,3 3-12-16,11-2 1 16,9 0-2-16,5-2-17 15,2 4-9-15,-5-2-72 16,1-4-82-16</inkml:trace>
  <inkml:trace contextRef="#ctx0" brushRef="#br0" timeOffset="-161802.52">3868 8354 396 0,'-8'-1'15'0,"-1"-8"20"16,6 7 15-16,-1 2-20 0,3 0-20 15,1 11-9-15,0 8 2 16,0 6 5-16,6 7 10 0,1 4 10 16,1 2-21-16,1 3-1 15,-2 0-2-15,-4-2 0 16,1 2-1-16,-2-7 2 16,-2-2-1-16,0-5-1 15,0-4 0-15,0-5 0 0,0-7 0 16,0-4 2-16,0-2-2 15,0-5 3-15,0 0 5 16,0-3 16-16,0-10-11 16,-2-3-12-16,-2-4-2 15,1-1-1-15,1-6-1 0,-1-3 1 16,-1 3-2-16,3-5 0 16,1 2-3-16,0 3-2 15,0 2 0-15,7 1 2 16,3 7-1-16,5 1 3 15,-1 5 1-15,4 4-1 0,1 5 2 16,0 2-2-16,-1 3 0 16,-2 10 0-16,-1 5 1 15,-5 0 1-15,-3 0-1 16,-2 1-1-16,-5-3 1 16,0 1 0-16,0-3 1 15,-9-4-1-15,-3-1 1 16,-6 0 2-16,0-5-1 0,-3-1 0 15,-3-1 1-15,0-2-1 16,5 0 0-16,1 0-2 16,4 0-15-16,4 0-21 15,5-4-28-15,3-2-31 16,2-9-70-16</inkml:trace>
  <inkml:trace contextRef="#ctx0" brushRef="#br0" timeOffset="-161246.58">4202 8465 412 0,'-3'-7'7'15,"3"-4"11"1,0 4 22-16,0 2-7 0,6 1-9 15,5 4-16-15,-1 0-3 16,7 0-5-16,-3 9 1 16,1 9-1-16,-3 0-1 0,-2 3 2 15,-3 1-1-15,-4 1 0 16,-3-2 0-16,0-1 0 16,-3-4-1-16,-4-2 2 15,0-7-1-15,2 0 1 16,2-3 0-16,3-4 0 0,0 0 3 15,0-4 8 1,0-4-3-16,5-7-7 0,5-1 0 16,0-5-1-16,0 0 0 15,4-4 0-15,-6 3-1 16,1-3 0-16,1 2 0 16,-5 1 0-16,-2 2 0 15,-1 5 0-15,-2 2 0 0,0 6 4 16,0 4 5-16,-2 3-3 15,-5 0-3-15,-1 6-1 16,0 11 4-16,3 1 0 0,-1 5 3 16,5 0 3-16,1 4 2 15,0-2-2-15,3-2-5 16,7 0-5-16,4-2-1 16,1-2 0-16,7-2-7 15,-1-4-30-15,4-2-40 16,4-10-103-16</inkml:trace>
  <inkml:trace contextRef="#ctx0" brushRef="#br0" timeOffset="-160643.65">4844 8717 312 0,'0'-13'-7'15,"0"4"12"-15,-5 2 35 0,1 0 0 16,-1 3-4-16,-4 4-11 16,0 0-4-16,-2 0-2 15,-1 0-2-15,-3 15 0 16,-4 1 2-16,-3 9 5 16,-1 7-3-16,1 3 0 0,-1 8 1 15,0 4 0-15,4 3-3 16,4 2-5-16,3-1-2 15,7 3-5-15,3-4-3 16,2-3 0-16,7-5-2 16,8-6-1-16,4-4 0 15,7-5 0-15,4-7 1 16,4-3-2-16,1-5-8 0,1-4-29 16,-2-6-23-16,-2-2-39 15,-5-1-74-15</inkml:trace>
  <inkml:trace contextRef="#ctx0" brushRef="#br0" timeOffset="-160101.18">4976 8975 433 0,'-4'-10'-2'0,"4"-3"13"15,0 3 26-15,0 2 4 16,4 3-9-16,4 3-17 16,6 2-12-16,0 0-2 15,1 7-2-15,4 9 1 16,-6 2 0-16,2 6-1 16,-6-1 1-16,-4 4-1 0,-3-2-5 15,-2 0-4-15,0-6 2 16,-2-1 6-16,-5-4 1 15,2-7 1-15,0 0 1 0,3-4 0 16,0-3 1-16,2 0 5 16,0-11 7-16,0-4-11 15,7-5-1-15,2-1-2 16,0-2 1-16,0-4-1 16,0 2 0-16,-2 0 0 0,-2 0-1 15,0 7 1-15,-4-1 0 16,1 6 0-16,-2 2 0 15,0 6 2-15,0 3 6 16,0 2 0-16,0 0-5 16,-3 6-5-16,-2 6 1 0,2 8 4 15,1 3 2-15,2 2 2 16,0 2 0-16,0 2-1 16,5-3-3-16,3-1-2 15,6-4 0-15,1-1-2 16,6-7-18-16,4-4-20 15,2-5-23-15,4-4-47 0,1-6-150 16</inkml:trace>
  <inkml:trace contextRef="#ctx0" brushRef="#br0" timeOffset="-159872.25">5573 8874 398 0,'-5'-2'51'16,"0"-3"-24"-16,3 1 15 0,2 1-1 16,14 1-20-16,6 0-14 15,6-2-2-15,9 1-3 16,-1 1 0-16,2 0-2 16,-5 0 0-16,-6 2-37 15,-9 0-20-15,-7 0-29 16,-5 4-62-16,-4-1-120 0</inkml:trace>
  <inkml:trace contextRef="#ctx0" brushRef="#br0" timeOffset="-159556.29">5712 8858 256 0,'-6'0'22'0,"4"0"45"0,0 0 3 16,2 0-14-16,0 5-25 15,0 4-5-15,0 6 7 16,0 0 0-16,0 5-8 15,0 3-9-15,0 0-2 16,2 6-3-16,4 3 0 0,-4-1-3 16,2 1 2-16,-3-4-3 15,-1 2-1 1,0-6-1-16,0-2 0 0,-3-4 0 16,-5-3 1-16,-3-6-1 15,1-1-2-15,-5-4 1 16,1-2-1-16,-2-2 0 0,-2 0-2 15,3 0 0-15,1 0-3 16,1-8-15-16,1 0-19 16,2-3-17-16,2-1-35 15,6-5-61-15,2 2-226 16</inkml:trace>
  <inkml:trace contextRef="#ctx0" brushRef="#br0" timeOffset="-159178.46">5921 9174 410 0,'0'0'38'15,"0"0"-6"-15,-1-5 28 16,-3 4-16-16,-1-1-11 16,0 2-16-16,1 0-11 15,-3 3 1-15,1 10-1 0,3-1-1 16,-1 5 0-16,4 1 0 15,0 1-1-15,0 1 1 16,5-2-3-16,7 0 0 16,2-6-1-16,1 1 0 0,-2-8 1 15,4-3 1-15,-3-2-1 16,3 0 1-16,-3-7 1 16,-4-8 2-16,0 2 2 15,-3-2 4-15,-6-3 0 16,-1 2-1-16,0-2-4 15,-3 2-4-15,-9-2-2 0,-5 4-2 16,-1 0-8-16,-7 5-20 16,-5 3-22-16,-7 1-24 15,3 0-72-15,4 1-206 16</inkml:trace>
  <inkml:trace contextRef="#ctx0" brushRef="#br0" timeOffset="-158721.07">6291 8738 366 0,'-7'-3'13'0,"-1"1"-1"16,-3 2 34-16,3 0-18 15,0 10 4-15,-3 8-8 16,5 6-5-16,1 2 5 16,3 6 1-16,0 2-1 0,2 2-10 15,0 1-7-15,2-3-3 16,-2 2-2-16,5 0 1 16,3-4-2-16,3-6 0 15,-3-1-6-15,5-7-15 16,1-6-14-16,5-4-19 0,-2-6-20 15,3-2-52-15,0-10-118 16</inkml:trace>
  <inkml:trace contextRef="#ctx0" brushRef="#br0" timeOffset="-158185.48">6493 8870 333 0,'3'-10'53'16,"-3"0"-6"-16,0 7 11 15,2 3-14-15,0 2-35 16,-2 9-9-16,2 6 3 0,-1 6 7 16,1-1 2-16,0 3-7 15,-2 0-3-15,0-2-1 16,0 0 0-16,0-3 0 16,0-6 0-16,0-2 0 15,0-4-1-15,2-5 2 16,-2-1-2-16,2-2 3 0,2 0 1 15,3 0 0-15,0-5-3 16,1 0-1-16,7-2-1 16,-1 3-3-16,3-2 1 15,-2 3 1-15,5 1 1 16,-6-1 0-16,1 0 1 16,-1 0-1-16,-2-1 1 0,-4-3 1 15,-1 0-1-15,-2 0 2 16,0-2-1-16,-5-5 3 15,0 1 6-15,0-1-1 16,0 0-1-16,0-2-2 0,-5 5 0 16,0 2-1-16,4 4 0 15,-1 1 2-15,-2 4-1 16,3 0-6-16,-1 8-1 16,2 6 0-16,0 4 2 15,2 1 2-15,-2 4 0 16,0 0 0-16,5 2-3 15,-2-1 1-15,2-1 0 0,2-2-1 16,-4-3-13-16,1 0-18 16,1-4-19-16,0-4-34 15,0-6-47-15,5-4-130 16</inkml:trace>
  <inkml:trace contextRef="#ctx0" brushRef="#br0" timeOffset="-157656.3">6868 8915 452 0,'0'-8'16'0,"0"0"11"16,2 1 24-16,-1 3-12 16,5 3-19-16,0 1-16 15,3 0-4-15,3 3-1 16,1 7 1-16,-3 5 0 15,-1-1 0-15,-1 6-1 0,-6-2 1 16,-2-1-5-16,0 1-7 16,0-2 2-16,-8-2 1 15,1-3 1-15,2-2 4 16,-1-4 2-16,3-2 1 0,1-3 2 16,2 0 0-16,0 0 2 15,0-10-3-15,4-4 0 16,1 0 0-16,2-4 0 15,0-2 0-15,2 1 0 0,-2-1 1 16,-1 0-1-16,-3 2 0 16,1 4 0-16,-3 0 0 15,1 5 1-15,-2 2 4 16,3 5 3-16,-3 2 0 16,0 0-6-16,0 2-2 0,0 10 0 15,0 3 8-15,0 5 3 16,0 1 2-16,0 2-3 15,0 0-4-15,0 0-1 16,0-1-1-16,0-2-3 16,8-2 0-16,1-6-1 15,2-3-2-15,3-2-14 16,5-6-19-16,0-1-24 0,1 0-43 16,1-12-85-16</inkml:trace>
  <inkml:trace contextRef="#ctx0" brushRef="#br0" timeOffset="-157341.59">7124 8772 365 0,'0'-9'17'0,"0"-1"20"15,0 4 27-15,8 2-7 16,3 4-23-16,1 0-18 15,5 6 4-15,-3 8-1 16,4 6-2-16,-1 3-3 16,-5 0-3-16,0 8-1 15,-4-1-4-15,-1-2 0 0,-4 4-4 16,-1-3-2-16,-2 2 2 16,0-5-2-16,0 1 0 15,-5-6 0-15,-2-5-12 16,-1 0-10-16,1-5-7 0,-4-2-20 15,5-6-21-15,-2-3-32 16,2-1-85-16</inkml:trace>
  <inkml:trace contextRef="#ctx0" brushRef="#br0" timeOffset="-156965.92">7338 8435 470 0,'2'-8'-7'0,"1"5"15"16,4 3 34-16,1 2-15 16,1 12 8-16,8 5-7 15,0 9-11-15,3 0 0 0,0 8 6 16,-1 1-4-16,1 6-1 15,-1 3-6-15,-2 6-4 16,-4 0-1-16,1 2-1 16,-7-1-1-16,-2-1-2 15,-5-4-1-15,0 0-1 16,-5-5 0-16,-7-4 0 0,-5-1 0 16,2-6-1-16,0-7 1 15,1-6-3-15,4-3-8 16,0-8-7-16,1-4-15 15,4-4-14-15,3-3-5 16,2-10-45-16,0-10-89 16</inkml:trace>
  <inkml:trace contextRef="#ctx0" brushRef="#br0" timeOffset="-156330.06">7857 8893 431 0,'2'-12'25'0,"3"1"14"16,-5 1 21-16,0 0-17 15,0 3-22-15,-3 1-13 16,-4 0-4-16,-2 4-1 0,-4 2-3 16,-1 0 0-16,0 0 0 15,-4 8 0-15,1 2-1 16,3 3 1-16,4 1-1 15,-2 2 3-15,7-2 0 16,2 0 1-16,3 2 2 0,0-1-1 16,10-4-1-16,3 1 0 15,1-5-1-15,3-2 0 16,0-1 0-16,3-4 0 16,-6 0 0-16,3 0-1 15,-5-7 1-15,1-2-1 0,-2-3 0 16,-3-1 1-16,0-3 0 15,-3-2 2-15,-1-5 1 16,-1-2-1-16,1-3-4 16,-1-1 1-16,-1-4-1 15,-2 3-5-15,0 0-3 0,0 5 4 16,0 4 4-16,0 6-1 16,-2 3 1-16,-1 5 0 15,1 3 1-15,-1 2 1 16,-1 2-1-16,1 2 1 15,1 7 0-15,2 9 2 16,-2-2 3-16,2 11 5 16,2-1 1-16,-2 3-2 0,2 3 3 15,3-1-4-15,0-3-6 16,2 0 0-16,-2-3-1 16,2-1-3-16,-4-5 1 0,2-1 0 15,-1-2-1-15,-1-1 1 16,2-5-6-16,-3-1-12 15,0-2-17-15,-2-1-23 16,4-5-22-16,0-1-33 16,1 0-40-16</inkml:trace>
  <inkml:trace contextRef="#ctx0" brushRef="#br0" timeOffset="-155747.49">8086 8858 339 0,'3'-8'59'16,"-1"0"-32"-16,3-3 41 16,2 4-2-16,0 0-26 15,1 1-18-15,4 1-7 16,-3 5 4-16,2 0-8 16,-2 0-7-16,-2 4-2 15,1 6-2-15,-3 3 0 0,-3 3-1 16,1-2 1-16,-3 2 0 15,0 0 0-15,0-4 0 16,0-1 0-16,-5 0 0 16,2-2 0-16,-2-4 1 0,2 1-1 15,1-5 2-15,0 1 0 16,2-2 4-16,0 0 9 16,0 0-2-16,0-7-8 15,7 0-2-15,3-4-2 16,0-1 0-16,1-3-1 0,2-3 0 15,-1-1 1 1,-2-1-1-16,-1-1 0 0,-2 1 0 16,-2 1 0-16,-2 5-1 15,-1 1 1-15,2 4 0 16,-4 4 0-16,0 1 0 16,0 4-1-16,0 0 0 0,0 0-1 15,0 9 2-15,-6 4 1 16,1 4 1-16,2 5 3 15,-1-2 3-15,2 1 4 16,-1 0-2-16,3-1-1 0,0-1 1 16,0-4-1-16,5-3-2 15,2 1-1 1,0-3-1-16,4-4-2 0,-2-1-1 16,3 1-1-16,3-3 0 15,-3-1-10-15,0-2-25 16,-4 0-54-16,1 0-108 0</inkml:trace>
  <inkml:trace contextRef="#ctx0" brushRef="#br0" timeOffset="-152763.34">5115 11086 449 0,'-14'3'8'0,"1"1"0"16,3 1 37-16,3 5-2 15,2 5-17-15,3 5-7 16,2 3 4-16,0 7 1 0,3 5-1 16,6 9 2-16,2 0-6 15,0 4-3-15,-4 0-5 16,3 1-2-16,-6-3-3 15,2-5-3-15,-4-5 1 16,-1-4-2-16,1-5-1 16,-2-4 0-16,2-3-1 0,-2-6 0 15,3-6-6-15,-1 0-14 16,2-5-14-16,-1-3-21 16,2-1-1-16,2-12-21 15,-2-4-16-15,-2-9-52 16</inkml:trace>
  <inkml:trace contextRef="#ctx0" brushRef="#br0" timeOffset="-152445.95">5151 11299 356 0,'0'-14'7'0,"0"4"33"16,0-1 17-16,0 4-8 15,13 1-17-15,1 4-8 16,6 2-9-16,2 0-1 15,-1 0-4-15,1 9-5 16,-2 4-1-16,-3 3-2 16,-4-2-2-16,-4 6 1 0,-4 0 0 15,-5-2-1-15,0 1 1 16,-5-1 1-16,-7 0-1 16,-6-2 1-16,-1-2 2 15,-3-1-2-15,0-5 1 16,-2 1-1-16,2-3-1 15,3-3 0-15,3-1-2 0,3-2-21 16,5 0-19-16,2 0-28 16,6-11-41-16,0-3-143 15</inkml:trace>
  <inkml:trace contextRef="#ctx0" brushRef="#br0" timeOffset="-151595.52">5451 11239 448 0,'2'-2'19'0,"-2"0"19"15,0 0 12-15,0 2-25 16,0 0-15-16,0 6-5 16,0 8 1-16,0 1 3 15,0 4 0-15,0 3 3 16,5 0-5-16,1 4 0 0,1-2-4 15,-1 2-1-15,2-3-1 16,-1-4 0-16,1-4-1 16,-1-3 2-16,3-5-2 15,2-3 1-15,0-4 1 0,0 0 1 16,5-11-1-16,-2-3-2 16,2-2 1-16,-3-2 0 15,1-1-2-15,-5-3 1 16,0 2 0-16,-3 1 0 15,-4 1 1-15,-3 0-1 16,0 2 0-16,0 3 0 0,0 3 0 16,0-1 1-16,-3 4-2 15,1 3 1-15,-1 2 0 16,-1 1-2-16,0 1 1 16,0 0 0-16,3 3-1 15,1 8 2-15,0 3 0 0,0 6 2 16,0 1 2-16,3 4 2 15,9 2 2-15,-4 0 1 16,3-4-3-16,4 0-1 16,-2-5 0-16,2-2-3 0,1-5 0 15,1-4-1-15,0-4 1 16,0-3-1-16,1 0 1 16,-1-5-1-16,-2-7 1 15,-1-3-1-15,-2-3 0 16,-2-1-1-16,-1-2 1 15,-4-5 0-15,-2 2 0 0,-1-2 0 16,-2-2 0-16,0 3-1 16,0-2 0-16,0 2 0 15,0 4 0-15,0 1-1 16,-2 8 0-16,1 1 0 0,-1 6 0 16,0 3 1-16,0 2-1 15,1 0-3-15,-1 5 0 16,2 8 3-16,0 7 2 15,0 3 3-15,0 5 2 16,2 4 2-16,5 1 2 16,2 2-1-16,3-1 0 0,-3 2-6 15,4-8-2-15,-1-1 0 16,1-4 0-16,-2-6-1 16,1-5 1-16,1-3-3 15,0-6-7-15,-1-3-10 16,-1 0-13-16,1-7-19 0,-5-5-18 15,-1-3-16-15,-6-4-12 16,0-2-53-16</inkml:trace>
  <inkml:trace contextRef="#ctx0" brushRef="#br0" timeOffset="-151434.59">5920 11317 346 0,'-7'2'50'0,"1"-2"16"15,6 0-13-15,0 0-15 16,6 0-20-16,9 0-15 0,4-2-4 16,3-1-10-16,5-2-49 15,1-5-85-15</inkml:trace>
  <inkml:trace contextRef="#ctx0" brushRef="#br0" timeOffset="-150868.28">7104 11086 426 0,'-6'-5'5'0,"0"4"13"15,3 1 26-15,1 0-17 0,-2 13-2 16,4 2 0 0,0 5-3-16,0 5 3 0,4 3-3 15,3 5 2-15,3 1-2 16,-3 3-5-16,3 1-5 15,-2 1-5-15,-5 0-4 16,3-3-1-16,-1-6-1 0,-5 0 0 16,2-6 0-16,-2-1-1 15,0-5 1-15,0-4-1 16,0-1-4-16,1-3-15 16,-1-3-16-16,2-1-9 0,0-3-15 15,-2-3-15-15,0 0-13 16,0-5-22-16,0-8-132 15</inkml:trace>
  <inkml:trace contextRef="#ctx0" brushRef="#br0" timeOffset="-150550.53">7109 11273 344 0,'0'-16'19'0,"0"3"8"16,2 0 14-16,6 5 1 15,5-1-9-15,5 3-11 0,2 3-3 16,0 3-1-16,1 0-4 16,1 5-8-16,-4 8-3 15,-4 3-1-15,-2 2 0 16,-4 0-2-16,-3-1 0 0,-5 1 2 16,0-2-2-16,-3 0 0 15,-9-1 2-15,0-3 1 16,-4 0 0-16,-2-1 1 15,0-2-2-15,-1-1 0 16,2-5-1-16,3 0-2 16,3 1-15-16,2-2-29 15,4-2-15-15,5-2-28 0,0-8-113 16</inkml:trace>
  <inkml:trace contextRef="#ctx0" brushRef="#br0" timeOffset="-150327.95">7533 11246 388 0,'5'0'25'0,"2"-3"7"0,2-1 6 16,4 2-2-16,1-2-2 15,1 1-16-15,2-1-8 16,0 3-4-16,-2-1-5 15,0 0 0-15,-4 2-6 16,0 0-29-16,-6 0-32 0,-1 0-46 16,-3 2-95-16</inkml:trace>
  <inkml:trace contextRef="#ctx0" brushRef="#br0" timeOffset="-150133.99">7601 11351 345 0,'-2'4'42'16,"0"0"21"-16,2-3-7 16,0-1-13-16,7 0-11 15,4 0-13-15,5 0-5 0,0 0-10 16,4-3-3-16,-2-3-1 16,3 1-18-16,1 0-34 15,2-3-37-15,1 0-120 16</inkml:trace>
  <inkml:trace contextRef="#ctx0" brushRef="#br0" timeOffset="-149450.75">8040 11133 364 0,'-8'-5'12'16,"1"0"-10"-16,5-4 16 16,2 2 33-16,0-2-12 15,0 2-18-15,9-3-7 0,-2 2 10 16,3 3-6-16,2-1-6 16,-4 2-3-16,4 3-1 15,0 1 3-15,0 0-1 16,1 0-4-16,-1 9-4 15,2 1 0-15,-4 5 0 16,-1 1 0-16,-1 0-2 16,-3 2 0-16,-2-2 0 0,-3-2 0 15,0 0 0-15,-1-1 0 16,-7-3 1-16,-1 0-1 16,0-2 1-16,1-3 0 15,-2-1 0-15,1 0-1 0,2-2 1 16,2-2 0-16,-3 0 0 15,5 0-1-15,-1 0 1 16,1 0 0-16,1 0-1 16,0 0 1-16,2 0-1 0,0 0 1 15,0-2-1-15,2-2-1 16,5 2 0-16,3-1 1 16,2 3 0-16,0 0 0 15,3 0-1-15,-1 0 2 16,-1 1 0-16,-1 7 0 15,0 2 1-15,-2 1-1 0,-3 2 2 16,-4-1-2-16,-1 2 1 16,-2 1 1-16,0 2 3 15,-2-2 3-15,-5-2 3 16,-4-1 1-16,0 0-1 16,-4-1 2-16,-2-2-2 15,-5-3-1-15,3-1 0 0,-6-4-1 16,1-1-2-16,-1 0-3 15,2 0-3-15,-2-3-1 16,0-4-4-16,6-4-26 16,-1-7-62-16,3-12-147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22-12-02T05:31:46.985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8">
        <inkml:traceFormat>
          <inkml:channel name="X" type="integer" max="4752" units="cm"/>
          <inkml:channel name="Y" type="integer" max="2673" units="cm"/>
          <inkml:channel name="T" type="integer" max="2.14748E9" units="dev"/>
        </inkml:traceFormat>
        <inkml:channelProperties>
          <inkml:channelProperty channel="X" name="resolution" value="100" units="1/cm"/>
          <inkml:channelProperty channel="Y" name="resolution" value="111.14345" units="1/cm"/>
          <inkml:channelProperty channel="T" name="resolution" value="1" units="1/dev"/>
        </inkml:channelProperties>
      </inkml:inkSource>
      <inkml:timestamp xml:id="ts1" timeString="2022-12-12T09:23:05.190"/>
    </inkml:context>
  </inkml:definitions>
  <inkml:trace contextRef="#ctx0" brushRef="#br0">17734 2664 264 0,'0'-7'104'16,"0"1"-93"-16,0-4 20 0,-4 3 25 15,-1 4-30-15,-1 3-15 16,-1 0-5-16,4 1 11 16,-1 16 3-16,1 9 1 15,1 13-6-15,2 13 0 16,0 5-5-16,0-17-4 15,0-2-1-15,0-3 4 0,0-7-4 16,0-1 2-16,0-7 0 16,0-4-1-16,0-4 2 15,2-5 1-15,-1-3 0 16,5-1 0-16,-3-3 3 0,4 0-1 16,4 0-1-16,3 0-3 15,1 0-2-15,3-3-3 16,0 1-1-16,4 0 0 15,-1 1-1-15,-3-1 0 16,2 0 0-16,-1 2 0 16,-4 0 0-16,-3 0 0 15,-3 0-8-15,1 0-13 0,-5 0-17 16,-2 0-15-16,1 0-28 16,-2 0-36-16,-1-11-84 15</inkml:trace>
  <inkml:trace contextRef="#ctx0" brushRef="#br0" timeOffset="643.15">18391 2589 438 0,'3'-23'4'0,"-1"1"3"16,1 2 18-16,-3 3-4 0,-5 4-11 16,-3 1-4-1,-5 6-2-15,-7 0-2 0,2 5-1 16,-3 1-1-16,-3 0 0 16,3 8 0-16,0 7 0 15,2-1 1-15,7 2-1 0,4 4 0 16,7-2 0-16,1 6-1 15,1-1 1-15,12 4 1 16,0 2-1-16,3-1 1 16,-2 2-1-16,1 1 0 15,-5-2 0-15,-4-3 1 16,-3-2-2-16,-3-5 2 16,-2-1-1-16,-10-6 0 0,-3-3 1 15,-4 0 3-15,-1-7 6 16,0-1 13-16,3-1-6 15,0 0-7-15,7-6-2 16,3-1-7-16,5-4 1 0,2 0 0 16,0 2-1-16,7 0-1 15,2 2 0-15,4 4-1 16,-3 3 0-16,1 0 0 16,-2 5-2-1,3 9 1-15,-3 6 2 0,1 4-2 0,-3 5 2 16,0 7 4-16,-6 3-2 15,1 4 6-15,-2-2 4 16,0 0 3-16,0-4-6 0,0-6 4 16,0-8-4-16,0-5-3 15,2-7-3-15,8-4-1 16,0-3-1-16,7-4 1 16,5 0-9-16,4-6-32 15,2-6-30-15,3-8-47 0,1-9-87 16</inkml:trace>
  <inkml:trace contextRef="#ctx0" brushRef="#br0" timeOffset="1268.22">18789 2807 339 0,'-5'-18'10'0,"-2"-1"20"16,4-3 21-16,3 6-4 0,2 5-17 16,6 3-11-16,3 1-8 15,0 3-1-15,5 4-1 16,-1 0-6-16,-1 8-3 16,2 7 0-16,-2 6 0 0,-3 3 0 15,-4 1 0-15,0 0 0 16,-7 0 0-16,0-2 0 15,0 0 0-15,-8-4 0 16,-4-4 2-16,2-2-2 16,-2-5 2-16,4-3 0 0,-1-1 1 15,6-2 1-15,1-2 0 16,2 0 3-16,0-7 4 16,9-2-8-16,4-5-3 15,1-3 0-15,0 0-1 16,4-3-1-16,0 0-4 15,-4-1 2-15,1-1 1 0,-5 1 1 16,1 0 2-16,-8 3 0 16,2 0 1-16,-3 7-1 15,-2 0 0-15,0 7 0 16,0 2-1-16,-10 2-1 16,3 0 1-16,0 12 1 0,-2 6 2 15,0 5 2 1,2 2 3-16,0 2 1 0,1 0 2 15,6-3-3-15,0 0-2 16,0-5-3-16,7-2 0 16,6-4 0-16,2-1 0 0,2-6 0 15,3-2-2-15,2-2-9 16,-3-2-21-16,-1 0-25 16,2-6-32-16,-7-4-42 15,-1-6-84-15</inkml:trace>
  <inkml:trace contextRef="#ctx0" brushRef="#br0" timeOffset="1721.21">19083 2456 373 0,'-4'-18'28'0,"2"4"17"15,2 6 4-15,0 1-13 16,0 7-16-16,4 0-19 15,3 10-5-15,3 7 3 16,2 4 3-16,-4 3-2 16,3 1 0-16,-6-4 1 0,0 0-1 15,-2-5 2 1,-1-4-2-16,-2-6 1 0,0-2 1 16,0-4 2-16,0-2 4 15,-2-8-2-15,-1-8-3 16,3 1-1-16,0-3-1 0,0-4-1 15,6-1 0-15,3 3 1 16,2 0-2-16,3 0 0 16,-1 6 1-16,2 2 0 15,-2 5 3-15,1 7 3 16,-2 2 4-16,0 0-7 0,-1 11-3 16,0 5 1-16,-3 7 1 15,0 0 1-15,1 1-2 16,-5 4 2-16,1-6-1 15,-3 2-1-15,-1-2 1 16,1-1-1-16,1 0 0 0,0-9-20 16,-1 2-46-16,0-7-65 15,-1-7-232 1</inkml:trace>
  <inkml:trace contextRef="#ctx0" brushRef="#br0" timeOffset="2477.77">19777 2649 272 0,'2'-11'33'16,"1"0"17"-16,0 2 3 0,-3 0-13 16,0 1-11-16,0-2-11 15,0 5-3-15,-5-3-4 16,-3 6-4-16,-1 0-4 0,-2 0-3 15,0 2 0-15,1 0-1 16,0 5 0-16,1 6 0 16,3 2 1-16,0 4-2 15,5 3 2-15,1 5 2 16,0 3 1-16,7 6 4 16,1 0 1-16,-1-2-1 0,1 0 1 15,-1-2-5-15,-3-5-1 16,-1-2 0-16,-3-3-2 15,0-3 2-15,0-5-2 16,-3 1 0-16,-3-5-2 16,-2-2-29-16,-4-3-34 15,-2-3-27-15,-1 0-77 0</inkml:trace>
  <inkml:trace contextRef="#ctx0" brushRef="#br0" timeOffset="2634.81">19549 2860 359 0,'0'-3'38'16,"6"-4"-15"-16,12 0 9 15,6-2-10-15,10 2-12 16,5 0-6-16,5 0-3 16,0 1-1-16,2 5-6 15,-2-4-41-15,-7 4-48 0,-3-3-105 16</inkml:trace>
  <inkml:trace contextRef="#ctx0" brushRef="#br0" timeOffset="2900.38">20048 2714 271 0,'0'-8'57'0,"0"0"9"16,0 3-10-16,0 1-21 15,0 1-12-15,-5 3-8 16,-2 0-5-16,-1 0-6 15,-2 10 0-15,1 4 0 16,-2 7 1-16,2 4 4 16,2 1-3-16,5 1 0 0,2 0-4 15,0 0 0-15,2-2-1 16,5-4 1-16,6-2-1 16,1-2-14-16,-2-3-23 0,3-5-31 15,-3-4-21-15,3-5-129 16</inkml:trace>
  <inkml:trace contextRef="#ctx0" brushRef="#br0" timeOffset="3395.68">20162 2773 344 0,'2'-14'49'0,"-1"0"4"15,6 0-16-15,2 1 6 16,2 5-17-16,0 4-11 0,2 2-8 0,1 2-5 15,0 6-4-15,-3 11 1 16,-2 4-1-16,-4 4 1 0,-1 3 1 16,-4 2-2-16,0-6-2 15,0-2-4-15,-7-3 0 16,0-5 7-16,-2-4 1 16,3-5 1-16,-1-3 0 15,5-2 2-15,2-2 11 16,0-7 0-16,2-4-8 0,7-2-5 15,2-5-1-15,-1 2 1 16,2-5-1-16,-2 3 0 16,-1-3 0-16,-2 3-2 15,1 2 0-15,-3 0 1 16,-3 8 1-16,-1 1 0 16,-1 4 0-16,0 1 0 0,0 2 0 15,0 2-1-15,0 0-2 16,0 9-2-16,-1 5 1 15,-3 4 4-15,1 3 1 16,1 3 2-16,2-1-1 0,0-3-1 16,0 1 0-16,0-3 0 15,5-2 0-15,4-2 0 16,1-3-1-16,2-2-16 16,3-4-20-16,0-1-25 15,1-4-41-15,-3 0-86 0</inkml:trace>
  <inkml:trace contextRef="#ctx1" brushRef="#br0">21936 584 0</inkml:trace>
  <inkml:trace contextRef="#ctx1" brushRef="#br0">21117 584 0</inkml:trace>
  <inkml:trace contextRef="#ctx0" brushRef="#br0" timeOffset="3662.78">20483 2704 133 0,'0'-18'209'0,"3"3"-149"15,5 1-5-15,1 5-1 16,3-1-18-16,1 6-13 15,1 4-8-15,1 0-10 16,-1 15-1-16,-2 4-4 0,0 6-2 16,-6 5 2-16,0 3 2 15,-5-5-2-15,-1 1 0 16,0-3 0-16,-1-5 1 16,-8-4-1-16,0-5 1 15,0-3 0-15,-2-4 0 0,3-5-14 16,-4 0-34-16,3-5-51 15,6-13-175-15</inkml:trace>
  <inkml:trace contextRef="#ctx0" brushRef="#br0" timeOffset="4221.33">20773 2377 464 0,'15'-15'-4'0,"5"1"16"15,1 3 44-15,-3 2-18 16,-1 7-18-16,-3 3-10 16,1-1-7-16,-5 15-2 0,-4 6-1 15,-3 6 0-15,-3 5-1 16,0 3 1-16,0 3 0 16,-2-1 1-16,-1 0-1 15,1-5 1-15,2-5-1 16,0-1 0-16,0-6 1 15,9-5-1-15,-1-4 2 0,6-5 0 16,0-5 1-16,-3-1 0 16,1 0-2-16,0-9 1 15,-7-1 0-15,-2-3-3 16,-3 1 3-16,0 1-3 0,-2 4-1 16,-4 3 1-16,-6 4 0 15,0 2-2-15,2 12 2 16,2 7 2-16,1 7 3 15,-2 5-1-15,4 5 1 16,4-1 3-16,-1 4 2 16,0-3 0-16,-1 1 2 0,-1-7-1 15,1 0-3 1,-2-5-2-16,-1-4-1 0,-2-1-2 16,2-7 2-16,-5-2 0 15,0-2 2-15,-2-4 0 16,0-4-2-16,1 1-1 0,2-4-1 15,1 0 0-15,5-4 0 16,0-4-12-16,4-8-33 16,6-4-27-16,10-8-65 15,6-6-189-15</inkml:trace>
  <inkml:trace contextRef="#ctx0" brushRef="#br0" timeOffset="4377.49">21219 2752 445 0,'13'-11'19'0,"-1"-2"7"16,2 6 25-1,1 2-26-15,-1 3-21 0,1 2-4 16,-3 0 0-16,-5 0-28 16,-2 9-58-16,-5-1-99 15</inkml:trace>
  <inkml:trace contextRef="#ctx0" brushRef="#br0" timeOffset="4533.71">21216 2870 349 0,'-4'3'38'15,"4"-1"5"-15,5-2 35 16,10 0-12-16,4 0-38 0,8-2-20 16,2-1-6-16,2-3-2 15,-2-1-28-15,-8 0-71 16,-14-5-216-16</inkml:trace>
  <inkml:trace contextRef="#ctx0" brushRef="#br0" timeOffset="5166.19">21798 2738 298 0,'-7'1'110'0,"0"-1"-71"15,7 0 22-15,0-1-12 16,12-3-28-16,5 2-13 16,7 1-4-16,5-2 0 15,3 3-4-15,-2 0 0 0,-1 0-4 16,-5 0-38-16,-2 0-38 15,-5 0-53-15,-2-1-179 16</inkml:trace>
  <inkml:trace contextRef="#ctx1" brushRef="#br0">23290 143 0</inkml:trace>
  <inkml:trace contextRef="#ctx0" brushRef="#br0" timeOffset="5483.13">22200 2569 378 0,'-7'0'32'0,"3"0"2"16,1 0 13-16,0 5-13 0,1 9-15 16,2 4-2-16,0 3-2 15,0 6-4-15,0 0-1 16,7-1-7-16,-2 1-1 15,0-2-1-15,-3-2 0 0,1-5 1 16,-1-2-3-16,-2-4-3 16,0-2-17-16,0-5-24 15,0-2-20-15,-4-3-27 16,3 0-58-16</inkml:trace>
  <inkml:trace contextRef="#ctx0" brushRef="#br0" timeOffset="5889.32">22390 2495 419 0,'-5'-3'17'0,"3"-3"14"16,2 6 22-16,0 0-27 16,0 4-21-16,3 8 3 15,8 5 7-15,0 3 3 0,3 7-1 16,1 5-4-16,-3-3-5 15,-1 7-4-15,-5 1-1 16,-4 1-1-16,-2-3-2 16,0-1 0-16,-10-5 1 0,-4-2 0 15,-3-2 1-15,0-8-1 16,-5-1-5-16,-1-1-16 16,-4-6-17-16,0-3-28 15,-3-4-23-15,-1-2-55 16</inkml:trace>
  <inkml:trace contextRef="#ctx0" brushRef="#br0" timeOffset="6279.89">21772 2420 94 0,'-7'-4'36'16,"4"0"42"-16,-4 4-25 16,-3 1-11-16,0 8 5 15,-3 7-10-15,-1 2 1 16,0 7 4-16,-3 3-1 0,1 7-1 15,0 5 0-15,1 3-4 16,3 5-12-16,7 2-5 16,-1-2 2-16,6 0-9 15,0-3-7-15,13-2-3 16,7-7 0-16,1-3 0 0,6-6-1 16,5-2-11-16,3-7-15 15,1-4-11-15,1-6-16 16,1-8-48-16,-3 0-62 15</inkml:trace>
  <inkml:trace contextRef="#ctx0" brushRef="#br0" timeOffset="6811.08">22448 2324 281 0,'0'-14'82'15,"0"2"-66"-15,3 2 6 16,6 7 14-16,0 3-14 15,2 0-12-15,-1 3-7 0,2 10-2 16,-2 3 2-16,-1 0-3 16,-1 0 1-16,-5 0-1 15,-1-4 1-15,-2-1-1 16,0-4 0-16,0-3 1 16,0-2 1-16,-5-2 9 15,3-2 12-15,2-9-8 16,0-5-7-16,0-2-4 0,0-1-2 15,9-1-2-15,5 0 1 16,0 5-1-16,2 0 0 16,-1 6 0-16,1 4 0 15,-3 5 3-15,-1 0 5 0,-3 5-2 16,-3 9-4 0,1 6 5-16,-2 2 3 0,-3 3-1 15,1 1-1-15,-1 1-4 16,-2 0-2-16,2-4-1 15,-2-4-1-15,0-1 1 0,0-5-21 16,0-5-51-16,0-8-95 16</inkml:trace>
  <inkml:trace contextRef="#ctx0" brushRef="#br0" timeOffset="10249.15">22958 2759 223 0,'2'-7'9'0,"-2"0"29"0,3 0-1 15,-3-3 1 1,0 3-6-16,0 0-13 16,0 0-3-16,0 0 1 15,0 0-2-15,-2 2 0 0,-3-2-9 16,-5 3-2-16,2 1 0 15,-3 0-3-15,-2 3 2 16,1 0-2-16,-1 0 1 16,-1 4 1-16,1 5-1 15,4 3 0-15,2 2-1 0,2 4 2 16,2 2 5-16,3-2-2 16,0 2-2-16,3-2-1 15,6-4 1-15,3-1-1 0,3-3 0 16,3-5 0-16,-4-1 0 15,0-4-2-15,3 0 0 16,-5-2 1-16,-1-8-1 16,-2-3 1-16,-2-3 5 15,1-4 2-15,-3 1 1 16,-2-3-6-16,1-5-1 0,-2 4-2 16,-1-4 0-16,1 4-1 15,-2-5 0-15,0 6 0 16,0-4 1-16,-5 5-1 15,0 4-1-15,1 5 1 16,1 3 0-16,-2 5 0 0,0 2-1 16,3 2 0-16,-1 0-2 15,1 7 1-15,2 6 0 16,-2 4 2-16,1 2 0 16,1 4 1-16,0 1 2 15,0 4 3-15,0-2 0 16,0 3 1-16,3-2-2 0,2-1 0 15,2-2-3-15,3-5-1 16,0-1 0-16,3-5 0 16,0-2 1-16,-1-4-2 15,1 0-12-15,-1-6-15 16,0 1-30-16,-2-2-26 0,-3-2-57 16,-2-8-131-16</inkml:trace>
  <inkml:trace contextRef="#ctx0" brushRef="#br0" timeOffset="10725.77">23159 2398 332 0,'-6'-10'13'0,"3"3"20"0,1 7 12 15,2 0-22-15,0 6-17 16,0 6-3-16,0 6 4 15,0 1 1-15,0 1-2 16,0 1-2-16,2-3-1 16,-2 0-2-16,2-3 0 0,-2-1-1 15,0-4 1-15,0 1 0 16,0-8 0-16,0 1 0 16,0-4 2-16,0 0 4 15,0-1 6-15,0-12-6 16,0 1-6-16,0-6 0 15,0-1-1-15,3-4 0 16,4-1 0-16,-2 4-1 0,5-1-1 16,-1 3 1-1,1 2 0-15,1 5 2 0,2 4-3 16,-1 5 2-16,1 2-1 16,-1 0 1-16,1 5 0 15,-1 10 0-15,-3 2 2 16,1 1-1-16,-3 4 0 15,-2-1 0-15,-2-2 0 0,-1 1 0 16,-2 0 0 0,0 2-1-16,0-3-5 0,0-1-29 15,0 0-27-15,-5-4-45 16,0-3-116-16</inkml:trace>
  <inkml:trace contextRef="#ctx0" brushRef="#br0" timeOffset="11085.09">22593 2970 299 0,'-13'5'17'0,"8"-2"0"0,5-3 15 15,5 0 18-15,17 0 11 16,5 0-17-16,9 0-11 16,9 0-10-16,5-1-7 15,9-3-2-15,2-1-2 16,2 1 0-16,-2-1 2 16,0 1-2-16,-12-1-3 15,-6 3-4-15,-7 0-4 16,-11 1-1-16,-7 1 1 0,-7 0-1 15,-4 0 0-15,-4 0-8 16,-3 0-19-16,-2 0-9 16,-8 1 0-16,-7 3-34 0,-5-1-36 15,-2 1-141-15</inkml:trace>
  <inkml:trace contextRef="#ctx0" brushRef="#br0" timeOffset="11787.94">22755 3393 243 0,'7'0'3'0,"1"-6"7"16,0-3 26-16,1 0 19 15,-2 2-20-15,-2-4-9 16,-2 1 2-16,-3 1-4 0,0-2-3 16,-3 4-6-1,-7 0-6-15,-4-1-5 0,-5 5-3 16,-4 0 0-16,0 3 0 16,-2 0-1-16,-2 1 1 15,5 8 0-15,2 2 3 16,4 5 3-16,4 0-2 0,6 2-1 15,6 3-1 1,0 1 5-16,6-1-1 0,4-3 0 16,6 2-4-16,-1-8-2 15,2-1 1-15,2-6 1 16,-1-3 2-16,-1-2 4 0,2-7 3 16,-2-6-6-16,0-2 3 15,-3-7 1-15,-1 0 0 16,-1-2-3-16,-5-3 2 15,-1 0-2-15,-1-1-4 16,-1-3-2-16,-4 1-1 16,0-1 0-16,0 5-1 0,0 0-2 15,0 7-1-15,-2 3 3 16,0 5 1-16,1 7-1 16,-1 4 0-16,0 0-1 15,1 8-4-15,1 6 4 0,-2 4 1 16,2 5 1-16,0 4 1 15,0 0 0-15,2-2 1 16,1 5 0-16,0-3-1 16,1 1 1-16,-2-1-1 15,1-4 0-15,-1 0-1 16,0-3 1-16,-1-4-1 0,3-2 0 16,2-5-1-16,-1 0-12 15,4-1-9-15,0-5-12 16,2-3-19-16,1 0-10 15,0 0-21-15,3-7-69 16</inkml:trace>
  <inkml:trace contextRef="#ctx0" brushRef="#br0" timeOffset="12100.38">23063 3246 333 0,'4'-12'28'0,"-2"-3"24"16,-2 5-5-16,0 1 0 15,0 2-9-15,0 5-10 16,0 2-7-16,0 0-17 16,0 14-4-16,0 2 5 15,0 6 5-15,0 4 1 0,0 1-2 16,-2-2-1-16,2 3 2 16,0-1-4-16,0-2-3 15,0-3-2-15,0-2 0 16,2-7-1-16,-1 0 1 15,1-2-1-15,-2-6 1 0,2 1-4 16,-2-4-19-16,0-1-4 16,0-1-13-16,0 0-13 15,0 0-8-15,-2-5-39 16,-3-6-53-16</inkml:trace>
  <inkml:trace contextRef="#ctx0" brushRef="#br0" timeOffset="12395.4">23047 3234 339 0,'0'-18'8'16,"0"-2"38"-16,6 4-2 0,1 2-2 0,3 1-7 15,5 5-12-15,-1 2-5 0,5 4-6 16,0 2-1-16,-1 0-2 16,2 11-1-16,-4 3-2 15,-1 2-4-15,-5 4 0 16,-3-2-1-16,-5-2-1 15,-2-2 1-15,0-1-1 16,-9-1 1-16,-6-1 0 0,-4-4 0 16,-1 0 0-16,1 0 0 15,-1-3 0-15,3 0-1 16,3-4-1-16,6 1-10 16,1-1-21-16,6 0-22 15,1 0-23-15,4-5-61 16</inkml:trace>
  <inkml:trace contextRef="#ctx0" brushRef="#br0" timeOffset="12848.42">23313 3103 109 0,'5'-8'224'0,"-3"0"-185"15,0 4-1-15,-1 4 9 16,4 0-26-16,-3 6-20 15,1 6 2-15,1 8 6 0,-1 0-1 16,-1-2-4-16,1 1-1 16,-1-3-2-16,0-3-1 15,-2-4 1-15,1-4-1 16,-1-1 1-16,0-2-1 0,0-2 5 16,0 0 16-16,0-4-3 15,0-7-10-15,0 0-6 16,0-5 0-16,0-2-2 15,0 1 1-15,0-3-1 16,8 2 0-16,-1 1 0 16,0 5 0-16,0 2 0 0,3 5 0 15,0 3 0-15,-3 2-1 16,5 2 2-16,-4 8-2 16,1 3 3-16,-2 3-1 15,-2 0 1-15,1 2-1 16,-2-4 1-16,-1 2-1 0,-1-3-1 15,0-1 1-15,-2-3-1 16,3-3-1-16,-1-1-26 16,3-2-29-16,1-3-28 15,3-2-92-15</inkml:trace>
  <inkml:trace contextRef="#ctx0" brushRef="#br0" timeOffset="13832.57">23823 2574 324 0,'0'-8'24'0,"0"1"16"0,2 5 10 16,-2 2-16-16,0 0-16 15,2 13-16-15,0 5 15 16,-2 4 8-16,0 9-2 16,0 3-2-16,0 1-2 15,0 3-6-15,0-4-4 0,0-3-1 0,0-6-4 16,0-3-2-16,0-2 0 16,0-7-1-16,0-3 1 15,0-3-3-15,0-1 3 0,0-4-2 16,0 0-7-16,0-2-15 15,0 0-4-15,0-2-8 16,0-7-30-16,0-5-6 16,1-4-26-16,1-4-41 15</inkml:trace>
  <inkml:trace contextRef="#ctx0" brushRef="#br0" timeOffset="14033.56">23850 2606 272 0,'0'-13'29'0,"2"-2"29"16,9 6-5 0,-1-4-17-16,7 5-6 15,0-1-13-15,7 4-6 0,-4 2-4 0,-3 0-3 16,1 3-4 0,-5 0 0-16,-5 6-18 15,-7 4-26-15,-1 0-29 0,-1 0-63 16,-11 0-84-1</inkml:trace>
  <inkml:trace contextRef="#ctx0" brushRef="#br0" timeOffset="14202.89">23854 2693 260 0,'-4'5'7'0,"4"-1"23"15,0-4 46-15,13 0-20 16,2 0-26-16,4-4-18 15,4-1-5-15,2 1-6 0,-2 3-1 16,2-1-16-16,2 0-39 0,-5 0-49 16,-1-2-70-16</inkml:trace>
  <inkml:trace contextRef="#ctx0" brushRef="#br0" timeOffset="14499.7">24281 2532 258 0,'0'-10'25'16,"0"1"34"-16,0 2-7 0,0 3-20 16,-2 1-9-16,-5 3-3 15,0 0-4-15,-4 3-6 16,2 9 2-16,-2 6 7 16,3 7-1-16,-2 4 3 0,5 1-4 15,-2 5-3-15,1-2-4 16,6 1-7-16,0 0 2 15,0-5-2-15,0-3-1 16,4-1-1-16,5-6 0 16,0-2 0-16,3-3-1 15,2-3-12-15,3-3-18 0,-1-6-31 16,0-2-27-16,3 0-37 16,-5-10-67-16</inkml:trace>
  <inkml:trace contextRef="#ctx0" brushRef="#br0" timeOffset="14810.18">24457 2589 330 0,'0'-11'11'16,"0"3"17"-16,-2 1 22 15,0 1-16-15,0 5-5 0,-1 1-7 16,1 1-19-16,-1 12-3 15,1 5 7-15,0 3 7 16,2 4 0-16,0 5-3 16,0-1 0-16,0 1-5 15,0 1-3-15,0-7-2 16,0 2 0-16,0-9 0 16,0 0-1-16,0-5 1 15,2-2 0-15,-2-4-2 0,0 1-15 16,0-2-16-16,0-1-16 15,0 0-11-15,-2-4-14 16,-1 0-21-16,-2 0-31 0</inkml:trace>
  <inkml:trace contextRef="#ctx0" brushRef="#br0" timeOffset="15106.99">24446 2666 256 0,'7'-15'14'0,"0"-2"20"15,3 5 26-15,0 0-14 16,-1 6-14-16,2 1-12 16,0 4-8-16,-1 1-4 15,2 0-2-15,0 1-1 16,-4 7-3-16,0 5-1 16,-1 3 0-16,-5 0 1 0,-2 0-2 15,0-2 0-15,0 0 0 16,-9-3 1-16,-2 0-1 15,-1-4 2-15,-3 0-1 0,1-1 1 16,-3-5-1-16,3 3-4 16,2-2-16-16,4-2-16 15,3 0-18-15,5 0-44 16,0-6-86-16</inkml:trace>
  <inkml:trace contextRef="#ctx0" brushRef="#br0" timeOffset="15435.03">24699 2528 340 0,'0'-2'20'0,"0"-2"18"15,0 4 8-15,2 0-28 16,0 2-17-16,-1 8 5 15,1 4 13-15,2 4 2 0,-2 2-4 16,2 0-3-16,-1 1-1 16,1 3-2-16,-2-4-6 15,-2 4-3-15,0-3-1 16,0 1-1-16,0-3 1 16,-6-3-1-16,-3-1 1 0,3-3-1 15,-1-2 0-15,0-7-8 16,1 7-17-1,-1-5-19-15,0-2-15 0,4-3-34 16,-1 0-68-16</inkml:trace>
  <inkml:trace contextRef="#ctx0" brushRef="#br0" timeOffset="15856.83">24855 2337 336 0,'0'-4'19'15,"0"-2"11"-15,0 5 17 16,0 1-15-16,0 0-7 15,6 0-19-15,-3 11-2 16,3 3 8-16,-1 7 7 16,2 6-2-16,2 5 0 0,-1 0-4 15,-1 6 0 1,0 0-1-16,-5 1-1 0,-1 7-1 16,-1-2-2-16,0 4-4 15,-8-1-1-15,-5-1 0 16,-3-4-1-16,-2-2 0 0,-3-4 0 15,-1-6-2-15,-3 1 2 16,-4-5-3-16,0-3-17 16,-2-1-7-16,-1-4-18 15,0-6-42-15,-4-8-48 16,4-4-211-16</inkml:trace>
  <inkml:trace contextRef="#ctx0" brushRef="#br0" timeOffset="16341.07">23911 2298 316 0,'-7'-6'2'15,"-2"4"12"-15,-2 2 20 16,0-2-7-16,-3 8 0 0,-3 8-8 16,0 5 5-16,-3 5-4 15,-2 3 0-15,-2 8 5 16,-2 1-2-16,-4 5 3 15,3 3-4-15,0 3 2 16,1 3-1-16,7 1 0 16,1 3-2-16,9-2-5 15,4-1-6-15,5-1-2 16,2-1-4-16,8-7 0 0,4-1 0 16,6-3 0-16,0-8-2 15,-2-2-1-15,2-6 1 0,-3-8 0 16,2-3-1-16,-3-4 1 15,0-5-1-15,-3 0-1 16,-1-2-11-16,-5 0-21 16,-5 0-16-16,-2 0-35 15,0-6-80-15</inkml:trace>
  <inkml:trace contextRef="#ctx1" brushRef="#br0">22015 1247 0</inkml:trace>
  <inkml:trace contextRef="#ctx0" brushRef="#br0" timeOffset="31064.36">19733 5657 99 0,'-2'-15'193'15,"-2"5"-176"-15,3 0 16 16,-1 3 16-16,2 2-18 15,0 3-4-15,0-1-6 0,0 3 2 16,0 0-11-16,0 3-11 16,0 9 1-16,0 6 11 15,0 5 7-15,0 6 1 16,0 3-4-16,0 0-2 16,0 2-4-16,0-2 0 15,0-3-2-15,0-3-1 0,3-2-2 16,1-3 0-16,-1-5-3 15,1-3-1-15,-2-3 2 16,1-1 0-16,0-4 0 16,1-3 0-16,0 0 2 15,2-2 2-15,4 0 0 0,0 0-3 16,7 0-2-16,-1 0-2 16,4 0 0-16,3-2-1 15,1 0 0-15,-1 0-1 16,4 1-20-16,-2 1-19 15,-1 0-9-15,-1-4-32 0,0-3-35 16,-1-2-98-16</inkml:trace>
  <inkml:trace contextRef="#ctx0" brushRef="#br0" timeOffset="31667.2">20364 5623 315 0,'5'-19'5'16,"-5"-3"30"-16,-3 5 8 16,1-1-4-16,-7 3-19 15,-1 5-9-15,-5 1-7 16,1 6 0-16,-2 3-4 0,2 0 0 16,1 3 0-16,2 6 0 15,4 4 0-15,2-1 0 16,5 2-2-16,0 0 4 15,2 1-2-15,8-1-2 16,-1 2 4-16,4 2-2 16,-1-1 0-16,1 3 0 0,-4-2 0 15,-4 2 0-15,-1-1 0 16,-4-4-2-16,0 1 0 16,-11-4 0-16,-2-3 2 15,-3-7 1-15,-2 5-1 16,2-7 1-16,0 0 3 0,2-1 2 15,4-7 1-15,5 1-1 16,3-2-4-16,2 2 2 16,0-2-3-16,4 4-2 15,4 1 1-15,0 4 0 16,1 0-1-16,-2 0 1 0,-1 11-1 16,-1 3 2-1,-1 4 1-15,-1 3 12 16,-1 4 12-16,-2 0 0 0,0 2-4 15,0-2-3-15,0 2 2 16,0-2-5-16,0-2-4 16,0-2-3-16,0-3-5 15,2-3-1-15,1-3-2 16,4-5-1-16,6-1 1 16,0-4 1-16,5-2-8 0,4 0-19 15,0-11-15-15,5-2-14 16,-1-5-29-16,4-3-45 15,1-4-162-15</inkml:trace>
  <inkml:trace contextRef="#ctx0" brushRef="#br0" timeOffset="31979.62">20797 5647 340 0,'0'-16'13'0,"0"0"26"16,0 1 9-16,-5 3-15 0,-2 3-11 15,1 4-8-15,-2-1-7 16,-2 6-1-16,1 0 0 16,1 0-4-16,-2 11 1 15,3 2 1-15,2 6 3 16,0 5 6-16,1 4 1 0,4 2-1 16,0 4-1-16,0-2-1 15,0 1-3-15,5-3-2 16,-1-3-3-16,1-3 0 15,0-4-3-15,-3-4 0 0,3-2 1 16,-5-1-1-16,0-6-10 16,0 0-14-16,0-5-26 15,-7-2-23-15,-3 0-13 16,1-2-76-16</inkml:trace>
  <inkml:trace contextRef="#ctx0" brushRef="#br0" timeOffset="32135.85">20605 5831 360 0,'0'-6'51'0,"5"-1"-16"0,14 0 1 15,2 0-15-15,6 0-14 16,4 3-6-16,6 3-1 16,-1-3-18-16,-2 2-60 15,0 0-77-15</inkml:trace>
  <inkml:trace contextRef="#ctx0" brushRef="#br0" timeOffset="32401.4">21058 5622 60 0,'3'-17'288'0,"-3"4"-258"16,0 2 26-16,0 5-2 15,0 5-20-15,-3 1-12 16,-6 1-13-16,-1 14 2 15,0 5 6-15,0 5 1 16,-2 3-3-16,7 6 0 16,-2 0-4-16,3 0-1 0,4-4-3 15,0 2-4-15,0-7-2 16,6-2 0-16,4-3 0 16,2-6-1-16,3-2-25 15,4-4-15-15,-2-3-30 16,1-5-45-16,1 0-85 0</inkml:trace>
  <inkml:trace contextRef="#ctx0" brushRef="#br0" timeOffset="32885.65">21219 5702 339 0,'4'-14'55'0,"1"1"-9"0,3-1 2 16,2 5-6-16,2 2-21 15,0 7-9-15,0 0-7 16,-1 5-4-16,2 12 0 0,-5 2-1 16,-3 4 0-16,0 4 0 15,-5-2 0-15,0-2 0 16,2 0-1-16,-10-3-1 16,-3-4 0-16,4-5 2 15,0-4 0-15,1-2 1 0,4-5-1 16,1 0 2-16,1 0 1 15,1-11-1-15,9 1 0 16,2-6-1-16,2-2-1 16,1-1 0-16,1-3 0 15,-1-1 0-15,-5 1 0 16,1-1 0-16,-4 3-2 16,-1 1 2-16,-5 5 0 0,-1 3 0 15,0 4 0-15,0 3 1 16,0 4 2-16,-5 0-1 15,-4 11 0-15,1 3 4 16,-2 6 5-16,5 1-1 16,0 1-2-16,3 3-3 15,2-2-3-15,0-2-1 0,3 0 1 16,6-1-2-16,3-4-7 16,1-2-18-16,1-4-22 15,3-3-25-15,-1-7-26 0,0 0-97 16</inkml:trace>
  <inkml:trace contextRef="#ctx0" brushRef="#br0" timeOffset="33151.22">21602 5610 390 0,'4'-8'41'15,"-1"1"12"-15,2 5 3 16,4 2-16-16,1 0-17 15,0 4-3-15,1 9-4 16,-2 2-6-16,0 9-6 0,-2 2 0 16,-5 1-1-16,-2 5-2 15,0-3-1-15,0 1 1 16,-6-5-2-16,-1-2 0 16,-6-5-16-16,3-5-6 15,-2-3 0-15,-3-6-6 16,3-4-11-16,2 0-26 0,7-9-82 15</inkml:trace>
  <inkml:trace contextRef="#ctx0" brushRef="#br0" timeOffset="33698.03">21810 5358 416 0,'11'-10'3'15,"0"-2"20"-15,1 7 17 0,-1 5 0 16,0 0-20-16,-3 7-10 16,4 8-6-16,-7 5-3 15,2 6-1-15,-5 3 0 16,-2 3 0-16,0 0 1 16,0 0-1-16,0-2 1 0,0-3-1 15,1-3 0-15,5-6 2 16,5-3-2-16,-1-6 1 15,5-6 1-15,1-3 1 16,1 0-1-16,0-1-1 16,-2-6 0-16,-1-4 0 15,-7 0 0-15,1 1 0 16,-7 2 0-16,-1 1 2 0,0 5 1 16,-3 2-3-16,-5 2-1 15,-1 13 2-15,1 0 3 16,1 9 6-16,0 4-2 15,4-1-1-15,3 7-1 0,-2-2 2 16,0 0 4-16,2-2-4 16,-1-1-2-16,1-4 1 15,-2-2 6-15,-1-3-8 16,-3-3-4-16,1-4-1 16,-1-1 1-16,-5-2 0 0,3-5 0 15,-4 0 1-15,2-5 0 16,1 0-1-16,2 0 1 15,3 0-2-15,4-7-10 16,-2-2-28-16,6-7-27 16,12-2-61-16,4-5-159 15</inkml:trace>
  <inkml:trace contextRef="#ctx0" brushRef="#br0" timeOffset="33885.43">22307 5742 431 0,'15'-6'34'16,"-1"1"6"-16,6 1 8 16,-2 0-21-16,0 4-19 15,0 0-7-15,-4 0-1 16,-1 4-7-16,-6 3-46 0,-5 1-53 16,-2 0-116-16</inkml:trace>
  <inkml:trace contextRef="#ctx0" brushRef="#br0" timeOffset="34026.01">22361 5855 353 0,'-5'4'56'0,"5"0"11"15,0-2 9-15,2-2-20 0,8 0-8 16,5 0-19-16,5 0-20 16,3 0-6-16,4 0-3 15,0-2-20-15,-2-6-60 0,0-2-124 16</inkml:trace>
  <inkml:trace contextRef="#ctx0" brushRef="#br0" timeOffset="34604.01">22994 5479 382 0,'0'-7'24'16,"0"0"11"-16,0 5 15 0,-2 2-18 16,2 4-7-16,0 10-12 15,0 7 10-15,0 6 2 16,0 5-5-16,2 2-4 16,-2 3-4-16,0 1-2 15,0-4-3-15,0 0-2 16,0-5-3-16,-2-4-2 0,-2-4 1 15,0-5 0-15,4-13 0 16,-2 12-1-16,2-10-4 16,0-3-21-16,0-2-9 15,0-2 1-15,2-9-10 16,4-5-32-16,-4-9-48 0,1-5-91 16</inkml:trace>
  <inkml:trace contextRef="#ctx0" brushRef="#br0" timeOffset="34775.84">23001 5502 275 0,'0'-9'78'15,"10"1"-28"-15,7-2-11 0,2 2-9 16,6 4-15-16,-1 1-13 16,-1 3-1-16,-5 0-3 15,-3 5-34-15,-7 5-31 0,-4 1-57 16,-4 2-121-16</inkml:trace>
  <inkml:trace contextRef="#ctx0" brushRef="#br0" timeOffset="34932.05">23004 5625 267 0,'-5'4'23'16,"5"-4"15"-16,2 0 21 15,10 0-8-15,6 0-24 16,2 0-20-16,3 0-6 15,2 0-5-15,0-4-41 16,-1 2-61-16,3-3-138 16</inkml:trace>
  <inkml:trace contextRef="#ctx0" brushRef="#br0" timeOffset="35258.24">23480 5432 382 0,'-9'-10'40'0,"-2"1"4"16,1 6 6-16,-5 3-15 15,-1 3-6-15,-2 13-11 0,1 8 0 16,4 5 2-16,2 6 4 15,1 4-7-15,7 2-6 16,1 4-3-16,2-3-5 16,4-1-1-16,7-1-2 0,3-5 0 15,1-3-1-15,2-9-18 16,3-3-11-16,-1-7-11 16,0-8-19-16,-1-3-18 15,0-2-52-15,-2-9-101 0</inkml:trace>
  <inkml:trace contextRef="#ctx0" brushRef="#br0" timeOffset="35550.47">23657 5522 394 0,'0'-12'46'16,"0"2"2"-16,2 9 16 15,-2 1-26-15,0 3-29 16,0 12-2-16,0 6 10 15,2 6 4-15,-2 5-4 16,2 6 2-16,-2 0-6 16,2 2-9-16,-2 1 0 15,0-3-2-15,0-1-2 0,0-9 1 16,0-1 0-16,0-7-1 16,-4-4-10-16,2-5-12 0,0-4-10 0,-1-4-10 15,3-3-25-15,-2 0 4 16,2-5-4-16,0-8-37 15,-1-5 19-15,1-1-34 16</inkml:trace>
  <inkml:trace contextRef="#ctx0" brushRef="#br0" timeOffset="35800.39">23649 5740 67 0,'2'-29'98'0,"4"2"-7"16,2 2-6-16,3 6-22 16,1 4-10-16,5 3-8 0,-2 4-12 15,2 5-17-15,3 3-2 16,-3 0-4-16,-2 11-4 15,-4 5-4-15,-3 2-1 16,-4 3-1-16,-2 1 0 16,-2-3 0-16,-4 3 1 15,-5-8-1-15,-4-2 0 0,-6-1 0 16,1-6 1-16,0-1 0 16,0-4 0-16,4 0-2 15,5-5-12-15,3-4-15 16,6-5-36-16,4-3-58 15,12-6-176-15</inkml:trace>
  <inkml:trace contextRef="#ctx0" brushRef="#br0" timeOffset="36019.08">23966 5449 455 0,'10'-2'46'0,"0"0"1"16,3 2-5-16,3 5-17 15,-2 12-1-15,1 6 0 16,1 5-4-16,-5 6-6 16,-2 4-4-16,-6 3-4 0,-3 1-2 15,0 0-2-15,-14 0-1 16,-7-2 0 0,-12-1 0-16,-8-5-6 0,-11-5-50 15,-6-7-65-15,-6-18-237 16</inkml:trace>
  <inkml:trace contextRef="#ctx0" brushRef="#br0" timeOffset="36660.47">19707 6578 324 0,'-3'-2'30'16,"-1"0"8"-16,1 2-1 15,-2 4-21-15,0 10 4 16,0 6 4-16,1 6 9 16,1 1-2-16,3 5-7 0,-2 0-7 15,2 1-6 1,0-3-2-16,0-4-2 15,0-2-1-15,4-6-2 0,3-2 2 16,-2-6 3-16,3-2 1 16,1-5-1-16,1-3-1 15,1 0-3-15,3 0-3 0,3 2-1 16,4-5 0-16,2-1-1 16,3-2-16-16,4 3-16 15,1-2-12-15,3-1-42 16,0-5-44-16,0-3-170 15</inkml:trace>
  <inkml:trace contextRef="#ctx0" brushRef="#br0" timeOffset="37235.61">20282 6592 386 0,'2'-18'24'15,"-2"1"2"-15,-7 0 17 16,-3 5-19-16,3 1-11 15,-3 4-7-15,-1 3-3 16,-2 1-5-16,0 3 2 16,-1 0 0-16,0 6-1 15,1 6 0-15,3 2 0 0,0 3-1 16,8-1 2-16,2 4 0 16,0-2-1-1,2-3 2 1,11 2 0-16,-2-2-1 0,4-3 1 15,-3 4-1-15,-2-3-1 0,-2 3 2 16,-1-2-3-16,-5 1-9 0,-2-3-4 16,0-1 7-1,-7-1 6-15,-5-3 2 16,0-1 1-16,-4-2-1 0,0-4 0 16,4 0 3-16,0 0 4 15,7 0 4-15,3-8 3 16,2-1-4-16,2 2-6 15,10 0-3-15,0 0-1 0,0 3 0 16,-1 1 0-16,0 3 0 16,-4 0 0-16,0 2-1 15,-4 8-1-15,2 5 1 16,-2 4 1-16,-3 5 3 0,0 0 9 16,0 3 5-16,0 0 1 15,0-2-2-15,0-4-6 16,0-1-2-16,0-4-3 15,4-5-1-15,3-1-2 16,3-4 1-16,1-1-2 16,3-3 1-16,3-2-8 0,0 0-23 15,3 0-38-15,-1-5-42 16,0-10-127-16</inkml:trace>
  <inkml:trace contextRef="#ctx0" brushRef="#br0" timeOffset="37906.53">20649 6659 313 0,'1'-13'47'0,"1"-1"-10"15,3 3 6-15,1 0-12 0,-3 1-5 16,2 6-4-16,-1 0-13 16,2 4-4-16,-1 0-3 15,0 4-2-15,1 7 0 16,-3 3 0-16,1 4 0 16,-3 0 0-16,-1 3 0 15,0-3 0-15,0 0 0 16,0-1 0-16,0-2 0 0,3-5 0 15,2-1 1-15,2-3-1 16,4-5 3-16,3-1 5 16,2 0 6-16,8-1-7 15,-2-8-4-15,-2-4-1 0,0 2-2 16,-3-5 2-16,-5 0 7 16,-5 0 2-16,-2-2-4 15,0 3-2-15,-5-3-2 16,0 5-2-16,0 1-1 0,-3 5 0 15,0 3 0-15,-1 4-1 16,-1 0 0-16,3 12 1 16,1 7 0-16,-3 4 1 15,4 5 2-15,0 2 6 16,0 6 0-16,0 1 6 16,5-1-1-1,-3 0-10-15,2-2 0 0,-4-4-2 16,0-7-2-16,0-2 1 0,-2-8 0 15,-3-1 0-15,-6-6 3 16,1-4 5-16,-2-2 9 16,-1-2 0-16,4-7-8 0,-1-3-3 15,7-6-3-15,-1-1-3 16,4-1 1-16,0-4-3 16,10-1-20-16,3-3-16 15,3-2-28-15,4-3-38 16,1 3-72-16</inkml:trace>
  <inkml:trace contextRef="#ctx0" brushRef="#br0" timeOffset="38187.71">21273 6532 331 0,'0'-2'54'0,"-8"-7"-30"0,-7 2 22 16,6 7-9-16,0 0-11 15,-2 11-7-15,0 6-4 16,4 5 7-16,-4 4-1 16,2 5-5-16,4 1-5 0,2 4-3 15,-1-1-3-15,4 3 0 16,0-3-2-16,0-3-2 16,7-3 1-16,4-4-1 15,-1-5-1-15,5-6-10 16,-1-3-10-16,2-4-18 15,0-6-34-15,1-1-38 0,-3 0-49 16</inkml:trace>
  <inkml:trace contextRef="#ctx0" brushRef="#br0" timeOffset="38646.65">21417 6729 398 0,'9'-14'35'16,"1"3"15"-16,4 1 6 15,-2 4-17-15,-2-1-17 16,3 5-12-16,-1 2-6 0,-3 2-3 16,-1 11-1-16,-4 3-1 15,-3 3 0-15,-1 3 1 16,0-1 0-16,-3 1-1 16,-7-2-1-16,3-5-2 15,0-2 3-15,4-4 0 16,-1-4 1-16,3-3 0 0,1-2 0 15,0 0 3-15,1-7 1 16,6-4-3-16,4-3-1 16,0-4 0-16,-1-1 1 15,3 1-1-15,-4-2 0 16,0 0-1-16,-4 1-1 16,0 3-1-16,-5-1 2 0,2 6 0 15,-2 3 0-15,0 2 1 16,0 5-3-16,-2 1 0 15,-3 0 0-15,2 9 0 0,-4 3 0 16,2 4 6-16,1 4 1 16,1 1-1-16,3 1-2 15,0-1 1-15,0-1-2 0,8-3 1 16,4 0-4-16,2-7-21 16,-2-1-20-16,0-3-22 15,5-6-24-15,-5 0-79 16</inkml:trace>
  <inkml:trace contextRef="#ctx0" brushRef="#br0" timeOffset="38912.21">21716 6622 307 0,'4'-1'81'0,"-1"-10"-10"0,4 11-10 15,1 0-33-15,1 8-9 16,1 6 4-16,2 3-7 15,0 2-2-15,-2 3-6 16,-2 3-3-16,-2 0-3 16,-5-1-1-16,-1 0-1 15,0-2 0-15,-3-1 1 0,-8-3-3 16,2-2-8-16,-3-7-7 16,3-4-13-16,-1-3-17 15,5-2-34-15,1-9-56 16</inkml:trace>
  <inkml:trace contextRef="#ctx0" brushRef="#br0" timeOffset="39458.71">21909 6392 443 0,'11'-8'0'0,"3"-3"14"16,1 6 26-16,2 1 4 15,0 2-20-15,0 2-11 16,0 0-6-16,-5 6-2 16,-3 4-1-16,-5 8-4 15,-4 3 0-15,0 4 0 0,2 4 0 16,-4 2 0-16,-3 1 0 16,5-4 1-16,0-1-1 15,0-4 0-15,5-5 1 0,5-6 0 16,3-4 0-16,1-4 1 15,3-1 0-15,-3-3-1 16,3 0 0-16,-4-7-4 16,-2-3-1-16,-5 0 4 15,-4-2-1-15,-2 1 0 0,0 1 0 16,-2 3 1-16,-6 6-2 16,-1 1 0-16,2 1 2 15,-1 12 0-15,0 5 5 16,3 5 0-16,3 4-2 15,2 2 0-15,0 2 1 16,0 2 2-16,0-1 1 16,3 0-1-16,-1-2-1 0,0-3-2 15,-2-2-2-15,0-4 0 16,0-5 1-16,-7 0 0 16,0-3-1-16,-4-6 0 15,2 0 3 1,-3-2-2-16,2-3 1 15,0-2-1-15,3 0 0 16,3 0 0-16,4-6-18 0,0-4-19 0,2-3-54 16,10-8-72-16</inkml:trace>
  <inkml:trace contextRef="#ctx0" brushRef="#br0" timeOffset="39645.05">22468 6712 441 0,'17'0'3'16,"3"-2"10"-16,-3-4 14 0,2 5 18 15,-4 1-23-15,-3 0-12 32,-3 0-10-32,-6 0-3 15,-3 7-42-15,0 1-41 0,-9 3-82 16</inkml:trace>
  <inkml:trace contextRef="#ctx0" brushRef="#br0" timeOffset="39805.44">22466 6811 311 0,'-2'3'44'0,"2"-3"17"16,0 0 20-16,5 0 1 16,6 0-32-16,4 0-25 15,2 0-16-15,5-3-5 0,0 2-4 16,-1 1 1-16,0-2-6 15,0 2-43-15,-4-4-91 16,-2-3-315-16</inkml:trace>
  <inkml:trace contextRef="#ctx0" brushRef="#br0" timeOffset="40492.75">23119 6521 372 0,'0'-4'3'15,"0"1"12"-15,0-1 25 16,0 4 10-16,0 0-13 16,2 4-19-16,5 7-7 15,0 4 11-15,3 1-3 0,-2 0-6 16,3 4-9-16,-2-3-1 15,2-4-1-15,-2 3-1 16,-1-5 0-16,0-3-13 16,-3-1-22-16,2-6-6 15,0-1 0-15,1 0-9 0,-1-1-31 16,0-10-17-16,2-2-6 16,0-1 21-16</inkml:trace>
  <inkml:trace contextRef="#ctx1" brushRef="#br0">24502 2174 0</inkml:trace>
  <inkml:trace contextRef="#ctx0" brushRef="#br0" timeOffset="40898.89">23299 6552 87 0,'5'-18'79'15,"2"1"-18"-15,-5 6 23 0,0-1 2 16,-1 6-14-16,-1 0-21 16,0 4-19-16,0 2-11 15,0 0-11-15,0 5-8 16,0 7-1-16,-3 5 2 16,-2 1 2-16,-2 2-4 15,2-1 0-15,-2 2-1 0,0-3-1 16,2-2-17-16,0-3-9 15,0-2-10-15,0-1 1 16,0-5 5-16,3-2 3 16,-1 0 3-16,1-2 18 15,0-1 8-15,2 0 13 0,0 0 18 16,0 0 5-16,0-1 3 16,0-2 2-16,0 3-7 15,0 0-16-15,0 3-15 16,0 7 0-16,0 1 5 15,0 6 12-15,0-4 2 0,0 5-9 16,0 0-5 0,0-2-5-16,0 0-3 15,0 2-1-15,0-4 1 0,-1 2 0 16,-1-3-1-16,0-3-3 16,0 0-18-16,2-5-17 15,0-2-9-15,0-1-19 0,7-2-5 16,4-2-29-16,4-9-131 15</inkml:trace>
  <inkml:trace contextRef="#ctx0" brushRef="#br0" timeOffset="41211.32">23604 6502 416 0,'16'-17'17'0,"-13"3"1"15,-3 5 14-15,0 3 10 0,-5 2-21 16,-5 4-6-16,-2 0-6 16,2 7 3-16,-4 7 3 15,-1 7-3-15,3 3 3 16,1 10 2-16,2-1 3 16,5 3-4-16,1 0-6 0,3-3-3 15,0-1-3-15,0-1-2 16,3-8 0-16,6 0-1 15,3-4 0-15,1-4-1 16,-2-2-4-16,6-6-20 16,-4-2-7-16,4-3-7 0,0-2-41 15,2 0-48-15,-1-9-87 16</inkml:trace>
  <inkml:trace contextRef="#ctx0" brushRef="#br0" timeOffset="41548.46">23868 6514 422 0,'3'-4'19'16,"-3"-9"24"-16,0 5 21 16,0 8-12-16,0 3-34 15,-3 12-4-15,1 5 10 0,-1 5 3 16,-1 1-7-16,2 5-5 0,1-1 0 15,1 2-2-15,0 0-4 0,0-4-4 16,0 3-3-16,0-4 0 16,0-5-2-16,-2 2 1 15,0-6-1-15,-2-3 0 16,0-2-6-16,2-4-5 16,-1-3-8-16,1-1-6 15,0-3-18-15,1-2-1 0,-1 0-4 16,0-2-12-16,1-7-22 15,1-5-35-15,0-4-86 16</inkml:trace>
  <inkml:trace contextRef="#ctx0" brushRef="#br0" timeOffset="41851.71">23841 6667 347 0,'5'-13'59'0,"5"1"-9"16,-3 2 10-16,1-1-11 15,-1 2-20-15,5 4-16 0,-2 4-2 16,3-2-4-16,-1 3-2 16,1 6-3-16,-2 6-1 15,-1 5 1-15,-3-1 0 16,-3 4-1-16,-1-4 1 16,-3 3-2-16,0-6 1 15,-7 3-1-15,-5-7 0 0,2 0 2 16,-7-1-2-16,3-4 1 15,-1 0 0-15,1-2 0 16,0-2 0-16,1 0-1 16,2 0 1-16,2 0-1 15,6-3-11-15,-1-3-16 16,4-3-24-16,0-5-38 0,4-4-64 16</inkml:trace>
  <inkml:trace contextRef="#ctx0" brushRef="#br0" timeOffset="42216.31">24144 6412 297 0,'9'-10'78'16,"-3"0"-39"-16,-2 6 13 15,1-2 10-15,-2 6-19 0,1 0-19 16,1 6-15-16,3 6 5 15,-1 4 5-15,2 6 4 16,1 2-5-16,2 2 1 16,-4 1-3-16,3 4-3 15,-2-1-4-15,2-3-3 16,-4 2 0-16,-2-4-2 0,-1-1 0 16,-4-1-2-16,0-3 0 15,-2 0-1-15,-5 0-1 16,-4-1 1-16,-2-3 0 15,-1 0-1-15,0-3 1 0,-2-1-1 16,0-1 0-16,1-2-1 16,1-2-6-16,-1 0-16 0,1-2-24 15,0-1-34-15,3-4-91 16</inkml:trace>
  <inkml:trace contextRef="#ctx0" brushRef="#br0" timeOffset="45173.07">14710 7152 170 0,'-7'2'132'0,"1"-2"-110"16,2 0 12-16,4 0 11 16,0 0-10-16,0 0-17 15,0 0-15-15,2 0 0 16,6 5 6-16,3 3 4 15,-3 2-1-15,4 3 1 0,-2 1 1 16,2 2-2-16,0 2-2 16,-2-2-3-16,1 0 2 15,0 0-4-15,-1-3 1 16,3-3-1-16,0-2 1 16,2-7 5-16,5-1 0 0,4-3 6 15,5-15-3-15,7-7-6 16,5-6-5-16,6-6-2 15,6-2 0-15,3-6 0 16,3 3 0-16,0-1 0 16,1 1-1-16,-6 5 1 15,-10 9-1-15,-6 3 1 0,-11 5-1 16,-5 9 0-16,-12 2 0 16,-2 4 0-16,-4 3 0 15,-3 0-2-15,-1 2-7 16,0-1-7-16,0 1-9 0,0 0-27 15,0 0-49 1,-7 0-126-16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000" max="10000" units="dev"/>
          <inkml:channel name="Y" type="integer" min="-10000" max="10000" units="dev"/>
          <inkml:channel name="F" type="integer" max="255" units="dev"/>
          <inkml:channel name="T" type="integer" units="dev"/>
        </inkml:traceFormat>
        <inkml:channelProperties>
          <inkml:channelProperty channel="X" name="resolution" value="1" units="1/dev"/>
          <inkml:channelProperty channel="Y" name="resolution" value="1" units="1/dev"/>
          <inkml:channelProperty channel="F" name="resolution" value="1" units="1/dev"/>
          <inkml:channelProperty channel="T" name="resolution" value="0" units="1/dev"/>
        </inkml:channelProperties>
      </inkml:inkSource>
      <inkml:timestamp xml:id="ts0" timeString="2022-11-24T11:25:13.68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antiAliased" value="0"/>
    </inkml:brush>
  </inkml:definitions>
  <inkml:trace contextRef="#ctx0" brushRef="#br0">19779 14731 1 0,'0'0'0'0,"-46"-31"14"0,30 15-5 0,32 2 0 0,15-3 1 0,17 17 4 0,31 0-4 0,63 0-1 0,66 0-1 0,61-16-2 0,16 16-3 0,2 16 1 0,15 1 2 0,-48-3 1 0,0 18 0 0,-48 0-3 0,-47-16-1 0,-49-16-4 0,-46 0 6 0,-49 0-6 0,-61 0-22 0,-18 0-62 0</inkml:trace>
  <inkml:trace contextRef="#ctx0" brushRef="#br0" timeOffset="1">3699 16192 11 0,'-16'-15'3'0,"-48"-33"12"0,49 16-6 0,30 16-2 0,33-14 2 0,16 13 1 0,31 17-2 0,48 17 2 0,47-2 4 0,32 16-7 0,-158-31-5 0,460 0 4 0,-175-16-3 0,-16 1-3 0,17 0 3 0,-33 15 0 0,1-17-1 0,15 1 0 0,-31 16-2 0,-1-32 4 0,1 0-5 0,-33 1 0 0,2-2-1 0,-34 2 6 0,-46-1 5 0,-32 17-3 0,-48-18 5 0,-31 33-10 0,-49-15-1 0,-31 15-9 0,-16 0-111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22-12-02T05:41:01.337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28">
        <inkml:traceFormat>
          <inkml:channel name="X" type="integer" max="4752" units="cm"/>
          <inkml:channel name="Y" type="integer" max="2673" units="cm"/>
          <inkml:channel name="T" type="integer" max="2.14748E9" units="dev"/>
        </inkml:traceFormat>
        <inkml:channelProperties>
          <inkml:channelProperty channel="X" name="resolution" value="100" units="1/cm"/>
          <inkml:channelProperty channel="Y" name="resolution" value="111.14345" units="1/cm"/>
          <inkml:channelProperty channel="T" name="resolution" value="1" units="1/dev"/>
        </inkml:channelProperties>
      </inkml:inkSource>
      <inkml:timestamp xml:id="ts1" timeString="2022-12-02T05:41:45.008"/>
    </inkml:context>
  </inkml:definitions>
  <inkml:trace contextRef="#ctx0" brushRef="#br0">8154 12628 282 0,'-13'-9'5'0,"-1"-3"10"0,2 1 2 15,-3 0 17-15,-1 1-7 16,-4-1 1-16,0 4-4 16,-3-2-7-16,-2 2-4 15,-4 0-2-15,-1 3 0 16,-3 1-6-16,-2 1 1 0,-4 2-4 15,0 0 0-15,-4 0-1 0,0 2 1 16,0 5-1-16,-3 2-1 16,2 0 0-16,-3 3 0 15,-1-1 1-15,1-1-2 16,-1 5 2-16,-1-3 0 16,1 1-1-16,-3 1 0 0,1 0 3 15,2-1 0-15,-3 1-1 16,2 2-1-16,-2 2 0 15,2 0 0-15,-1 1-1 16,1-1 0-16,2 4 0 16,-2-1 1-16,1 0-2 15,6-1 2-15,1 2 0 16,-1-2 0-16,3 0 0 0,5 0 0 16,-2 3-1-16,0 1 0 15,2 1 1-15,-3 0-1 16,7 1 0-16,-1 3 0 0,5 2 1 15,-1-2-2-15,0 3 2 16,4 3-1-16,-3 2 0 16,3 1 0-16,-8 1 2 15,7 2-2-15,-7-1-2 16,2 2 4-16,1-2-2 0,-3-1 0 16,4 7 0-16,0-4 0 15,2 1 0-15,1 4 3 16,5-3-3-16,-3 2 1 15,5 1 2 1,-2 1-1-16,1 2-1 0,1-2 0 16,-2 2 2-16,5-2-1 15,-2-1 0-15,2-3 0 0,2-1 1 16,0-2 0-16,4 4 3 16,-4-3-4-16,5 3 0 15,2 0-1-15,1 0 0 16,1-3-1-16,1 1 1 15,2-2-1-15,0 1 0 0,5-9 0 16,2 4 0-16,4-1 0 16,2-2 1-16,-1-4-2 15,3-2 3-15,1 1-2 16,0-4 0-16,3-4 0 16,2 0 0-16,0 0 0 15,5-6 0-15,0 3 0 16,4-5 0-16,3-1 1 15,3-1-1-15,2-4 1 0,-2 2 0 16,1-4-1-16,1 1 1 16,2-1-1-16,-3-1 0 15,2-1 0-15,2-1 1 0,0 0-1 16,0-2 1-16,4 0-1 16,-2 0 0-16,-2 0 0 15,2 0 1-15,0-5-1 16,1-2 0-16,-2-1 0 15,1-1 0-15,1-4 1 16,-1 0-1-16,0-5 1 0,0-2 0 16,0 1-1-16,-1-3 0 15,-1-3 1-15,4 0 0 16,-1-3 0-16,4-2 0 16,-4-1 0-16,-1-1-1 0,0 0 1 15,0 0-1-15,-1-4 1 16,-1 4-1-1,0-5 3-15,-3 1-2 0,2-2 2 16,-3-1-1-16,1-2 0 16,-3 2-2-16,2-2 1 0,-3 2 0 15,0-2 0-15,-1 1-1 16,-3 1 1-16,2 2-1 16,-3-4 1-16,-2 1-1 15,-6-1 0-15,-1 0 1 16,0 0 0-16,-6 0-1 15,1-1 1-15,-3-3 0 0,-3 2 0 16,1-4-1 0,-5 0 1-16,2-5 1 0,-2 0 3 15,4-2 3-15,2-5 1 16,5-3 0-16,0 2-2 16,-2-1-1-16,5-1-3 0,-5 5 1 15,-3 3-1 1,-4 4 0-16,-4 5 4 0,-3 3 2 15,0-1-4-15,-3 3 0 16,-6 2-2-16,-6 2-1 16,-7 0-1-16,-2 8-1 15,-13 6-1-15,-11 6-21 16,-21 10-29-16,-21 3-93 16</inkml:trace>
  <inkml:trace contextRef="#ctx0" brushRef="#br0" timeOffset="4218.62">12158 11541 262 0,'0'-11'24'16,"0"0"24"-16,0 4 5 15,0 2-13-15,-1 1-10 16,1 2-6-16,-2 2-1 16,2 0-13-16,0 2-9 0,2 9 2 15,-2 7 7 1,0 1 2-16,0 4 1 0,0 4-3 16,0 4-1-16,0 1-1 15,1 0-1-15,1 0 0 16,-2-4-3-16,2-1 2 15,-2-2 1-15,0-5 0 0,0-7 0 16,0-1 0-16,0-5 1 16,2-3 0-16,3-2 0 15,0 0 1-15,5 1 1 16,2-3 0-16,4 1-4 0,4-1 0 16,3 0-5-16,1 2 0 15,3-2-1-15,-2 2 0 16,-1 0 0-16,2-2 1 15,-4 0-20-15,-3 0-11 16,1 0-10-16,-4 0-20 16,2-2-23-16,-2-13-49 0</inkml:trace>
  <inkml:trace contextRef="#ctx0" brushRef="#br0" timeOffset="4947.89">12936 11485 319 0,'1'-13'0'0,"-1"1"8"0,2-1 28 16,-2 1 2-16,0-1-8 15,0 3-14-15,-7-1-5 16,-2 1-2-16,-2 0-3 15,-1 5-3-15,-5 2-1 16,2 3-1-16,-6 0 0 0,2 2 0 16,1 8 1-16,1 1 1 15,3 5-1-15,2-2 1 16,4 4-2-16,7 0 2 16,1 3-3-16,0 1 4 15,8-3-2-15,5 3 0 16,2-3 0-16,3-1 0 15,-2 0-1-15,2 0 0 0,-5-2-2 16,-4 0 3-16,-4 0-2 16,-5 0 0-16,0-2 0 15,-2-1 0-15,-8-2 1 0,-4-3 0 16,1-2 1-16,-2 0 3 16,1-6 6-16,2 1-4 15,2-1 0-15,1 0-2 16,6 0-3-16,3-4 0 15,0-1 1-15,0-2-3 0,1 0 0 16,6 2 0-16,4-1-1 16,0 4 1-16,0 2 0 15,2 0-2-15,-3 2 1 16,1 9 0-16,-2 3 0 16,0 4-1-16,-2 7 3 15,0 3 3-15,-4 1 2 16,2 3 2-16,-3 2 6 0,-2-1 5 0,0 0-3 15,0-5-1-15,0 4 3 16,0-5-3-16,0-2-4 0,-2-2 2 16,2-5 0-16,0-1-4 15,0-5-4-15,0-4-1 16,7 1-2-16,0-5 0 16,3-2 1-16,3-2-1 0,3 0 1 15,2 0-2-15,0-6-4 16,-2-6-29-1,-3-2-45-15,2-6-80 0</inkml:trace>
  <inkml:trace contextRef="#ctx0" brushRef="#br0" timeOffset="5700.11">13502 11665 268 0,'-5'0'29'15,"4"-5"38"-15,1-6 9 16,0-3-16-16,3-4-17 0,9-2-21 16,3-3-11-16,4-2 1 15,1-2-6-15,1 2-6 16,-3-1 1-16,-2 1-1 16,-2 1 0-16,-5 3 0 15,-2 3-3-15,-5 6-2 16,-2 1 3-16,0 8 0 0,-2 3-1 15,-5 0-2-15,0 3-1 16,0 10 4-16,-1 1 1 16,5 2 0-16,1 0-1 15,2 0 0-15,2 0 0 16,9-2 0-16,1 4 1 0,7-5 2 16,-5 1-2-16,4-2 2 15,-2 3-1-15,-1-5 0 16,-5 5 0-16,-3-5 1 15,-4 1-1-15,-3 2-1 0,0-3 2 16,-3 1-1-16,-9 0 3 16,-1-2-3-1,-3 0 1-15,-2-2 1 0,2-2 1 16,-2-3-2-16,4 0 0 16,2-2 1-16,4 0-1 0,2 0-1 15,5-6-4-15,1-4-41 16,0-4-37-16,12-4-83 15</inkml:trace>
  <inkml:trace contextRef="#ctx0" brushRef="#br0" timeOffset="6449.96">13965 11412 332 0,'-11'-3'2'0,"7"-3"11"16,-1 2 31-16,3 2 5 15,2 2-17-15,0 0-19 16,0 6-10-16,0 5 4 16,0 3 7-16,0 4-1 0,4 3 1 15,1 4-4-15,-2-2 0 16,1 3-4-16,-1-3-1 15,2-4-3-15,-3-1 2 16,-1-4-3-16,1-1 2 16,-2-6 1-16,0-1-1 15,2-5 0-15,-2-1-1 0,3 0 4 16,-1 0 12-16,3-10-4 16,0-1-11-16,5-7-2 15,-3 2-1-15,2-4 2 16,2 0-3-16,1 1 2 15,-1 1-1-15,2 4-1 0,1 1 0 16,-1 2-1-16,-3 6 0 16,3 3 0-16,-2 2 0 15,1 2 2-15,1 11-2 16,-2 3 0-16,1 2 2 16,-1 3 0-16,-2 1-1 15,-2-1 1-15,-2-3-1 0,-3-2 1 16,-2-6 0-16,0 0 0 15,0-7 1-15,0-3 1 16,0 0 6-16,0-3 9 16,0-8-6-16,0-4-6 15,0-2-2-15,0 0-2 0,6-2-1 16,1-1 1-16,0 2-2 16,2 0 1-16,-1 4 1 15,0 0-3-15,-1 4-1 16,0 0 2-16,3 7-3 0,-1-1 3 15,-1 4 0-15,4 0-2 16,0 5 4-16,0 7-2 16,1 0 0-16,-2 4 0 15,-1 2 1-15,-2-1-1 16,-4 5 1-16,-1-4 0 16,-1-2 0-16,-2 2 0 15,0-4 0-15,0-2-5 0,0-1-19 16,1-3-20-16,3-5-31 15,3-3-37-15,3 0-92 16</inkml:trace>
  <inkml:trace contextRef="#ctx0" brushRef="#br0" timeOffset="7027.92">14554 11342 390 0,'0'-12'18'0,"0"1"25"15,0 2 13-15,0 6-1 16,0 3-14-16,0 0-23 16,0 5-18-16,0 11 1 15,0 7 5-15,3 2 0 0,-1 8 0 16,2-1 1-16,-1-1-4 16,-1 0-1-16,1-1-2 15,-1-6 2-15,0-3-2 16,0-3 0-16,-1-8 2 15,-1-1-2-15,0-3 0 16,0-3 1-16,0-3 0 16,0 0 3-16,0-2 4 0,0-6-2 15,0-3-3-15,0-3-1 16,0-3-2-16,0-2 0 16,0 3 1-16,0-4-2 15,3 2 1-15,2 4-2 0,2 0-1 16,7 3 2-16,-1 2 0 15,3 4 0 1,2 3 2-16,2 2-3 0,1 0 0 16,-1 5 1-16,-4 6-1 15,-1 1 1-15,-3 7 0 0,-4-3-1 16,-5-1 1-16,-3 2 1 16,0-2 0-16,-3 0 0 15,-8-2-1-15,-2-3 2 16,-5-1 1-16,2-1 3 15,-2-3 1-15,-2-4-2 16,4 3 0-16,0-4-2 16,3 0-1-16,1 0 0 0,1-2 0 15,2-5-14-15,6-2-24 16,3-1-32-16,0-5-64 16,3-2-168-16</inkml:trace>
  <inkml:trace contextRef="#ctx0" brushRef="#br0" timeOffset="7617.24">14873 11426 398 0,'0'-9'46'15,"0"2"-12"-15,5 0 8 16,5 1-10-16,1 3-13 15,2 3-11-15,2 0 0 16,-1 2-1-16,-1 11-6 0,0-1 0 16,-3 6-1-16,1 2-1 15,-5-1 1-15,-5 0 0 16,1-1 0-16,-2 0 0 16,0-2-1-16,-5-1 2 0,0-5 0 15,-2-1 0-15,1-1 0 16,2-5 0-16,1 0 1 15,3-3-2-15,0 0 1 16,0 0 3-16,0 0 1 16,3-8-3-16,4-3-1 15,4-3 0-15,-2-4-1 0,2-2 1 16,-2-1-1-16,0-3 0 16,0 0 0-16,-1 0 0 15,-3 3 0-15,-2 0 0 16,2 5 0-16,-3 3 0 0,-2 6 1 15,0 1-2 1,0 6 5-16,-2 0-4 0,-3 2 1 16,-2 7 0-16,-2 6 2 15,3 4 1-15,1 2 4 16,2 3 3-16,3-3 1 0,0 2-5 16,0-3 0-16,0-1-3 15,8-2-2-15,1-3-1 16,4-2 0-16,-1-3 0 15,2 0-2-15,-2-3-21 16,-4-1-19-16,-1-2-38 16,-2-3-67-16,-3 0-209 15</inkml:trace>
  <inkml:trace contextRef="#ctx0" brushRef="#br0" timeOffset="8142.88">13595 11893 153 0,'-6'0'190'16,"-15"0"-175"-16,18-2 8 16,3-1 39-16,0-2-15 15,7 1-16-15,7 1-9 0,4-1-4 16,7 3 2-16,4 1-3 16,5 0-1-16,7 0 1 15,3 0-1-15,9 0 3 16,6 0-5-16,6 0-4 15,3 0 0-15,6 0 3 16,1 0 0-16,1 0-4 0,-1 0 3 16,1 0-2-16,-8-3-2 15,-5 1 1-15,-9 1-3 16,-8 1-2-16,-7 1-2 16,-8-1 0-16,-6 0 0 15,-1 0-3-15,-8 0 2 16,0 0-1-16,-4 0 2 0,3-1-1 15,-5-3 0-15,0 1 1 16,-3-1-1-16,-2 1-1 16,-3-2 0-16,-2 2 0 15,0 1-11-15,-4 2-13 0,-10 0-32 16,-6 0-39-16,-7 2-26 16,-3 6-52-16</inkml:trace>
  <inkml:trace contextRef="#ctx0" brushRef="#br0" timeOffset="8779.68">14132 12115 236 0,'-11'3'12'0,"5"-3"35"16,4 0 21-16,2-3-7 0,0-2-16 15,0-5-14-15,0 1 0 16,2 1 3-16,3-2-5 16,-2 5-9-16,4-2-7 15,-4 4-2-15,4 1 2 0,-1 2-6 16,3 0-3 0,0 8-4-16,1 5 0 15,2 4 0-15,-2 4-1 0,-1 0 1 0,-1 0 0 16,-5 1 0-16,-1-3 0 0,-2-1-1 15,0-2 1-15,0-1 0 16,-7-3 0-16,1-1 0 16,1-4 0-16,1 0 0 15,1-4 1-15,1 0 0 16,2-3-1-16,0 0 5 0,0-4 0 16,7-5-3-16,3-3-2 15,2-3 1-15,-2-3-1 16,2 2 1-16,-4-2-1 15,-1 2 1-15,-1 0-1 16,-3 2 1-16,0 2-1 16,0-1 0-16,-1 4 1 0,-2 2-1 15,0 1-1-15,0 3 2 16,0 1-2-16,0 0 0 16,-6 2 0-16,1 0 0 15,-2 4 1-15,-2 8 2 16,1 3 1-16,1 3 4 0,2 5 5 15,3 0-1-15,2 2-2 32,0-3-2-32,2-1-4 15,8-2-1-15,3-6-2 0,1-1 2 16,5-6-1-16,1-3 3 16,4-3-16-16,1-3-30 15,2-11-40-15,1-10-108 16</inkml:trace>
  <inkml:trace contextRef="#ctx0" brushRef="#br0" timeOffset="9775.84">15411 11305 262 0,'-12'-9'45'0,"4"-4"-14"15,1 3 7-15,3-3 11 16,4 2-10-16,0 1-14 16,4 1-2-16,4 2-6 15,3 2-5-15,-2 1-3 16,2 4-4-16,-1 0-4 0,2 0-1 16,-5 5-1-16,1 7-1 15,-1 5 2-15,0 0 2 16,1 5-4-16,-4 1 6 15,-1 6 0-15,1-1-1 0,-4 2 1 0,0 3 1 16,0-3 2-16,0 1-1 0,0-3 4 16,0 0-2-16,0-1-4 15,5-5 0-15,1-6-1 16,4-2-1-16,3-5 1 16,2-3 5-16,0-6 0 15,2 0-3-15,-3 0-1 16,1-4-2-16,-7-5-1 0,1 3 0 15,-6-2 1-15,-1 0-1 16,-2 3-1-16,0 1 0 16,-2 4-1-16,-6-1-1 15,1 1 1-15,-4 0 1 16,0 5-2-16,2 8 3 0,2 2-1 16,2 5 1-16,1 3 2 15,2 4 3-15,2 3 1 16,0 2 1-16,0 3-2 15,0-2 0-15,0-1-3 16,0 0 0-16,3-3-2 0,0-2 1 16,-1-3-1-16,-2 0 0 15,0-1 2-15,0-3 2 16,-5-2 0-16,0-1 0 16,2-1-3-16,-4-2 1 15,0 1 0-15,-1-6 2 16,3 0-3-16,-2-4 0 0,0 0 0 31,-5-1 1-31,4-4-2 16,-5 0 2-16,0 0-2 0,-1 0 0 15,0-9 0-15,1-1-12 16,5-7-11-16,-4-1-26 0,9-7-18 0,3-4-50 16,0-1-118-16</inkml:trace>
  <inkml:trace contextRef="#ctx0" brushRef="#br0" timeOffset="10115.1">16096 11549 221 0,'7'-3'123'0,"-1"-2"-90"15,2 1 22-15,2 2 0 16,-3 0-10-16,2 2-21 16,4-1-12-16,1 1 1 15,1-2 0-15,-2 0-9 16,6 2-2-16,-5 0-2 0,-4 0 1 15,2 0-1-15,-6 0-14 16,0 0-23-16,-5 0-23 16,-1 5-24-16,0-1-63 15,-3 0-99-15</inkml:trace>
  <inkml:trace contextRef="#ctx0" brushRef="#br0" timeOffset="10365.04">16134 11649 311 0,'-5'5'24'0,"-1"-1"26"0,5-4 20 16,1 2-8-16,0-2-11 15,0 2-17-15,7 0 0 16,0-1-3-16,5 1-10 16,1 0-7-16,1-2-3 15,1 0-2-15,0 0-4 0,2 0-2 16,-1 0 0-1,-3 0-4-15,-5 0 1 0,-1 0-1 16,-3 0-18-16,-1 0-23 16,-3 0-26-16,0 0-53 15,-5-2-154-15</inkml:trace>
  <inkml:trace contextRef="#ctx0" brushRef="#br0" timeOffset="14691.84">17780 11153 193 0,'0'-5'7'16,"3"0"9"-16,-3-3 24 15,2 3 1-15,-2 1-4 16,0 1-13-16,0-1-6 15,0 1 5-15,0 1-6 0,-5 0-4 16,-2 1-4-16,0 1-3 16,-3 0-2-16,-2 0 0 15,0 5 2-15,-1 2 3 16,-1 0 3-16,4 6 6 0,-2-3-2 16,4 3-4-16,2 2-1 15,1 3-1-15,5 4 1 16,0 1-1-16,0 2 1 15,0 2-1-15,2 2 0 16,3 3-3-16,0 3 4 16,2 3 0-16,1-3-3 0,-3 5 6 15,1-1-5-15,-1 0-1 16,0-1-4-16,-1 1 0 16,-1 0-2-16,3-2 5 0,-2-2-2 15,-3-2-2-15,3-2 2 16,-1-6-2-16,-1-2 1 15,2-2-2-15,-3-3 1 16,-1 0-1-16,0-2-1 0,0-2 0 16,0-1 1-16,0-3-1 15,-5 0 0-15,-2-2 0 16,0-3 1-16,-2-1 0 16,-2-1 0-16,2-3 1 15,-4 0-2-15,3 0 1 0,-1 0-1 16,0-5-9-16,4-3-37 15,0-4-38-15,2 2-85 16</inkml:trace>
  <inkml:trace contextRef="#ctx0" brushRef="#br0" timeOffset="15679.68">17752 12279 290 0,'0'-6'27'15,"0"3"28"-15,0 3-3 16,0-2-12-16,0 2-9 15,0 0-13-15,0 7-9 0,0 5 8 16,5 5 7-16,4 4-3 16,-2 2 0-16,3 4-3 15,-2 2-5-15,-1-1-1 16,-1 2-2-16,-1-1-2 16,-1-3 1-16,-2 1-1 15,2-4-3-15,-3-1 0 16,-1-6-1-16,0-2-1 0,2-3 1 15,-2-4-2-15,0-3 0 16,0-2-1-16,0-1 2 16,0-1 1-16,0 0 6 0,0 0 4 15,0-9-3-15,0-1-8 16,0-6-2-16,0-2 0 16,0-6-1-16,-2 1 0 15,1-4 0-15,-5-1-1 16,2 0-5-16,0 1-2 0,1 0 1 15,-1 0 2-15,3 4 2 16,1 2 1-16,0 3 1 16,3 0-1-16,6 4 2 15,4 3-1-15,-1 2 0 16,5 2 0-16,0 5-1 16,3 2 0-16,-4 0 1 0,1 5-1 15,-1 8 0-15,-4-1 1 16,-1 5 0-16,-2-1 1 15,-3-4-1-15,-5 4 1 16,1-2-1-16,-2-1 1 0,-2-4 0 16,-6 1-1-16,-4 0 1 15,-2-3 0-15,-4-2 0 16,2 1 2-16,-2-3-3 16,-2-1 2-16,4 0-2 15,1-2-32-15,3 0-24 16,-2-4-45-16,3-9-101 0</inkml:trace>
  <inkml:trace contextRef="#ctx0" brushRef="#br0" timeOffset="24040.43">17712 10764 267 0,'-2'0'16'0,"1"0"26"15,-1-2 21-15,2 2-18 16,0-1-15-16,-2 1-15 16,2 0-10-16,0 0-2 15,0 3-2-15,0 5 4 0,-2 0 6 16,-1 3-5-16,-2 2-1 16,-2-3-1-16,-1 5-1 0,-1-5 4 15,2 3-3-15,-6-4 0 31,6 1 0-31,-2-2-1 0,-2-1 0 16,2-2 0-16,1 0 0 16,-4-1 0-16,2-2-1 15,-1 0-1-15,0-1 2 16,2-1-2-16,0 0 2 16,1 0 2-16,2 0 1 0,0-5 0 15,1-1 2-15,0-1-1 16,3-1-2-16,0-2-1 15,1-1-2-15,1-1-1 16,0-2 0-16,0 1 0 16,0 1-1-16,3 2 1 0,4-3-1 15,2 4 0-15,1-2 1 16,0 4-1-16,2 0-1 16,0 0 1-16,-2 3 0 15,2 1-1-15,0 1 0 16,-4 2 1-16,-1 0-1 15,1 2 0-15,1 5-1 0,-1 4 1 16,-1 1 0-16,3 2 0 16,-1 0 1-16,-1 0 0 15,2 2 0-15,-1-3 0 16,0-1 0-16,-1-3 0 16,2 1 0-16,2-3 1 0,1-3-1 0,1-1 0 15,3-1 1-15,0 0 0 16,0-2 0-16,-2 0-1 0,0 0 1 15,-3 0-1-15,-1-2 1 16,0-3 0-16,-2 1 0 16,-2-2 4-16,-2-1 6 15,0-1-1-15,-2-3 0 16,-3 0-4-16,2-2-2 16,-2 1 0-16,0-2-1 15,0 1 0-15,-4 1 0 0,-4 1-1 16,0 1-1-16,-4 2-1 15,-3 1-1-15,1 4 1 16,-3-1-1-16,3 4 1 16,-2 0-1-16,0 0 1 0,1 4-1 15,3 4 0-15,1 4 0 16,2 0-1-16,0 1 0 16,4-1-16-16,0 2-15 15,2-3-38-15,3-8-77 16</inkml:trace>
  <inkml:trace contextRef="#ctx0" brushRef="#br0" timeOffset="25196.43">18886 10991 241 0,'0'-4'33'0,"0"-5"21"15,0 6-4-15,2 1-12 16,-2 2-8-16,0 0-10 0,0 0-8 16,0 0-8-16,0 5-6 15,0 8 3-15,0 7 4 16,3 3 11-16,-3 4 2 0,1 3 0 16,1 0-1-1,0 0-5-15,0-3-5 0,-1-2-1 16,-1-2-3-16,4-5 0 15,-4-2 1-15,0-5 3 16,2-4-3-16,-2-4 0 16,0 1-1-16,1-4-1 0,-1 0 0 15,0 0 3-15,0 0 5 16,4 0 3-16,-4-5-8 16,0-2-3-16,0-2-2 15,2 0 1-15,-2-2-1 16,1-2 0-16,1 1 0 15,0 0 0-15,4 1 0 0,1 0 0 16,2 2-1-16,-1-1 0 16,6 2 1-16,1 3-1 15,2 1 0-15,-2 3 0 16,4 1-1-16,-4 0 1 0,4 0-1 16,-3 9 1-16,-3 2 0 15,-1 2 0-15,-4 2 0 16,-1-1 0-16,-4 1 1 15,-1-1 0-15,-2 0 0 16,0-3 0-16,-5-2 0 16,-4-1 0-16,-4 0 1 15,1-3 0-15,-8-1 1 0,6-1-1 16,-3-3 1-16,0 2-1 16,0-2 1-16,0 2-2 15,3-2-2-15,1 2-14 0,-1 0-23 16,0 1-33-1,1 0-28-15,3 1-76 0</inkml:trace>
  <inkml:trace contextRef="#ctx0" brushRef="#br0" timeOffset="25586.94">18645 11460 365 0,'-13'4'27'16,"4"-4"17"-16,7 0 4 15,2 0 0-15,11 0-19 16,10 0-11-16,6 0-1 16,9 0 0-16,7-4-3 15,6 1 3-15,7-3-1 0,-1 2-6 16,4 1 3-16,2 0-2 15,0 1-4-15,-2 0-3 16,-3 0 1-16,-2 2-1 16,-6 0-1-16,-4 0 1 15,-3-2 1-15,-7 0-3 0,-4 1 2 16,1-1 0-16,-9 0-2 16,-2-2-2-16,-6 3 1 15,-4-1-1-15,-4 2 0 16,-2 0-13-16,-4 0-20 15,-2 0-28-15,-13 0-21 0,-2 0-49 16,-8 0-175-16</inkml:trace>
  <inkml:trace contextRef="#ctx0" brushRef="#br0" timeOffset="26867.89">18883 11691 373 0,'0'-12'6'0,"0"2"34"15,3-1 11-15,3 4-11 0,1 3-19 16,4 3-12-16,-4 1-7 15,6 0-2-15,-3 8 0 16,-1 5-1-16,1 2 0 0,-3 2 1 16,-4-1-1-16,-1 2-1 15,-2-5 1-15,0 1 0 16,0-3 1-16,-2-4 1 16,-1-2 0-16,1-3 2 15,2-1 2-15,0-1 5 0,0 0 5 16,7-3 2-16,8-4-10 15,0-5-6-15,7-1 0 16,4-2-2-16,2 1-14 16,-3 2-20-16,0 1-25 15,-3 1-41-15,-5-1-139 0</inkml:trace>
  <inkml:trace contextRef="#ctx0" brushRef="#br0" timeOffset="33504.8">18769 11794 163 0,'-3'0'40'0,"1"-2"11"16,0-2 0-16,1-1-10 15,1 1-14-15,0-1-2 16,0-2 6-16,0 1-1 0,0 1-4 16,0 0 0-16,0 3-3 15,-2 0 0-15,2 2-6 16,0 0-6-16,-2 0-7 15,0 7-1-15,2 10-1 0,-1 2 5 16,-1 6 5-16,4 3 3 16,-2 3 0-16,0-1-3 15,0 1-1-15,0-2-2 0,5-3-2 16,-3 0-3-16,3-2 0 16,-2-3-1-16,-2 0 0 15,3-3-1-15,-4-3 0 16,0-5 1-16,0-2 0 15,0-3-1-15,0-2 0 0,0-3 1 16,0 0-1-16,0 0 5 16,0 0 2-16,0-5-1 15,0-6-6-15,0 0 0 16,0-6-1-16,0-3 0 16,2 1-2-16,-1-1 2 15,1-2-2-15,0-1-1 0,1 6-1 16,-1-3-2-16,1 4 3 15,3 2 0-15,0 2 0 16,-1 2 0-16,4 5-1 16,-1-1 0-16,4 4-2 0,-3 2 3 15,1 0-2-15,0 3 1 16,-2 6-2 0,-1 2 0-16,-1-3 2 0,-3 3-2 15,0-3 2-15,-3 0 1 16,0 3 0-16,0-5 1 0,-6-2 0 15,-1 2 2-15,-2 0-2 16,-3-3 0-16,4 0-13 16,-1-1-11-16,4-1-13 15,3-1-34-15,2 0-35 16,4 0-108-16</inkml:trace>
  <inkml:trace contextRef="#ctx0" brushRef="#br0" timeOffset="33770.4">19282 11886 407 0,'0'0'35'15,"3"0"7"-15,7 0-7 16,4-4 5-16,6-2-12 0,2 1-12 15,4-1-7-15,1 2 2 16,-2 1-5-16,0 1-3 16,-3 0-3-16,-4 2 0 15,-4 0-3-15,-5 0-13 16,-4 0-14-16,-3 0-27 16,-2 0-24-16,0 0-38 0,0 0-65 15</inkml:trace>
  <inkml:trace contextRef="#ctx0" brushRef="#br0" timeOffset="34035.91">19411 11771 336 0,'-4'-4'44'16,"1"2"1"-16,3 1 1 15,-2 1-5-15,2 1-25 0,0 10-12 16,0 5 7-16,0 2 11 15,0 5-3-15,0 0-5 16,0 0-7-16,0-1-3 16,0-1-3-16,0-3 0 15,0-2 0-15,0-4-1 16,0 2-10-16,2-8-11 16,-2-1-13-16,3-1-14 0,1-4-17 15,4 0-26-15,2-3-64 16</inkml:trace>
  <inkml:trace contextRef="#ctx0" brushRef="#br0" timeOffset="34629.51">19673 11711 406 0,'0'-5'39'0,"2"2"7"16,-2-1 8-16,0 4-17 15,2 0-23-15,-1 11-12 16,1 5 1-16,0 4 6 16,-2 6 4-16,2 3-3 15,-1 2-2-15,1-3-1 16,-2 0-2-16,2-1-3 16,1-2 0-16,0-5 1 0,1-2-3 15,-4-5 0-15,3-1 0 16,-3-4 1-16,0-3-1 15,0-3 2-15,0 0-2 0,0-2 2 16,0 0 1-16,0 0 2 16,0-2-2-16,0-6-1 15,0-2-2-15,0-2 1 16,0 0-1-16,0-4 0 16,0-1-1-16,0 3-1 0,5 0 0 15,0 2 1-15,2 0 0 16,1 4 1-16,3 1-1 15,-1 3 0-15,2 0 0 16,2 4 0-16,-1 0 0 16,1 4 1-16,-2 3 0 15,-1 2-1-15,-2 6 0 0,-2-4 0 16,-1 3 0-16,-6-4 1 16,0 1 0-16,0 0 0 15,0-3 0-15,-8 0 1 16,-2-1-1-16,1 0 1 15,-4-4 0-15,-1 2 0 0,2-3-1 16,-1 2 0-16,2-4-5 16,1 0-16-16,2 0-11 15,3-6-25-15,3-4-31 16,2-6-65-16</inkml:trace>
  <inkml:trace contextRef="#ctx0" brushRef="#br0" timeOffset="34970.03">19867 11710 366 0,'7'-13'13'15,"3"3"38"-15,0-1 4 16,2 2-6-16,3 4-18 0,-3 1-12 16,3 4-13-16,-3 0-1 15,0 6-4-15,-5 6 0 16,-2 4-2-16,-2 2 0 15,-3 1 1-15,0-1 0 0,-3 0 0 16,-6-1 0-16,-1-5 0 16,0 0 0-1,1-4 1-15,2-1-1 16,1-4 2-16,3 1 3 0,1-3 0 16,2-1-2-16,0 0 2 15,0 0 4-15,11 0 0 16,0-1-6-16,6-6-3 15,5 0 0-15,3-3-6 16,-3 2-17-16,1-5-22 0,0-1-32 16,-3-6-96-16</inkml:trace>
  <inkml:trace contextRef="#ctx0" brushRef="#br0" timeOffset="35993.78">20519 11171 248 0,'1'-2'25'0,"-1"-5"16"15,0 2 17-15,0-3-16 16,0 0-11-16,0 0-13 16,-5 0-5-16,0 1-2 0,-4 0-3 15,-1 1-2-15,0 0-1 16,-2 5 0-16,0-1 1 16,0 2-1-16,0 0-4 15,2 2-1-15,0 5 0 16,1 2 2-16,3 2-1 15,-1 1 2-15,5 2-3 0,2 3 2 16,0-4-1-16,0 5 0 16,2-5 0-16,8 1 0 15,-1-1 0-15,-1-3 0 16,3-2 1-16,-2-3-1 0,2-2 0 16,-3-3 1-16,4 0 1 15,-2 0 0-15,-1-1 0 16,2-8 2-16,-2 0 3 15,0-2 5-15,1-5-4 16,-4 2-2-16,1-4-2 16,0 0-1-16,0-3 0 0,-4-4-2 15,-1 1 0-15,0 0-1 16,-2-3 0-16,0 7 0 16,0 3 0-16,-2-1 0 15,-2 7 1-15,-2 2 1 0,1 4 3 16,3 1 0-16,0 2-1 31,2 2-4-31,0 2-2 0,0 9-2 0,0 5 2 16,0 5 1-16,2 4 2 15,5 6 0-15,1-3 0 0,-1 2 2 16,-2-1 0-16,0-3-2 16,-1 0-1-16,-1-5 0 15,-1-1-1-15,1-6 1 16,0 0 0-16,1-7-1 15,1 1-2-15,5-5-11 16,4-3-6-16,1 0-16 0,0-2-29 16,2-7-27-16,0-6-47 15,-3-4-99-15</inkml:trace>
  <inkml:trace contextRef="#ctx0" brushRef="#br0" timeOffset="36321.86">20803 11007 387 0,'2'-11'53'0,"-2"4"-3"16,0 0 8-16,2 5-11 15,-2 2-22-15,0 2-21 16,1 10-4-16,1 8 6 16,0 2 4-16,-1 6 5 0,3 2-2 15,-1 1 0-15,-1 2-4 16,2-2-2-16,-3-1-3 15,-1-1-2-15,0-4-1 0,0 0 1 16,0-6-1-16,0-1-2 16,0-2 2-16,0-7 0 15,0 0-1-15,0-3 1 16,0-3-10-16,0-1-12 16,0-1-5-16,0-1 0 15,0 0 3-15,0-1-6 16,-3-10-36-16,-1-1-16 0,-1-4-38 15,0-4-77-15</inkml:trace>
  <inkml:trace contextRef="#ctx0" brushRef="#br0" timeOffset="36560.64">20792 11139 264 0,'3'-14'55'16,"7"1"-2"-16,-2 0 7 15,3 3-7-15,2 1-10 16,1 4-8-16,3 3-9 15,-2 2-10-15,0 0-6 0,-3 7-1 16,3 7-4 0,-4-1-1-1,-4 3-4-15,-2 0 1 0,-3 0-1 16,-2-2 0-16,-2-2 1 16,-10 3-1-16,-5-6 2 15,0 2 0-15,-7-2-1 16,0-3 0-16,-3 0-1 15,3-2-21-15,-1-4-52 0,3 0-99 16</inkml:trace>
  <inkml:trace contextRef="#ctx0" brushRef="#br0" timeOffset="40046.05">18917 12835 255 0,'-2'0'18'0,"0"0"16"15,1 0 12-15,1 0-13 16,0 0-5-16,0 0-8 0,0 0-6 15,0 0 3-15,0 0-1 16,0 0-1-16,7 0 0 16,0 0-5-16,6 0-3 15,-1 0-5-15,4 0 0 0,-2 0-1 16,3 0 0-16,0 0-3 31,-3 0-22-31,-2 0-26 0,-3 0-31 16,-2 0-34-16,-3 0-69 15</inkml:trace>
  <inkml:trace contextRef="#ctx0" brushRef="#br0" timeOffset="40280.4">18933 12944 305 0,'-8'6'44'16,"0"-5"-3"-16,4 1 10 0,3-2-8 15,1 0-1-15,0 0-21 16,0 0-7-16,8 0-4 16,5-3-2-16,3-1-3 15,4-2-1-15,4 1-4 16,-2 0 1-16,-2 2-1 0,2-1 0 16,4 0-30-16,-6 0-20 15,-1-1-57-15,-1-4-156 16</inkml:trace>
  <inkml:trace contextRef="#ctx1" brushRef="#br0">24474 898 0</inkml:trace>
  <inkml:trace contextRef="#ctx0" brushRef="#br0" timeOffset="44140.52">20328 12502 278 0,'0'-4'11'0,"0"2"16"16,0 0 26-16,0 2-16 15,0 0-14-15,0 0-15 16,0 2-5-16,0 9 5 0,0 3 17 16,0 6 9-16,0 3-1 15,0 4 3-15,0-2-8 16,0 5-10-16,0-3-4 16,2 1 2-16,-2-2-1 15,2 0-2-15,1-4-4 16,4-3-3-16,-2-3-1 15,2-1-1-15,0-5-1 0,2 0-1 16,2-5-1-16,1-4 1 16,3-1-1-16,0 0 0 15,0 0-6-15,-1-6-20 0,-1-4-21 16,-4-2-12-16,-4-1-30 16,-5-3-27-16,0-1-120 15</inkml:trace>
  <inkml:trace contextRef="#ctx0" brushRef="#br0" timeOffset="44343.59">20269 12677 327 0,'-3'3'22'16,"-13"-1"5"-16,12-2 4 15,4 0-1-15,0 0-9 16,14 0-14-16,5-4-2 0,5-1-5 15,7-1-1-15,5 1-18 16,-2 0-25-16,0 3-23 16,0-2-77-16</inkml:trace>
  <inkml:trace contextRef="#ctx0" brushRef="#br0" timeOffset="44999.68">20695 12693 106 0,'3'0'181'0,"-1"0"-135"16,-2-4 3-16,2-3 1 15,0 2-9-15,-2-5-12 16,0 2-9-16,0-1-4 16,0 0-6-16,-2 0-1 15,-5 2-5-15,-2-2-1 16,0 4-1-16,0 1-2 0,-2 2 1 15,1 2-2-15,-3 0 1 16,2 0 0-16,-2 6-1 16,4 2 1-16,-1 5-1 0,2-1 0 15,3 5 2-15,1-1 0 16,4 0 1-16,0 2 1 16,2 3 0-16,8-5 2 15,-1 2-2-15,1-6-1 16,3 1 0-16,-1-6 0 15,0-4 0-15,2 1 3 0,-2-4-1 16,1 0 3-16,-1-4-1 16,-1-4-1-16,0-3-3 15,-1 0-1-15,-1 0 1 16,-3-1-1-16,-1-1 1 16,-1 1-2-16,-2 0 1 0,-2 1 1 15,0 0-2-15,0-1 0 16,0 1 0-16,-4 4 0 15,1-2 0-15,-1 5 1 16,3 1-2-16,-4 1 1 16,3 2-3-16,1 0 1 0,-1 3 0 15,2 8 0-15,0 1 1 16,0 5 1-16,3 0 0 16,5 1 1-16,3 2 1 15,-1-2-1-15,3-6-1 16,-2 1 1-16,1-2 0 15,1-4-1-15,-1-2 1 0,1-5-3 16,-1 0-2-16,1 0-5 16,-2-5-10-16,1-6-8 15,-2-1 0-15,-1-3-10 16,-6-1-25-16,1-2-54 0</inkml:trace>
  <inkml:trace contextRef="#ctx0" brushRef="#br0" timeOffset="45528.23">20961 12619 251 0,'0'2'95'16,"-4"2"-60"-16,-2-4 3 16,5 0-5-16,-1 0-4 15,2 0-2-15,0 0-16 16,0 0-4-16,0 2-1 0,0 3-6 15,0 6-1-15,0 1 4 16,3 6 0-16,3 0 1 16,-2 0-2-16,1 0-1 15,-1-1 0-15,-1-3 0 0,-1-3 0 16,0-2-1-16,-1-4 0 16,-1-1 1-1,0-4 0-15,0 0 6 0,0 0 15 16,0-2 11-16,0-6-23 15,0-3-4-15,-3 0 0 16,1-1 1-16,2-3 0 0,0 1-4 16,0 0-2-16,0 1-1 15,7-1 0-15,1 3 0 16,2 2 0-16,3 2-2 16,-2 2 0-16,1 3 2 15,3 2-1-15,-3 0 0 16,0 4 0-16,2 6 0 0,-6 1-1 15,1 2 0-15,-1 1 2 0,-5 0 0 0,3 0-1 16,-6 0 1-16,1-1 1 16,-1-1-1-16,0-3-1 15,0-1 1-15,0 0-13 16,0-4-12-16,0 0-22 16,0-2-19-16,0-2-27 0,0-2-47 15</inkml:trace>
  <inkml:trace contextRef="#ctx0" brushRef="#br0" timeOffset="45762.61">20956 12425 381 0,'-6'-3'17'0,"2"0"4"0,4 1 10 15,0 1-5-15,4 1-20 16,9 0-3-16,2 1-1 16,7-1-4-16,3 0-17 15,1 0-27-15,-2-5-33 16,1-5-54-16,-3-3-48 0</inkml:trace>
  <inkml:trace contextRef="#ctx0" brushRef="#br0" timeOffset="45934.38">21194 12268 291 0,'0'-6'41'0,"0"6"19"0,0 0 4 16,0 3-36-16,0 7-15 15,2 6 10-15,1 4-1 16,3 1-5-16,1 4-10 16,-2-2-5-16,2 6-1 15,1-1-4-15,-4-1-47 0,-4-2-70 16,0-5-217-1</inkml:trace>
  <inkml:trace contextRef="#ctx0" brushRef="#br0" timeOffset="46832.49">21699 12302 321 0,'0'-4'5'16,"0"0"14"-16,0 4 16 16,0 0-8-16,0 0-14 0,0 10-4 15,0 4 6-15,5 7 3 16,4 6 5-16,0 4 1 15,0 1-4-15,0 5-4 16,0-1-2-16,0-1-5 16,-2-3-4-16,-1-1-3 15,-1-6 0-15,-4-6-1 0,1-4 0 16,-2-3 1-16,0-5 1 16,0-3 2-16,0-1 0 15,0-3-1-15,0 0 6 16,0-1 14-16,-3-6-17 15,-1-4-5-15,-1-4 0 0,0-1-2 16,0-5 1-16,-2 1-1 16,4-5 0-16,-1 0 0 15,3-2 1-15,-1 3-1 16,2 2 0-16,0 1 0 16,3 7-1-16,6-3 1 0,3 7-1 15,1 3-2-15,2 3 3 16,3 4-2-16,0 0 1 15,-2 0 0-15,0 11-1 16,-3-1 1-16,0 7 0 16,-6-3 1-16,0 0-1 15,-7-1 1-15,0 1 0 0,0-3 0 16,-4-1-1-16,-6-1 2 16,-3-1-1-16,2-3 1 15,-3-2-1-15,3-1 0 16,0 0-8-16,0-2-20 15,1 0-34-15,1 0-34 16,2 0-95-16</inkml:trace>
  <inkml:trace contextRef="#ctx0" brushRef="#br0" timeOffset="47183.13">21558 12767 336 0,'0'0'51'0,"0"0"-9"15,6 0-2-15,9 0-4 16,2 0-3-16,10-1-9 0,4-3-2 15,4 0 2 1,7-1-5-16,-1 0-5 0,0 1-1 16,1-1-5-16,-3 1-3 15,-5 2-3-15,-5 2-1 16,-5-1-1-16,-7 1 0 0,-4 0-1 16,-4 0-13-16,-6 0-10 15,-3 1-17 1,0 3-30-16,0 0-22 0,-6-2-87 0</inkml:trace>
  <inkml:trace contextRef="#ctx0" brushRef="#br0" timeOffset="47948.58">21723 12919 273 0,'0'-4'33'0,"0"-3"14"16,0 4-1-16,0 1 0 0,0 0-11 16,0 1-3-16,0 1-5 15,0 0-5-15,0 0-7 16,0 3-9-16,0 8-3 16,0 5 6-16,0 4 7 15,0 7 3-15,0-3-1 0,0 3-4 16,0 2-1-16,3-3-1 15,-1 1-5-15,1-5-3 16,-3 1 0-16,4-6-3 16,-4-4 1-16,1-4 1 15,-1-2-1-15,2-4 1 16,-2-1-1-16,0-2 1 0,0 0 0 16,0 0 3-16,2-5-1 15,-2-6-2-15,2 0-2 16,-2 0-2-16,0-4 2 15,0-1-1-15,0 0 0 16,1 0-3-16,3 0-1 0,-1 4-2 16,5-1 1-16,-1 4 1 15,2 1-1-15,1 1 3 16,4 4 0-16,-2 1 2 16,3 2-1-16,0 0 0 0,-2 4-1 15,1 4 1 1,-1 3 1-16,0 2 0 15,-5-1-1-15,0 1 1 0,-4-1 0 16,-2 1 0-16,-2-1-1 16,0-3 1-16,-8 2-1 15,-1-6 2-15,-5 5 0 0,-1-6-1 16,-1 0 2-16,0-2-1 16,-2-2-1-16,4 0 1 15,-2 0-5-15,-1 0-25 16,3 0-20-16,-1-9-39 15,3-3-69-15</inkml:trace>
  <inkml:trace contextRef="#ctx0" brushRef="#br0" timeOffset="48698.91">22507 12179 330 0,'0'-6'-7'0,"0"1"24"15,0 2 18-15,0 3 11 16,0 0-25-16,0 1-15 15,2 12-5-15,1 1 10 0,4 9 8 16,-1 4 5-16,1 9 3 16,-2 3 0-16,2 5-2 15,-1 6-1-15,-6 4-5 16,7 3-6-16,-3 0 1 0,-4 0-2 16,0 2 1-16,0-2 3 15,-5-5-6-15,-1 0-3 16,0-6 0-16,5-3 2 15,-3-4-1-15,2-7 1 16,2-5-1-16,0-6-2 16,0-1-4-16,2-5 0 0,2-3-1 15,-1-2 0-15,1-4-2 16,2-2 2-16,-5-1-1 16,3-3-3-16,-2 0-6 15,-1 0-7-15,-1 0-4 16,0-3-19-16,0-5-28 15,-1-4-57-15,-9-6-135 0</inkml:trace>
  <inkml:trace contextRef="#ctx0" brushRef="#br0" timeOffset="49276.92">22858 12994 335 0,'-3'-11'28'15,"-1"5"16"-15,3 0 17 16,-1 2-19-16,2 4-13 0,0 0-13 16,0 2-8-16,0 11 3 15,0 5 13-15,0 4 3 16,2 6 1-16,1 2-2 16,1 0-7-16,1 0-8 0,-1 1-3 15,0-5-2 1,-1 1-2-16,1-4-1 0,-3-2-2 15,1-6 0-15,0-1-1 16,0-5 1-16,-1-1-2 16,1-4-10-16,-2-1-15 15,0-3-18-15,2 0-12 0,-2 0 0 16,0-7 1-16,0-6-36 16,0-8-45-16,0-5-104 15</inkml:trace>
  <inkml:trace contextRef="#ctx0" brushRef="#br0" timeOffset="49542.53">22853 13019 317 0,'-3'-11'23'15,"1"3"24"-15,2 0 8 16,0 1-7-16,0 4-13 16,5-1-11-16,7 3-6 0,0-1-3 15,6 2 0 1,-1 0-2-16,2 3-3 0,-2 6-3 15,0 2-3-15,-5 1-2 16,-2 3-1-16,-3-3 0 16,-7 2-1-16,0 0 1 0,-2-1-2 15,-8-1 2-15,0 1 0 16,-4-1-1-16,-1-3 0 16,-2 0-19-16,0-3-29 15,-1-3-36-15,4-3-61 16</inkml:trace>
  <inkml:trace contextRef="#ctx0" brushRef="#br0" timeOffset="50386">22956 12127 314 0,'2'-4'6'0,"-2"1"12"16,0 1 22-16,0 2-17 16,0 0-19-16,0 5-1 15,-8 5 9-15,3-2 8 0,-4 3-4 16,-1-2-5-16,0 2-2 15,-2-3 0-15,-1-2-1 16,-1 1-2-16,3-3-3 0,0-3 1 16,2-1-1-16,-1 0 1 15,-2 0 1-15,4-5 3 16,-1-6-2-16,1 1-1 16,3-5-2-16,0 1-1 15,3-2-2-15,0 3 1 16,2-4 0-16,0 3-1 0,2 1 1 15,7 1-1-15,2 1 2 16,1 4-1-16,3 0 0 16,-3 2-1-16,2 5 1 15,-1 0 0-15,-2 0-1 16,0 4 0-16,1 4 0 0,-3 2 0 16,1 4 1-1,0-3 0-15,0 5 2 0,2 1 3 16,-3-3 1-16,3 2 1 15,1-2-2-15,-1 0 0 16,3-1-1-16,-3-4 0 16,2-3 0-16,1 0 1 0,-1-2 1 15,1-4-2-15,-3 0 0 16,1 0 0-16,-3-6 1 16,-1-1 3-16,-1-2-1 15,-3-3 4-15,-3-3 4 0,-2 0-4 16,0-2-4-16,-5-2-2 15,-5-2-4-15,-4 3-1 16,-2 0-1-16,-2 6 0 16,-5 2 0-16,-4 5-1 15,-2 5-7-15,-3 5-29 16,-4 11-21-16,-5 4-44 16,-1 2-132-16</inkml:trace>
  <inkml:trace contextRef="#ctx0" brushRef="#br0" timeOffset="50971.65">19179 13987 234 0,'-1'8'68'0,"-12"0"-21"15,11-8 6-15,0 0 0 16,2 0-16-16,0 0-6 16,4 0-12-16,9 0-11 15,-1 0-2-15,5-1-5 0,0-1 0 16,1 0-2-16,1 2-12 15,-4 0-21-15,-3 0-28 16,0 0-39 0,-7 0-93-16</inkml:trace>
  <inkml:trace contextRef="#ctx0" brushRef="#br0" timeOffset="51128.28">19181 14119 342 0,'-10'13'21'0,"2"-8"30"0,4-3-2 16,4-2-8-16,4 0-16 16,11 0-2-16,4 0-11 15,6-7-8-15,6 2-3 16,1-3-13-16,-1 2-50 16,-4-2-77-16</inkml:trace>
  <inkml:trace contextRef="#ctx0" brushRef="#br0" timeOffset="52860.62">20912 14118 377 0,'-3'5'37'15,"3"-5"33"-15,1 0-9 16,14-7-22-16,6-2-19 16,6-2-18-16,5 1-1 15,1-5-36-15,-5-3-87 16,-4-3-303-16</inkml:trace>
  <inkml:trace contextRef="#ctx0" brushRef="#br0" timeOffset="60220.21">20264 14016 287 0,'0'-7'25'0,"2"0"10"16,-2 2-1-16,0 1-2 15,1 0-3-15,-1 2-8 16,2 2-3-16,0 0-10 16,4 2-7-16,1 7 4 15,0 0 3-15,3 2-1 16,0 0-3-16,-3-1-3 0,0-2 0 16,-2-3-1-16,0-4 1 15,-3 1 0-15,3-2 1 16,-5 0 1-16,0 0 3 15,0-7 2-15,-7-4-4 16,-1 3-3-16,-3-5 0 0,-2 2 0 16,1 3 1-16,0-2 3 15,-1 7 1-15,0 3-2 16,0 0-3-16,1 2 0 16,2 10-1-16,-2 4 1 15,4 6 2-15,1 1 2 0,1 4 0 16,2 0 3-16,4 3 5 15,0-2-5-15,4-3-4 16,5-2-3-16,3-3 0 16,1-4 0-16,5-2-1 15,0-5 1-15,4-1 0 0,1-7 1 16,0-1-1 0,4 0-1-16,-1-5 2 0,-4-6-2 15,-2 1 0-15,-1-3 1 16,-5-1-1-16,-3 1 0 15,-4 1 1-15,-2-1-1 0,-3 1 1 16,-2 1 0-16,0 1-1 16,-4-1 0-16,-1 2 0 15,-3 2 0-15,1 3 0 16,2 2 0-16,0 2-1 16,3 0 0-16,0 2 0 15,2 7 0-15,0 3 1 0,0 4 2 16,0 1 1-16,6 2 0 15,2-3 0-15,-1 0-1 16,3-2-1-16,2-1 0 16,1-2-1-16,1-4 1 0,1-3 0 15,-1-3 0-15,0-1 0 16,1 0 0 0,-5 0 0-16,2-3-1 0,-5-5 2 15,-4 1-1-15,0-1 0 16,-3-3 0-16,0 0 0 0,0 1 0 15,-1-5-1-15,-6 1 0 16,-3-2 0-16,1 1 0 16,-1-1 0-16,-3 2-1 15,2 2-1-15,-1-1 0 16,-1 6-2-16,1 5 1 16,-3 0 1-16,3 2 0 0,3 2 1 15,-1 6-1-15,5 4 2 16,2-1-2-16,3 3-3 15,0-1 1-15,8-3 0 16,7-3-2-16,4 0 1 16,3-1 1-16,5-4-1 0,4-2-6 15,3 0-1 1,0-4 2-16,2-5 5 0,-3-2 1 16,-1-1 1-16,-4-2 2 15,-8-1 1-15,-1-2 0 16,-9 0 0-16,-3 0 2 0,-5-3 3 15,-2 0 1-15,0 1-3 16,0 1 0-16,-6 0-2 16,1 2 1-16,2 5 4 15,-1 2 2-15,3 6 0 16,1 1-1-16,-2 2-2 0,2 0-3 16,0 4-3-16,0 4 1 15,0 9 2-15,0 0 3 16,0 5 2-16,0 1-2 15,0 2 2-15,2 0 0 16,-2 0 0-16,1 2-1 0,-1 0-1 16,0-6 1-1,2 2 1-15,0-1-1 16,1-7-1-16,2 2-2 0,2-7-1 16,3 1 0-16,2-4 0 15,3-3-1-15,-1-3 0 16,3-1 1-16,0 0-6 0,0-3-12 15,0-6-17-15,-4 0-7 16,-2-1-10-16,-6-3-10 16,-3 0-21-16,-2-5-72 15</inkml:trace>
  <inkml:trace contextRef="#ctx0" brushRef="#br0" timeOffset="60438.91">20795 14123 330 0,'-7'0'28'16,"2"0"3"-16,5 0 11 16,0 0-3-16,0 0-9 15,3-2-17-15,10-3-1 16,3 2-2-16,8-3-1 16,1 4-2-16,-1-3-6 15,2 1-1-15,1 1-11 0,-2 1-30 16,-1-2-30-16,-3-3-37 15,0 0-87-15</inkml:trace>
  <inkml:trace contextRef="#ctx0" brushRef="#br0" timeOffset="60751.34">21104 13825 328 0,'-2'2'23'0,"-1"-2"23"15,3 0-3-15,0 0-5 16,3 0-10-16,7-2-9 16,2-1-14-16,5-3-4 15,-2 1-2-15,5-1-28 0,1 1-42 16,1-4-42-16,0 2-64 16</inkml:trace>
  <inkml:trace contextRef="#ctx0" brushRef="#br0" timeOffset="60923.18">21327 13679 278 0,'-3'-14'20'16,"-5"1"10"-16,3 2 6 16,1 4 11-16,3 3 4 15,-1 4-14-15,2 0-6 16,0 6-28-16,0 8 0 16,0 8 8-16,2 4 0 0,-2 3-7 15,1 7-3-15,-1-2-3 16,0 1-70-16,0-2-94 15</inkml:trace>
  <inkml:trace contextRef="#ctx0" brushRef="#br0" timeOffset="61721.57">21781 13791 396 0,'0'-3'18'16,"0"-3"30"-16,0 4-6 15,0 2-5-15,0 4-17 16,0 10-19-16,0 6 7 16,0 9 6-16,3 3 6 15,2 2-6-15,2 1-5 0,-4-1-6 16,3-2-1-16,-1 1-2 16,3-5 2-16,-5-5-2 15,1-3 1-15,1-4-2 16,-3-5 3-16,-1-3-3 15,-1-4 1-15,2-4 2 0,-2 0 0 16,0-4 4-16,0-8-4 16,0-2-1-16,-2-8-1 15,1 1 1-15,-1-6-1 16,-2-1 0-16,4 1 1 16,0-2-1-16,0 4-1 15,0 2 1-15,2 3 1 0,3 6-3 16,4 2 3-16,1 3-2 15,0 5 1-15,1 3-1 16,2 1 1-16,-1 1-2 16,-1 8 1-16,0 6 1 15,-3-3-1-15,1 4 1 16,-3-2 1-16,-2 1-2 0,-4-7-1 16,0 5 1-16,-4-4 0 15,-7-2-1-15,-5 0 2 16,-2-1-1-16,-6-1-6 15,3-2-3-15,1-1-7 0,-2 0-10 16,7-2-16-16,2 0-13 16,7 0-27-16,6-6-54 15</inkml:trace>
  <inkml:trace contextRef="#ctx0" brushRef="#br0" timeOffset="62042.06">22159 13761 388 0,'3'-9'14'0,"-1"4"27"16,0-1 11-16,-2 6-8 16,0 0-22-16,0 11-16 15,-5 7 7-15,-3 5 4 0,-1 7 0 16,0 8 0-1,1 3-2-15,-6 4-5 16,6-1-3-16,-1 1-5 0,-2-1-1 16,4-5 0-16,-2-1-1 15,4-4 1-15,-2-4-2 16,6-7-8-16,-1-1-15 16,2-4-16-16,0-4-21 0,0-5-9 15,3-7-39-15,9-2-93 16</inkml:trace>
  <inkml:trace contextRef="#ctx0" brushRef="#br0" timeOffset="62401.28">22305 13961 363 0,'0'-9'19'0,"0"2"17"15,0-1 12-15,0 5 3 16,2 3-1-16,-2 2-23 16,3 10-25-16,0 8 10 15,1 5 8-15,-3 7 3 16,5 0-8-16,-3 2-6 0,-1-2-1 16,1 2-1-16,-1-5-3 15,0-4-2-15,0 0-1 16,-2-6 0-16,0-1-1 15,0-2 0-15,0-5-1 0,0-2-8 16,0-2-7-16,0-4-8 16,0-1-13-16,0-2-15 15,0 0-3-15,0-2 1 16,0-4-8-16,0-7-16 16,4 0-38-16,-2-3-18 15</inkml:trace>
  <inkml:trace contextRef="#ctx0" brushRef="#br0" timeOffset="62666.85">22376 14184 175 0,'2'-7'66'0,"3"-2"-19"16,-3 0-9-16,1 2 2 15,1 0 7-15,3-1-3 16,1 7-15-16,2-3-1 0,0 4-1 16,4 0 0-16,-1 0-1 15,1 7-6-15,-2 2-2 16,-4 2-3-16,2 1-2 15,-6 1-5-15,-3-1-1 0,-1 3 0 16,0-3-3-16,-3 1-2 16,-9-1-1-16,-1-1 0 15,-6 1 0-15,0 1-1 16,-5-3 0-16,-3 1-15 16,-1-3-34-16,-1-7-78 0,5-1-233 15</inkml:trace>
  <inkml:trace contextRef="#ctx0" brushRef="#br0" timeOffset="69244.35">10950 14013 271 0,'-8'-8'4'15,"3"1"21"-15,0 0 9 16,1-2 5-16,1 2-5 16,3 2-3-16,0-1-9 15,0 1-6-15,0-1-4 0,5 5-1 16,7-1-1-16,10 2 3 16,5 0 1-16,7 0-2 15,5 0-2-15,5 0-4 16,0 0-3-16,0-2 0 15,-3 1-1-15,-5-3-2 16,-4 2 0-16,-7 0-4 0,-8 2-19 16,-7 0-32-16,-8 0-41 15,-2 8-8-15,-12-2-58 16</inkml:trace>
  <inkml:trace contextRef="#ctx0" brushRef="#br0" timeOffset="69478.64">11016 14105 340 0,'-1'4'2'16,"1"-4"17"-16,0 0-7 16,5 0 4-16,9 0 11 0,4 0-6 15,7-2-6-15,2 0-8 16,6-3-4-16,2 0-3 15,-1 1 1-15,-1 0-6 0,-1 3-29 16,-5-3-26-16,-2 1-45 16,-4-1-62-16</inkml:trace>
  <inkml:trace contextRef="#ctx0" brushRef="#br0" timeOffset="69789.48">11325 13866 316 0,'-9'-5'5'0,"0"-1"34"15,2 4-3-15,5 2-3 16,2 0-15-16,0 6-18 0,0 5 4 16,12 1 4-16,3 3-1 15,4-3-2-15,5 2-2 16,-1-1 0-16,3-2 0 15,-3-3 0-15,-4 0 4 0,-2-1 0 16,-5-2 2-16,-5 4-1 16,-5-2 1-1,-2 4-1-15,0 3-3 16,-9 2-2-16,-3 4 0 16,-6 1-1-16,0 1-2 0,0-1-3 0,4 0-35 15,4-5-42-15,3-6-143 16</inkml:trace>
  <inkml:trace contextRef="#ctx0" brushRef="#br0" timeOffset="70586.03">13065 13673 382 0,'0'-15'3'0,"0"0"17"16,-4 1 1-16,-4 0 2 15,-3 5 0-15,-2 1-8 16,-3 1-2-16,-2 6-1 16,1 1 4-16,0 0-2 0,3 1 1 15,-3 10-6-15,2 2 0 16,7 6-2-16,-1 3-2 15,4 5 5-15,0 3-3 16,5 5 1-16,0 5 3 16,0 1-3-16,8 7-1 0,1 0 2 15,1 4-4-15,5 0-2 16,4-2 3-16,-5-2 2 16,4-4-2-16,-1-1-1 15,0-4-1-15,0-1 0 16,-2-1-1-16,-3 1 0 15,0-8 0-15,-5 0 0 0,-4 1-1 16,-1-6-1-16,-2-4 1 16,0-3 0-16,-9-3 0 15,0-3 0-15,-3-2 0 16,-3-6 0-16,-1-1 1 0,-4-3-1 16,3 0-1-16,-4 0 1 15,6-3-1-15,-4-4-1 16,4-4-9-16,3 0-12 15,2-1-21-15,3-2-24 16,1 0-44-16,4-3-98 16</inkml:trace>
  <inkml:trace contextRef="#ctx0" brushRef="#br0" timeOffset="72281.57">12995 14836 264 0,'2'-4'10'0,"1"-1"13"16,-5-3 11-16,2-1 6 15,0 1 1-15,0 1-5 16,0 2-12-16,0-2 0 16,0 1 2-16,-3 1 2 0,-2 2-8 15,0-1-10 1,-2 4-3-16,-3 0 0 16,1 0-4-16,0 4-1 15,-2 4 1-15,2 2 2 16,2 1 3-16,2 5 0 15,1-3-1-15,2 5 0 0,2 1 0 16,0 0 0-16,0 0-1 16,8-2 0-16,1-5-1 15,1 1-1-15,5-5 1 0,-1-2 2 16,3-3 2-16,0-3 3 16,0 0-1-16,0 0-3 15,-2-9-2-15,-1 1 0 16,-1-7 1-16,-6 2 3 15,0-2 4-15,-6-3 0 0,-1-1-3 16,0-1-7 0,-3-2-1-16,-9 2-2 0,-3 4-2 15,-2-4 0-15,-5 9-7 16,2 1-8-16,-1 5-11 16,1 4-20-16,-2 1-17 0,8-2-27 15,2-2-62-15,6-7-216 16</inkml:trace>
  <inkml:trace contextRef="#ctx0" brushRef="#br0" timeOffset="73140.73">13259 13192 288 0,'4'-3'28'0,"-2"1"11"16,-2 2-2-16,0 0-4 16,0 0-3-16,0 5-18 15,0 4 3-15,-7 4 5 16,-1 1-7-16,-3-2 0 15,1 2-7-15,-3 1-1 16,0-4 1-16,-3 3-1 0,2-4 0 16,-1-2-3-16,-2-5 0 15,2 1 1-15,1-4 1 16,-1 0 0-16,3 0 1 0,1-7 0 16,2-4 1-16,0-1 0 15,2-1 0-15,2 1-2 16,1-5-1-16,4 3 0 15,0-1 0-15,0 1 0 16,0 0-1-16,2 2 0 0,5 3-1 16,2-2-1-16,-1 6 1 15,2 2-1-15,-1-1 0 16,1 2 1-16,0 2-1 16,2 0 0-16,-3 0 0 15,4 6 0-15,-3 2 0 0,4 6 0 16,-2 3 0-16,0 2 0 15,3 1 0 1,-3 2 1-16,3-1-1 0,-1-2 0 16,2-1 0-16,-2-4 0 15,1-3 2-15,1-5 1 16,2-3 3-16,-2-3 4 0,2 0 2 16,-2-8 0-16,2-2-3 15,-6 0-3-15,1-7 2 16,-2 0 1-16,-4 2 1 15,-4-3-2-15,-1 0 1 16,-2 1-6-16,0-1-2 0,-5 0-1 16,-4 4 0-16,-5 2-6 15,-2 2-10-15,-4 9-12 16,-3 1-15-16,-4 5-24 16,0 8-50-16,0 2-89 15</inkml:trace>
  <inkml:trace contextRef="#ctx0" brushRef="#br0" timeOffset="73845.08">13782 14007 297 0,'-5'0'71'15,"4"-2"-67"-15,1 0-5 16,0 2 8-16,0 0-3 16,0 0 5-16,6 4-3 15,3 3 3-15,1-1 0 0,3-1-1 16,1-1 1-16,3-4 3 16,-3 0 0-16,2 0 3 15,-4-8-1-15,-1-2 1 16,-3-4-3-16,-5-4-2 15,-3 0 0-15,0 2-4 0,-1-6 0 16,-9 6-5-16,-4-1 1 16,-1 2-1-16,3 3 0 15,-2 2 2-15,-1 5 2 16,1 4-1-16,1 1-2 16,-1 0-2-16,1 8 2 15,3 5 0-15,-3 5 3 16,4-1 2-16,0 7 4 0,4-1 0 15,1 4 0-15,4-2 0 16,0 0 1-16,0-4-2 16,4 0 0-16,6-1 0 0,0-2-1 15,0-4 0-15,1 1-1 16,4-5 0-16,-1-1-3 16,2-3-1-16,0-3-1 15,4-1-1-15,-1-2 0 16,3 0-1-16,0-2-2 15,-5-3-11-15,3-2-14 0,-5-2-18 16,-1-2-22-16,-2-3-28 16,-2-4-62-16</inkml:trace>
  <inkml:trace contextRef="#ctx0" brushRef="#br0" timeOffset="74085.09">13760 13620 375 0,'-12'-2'2'15,"0"-3"20"-15,7 1-7 16,4 1 17-16,1 3 0 16,3 0-21-16,12 0-3 0,6 0-2 15,9 0 2-15,4 0-7 16,8 0-2-16,-1 0-27 15,-2 0-45-15,2-4-46 0,-7-5-82 16</inkml:trace>
  <inkml:trace contextRef="#ctx0" brushRef="#br0" timeOffset="74654.87">14181 13440 379 0,'-5'-2'35'15,"3"-7"10"-15,1 7-13 16,-1 1-1-16,2 1-11 16,0 0-19-16,0 10 0 0,0 4 6 15,2 5 7 1,-1 3 5-16,4 2-5 0,-2 6-5 16,4-1-3-16,-1 3-3 15,-1-2 0-15,0-1-3 16,1-1 2-16,-4-5-1 15,1-1-1-15,-3-7 1 0,0 0-1 16,2-8 2-16,-2 0-2 16,0-5 2-1,0-2 0-15,0 0 0 16,0 0 12-16,0-7-3 0,0-5-6 16,0-1-3-1,0-3-1-15,0-2 0 0,0-2 0 16,0-1 0-16,0 0-1 15,0-2 0-15,0 3 1 16,-2-2-1-16,4 7-1 16,3 0 1-16,2 5 2 0,0 0 0 15,5 3-1-15,-2 3-1 16,0 4 1-16,2 0-2 16,-2 0 1-16,-1 8 0 15,2 4-1-15,-5-3 0 16,-1 4 1-16,0-1 0 15,-5 2 0-15,0-1 0 0,0-1 0 16,-7-1 1-16,-3 0 0 16,-5-2 0-16,1 0 1 15,-3-2-2-15,2 0 0 16,-2-1-10-16,3-3-17 0,3 1-10 16,5-3-23-1,6-1-22-15,0 0-42 0,14-1-73 16</inkml:trace>
  <inkml:trace contextRef="#ctx0" brushRef="#br0" timeOffset="75188.65">14457 13554 320 0,'4'-7'68'0,"1"-4"-35"16,0 2 8-16,2 0 1 15,-2 3-5-15,5 3-14 16,-3 3-16-16,3 0-2 16,3 3-5-16,-2 9 2 0,1 4-1 15,1 2 1-15,-2 0 0 16,-4 1-1-16,-1-1 0 16,-4-1 0-16,-2 0-1 15,0-5 1-15,-2-1-1 16,-3-2 2-16,0-4 1 15,0-3-1-15,3 0 0 16,2-2 1-16,0-2 5 0,0-7 1 16,2-5-6-16,7-1-2 15,0-4-1-15,3-1 0 16,2-3 0-16,-4 2 0 16,-3-1 1-16,0 1-1 0,-1 3 0 15,-6 0 4-15,0 4 1 16,0 4 2-16,0 4 1 15,-3 1 0-15,-2 5-5 16,-2 0-3-16,0 0 0 0,-1 10 0 16,1 3 0-16,-1 6 2 15,2 3 2-15,5 1 3 16,1 0 0-16,0 0-2 16,1-1-1-16,12-3-4 15,3-4 2-15,6-5-5 16,4-1-19-16,5-5-30 15,1-4-51-15,3-2-103 0</inkml:trace>
  <inkml:trace contextRef="#ctx0" brushRef="#br0" timeOffset="75938.31">15077 14075 184 0,'-2'14'247'16,"2"-5"-220"-16,2-9-17 15,5-12 8-15,5-6 11 16,3-2-8-16,-2-7-2 0,4-1 0 16,0-2 1-16,0 1-8 15,0-2-3-15,-2 3-4 16,-4 3-4-16,-2 2 5 16,-3 3-1-16,-5 6-6 15,-1 5 3-15,0 4-4 0,0 5 0 16,-7 0-5-16,-4 5-8 15,1 8 6-15,-2 3 8 16,2 3-2-16,3 2 3 16,3-1-5-16,4 2 3 15,0-4-1-15,11-2 1 16,4-2 3-16,0-4 0 0,7 0-1 16,0-3 3-16,-1 0 2 15,-1-4-1-15,0 1 0 16,-6 1-1-16,-4-1-1 15,-2 3-2-15,-4 0 2 0,-4 0-2 16,0 2 0-16,-2 0 0 16,-8 2 1-16,-3-2 0 15,-6 0 0-15,-2-1 0 16,1 2-1-16,-3-5-1 16,2-2-1-16,1-1-8 15,5 0-10-15,3-2-23 16,6 0-16-16,6-5-12 15,2-6-77-15</inkml:trace>
  <inkml:trace contextRef="#ctx0" brushRef="#br0" timeOffset="76662.48">15414 13822 430 0,'0'0'21'16,"0"-4"6"-16,0-1 1 16,0 3 3-16,0 2-1 15,0 0-25-15,2 9-5 0,3 5 3 16,4 4 1 0,-2 3 6-16,1 3-3 0,-1-1-4 15,0 4-1-15,0-4-2 16,-4-2 2-16,5 1-2 15,-3-8 0-15,-1-2 1 0,-3-4-1 16,1-5 2-16,-2-3-1 16,4 0 2-16,-4-2 2 15,1-9-3-15,5-3-1 16,0-4 0-16,1-3-1 16,1-2 0-16,1 1 0 0,4-1 0 15,-2 0 1-15,2 3-2 16,-1 2 2-16,-2 6-1 15,2 3 0-15,-2 5 1 16,1 4-1-16,-2 0 0 16,2 10-1-16,-1 3 1 0,0 6 0 15,-1 4 0-15,-1-2 0 16,-1 0 0-16,-1-1 0 16,0 0 0-16,-3-6 0 15,1-5 0-15,-4-2 1 16,0-3-1-16,0-4 3 15,0 0 5-15,0-4 14 0,0-5-11 16,-4-5-5-16,1-4-3 16,1 0-1-16,2-3-1 15,0-1-1-15,0 3 1 16,7-2-2-16,0 1 2 16,3 4-1-16,-4 2 0 0,7 4-1 15,-2 7-1-15,-1 1 2 16,4 2-1-16,0 2 0 15,-2 7 1-15,-2 3-1 16,2 5 1-16,-4 0-1 16,-1 3 1-16,1-2 0 15,-3 3-1-15,1-1-2 0,-3-3-6 0,1 3-5 16,-4-4-11-16,1-2-14 16,3-1-21-16,-3-4-21 15,4-5-46-15,2-4-79 16</inkml:trace>
  <inkml:trace contextRef="#ctx0" brushRef="#br0" timeOffset="77228.37">15998 13755 385 0,'0'-8'44'0,"0"1"-3"0,-2 5 4 16,-2 2-3-16,0 0-17 15,2 10-20-15,1 5 5 0,-1 6 3 16,2 0-2-16,0 6 1 16,0 2-6-16,0 0 0 15,0-1-3-15,0 1-1 16,3-3-1-16,3-2-1 16,-2-5 1-1,-2-1-2-15,0-7 2 16,-1-4 0-16,-1-2-1 15,0-5 2-15,0 0 0 0,0 0 3 0,0-9-2 16,0-2-2-16,0-5 1 16,0 2-2-16,0-6 0 0,4 5 1 15,-2-7-2-15,3 6 2 16,2-2-2-16,1 2 1 16,-1 6 0-16,1 2-1 15,3 1 0-15,0 5 1 16,1 2-1-16,1 0 1 15,3 0 0-15,-1 7 0 0,-1 3 1 16,0 0-1-16,-3 5 0 16,-2-3 1-16,-2 4-1 15,-1-4 0-15,-2 5 0 16,-4-3 1-16,0-2-1 16,-4 1-1-16,-7-3 2 0,-5-1 0 15,-4-2-1-15,0 1 2 16,-5-5-3-16,4 1 0 15,2-3-11-15,5-1-15 16,6 0-15-16,3 0-25 16,5-3-32-16,5-8-101 0</inkml:trace>
  <inkml:trace contextRef="#ctx0" brushRef="#br0" timeOffset="77790.75">16331 13836 384 0,'4'-7'30'16,"0"-4"15"-16,1 6 2 0,2 1-2 16,0 2-21-16,1 2-15 15,1 0-4 1,-1 8 0-16,1 6-2 0,-1 4-3 15,-1 1 2-15,-2 3-2 16,-3-1 1-16,-2-1-1 0,0-1-1 16,0-1 1-16,-2-4-3 15,-5-1 1-15,2-3 2 16,-1-4-2-16,1-1 4 16,5-5-2-16,0 0 1 15,0 0 4-15,3-11-5 16,5-1 1-16,2-4 0 0,1-4 0 15,2 2-1-15,-4-4 1 16,1 0 2-16,-2 1 1 16,-4-1 0-16,-1 4 2 15,-1 1 1-15,-2 5 0 0,0 2 3 16,0 5-2-16,-2 5-3 16,-3 0-2-16,-3 0-3 15,1 2 1-15,0 8-1 16,-2 5 2-16,0 6-2 15,5 0 3-15,-1 4 2 16,3-2-1-16,2 1-1 0,0-3-1 16,2-1-1-16,8-4-1 15,7-2 1-15,3-3-6 16,1-4-13-16,6-2-17 16,0-3-25-16,2 0-41 15,-2-2-71-15</inkml:trace>
  <inkml:trace contextRef="#ctx0" brushRef="#br0" timeOffset="78275.73">15051 14336 438 0,'-5'1'8'15,"5"-1"2"-15,0 2 4 16,16 0 11-16,11 0 6 16,10-2-7-16,16 0 2 0,13 0-2 15,13 0-1-15,11-2-1 16,7-7-3-16,7-2-6 16,2 1 3-16,-2-1-5 15,-7 0-1-15,-9 4 3 16,-11 0-8-16,-13 3-2 15,-18 2-2-15,-14 2 1 0,-10 0-2 16,-12 0 0-16,-6 0-3 16,-4 0-5-16,0 4-7 15,0-1-3-15,-7 1-9 16,-2 2-9-16,-2-1-20 16,-2 0-30-16,0 0-58 15,-2-1-141-15</inkml:trace>
  <inkml:trace contextRef="#ctx0" brushRef="#br0" timeOffset="78900.59">15784 14580 415 0,'-6'0'-2'16,"2"-7"5"-16,1-2 7 16,1 2 30-16,0 0 12 15,2-1-21-15,0 5-13 16,0 0-2-16,7-1-2 16,3 4-2-16,1 0-2 15,1 4-6-15,4 8-2 0,-4 2 0 16,2 0-2-16,-6 4 0 15,-1 2 1-15,-5-2 0 16,-2 0-2-16,0-4 2 0,-3 0-1 16,-4 0-1-16,-2-2 2 15,1-4-1-15,3-4 1 16,0-1-1-16,3-3 1 16,2 0 1-16,0 0-1 15,3-9 1-15,6-4-2 0,1-2 0 16,-2-2 1-16,3 2-1 15,-2-5 1-15,-2 2-1 16,-1 0 1-16,-3 4 0 16,-1 0 0-16,-2 5 2 15,0 0 1-15,0 1 1 16,0 7 2-16,-2-1-3 16,-3 2-1-16,0 0-2 15,-2 5 0-15,-1 6 2 0,1 5 4 16,2 1 1-16,3 4 1 15,0 0 1-15,2 1-2 16,0-3-1-16,2-1-4 0,7-1-1 16,4-6-1-16,4-2-2 15,3-5-8-15,5-2-23 16,0-2-28-16,4-2-59 16,6-11-94-16</inkml:trace>
  <inkml:trace contextRef="#ctx0" brushRef="#br0" timeOffset="79855.78">17206 14166 340 0,'4'-9'18'0,"-1"-2"9"16,-1-1-5-16,-2-1 8 15,0 1-5-15,-2 1-18 0,-5 2 0 16,-2-1-1-16,-4-1 3 16,-1 6 0-16,-1 1-4 15,3 2-1-15,-3 2 1 0,1 0 1 16,1 2-3-16,3 5 2 16,-1 2-4-16,2 2 2 15,0-1 1-15,4 3 0 16,0 3 0-16,3-2 1 15,2 4 2-15,0 0-2 16,0-2-1-16,7 0 0 0,3-2-2 16,2-1-1-16,0-6 0 15,3 2 0-15,-1-6 0 16,2-3 0-16,0 0 4 16,-4 0 0-16,3-7-2 15,-3-2 0-15,0-3 1 16,-4-4 5-16,-2-2 2 15,-3 0-4-15,-1-7 1 0,-1 0-3 16,-1-2-1-16,0-3 1 16,0 1-1-16,0-1-2 15,-3 3 1-15,-2-1 0 0,1 5 0 16,-1 3 1-16,2 1 0 16,-1 8 6-16,2 0 1 15,-2 8-4-15,2 1 0 16,2 2-3-16,-2 0-4 15,1 7-1-15,1 7 1 0,0 5-1 16,0 7 4-16,0-2 0 16,0 7 1-16,0 3-1 15,3-4-1 1,3 2 0-16,-4-5-2 0,3 0 1 16,-1-2 0-16,1-5 1 15,0-6-2-15,2-2-2 16,6-3 0-16,1-2-9 0,3-3-13 15,5-4-18-15,0 0-24 16,4 0-37-16,-1 0-17 16,2-4-43-16</inkml:trace>
  <inkml:trace contextRef="#ctx0" brushRef="#br0" timeOffset="80391.11">17418 14071 318 0,'-3'-3'36'16,"-9"-4"3"-16,7-2 10 15,5 2-3-15,0 3-2 0,0 0-18 16,5 3-11-16,5 1-3 16,0 0 0-16,2 0-6 15,0 11-2-15,0 1-4 16,-2 6 1-16,0-2 3 15,-3 2-1-15,-2 1-1 16,-3-3 0-16,-2 1-2 16,0-7 1-16,0 1 0 0,-2-4 2 15,-5 0 4-15,2-4-1 16,2-1 1-16,-2 0-3 16,3-2 0-16,1 0 1 15,1 0 2-15,0-5 0 0,1-4-3 16,6 0-2-16,1-4-2 15,1-1 0-15,1-2 1 16,2-2-1-16,-2 0 1 16,-1 1-2-16,-1-5 1 0,-1 5 0 15,-2-1 1-15,-3 5-1 16,1 2 0-16,-3 4 1 16,0 2 4-16,0 1 1 15,0 4-1-15,-3 0-3 16,-1 2 0-16,-1 10 0 15,0 5 1-15,2 2 7 0,1 5 3 16,2-1-1-16,0-2-3 16,0 2-4-16,5-5-2 15,7-2-1-15,1-3-1 16,5-4 0-16,5-2-3 16,6-4-24-16,5-3-36 0,5-1-107 15</inkml:trace>
  <inkml:trace contextRef="#ctx0" brushRef="#br0" timeOffset="84132.11">20391 15176 101 0,'0'-15'317'16,"0"3"-308"-16,0-3 3 16,0 5 32-16,-2 2 1 15,1 5-9-15,-1 3-13 16,0 0-9-16,2 7-7 0,0 9 2 16,0 7 8-16,0 6 5 15,0 4 2-15,0 4-3 16,4-2-7-16,-3 5-5 15,1-5-4-15,0 1-1 16,-2-4-2-16,0 0-2 0,0-5 1 16,0 0 1-16,0-6-2 15,0-5 0-15,0-2 1 16,0-1-1-16,0-6-4 16,0-1-10-16,0-3-12 15,0-3-14-15,3 0 7 16,-1-5 3-16,1-6-27 0,0-7-11 15,1-1-10-15,-1-7-16 16,1-2-19-16,-1-4 34 16,-3 0 18-16,0 0 39 15,0-1 57-15,-3 3 54 16,-2 3-18-16,-1 2-9 16,-2 4-3-16,3 1-10 15,3 3-9-15,1 0-2 0,1 3-8 16,1 2 2-16,11-1-7 15,2 2 1-15,4 6-8 16,5 2-6-16,0 3-2 0,4 0-2 16,-5 7-4-16,-3 9-3 15,-2-2 0-15,-5 2 0 16,-2 0-1-16,-8 2 1 16,-2-2-1-16,-2-2 1 15,-10 2 1-15,-1-3-1 0,-6-1 0 16,0 0 1-16,-3 0-2 15,0-4 0-15,0 0-2 16,3-1-8-16,3-4-14 16,2 1-8-16,4-2-10 15,8-2-20-15,2 0-9 16,7-6-48-16,8-6-53 16</inkml:trace>
  <inkml:trace contextRef="#ctx0" brushRef="#br0" timeOffset="85017.43">20734 15191 295 0,'0'-3'49'0,"0"-2"-5"16,0 3 12-16,0 0-7 16,0 2-7-16,0 0-16 15,0 0-18-15,0 7-4 0,0 6 6 16,0 3 5-16,6 3-3 15,-2 3-5-15,1-1 0 16,0 1-3-16,0-1-1 16,2-3-1-16,1-2-1 15,1-2 0-15,-2-5 0 0,6-2 0 16,-3-2 0-16,4-5 0 16,0 0 1-16,-1 0 1 15,1-5-3-15,-4-6 1 16,2 3 0-16,-4-5 0 15,1-1-1-15,-4-1 1 16,-1-2 0-16,-4 0 0 0,0 1 0 16,0-1-1-16,0 0 1 15,0 4-1-15,0 0 1 16,0 4-2-16,0 2 2 16,-2 1 0-16,2 4 2 0,-2 2-2 15,2 0-2 1,0 4-1-16,0 7 2 0,0 3-1 15,0 2 1-15,4 2 1 16,1 0 0-16,1 0 0 16,-1-4 0-16,4 4-2 15,0-5 2-15,0-1-1 0,3-5 2 16,3 0-2 0,1-3 1-16,2-4 0 0,1 0 0 15,2 0 0-15,-1-7 0 16,-1-2-1-16,-1-4 1 15,-4-1 0-15,-1-2 0 0,-4 0 0 16,-4-4 0-16,-3-1 0 16,-2-3 1-16,0 0-2 15,0-3 1-15,-2 2-1 16,-1 2 2-16,-1 5 0 16,1 0 1-16,1 6 3 15,0 5 0 1,2 1-1-16,0 4 2 0,-2 2-3 15,2 0-3-15,0 2-2 0,0 9 0 16,0 1 0 0,0 8 2-16,0-2 0 0,6 5 2 15,-3 0 2-15,1 0-2 16,-1 0 1-16,2-1 0 0,0-2-1 16,2-3-2-16,0-1 0 15,1-1 0-15,-1-3-1 16,5-1 1-16,-4-2-1 15,3-4 0-15,4-1-3 16,-1-4-8-16,2 0-8 16,2 0-11-16,-2-6-10 0,3-1-10 15,-5-6-11-15,-2 3-14 16,-3-6-28 0,-3 0-107-16</inkml:trace>
  <inkml:trace contextRef="#ctx0" brushRef="#br0" timeOffset="85172.67">21190 15177 345 0,'-15'4'11'0,"2"-2"23"15,7-2 15-15,5 0 3 16,1 0-6-16,0 0-10 16,10 0-15-16,8-4-16 15,8-3-5-15,-1 1-3 16,1 3-29-16,3-2-44 0,0-4-100 15</inkml:trace>
  <inkml:trace contextRef="#ctx0" brushRef="#br0" timeOffset="86489.09">22198 15019 251 0,'0'-6'80'15,"0"1"-32"-15,0-2 2 16,0 3-5-16,0 2-6 16,-2 1-6-16,1 1-12 15,-1 0-10-15,2 7-6 16,-2 8 2-16,2 5 11 0,0 5 3 15,0 5 3-15,0 3-7 16,2 2-6-16,1-1-3 16,1 0-2-16,-3-5-4 15,3-2 0-15,-2-4-1 0,1-4-1 16,-1-5 1-16,0-1-1 16,-2-6 1-16,0-1-1 15,0-5 1-15,0-1 1 16,0 0 2-16,0-3-1 15,0-6-2-15,0-4 0 16,-2-1-1-16,0-2 0 0,0 0 0 16,2-2 0-16,0 0 0 15,0-3-1-15,0 1 0 16,0 1-1-16,7 1 0 16,0 0 2-16,3 6 0 15,0 0-1-15,7 7-1 0,-1 2 1 16,2 3 0-16,0 0 0 15,2 5 1-15,0 6-1 16,0 0 1-16,-6 3 0 16,-2 0-1-16,-2 1 1 15,-5-3 0-15,-4 2 0 16,-1-2-1-16,0 0 2 0,-5-2-2 16,-6-1 1-16,-3 0 0 15,-3-2 0-15,0 0 0 16,-3-3 0-16,2-1 0 15,0 1-2-15,1-2-12 0,7-2-9 16,0 0-15-16,4 0-8 16,6 0-22-16,0 0-22 15,9-4-81-15</inkml:trace>
  <inkml:trace contextRef="#ctx0" brushRef="#br0" timeOffset="86755.98">22794 15116 338 0,'3'0'15'16,"-1"0"26"-1,1 0 12-15,-1 0-9 0,1 0 2 16,0 0-8-16,6 0-9 0,2 0-10 15,3 0-10-15,2-1-6 16,1-1-3-16,1 2 0 16,-4 0-11-16,-2 0-19 15,0 0-30-15,-5 3-19 16,-4 3-16-16,-1 1-7 0,-2 0-38 16</inkml:trace>
  <inkml:trace contextRef="#ctx0" brushRef="#br0" timeOffset="86939.16">22826 15236 319 0,'-2'3'51'15,"2"-1"-6"-15,4 0 8 16,7-2-9-16,3 0-8 16,5 0-16-16,0 0-7 0,1-4-8 15,0-1-5-15,-5 4-14 16,-1-1-36-16,-9 0-15 15,-3-1-94-15</inkml:trace>
  <inkml:trace contextRef="#ctx0" brushRef="#br0" timeOffset="87578.65">22181 15120 222 0,'0'-5'31'0,"5"-1"7"16,-5 1 11-16,2 2-11 15,-2 1-2-15,1 0-7 0,-1 0 4 16,0 2-7-16,0 0-6 16,0 0-2-16,0 4 3 15,0 6 1-15,2 1 3 16,2 5-3-16,1 2-3 0,0 5-3 16,2-1 0-1,-1 0-4-15,-1 4-3 0,-1-2 0 16,-2 4 1-16,-1 0 0 15,-1 3 0-15,0 0-2 16,0 2 0-16,0-5-3 16,0 3 1-16,0-1-2 0,0-5 0 15,2-4-2-15,-2-1-1 16,0-6 1-16,0-3-1 16,2-4 0-16,1-4 0 15,1-1 0-15,-1-2-1 16,2 0 1-16,-2 0-4 0,1-7-18 15,1-1-20-15,2-5-24 16,-2-5-54-16,6-7-80 16</inkml:trace>
  <inkml:trace contextRef="#ctx0" brushRef="#br0" timeOffset="91645.8">23554 15083 156 0,'20'0'49'0,"-3"0"-1"16,-2 0 6-16,-3 0-8 15,-3-4-8-15,-4 1 3 16,0-3-5-16,-4 1-3 0,1-2-6 16,-2 1-6-16,0-2-2 15,0-2-5-15,0 3 0 16,-5-4-1-16,0 3 2 16,-2-3-4-16,2 2-2 15,-2 0-1-15,-1 2-3 0,-4 0-2 16,0 0 0-16,1 3-2 15,-3 1-1-15,-1 3 1 16,-1 0-1-16,1 0 0 16,1 7 1-16,0 4-1 15,0-1 1-15,1 3 3 16,2 3-1-16,2 0 2 16,2 4 1-16,4-5-1 0,1 7-1 15,2-1-1-15,0-1-1 16,0-1-1-16,5 1 0 15,4 0 0-15,3-6 0 0,1 0 0 16,1-2 0-16,1-2 0 16,-1-3 1-1,1-4-1-15,1-1 0 0,0-2 1 16,0 0 0-16,1 0 0 16,-4-4-1-16,1-4 0 0,-2-2 0 15,-4-2 1-15,4-2 0 16,-5-2 1-16,-2-2-1 15,0 0-1-15,-3-1 0 16,-2-1 0-16,0 2 0 16,0 1-1-16,0 0 0 15,0 7 1-15,0 1-1 0,0 3 0 16,0 3 0-16,0 3 0 16,-2 0-1-16,2 5 0 15,0 5 0-15,0 5 1 16,0 3 0-16,0 5 1 15,8 0 1-15,1 0 0 16,3 1 1-16,3-1-2 16,2-3-1-16,5-2 1 15,3-3-1-15,3-2 1 0,0-2-1 16,1-3-9-16,3 2-15 0,-5-4-32 16,-4 2-35-16,-5-5-67 15</inkml:trace>
  <inkml:trace contextRef="#ctx0" brushRef="#br0" timeOffset="92371.34">19996 15972 402 0,'-21'0'91'0,"8"0"-65"16,4-10-15-16,9 7 2 15,0-1-7-15,11 0 0 16,9 3-8-16,9-3 4 0,5 1-2 15,8 1-2-15,5-2 5 16,9 1 0-16,7-1 2 16,5 0 5-16,12 3-1 15,3-2 4-15,7-1 1 16,9 0 3 0,5 1-4-16,4-3 1 0,5 1-1 0,6-1-6 0,5-1-3 15,3 2 1-15,7-2-4 16,3 0 2-16,5-2-1 15,2 1-1-15,5 0 2 16,-5-1-3-16,4 0 2 0,-2 0 2 16,1 2 2-16,-1-4 6 15,-1 4 0-15,-3 0 1 16,0 2-2-16,-4-1-5 16,-7 2 0-16,-4 3 0 15,-5-1-2-15,-10-2 0 0,-8 4 3 16,-13-3-1-16,-9 3-1 15,-18-2-1-15,-6 2-3 16,-23-2-1-16,-11 2 0 16,-17 0-15-16,-14-5-25 15,-29-6-61-15,-21-14-190 0</inkml:trace>
  <inkml:trace contextRef="#ctx0" brushRef="#br0" timeOffset="99904.68">7211 15673 253 0,'-7'-16'11'16,"2"-4"12"-16,-4 6 11 15,-1 0 0-15,0 2 0 16,-5 2 1-16,1 7-4 16,-3 1-2-16,2 2 3 15,3 0-5-15,0 5-4 0,7 5-8 16,3-2-7-16,2 1-3 15,11-1-3-15,9-3 2 16,9-5 3-16,8 0 3 16,9-4 0-16,1-10-8 15,4 2-1-15,-6-1-1 0,-2 1-7 16,-9 2-11-16,-10 7-12 16,-7 1-25-16,-13 2-38 15,-4 0-70-15</inkml:trace>
  <inkml:trace contextRef="#ctx0" brushRef="#br0" timeOffset="100107.79">7082 15819 396 0,'12'4'20'0,"8"-4"22"16,7 0-13-16,4 0 0 15,8-9-4-15,3 0-10 16,0-2-4-16,6 3-7 16,-2 1-4-16,-2 0-31 15,-2 3-62-15,-6-3-118 0</inkml:trace>
  <inkml:trace contextRef="#ctx0" brushRef="#br0" timeOffset="101565.49">8339 15509 363 0,'-2'-4'63'15,"0"3"-39"-15,2 1-3 16,0 0-12-16,4 14-5 15,1 2 5-15,4 7-3 0,0 1-2 16,-2-1-3-16,0-4-1 16,-3-1 2-16,1-2-3 15,0-5 3-15,-2-6-2 16,-1-1 0-16,-1-2 5 0,3-2 15 16,-4-2 9-16,2-9-21 15,-2-3-5-15,0-2 0 16,0-4-3-16,-7 3 2 15,-3-3-2-15,-4 2 0 16,-1 2 1-16,0 3-2 16,-2 6 2-16,-4 5-3 0,1 2 1 15,-5 8 0-15,-1 8 1 16,2 5 0-16,2 6 2 16,4 1 1-16,4 4 4 15,5 2-3-15,3 0 2 16,6 0-4-16,0-4 1 0,8-1-1 15,6-4-2-15,6-7 2 16,4-2 0-16,2-7-1 16,4-6 1-16,4-3 1 15,1 0 2-15,-3-9 2 16,1-5 1-16,-1-2-2 0,-3-2-2 16,-5 0-1-16,-4-1-1 15,-5 1 0-15,-6-2 1 16,-6 4 1-16,-3 2 0 15,0 0-2-15,0 2-2 0,-7 0 0 16,0 6 0-16,1 4-1 16,-1 2 1-16,2 0-1 15,0 5 0-15,3 5-1 0,0 10 5 16,2-2-2 0,0 5 0-16,2 1 2 0,7-3-1 15,1 1 0-15,3-5-1 16,1-6 0-16,6-2 0 15,4-4 1-15,0-5-1 0,2 0 0 16,-1 0 0-16,0-7 0 16,-3-4 0-16,-6-1 1 15,-3 0 0-15,-6-3 3 16,-5-1 3-16,-2-2-1 0,-4 2-2 16,-9-2-4-16,-3 2-2 15,-4-2 1-15,-2 2 0 16,2 0-4-16,-4 2-1 15,2 2-1-15,3 1 3 16,-3 6 0-16,2 1-3 16,4 4 0-16,-2 0 2 15,2 5 1-15,-2 4 2 0,6 4 0 16,4 1 0-16,3 0 0 16,5-2 0-16,0 3 0 15,8-5-1-15,9 2 1 16,8-6 1-16,4 0 0 15,5-5 0-15,5-1 0 0,5 0 0 16,0-8-2-16,5-3 1 16,-4-3 1-16,-1-3-1 15,-9 4 2-15,-1-6-1 16,-8 0 0-16,-9 1 3 0,-4 0-1 16,-6-3 3-16,-3-1-2 15,-4 1 1-15,0 1-1 16,-6 2-1-16,-1 1-1 15,-2 4 0-15,4 1 0 16,-1 6 1-16,-1 3-1 16,1 3-2-16,3 1-1 0,-3 12 2 15,1 3-1-15,2 5 1 16,-1 3 0-16,4 4 1 16,0 1 0-16,0-1 1 15,0 1 0-15,2-2 0 16,3-4-1-16,0-2 2 15,2-3-2-15,1 0 0 0,3-4 0 16,-1-3 0-16,3-2-1 16,5-4 1-16,0-1 1 15,2-4 0-15,-1 0-3 16,1 0-7-16,1-9-11 0,-4 0-11 16,-5 0-8-16,0 0-9 15,-7-2 1-15,-5 1-9 16,0-3-30-16,-4 1-32 15,-9-2-16-15</inkml:trace>
  <inkml:trace contextRef="#ctx0" brushRef="#br0" timeOffset="101737.32">8965 15627 13 0,'-21'-5'182'0,"3"1"-104"16,1 2-26-16,7 0-12 16,1 0-4-16,6 1 10 15,1-1-7-15,2 0-4 16,2 0-16-16,8-1-10 0,9 0-5 15,1-5-2-15,6 3-1 16,3-2-18-16,1-2-15 16,1 0-15-16,-1 0-28 15,-1-2-25-15,-2-1-43 0</inkml:trace>
  <inkml:trace contextRef="#ctx0" brushRef="#br0" timeOffset="101901.48">9192 15402 188 0,'-8'-5'76'0,"3"1"-25"0,2 0-5 16,1 3-4-16,2-1-5 15,0 0-21-15,8-1-12 16,11-3-1-16,3-1-13 16,8-5-68-16,3-5-104 15</inkml:trace>
  <inkml:trace contextRef="#ctx0" brushRef="#br0" timeOffset="102090.99">9463 15151 332 0,'-7'-10'36'15,"0"7"14"-15,5 3 1 16,0 1-15-16,2 14-15 16,0 5 1-16,0 3 0 15,0 3-8-15,4 3-10 16,1 2-3-16,2-1-8 0,1 4-39 15,-5-4-28-15,2-2-65 16</inkml:trace>
  <inkml:trace contextRef="#ctx0" brushRef="#br0" timeOffset="103137.62">10002 15562 227 0,'10'0'21'16,"0"0"20"-16,-1-10 5 15,-3 1 1-15,-2 0 8 0,-1 0-15 16,-3 0-11-16,0-3-6 16,-1-1 0-16,-6-1-4 15,-2 2-11-15,-4-1-4 16,2 2-2-16,-1 2 1 16,-3 2 1-16,5 2-1 15,-5 3-1-15,1 2-1 0,-2 0 0 16,2 7 0-16,-1 7-1 15,1 4 2-15,2 6 0 16,4 0 0-16,4 3 0 16,3 2 1-16,1-3-2 15,1-1 0-15,8-5 0 0,4-5-1 16,3-5 1-16,0-5 0 16,2-3 0-16,2-2 0 15,0 0 1-15,-4-7 2 16,2-3 4-16,-8-6-2 15,2 1 3-15,-5-2 5 0,-5-1-1 16,-2-1-3 0,0 2-3-16,0 1-2 0,0 2-2 15,0 1-1-15,-4 2-1 16,1 6-1-16,-2 3 1 16,3 2-1-16,1 0-2 15,1 11 1-15,0 7 0 0,0 0 1 16,0 5 0-16,6 0 1 15,3-1-1-15,3-1 0 16,3-5 0-16,0-3-7 16,4-5-16-16,1-1-13 0,4-1-6 15,-4-4-22-15,-2-1-33 16,-2-1-77-16</inkml:trace>
  <inkml:trace contextRef="#ctx0" brushRef="#br0" timeOffset="103559.4">9791 15784 271 0,'-3'2'30'0,"-2"-2"10"15,-2 0-13-15,1 1 12 16,0 1 11-16,3 0-15 16,-1 0-1-16,3-1-7 15,1 3-4-15,1 0-4 0,12 1 2 16,5-1 2-16,9-3 4 15,9 1-4-15,11-2-5 16,3 0-4-16,5 0-5 16,1-5-5-16,-3 0-3 15,-4-1 0-15,-9 1-6 16,-10 1-4-16,-8 1-6 16,-10 1-18-16,-4 0-14 0,-8 2-30 15,0 0 0-15,-10 0-32 16,-4 0-63-16</inkml:trace>
  <inkml:trace contextRef="#ctx0" brushRef="#br0" timeOffset="104159.53">9955 15900 390 0,'-2'0'18'0,"-2"0"31"16,3 0-14-16,-3 0 4 15,2 0-2-15,-1 7-17 16,1 2-7-16,0 5-2 0,1 7 2 16,1 3 3-16,0 6 0 15,0 2-4-15,0 3 0 16,1-1-3-16,3 0-3 15,-1-1-4-15,3-4-2 0,-5 0 1 16,5-5 0-16,-5-6-1 16,1-4 0-16,1-4 0 15,-2-5 1-15,-1-5-1 16,0 3 0-16,0-3 2 16,0-3 2-16,0-4-3 0,0-4-1 15,0-4 0-15,-4 2-1 16,1-3 0-1,3 2-1-15,0 0-1 16,0 0 1-16,0 3 2 16,7-1-1-16,4-1 0 15,1 3 1-15,5 2-1 16,-2 1 1-16,4 3 0 0,-3 1 1 16,2 3 1-16,-2 0 1 15,0 0-1-15,-1 7 2 16,-3 4-2-16,-2 1 3 15,-3 3-1-15,-2-2-1 0,-3 0-1 16,-2-1 1-16,0 1 1 16,-10-2 3-1,-2-3 0-15,-8 2 0 0,1-3 0 16,-5-4-6-16,-3 1-1 16,-2-3-1-16,-3-1-34 15,-6-1-62-15,4-18-143 0</inkml:trace>
  <inkml:trace contextRef="#ctx0" brushRef="#br0" timeOffset="-199095.64">7854 10415 331 0,'-12'-2'12'15,"-3"-6"-4"-15,-1-1-6 16,-4-2-1-16,-4 0 0 15,0-2 0-15,-5 3 0 0,-1-6-1 16,-4 1 0-16,-1 1 0 16,-1 0-1-16,-3 1 1 15,0-3 1-15,-3 6-2 16,-3-3 2-16,-2 2-1 16,-1 0 0-16,-6 3 3 0,-4 1 8 15,-1 1 2-15,-6 3-4 16,-3-1-4-16,-1 4 1 15,-6 0-3-15,-3 0-2 16,-7 0-1-16,-1 2 1 16,-6 5-1-16,-3 2 1 0,-2 1-1 15,1 3 0-15,-3 2 0 16,-2 0 1-16,0 3-1 16,1 0 0-16,2 0 0 15,-2 0 0-15,5 2 0 16,2-1 1-16,1-1 0 0,8 2 1 15,0-2-1-15,6 1 3 16,5 2-4-16,3 1 1 16,3 1 0-16,6 4-2 15,4 1 1-15,3 1 0 16,3 3 0-16,5 0 0 16,4 6 1-16,3-1 3 0,3 2 0 15,4 4-2 1,-2 1 0-16,5 5 1 0,2 1-2 15,4 3 0-15,2-1-1 16,2 3 1-16,3 0 4 0,7 2 3 16,2 1 1-16,2 2-4 15,5 1 2-15,0 3 0 16,0 1-3-16,10-2 0 16,5 2-2-16,4-2 2 15,3-5-4-15,5-1 1 16,4-3 3-16,4-4-3 15,5-4 2-15,3-2 0 0,5 0-2 16,3 0 1-16,5-3 1 16,5 0-2-16,2-2 1 15,1-2-1-15,6 1 0 16,1-1 0-16,5-2-1 0,-1-3 1 16,5 0 1-16,0-4 2 15,5-1 0-15,3-2 1 16,2-5 2-16,3-2 0 15,2-3 2-15,4-4-3 16,2-2-1-16,-1-2 0 0,2-1 0 16,0-5 0-16,3 3-1 15,-1-4-2-15,-1 0 2 16,-1-2-3-16,-2-7 0 16,0-3 0-16,0-6 1 15,-5-6 0-15,-2-2 0 16,1-8 1-16,-1-6 2 0,-6-2 0 15,-4-6 0-15,-2-6 2 16,-4-3-2-16,-3-7 0 16,-6-2 1-16,-3-5-2 15,-6-4 1-15,-3-5-1 16,-10-2 3-16,-7-5-1 0,-7-5 0 16,-9-4 1-16,-7 2 3 15,-7-1-8-15,-9-1 2 16,0-1 1-16,-16-1 1 15,-7 0-1-15,-11-1-3 16,-12 2-1-16,-7 4-1 0,-10 6-1 16,-11 5 0-16,-8 7-12 15,-17 7-15-15,-7 9-15 16,-16 7-30-16,-7 4-63 16,-8 6-176-16</inkml:trace>
  <inkml:trace contextRef="#ctx0" brushRef="#br0" timeOffset="-198298.83">6159 9451 363 0,'0'-17'3'16,"-7"-3"6"-16,-4 0 8 16,-4 4 14-16,2 4-11 0,-2-1-5 15,1 6-4-15,-1 4-1 16,3 3-3-16,-1 0-2 16,4 14-1-16,4 9-3 15,-1 7 7-15,5 8 7 16,1 7 7-16,3 8-1 0,6 1 0 15,6 6 0-15,-3 1-6 16,2-2-4-16,-1 0-4 16,-1-4-4-16,0-5 0 15,-6-7-2-15,1-9 0 16,-1-6 0-16,-3-8-1 16,-1-6 1-16,-2-7-15 0,0-3-16 15,0-4-15-15,-5-2-14 16,-8-9-30-16,-3-3-50 15,-3-2-92-15</inkml:trace>
  <inkml:trace contextRef="#ctx1" brushRef="#br0" timeOffset="187589.07">10519 185 0</inkml:trace>
  <inkml:trace contextRef="#ctx0" brushRef="#br0" timeOffset="-198125.73">5846 9945 311 0,'-21'-6'28'0,"7"-4"25"16,5-2 6-16,9 2-5 15,3-5-24-15,20-1-18 16,16-3-7-16,10-3-1 0,11 0-3 15,4 1-1-15,1 2 1 16,2 1-17-16,-7 5-31 16,-6-1-14-16,-8 5-40 15,-6-2-99 1</inkml:trace>
  <inkml:trace contextRef="#ctx0" brushRef="#br0" timeOffset="-197842.33">6505 9493 153 0,'2'-25'151'0,"-2"1"-119"16,0 5 22-16,0 5-2 15,0 4-5-15,-5 7-5 16,-2 3-22-16,-4 0-13 16,-2 15-1-16,3 6 6 0,-4 9 4 15,4 7-2-15,1 8 3 16,6 3 0-16,1 2 3 15,2 2-5-15,0-3-6 16,9-5-5-16,1-3-2 16,7-9 1-16,-1-5-3 0,4-6 2 15,0-5 0-15,2-7-2 16,2-7-21-16,-2-2-23 16,-2 0-20-16,-1-9-37 15,-4-6-38-15,-6-3-89 16</inkml:trace>
  <inkml:trace contextRef="#ctx0" brushRef="#br0" timeOffset="-197326.83">6651 9658 387 0,'0'-18'29'0,"0"-1"17"0,7 1 8 16,8 2-8-16,0 1-18 15,4 5-12-15,1 6-9 16,-1 4-3-16,3 5-3 15,-7 12-2-15,4 3 1 16,-5 2 0-16,-5 4 0 0,0 1 0 16,-6-4 0-16,-3-2 0 15,0-1 0-15,0-4 0 16,-3-4 0-16,-2-3 1 16,0-5 0-16,1-4 0 15,1 0 3-15,2-2 17 16,1-9-5-16,0-5-7 15,0-2-6-15,4-3-1 0,3-2-2 16,2-3 0-16,-2 0 0 16,-2-3 0-16,-1 1 0 15,0 3-1-15,-2 2 0 16,-2 4 1-16,0 4 0 0,0 5 0 16,0 4-1-16,-2 4 0 15,-2 2 0-15,0 2-1 16,0 12 1-16,3 4 0 15,1 5 3-15,0 0 1 16,0 4 2-16,3 1 1 0,7-4-2 16,-1-1-1-16,3-3-1 15,3-4 0-15,-2-2-1 16,4-5 1-16,0-2-1 16,2-2-4-16,-3-3-22 15,2-2-17-15,-1 0-27 0,-4-7-42 16,1-4-105-1</inkml:trace>
  <inkml:trace contextRef="#ctx0" brushRef="#br0" timeOffset="-197012.13">7019 9325 438 0,'-7'-12'20'0,"4"3"21"15,1-1 19-15,2 5-14 16,0 0-15-16,3 5-9 16,8 0-10-16,5 5-2 15,2 7 7-15,2 9-5 16,2 8 0-16,-2 4-4 0,1 4-3 16,-8 5 2-16,4 0-4 15,-6 1 2-15,-2-4-2 16,-4-4-1-16,-1-2 3 15,-4-5-5-15,0-3 0 16,0-1 2-16,-11-5-1 16,2-1-2-16,-5-2-15 0,-1-6-31 15,-4-2-43-15,1-8-99 16</inkml:trace>
  <inkml:trace contextRef="#ctx0" brushRef="#br0" timeOffset="-196043.81">5999 10208 305 0,'-27'18'5'0,"5"-11"19"15,7-4 32-15,3-1-7 0,5 0-8 16,7-2-3-16,2 0-6 16,18-7-16-16,11-3-8 15,11-5-1-15,14-3-1 16,16-3 1-16,12-2-7 15,11-6 2-15,15-2 1 0,4-2 3 16,3-5 2-16,-3 2 0 16,-6-1 0-16,-11 0-1 15,-12 1 7-15,-10 4-1 16,-16 7 1-16,-13 3-2 16,-14 7-5-16,-8 3-1 15,-11 6-3-15,-6 0-2 0,-5 6 0 16,-2 0-1-16,0 0-12 15,-2 0-30-15,-9 2-16 16,-5 3-32-16,-2 0-80 16</inkml:trace>
  <inkml:trace contextRef="#ctx0" brushRef="#br0" timeOffset="-195383.03">6680 10246 276 0,'-4'-6'28'15,"4"-5"21"-15,0 0 4 16,4 3-6-16,3-1-8 0,-1 2-10 15,6 1-8-15,2 4-2 16,1 2-5-16,-1 0-5 16,6 11-5-16,0 5 0 15,-5 4-2-15,2 5-2 16,-3 2 0-16,-5 1 0 16,-6-1 1-16,-1-4-1 15,-2 2 1-15,0-7 0 0,-5-2 0 16,-1-3 2-16,0-5 4 15,2-2 3-15,2-3-1 16,1-3 1-16,1 0 4 0,0-3 10 16,0-10-9-16,5-3-11 15,3-5-3-15,6-8 0 16,-2-1-1-16,2-4 1 16,-5 1-1-16,4-2 0 15,-3 2 0-15,-2 4 0 16,-5 4 0-16,1 5 0 0,-4 4 0 15,0 4 0-15,0 3 1 16,0 5-3-16,-5 4 2 16,-2 0-1-16,0 0 0 15,1 4 0-15,-1 7-1 16,3 5 5-16,1 5 0 16,3 2 2-16,0 6 5 0,1 1 5 15,10-1-1-15,-3-1-2 16,7-1-6-16,1-6-4 15,1-3 1-15,0-5 0 16,5-6-2-16,1-4 2 0,5-3-2 16,0-2-14-16,-2-13-53 15,-4-9-112-15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22-12-02T05:35:12.644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1">
        <inkml:traceFormat>
          <inkml:channel name="X" type="integer" max="4752" units="cm"/>
          <inkml:channel name="Y" type="integer" max="2673" units="cm"/>
          <inkml:channel name="T" type="integer" max="2.14748E9" units="dev"/>
        </inkml:traceFormat>
        <inkml:channelProperties>
          <inkml:channelProperty channel="X" name="resolution" value="100" units="1/cm"/>
          <inkml:channelProperty channel="Y" name="resolution" value="111.14345" units="1/cm"/>
          <inkml:channelProperty channel="T" name="resolution" value="1" units="1/dev"/>
        </inkml:channelProperties>
      </inkml:inkSource>
      <inkml:timestamp xml:id="ts1" timeString="2022-12-02T05:35:13.857"/>
    </inkml:context>
  </inkml:definitions>
  <inkml:trace contextRef="#ctx0" brushRef="#br0">3535 5210 264 0,'0'-6'12'0,"0"-2"9"0,0-2 23 16,0 3-7-16,0 1-4 16,0 0-5-16,0 5-2 15,0-1-5-15,0 2 0 0,0 0-14 16,0 3-7-16,4 11 1 16,-1 8 5-16,1 3 5 15,1 8 2-15,0 2 1 16,0 4-4-16,-4-1 0 15,5-1 1-15,-5-5-2 0,1-4-3 16,2-3-1 0,-4-5 0-16,1-6 3 0,-1-1 1 15,0-5 0-15,2-2-2 16,-2-1-3-16,4-1-1 16,-3-2 0-16,7 1 0 15,-1-1 1-15,4 1 2 16,2-1-1-16,-3-2-1 15,7 2 2-15,-3-2-3 0,1 0 2 16,0 0-3-16,2-4 2 16,-1-1 0-16,-2 0-2 15,0 1 2-15,-1 1-3 0,-2-1-1 16,-2 2 1-16,-8 0-2 16,5 2 1-16,-5 0-2 15,-1 0-28-15,0 0-22 16,0 0-42-16,-7 0-92 15</inkml:trace>
  <inkml:trace contextRef="#ctx1" brushRef="#br0">7505 7626 0,'-22'-7'0,"29"-8"15,36-27 1,35-23-16,-78 65 16,-49 57-1,-8-42-15,57-15 16,64-22-16,-43 29 16,-21-7-1,-50 43-15,-21-21 16,64-22-1,7 0-15,0 0 16,0 0 0,-7-8-16,0 16 15,7-8 1,28-8-16,-28 8 16,-78 8-16</inkml:trace>
  <inkml:trace contextRef="#ctx0" brushRef="#br0" timeOffset="2801.4">4252 5110 83 0,'-6'-11'27'31,"3"-1"18"-31,1-1 15 0,-3 1-11 16,5-2 0-16,-2-2-2 16,-2 4-13-16,2-3 1 15,-1 4-2-15,-3 1-10 16,-2 4-3-16,-5 4-11 16,-3 0-8-16,-3 2-1 0,0 0 2 15,-4 10-2-15,3 4 0 16,1 2 0-16,0-1 2 15,7 5 0-15,2 2-1 16,7-2-1-16,3 1 0 16,0 2 0-16,10-2 0 0,3-1 1 15,4 2 1-15,-3-3-2 16,0-1 1-16,-1-1 1 16,-4-2-2-16,-4-1 0 15,-5-1 0-15,0-4 0 16,-4 1 0-16,-6-2 1 0,-5-1 0 15,0-4 2-15,-4-3-1 16,4 0 7-16,0 0 8 16,6 0-6-16,0-3-3 15,6-4-1-15,3 1 0 16,0-3-7-16,0 5-2 16,8-2-2-16,5 0 2 15,2 4 2-15,-2 2 0 0,4 0 0 16,-3 10-2-16,1 7-1 15,-3 6 1-15,-3 4 2 16,-1 5 0-16,-5 2 2 0,-1 2 5 16,-2 1 2-16,0 1 0 15,0-5 1-15,-4-3-1 16,1 0 3-16,-2-6-1 16,4-4-2-16,1-6-3 15,0-2-1-15,0-2-3 16,0-5-1-16,0 0 1 0,6-3 0 15,3-2-1-15,3 0-1 16,3 0-19-16,2-5-14 16,1-8-20-16,0-3-39 15,4-5-62-15</inkml:trace>
  <inkml:trace contextRef="#ctx0" brushRef="#br0" timeOffset="3366.8">4501 5332 377 0,'0'-17'15'0,"0"0"25"16,0 0 12-16,0 6-20 16,0-1-8-16,4 2-6 15,7 4-9-15,-1 4-7 0,7 2-1 16,-3 0-2-16,3 13 0 15,-2 4-1-15,0 1 0 16,-1 5 2-16,-5 2 0 16,-3 0-1-16,-3-1 2 15,-3-1-1-15,0-3 0 16,-1-5 0-16,-7 0 0 16,1-5 1-16,2 0 0 0,1-7 1 15,2-2 0-15,1-1 4 16,1 0 12-16,0-1 3 15,0-12-12-15,5-1-6 0,5-5-3 16,0-6 1-16,-1-3-1 16,1 0 1-16,1 0-1 15,-4 0 0-15,-1 3 0 16,-1 4 0-16,-2 1 0 16,-3 8 0-16,0 2 0 15,0 3 0-15,0 6 0 0,0 1 0 16,-1 0-2-16,-3 6-3 15,-3 9 2-15,0 2 2 16,1 8 4-16,1 0 1 16,3 3-1-16,4 2 1 15,-2-5 1-15,0-3-2 0,2-2-2 16,9-3 1-16,1-2-1 16,5-6-1-16,2-2-1 15,6 0-15-15,2-7-27 16,2 0-44-16,2 0-56 0</inkml:trace>
  <inkml:trace contextRef="#ctx0" brushRef="#br0" timeOffset="4116.65">5110 5223 399 0,'-5'-15'24'0,"1"1"19"0,4-1 2 16,0 6-14-16,0 0-5 16,2 4-13-16,3 2-8 15,4 2-6-15,1 1 1 16,0 0-1-16,-1 6-1 16,2 7 0-16,-4 2-1 15,0 5 3-15,-2 0-1 16,-3 0 1-16,0-1 1 0,0 1-2 15,-1-3 3-15,2-4 0 16,-1 0 0-16,1-3 2 16,1-5-2-16,4 1 4 15,3-5-1-15,2-1 4 0,4 0-2 16,0-1-4-16,1-8-1 16,-2-3 0-16,-1-5 0 15,-3 2 1-15,-1-3-2 16,-2-2 3-16,-4 0-1 15,-1 2-2-15,-1 1 1 0,-1 3-1 16,-2 1 1-16,0 7 7 16,0 2-1-16,0-1-1 15,0 5-5-15,0 0 0 16,0 0-4-16,0 10-4 16,0 4 5-16,-2 4 2 15,1 3 3-15,-1 7 2 16,2 1 2-16,0 5 3 0,0 0-3 15,0 2-1-15,0-1 2 16,0-2-1-16,0 0 1 16,0-2-1-16,2-6-3 0,-2 0 1 15,-2-4-3-15,0-1 0 16,-3-6 0-16,-1-1-1 16,-1-6 1-16,2-2 4 15,-2-3-1-15,0-2 1 16,-3 0 2-16,3-4 0 0,-2-5-3 15,2-5-3-15,1-3 0 16,-1-2-2-16,4-2-1 16,1-2 0-16,2-2-4 15,0 1-6-15,4-1-4 16,6 4-4-16,3-2-3 0,3 2-13 16,6-3-9-16,1 5-9 15,4-3-22 1,0-1-27-16,1 2-58 0</inkml:trace>
  <inkml:trace contextRef="#ctx0" brushRef="#br0" timeOffset="4369.03">5561 5035 302 0,'2'-14'46'15,"1"5"2"-15,-1 2 7 16,-2 1-9-16,0 6-4 15,2 0-23-15,-2 3-22 16,0 9-1-16,0 2 4 16,0 6 6-16,0 3-4 0,0 0 0 15,0-1-2-15,0-1 0 16,0-4 1-16,0 2-6 16,0-6-20-16,0 0-20 15,3-4-10-15,-1-7-33 16,3-2-52-16</inkml:trace>
  <inkml:trace contextRef="#ctx0" brushRef="#br0" timeOffset="4603.39">5741 4970 380 0,'5'-6'24'15,"-3"-1"34"-15,-2 7-5 16,0 0-28-16,0 7-20 15,0 5 0-15,-2 6 8 16,0 2-3-16,1 5-4 0,1 0-4 16,0 0 0-16,0-2-1 15,0 0-1-15,0-5 0 16,0-1-19-16,0-2-11 16,0-4-27-16,0-4-32 15,0-7-96-15</inkml:trace>
  <inkml:trace contextRef="#ctx0" brushRef="#br0" timeOffset="5281.37">5916 4885 314 0,'5'-15'94'15,"7"-2"-91"-15,2 3 18 16,1 4 29-16,-3 2-17 0,3 4-16 16,0 4-12-16,2 0-4 15,-5 12-2-15,-1 3-1 16,2 7 0-16,-8 4 0 16,-2 3 3-16,-1 2-1 15,-2 1 0-15,0-2-1 0,0-2 1 16,-2 0 0-1,-1-7 2-15,-1 0 7 0,4-2 5 16,0-4 0-16,0-1-5 16,0 0-2-16,9 1 2 15,2-5-1-15,2 1-3 16,-1-5-1-16,4 1-2 16,0-4 0-16,-3-3 0 0,-1 0 0 15,0 0 0-15,-5-2 1 16,-4-5 0-16,1 0 0 15,-2 0-1-15,-2-2 2 16,0 0 3-16,0 3-1 16,-6 5 2-16,-1-1-5 0,-2 2-3 15,-2 0 0-15,3 9 1 16,-4 5 1-16,2 0 0 16,1 5 2-16,1 3 3 15,3 0 2-15,3 1 4 0,0 2 1 16,2 1-4-1,0-2-1-15,0 1 0 0,0 0-2 16,6-2-2-16,-5 0-2 16,-1 0 2-16,0 1-2 15,0-5 2-15,-5 3-3 16,-2-1 1-16,-2-1-1 0,-4-4 1 16,1 1-1-16,-3-4 1 15,0-1 0-15,0-4-1 16,-1-1-1-16,1-4 1 15,1 1-1-15,0-4-12 0,-1 0-37 16,3-6-59-16,-1-12-88 0</inkml:trace>
  <inkml:trace contextRef="#ctx0" brushRef="#br0" timeOffset="5921.84">6907 5278 182 0,'-3'-4'33'0,"1"1"24"16,2-1 11-16,0 0-21 16,0 1-5-16,0-1-2 15,2 1-5-15,6 2-7 16,4-2-8-16,3 2-8 0,7-1-1 16,7 0 3-16,2 2-3 15,4 0-4-15,-1-4-4 16,5 2-1-16,-7 0-1 15,0 1-1-15,-1-2 0 16,-10 2-11-16,-1 1-26 16,-11 0-27-16,-4-2-35 0,-5 2-57 15</inkml:trace>
  <inkml:trace contextRef="#ctx0" brushRef="#br0" timeOffset="6267.32">7094 5142 281 0,'-2'-7'18'15,"2"1"23"-15,0 3 10 16,0 0-11-16,0 1-4 0,0 2-13 16,0 0-12-16,0 0-9 15,0 8-5-15,0 4 8 16,0 5 8-16,2 4 4 15,2 4-4-15,0 0-2 0,1 4-4 16,0-2-2-16,-1-2-1 16,-1 0-2-16,-1-2-1 15,1-5-1-15,0-2 1 16,-3-4 0-16,2-1 0 16,-2-4-1-16,2-1-11 15,-2-5-16-15,1-1-6 16,3 0-12-16,-1-1 1 0,3-12-62 15,2-7-134-15</inkml:trace>
  <inkml:trace contextRef="#ctx0" brushRef="#br0" timeOffset="6834.08">7701 5017 418 0,'4'-1'3'0,"-1"1"10"15,-3-2 21-15,2 0-13 16,-2 2-4-16,3 4-13 16,-2 4 0-16,3 9 10 0,-2-2 3 15,-1 7 1-15,1-1-1 16,0 4-1-16,-1-1-3 15,1-1-2-15,0 2-6 16,0-4 1-16,1 2 0 16,-1-2-3-16,0-4 3 0,-1-1-4 15,4-4 0 1,-3-3 0 0,-1 0-2-16,1-2 2 15,-2-3 0-15,2-3-1 0,0 1 2 16,-1-2 1-16,3 0 9 15,3 0 3-15,4 0-7 16,3 0-3-16,3 0-4 16,2-2-1-16,4-3 0 0,3 0 0 15,1 0-1-15,0-1 2 16,-3-1-2-16,-2 2 2 16,-2 0-1-16,-4 1 2 15,-5 0-1-15,-2 2-1 16,-4-1 1-16,-2 3-2 0,-1 0 0 15,-2-3 1-15,2 3-1 16,-2 0 1-16,0 0-1 16,0 0 0-16,0-1 1 15,0 1-8-15,0-3-17 16,-2 1-20-16,-5 0-16 16,-3-2-56-16,-2-3-139 0</inkml:trace>
  <inkml:trace contextRef="#ctx0" brushRef="#br0" timeOffset="13438.68">7387 5102 111 0,'0'0'38'0,"0"-3"-12"16,0 2 20-16,0-1-3 15,0 0-14-15,0-1-6 0,0 1 0 16,0 0-4-16,-2 0-1 16,2 2 0-16,0-1-10 15,0 1-5-15,0 0-1 16,-1 0 0-16,-1 0 3 16,0 0 0-16,-1 0-1 0,-4 0 3 15,2 0 3-15,0 0 3 16,2 0 0-16,-3 1 1 15,1-1 5-15,2 0-2 16,-4 0 0-16,6-1 0 16,-3-4 0-16,2 2-2 0,1-2 0 0,1-2-3 0,0 2-3 15,0-2-2-15,5 1-1 16,2 4-4-16,6-5-1 31,1 5 0-31,1 2 0 16,-1 2-1-16,1 9-1 0,-3 3-1 0,1 3 2 15,-4 3-1-15,-4 2 1 0,0-1 0 16,-3-2 0-16,-2 5 0 16,0-3 0-16,-7-1 1 31,-4-2-2-31,0-2 2 0,-3-2 0 0,-1 0 0 16,3-4 0-16,0 0 0 0,-1-1 1 15,4 0-2-15,-1 0 1 16,3-2-1-16,2-3 0 15,2-1 1-15,1-2-1 16,2 2 0-16,0-2 2 0,0-1 1 16,3 2 5-16,4-2 2 15,5 0 2-15,0 0-1 16,3 0-4-16,1 0-2 16,0 2-1-16,0-2-1 15,0 0-2-15,0 0 1 16,-1 0-2-16,-6 0 1 0,1 0-1 15,-5 0 2 1,0 0-2 0,-2 0-1-16,-1 0-1 0,-2 0-27 0,0 0-22 15,0 0-56-15,0-4-99 16</inkml:trace>
  <inkml:trace contextRef="#ctx0" brushRef="#br0" timeOffset="15495.81">8288 4880 222 0,'2'-5'35'0,"-2"0"-13"15,0-3 26-15,0 1-3 16,0 0-16-16,0 1-10 0,0 3-7 15,-3-2 0-15,-3 3-3 16,1-1-3-16,-2 3-2 16,-3 0-3-16,2-2 0 15,-4 4-2-15,0 6 2 0,0 1-1 16,-1 2 0-16,4 3 1 16,2 2 0-16,0 2 0 15,6 1 1-15,1 5-1 16,1-1 0-16,6 0 3 15,5 0 0-15,2-1-1 0,1-1 1 16,0-3-3-16,-1-2 0 16,-7-2-1-16,1-2 0 15,-5-3 1-15,-3-1-1 16,0-3 3-16,-13 2 6 16,1-3 7-16,-6-1-1 0,0-1-8 15,2-2-4 1,0 0 0-16,3 0-1 15,6 0 0-15,3-2 0 0,4-1 2 16,0-2-1-16,2 1-3 16,7-1 0-16,2 1-1 15,3 1 0-15,1 3 2 16,1 0 0-16,-3 0-2 0,1 10-2 16,-2 4 1-16,-1 6 2 15,-4 6 0-15,-3 3 5 16,-1 5 4-16,-3 3 4 15,0 1 2-15,0-2 1 0,-5 1-2 16,-2-7 0-16,0-3 0 16,4-4 1-16,-2-6-1 15,3-5-6-15,2-3-4 16,0-5-2-16,4-3 0 16,9-1 0-16,4 0-1 15,4-1-6-15,4-9-31 0,4-2-22 16,-1-4-42-16,1-3-83 15</inkml:trace>
  <inkml:trace contextRef="#ctx0" brushRef="#br0" timeOffset="16091.84">8678 5094 412 0,'-5'-18'12'0,"-5"1"5"16,10-1 12-16,0 1 11 15,8 7-14-15,4-1-16 16,5 6-5-16,0 5 1 0,4 0-2 16,-4 7 0-16,1 9-3 15,-4 5 0-15,-1 4-1 16,-6 0 0-16,-5 3 1 15,-2-7-1-15,0-1 0 0,-3-2 0 16,-8-1 0-16,2-5 2 16,0-3-2-16,0 0 3 15,4-6-1-15,1-3 4 16,2 0 3-16,2 0 5 16,-2-5-3-16,6-6-8 15,5 0-2-15,3-9 0 0,1 4-1 16,0-4 1-16,-1 2 0 15,-1-2 0-15,0-1-2 16,-3 1 1-16,-1 1 1 16,-4 0-1-16,0 6 1 15,-3 0-2-15,0 4 1 0,0 2 0 16,0 5 1-16,0 2-2 16,-3 0 0-16,0 2-1 15,-4 13 1-15,2 0 2 16,0 7 1-16,1 3 3 15,1 0-1-15,3 2 0 0,0-4-2 16,0-2-2 0,3-2 1-16,6 0 0 0,3-6-1 15,1-1-6-15,4-6-18 16,6-3-16-16,-1-3-22 16,1 0-43-16,1-12-119 0</inkml:trace>
  <inkml:trace contextRef="#ctx0" brushRef="#br0" timeOffset="16772.14">9199 4952 423 0,'-2'-8'10'0,"2"1"20"15,0 4 17-15,-1 1 7 16,-1 2-30-16,0 2-18 0,2 10-6 15,0 2 6-15,0 6 3 16,0 2 0-16,0 0-2 16,2 2-2-16,5-5-1 15,2-1-2-15,4-1 0 16,-1-7-1-16,3-1 0 16,6-4 0-16,-1-5 2 0,3 0-1 15,0 0 0-15,-1-9-1 16,-2-2 0-16,-5-4 1 15,0-2-1-15,-4 2 1 16,-1-3-1-16,-2 0 0 16,-3 0 2-16,-1 0-2 0,-4 5 1 15,2 1 1-15,-2 3 1 16,0 4 0-16,0 1 3 16,0 4 3-16,0 0-6 15,0 0-4-15,-4 11-1 0,-1 5 2 16,1 0 3-16,-2 7 2 15,3 4 1-15,1 0 0 16,0 0 0-16,2 2-1 16,0-1 0-16,0 0 0 15,0-1-1-15,0-2-2 16,0 0 0-16,0-4-1 16,-1-1 0-16,-1-4-1 0,-2 0 0 15,3-4 0-15,-6-2 0 16,0-4 3-16,2 0 0 15,-2-5 1-15,0 1 0 16,0-2-1-16,-2 0 3 0,3-2-3 16,-2-6 1-16,3-3-2 15,-2-3-1-15,4-3-1 16,3 2 0 0,0-3-1-16,0 0 0 15,5-2-1-15,7 6-6 16,3-2-6-16,4 0-13 0,2 0-14 15,0-1-27-15,5 2-26 16,1-5-41-16,-2-3-161 16</inkml:trace>
  <inkml:trace contextRef="#ctx0" brushRef="#br0" timeOffset="16990.82">9675 4820 404 0,'0'-6'6'15,"0"-1"28"-15,0 5 22 0,0 2-3 16,0 0-36 0,0 9-19-16,0 4 6 15,0 4 10-15,0 3-1 0,0 3-5 16,0 2-5-16,0-2-2 16,0 2-1-16,0-5 0 15,0 2-12-15,0-4-23 0,0-4-30 16,0-4-37-16,0-5-75 15</inkml:trace>
  <inkml:trace contextRef="#ctx0" brushRef="#br0" timeOffset="17631.3">9926 4784 253 0,'6'-14'187'0,"-3"-3"-172"16,4 1 14 0,4 6 23-16,0 1-18 0,0 3-18 15,3 4-8-15,-1 2-6 16,1 2-3-16,-3 13 0 16,-4-1 1-16,0 9-2 15,-2 2 2-15,-3 2-2 0,0-1 2 16,-2 3 0-1,0-2 2-15,0-2 4 0,0 0 1 16,0-3 0-16,0-7-2 16,6 2-2-16,1-5-1 0,1-2-1 15,4 0 1-15,0-10 0 16,2 7 1-16,1-7 0 16,-3 0-2-16,-1 0 2 15,-2-6-2-15,-2-1 1 16,-3-1 2-16,-4-2 0 15,0 3 6-15,0 2-1 0,0-1 0 16,-2 5-4-16,-3 1-3 16,-4 0-3-16,1 8 2 15,-2 5 0-15,1 3 1 16,2 4 0-16,-1 2 0 16,3 0 1-16,0 2 0 15,1 1 1-15,2 0 1 0,2-2 0 16,0 1 2-16,0-1 2 15,0 2 1-15,-1-1 3 16,-5-3-5-16,3 1 0 16,-3-2 1-16,-3-1-1 0,2-1-2 15,-4-4-1-15,2 2 0 16,0-5 0-16,-1-1 0 16,0-3-1-16,0-1-1 15,-3-2-1-15,0-4 0 16,-2 0-1-16,-5 0-3 0,-7 0-24 15,-4 0-52-15,-8-15-134 16</inkml:trace>
  <inkml:trace contextRef="#ctx0" brushRef="#br0" timeOffset="20282.59">10706 5117 172 0,'-5'0'148'15,"0"0"-104"-15,3 0-4 16,2 0 16-16,0 0-24 16,0-1-11-16,10 1-15 15,4-2 1-15,10 2 7 0,3 0 3 16,5 0-5-16,2 0-5 0,2 0-4 16,-4 0-1-16,-2 0-2 15,-3 0 1-15,-3 2-2 16,-8-1-16-16,-1 2-21 15,-7-2-21-15,-4 1-30 16,-4-2-62-16</inkml:trace>
  <inkml:trace contextRef="#ctx0" brushRef="#br0" timeOffset="20579.42">10903 4998 333 0,'-2'-6'11'0,"-1"3"25"16,1-1 15-16,2 3 4 15,0 1-18-15,0 0-17 16,0 7-16-16,0 7 2 0,0 5 14 16,2 9 4-16,3-2-6 15,-3 2-6-15,-1 1-3 16,1-6-5-16,0-2 0 15,-2-1-2-15,0-6-2 0,2 1 1 16,-2-5 0-16,0 1-1 16,0-4 0-16,0 0-21 15,0-3-20-15,0-1-22 16,0-3-38-16,0 0-77 16</inkml:trace>
  <inkml:trace contextRef="#ctx0" brushRef="#br0" timeOffset="21219.37">11390 4971 389 0,'0'-4'20'15,"0"-4"13"-15,0-7 18 16,0 5-8-16,8-1-16 16,2 0-19-16,2 2-5 0,4 0-2 15,2 6 1-15,1 1-1 16,1 2-2-16,-1 0 1 16,-2 13-3-16,0 1 2 0,-2 2 1 15,-5 5-2-15,-3-1 3 16,-3-2-1-16,-4-2-2 15,0 0 0-15,-2-2-1 16,-5-3 3-16,-3-3 0 16,-4 0 1-16,2-2 1 0,1-3-2 15,0-2 1-15,3 1 0 16,2-2 0-16,0 0 0 16,4 0 0-16,2 0 1 15,0 0 0-15,0 0-1 16,2-2-3-16,8 1 1 0,2-1 1 15,3 1 1-15,-1 1-2 16,3 0 1 0,-2 4 1-16,0 6 0 0,-1 0 1 15,0 4-1-15,-3 2 0 16,-4-1 0-16,-3 0-1 0,-4 1 0 16,0-4 1-1,-7 5 1 1,-5-6 2-16,-7-1 11 15,-3-2 0-15,0-4-1 16,-4 0 3-16,-1-4-3 0,6 0-5 16,-3 0-3-16,7 0-4 15,0-7-1-15,5 4-1 16,3-3-25-16,5-4-24 16,0-2-46-16,4-8-128 15</inkml:trace>
  <inkml:trace contextRef="#ctx1" brushRef="#br0" timeOffset="20362.77">14710 1133 0</inkml:trace>
  <inkml:trace contextRef="#ctx0" brushRef="#br0" timeOffset="21857.92">12096 4877 368 0,'-4'-4'5'16,"1"2"2"-16,3 2 31 0,0 0-14 15,0 11-21-15,0 5 3 16,0 7 16-16,0 5 6 16,0 3-9-16,3 3 0 15,-1-2 4-15,0-2-6 16,-1-2-2-16,-1-3-5 0,2-2 0 16,0-8-1-16,-2-3-1 15,0 0 0-15,1-5-3 16,1-3 1-16,2-2-2 15,4-2 2-15,-1 0-1 16,1 0 1 0,9 0-2-16,0 0-4 0,5-2 2 0,3-4-2 15,4 2-1-15,4-2-4 16,-1 2-25-16,2 0-17 16,-2-1-33-16,-1-2-33 15,-1-5-87-15</inkml:trace>
  <inkml:trace contextRef="#ctx0" brushRef="#br0" timeOffset="22458.27">12749 4844 353 0,'0'-15'6'0,"0"0"16"16,0-1 19-16,-5 5-3 15,-4 1-19-15,-4 0-14 16,-1 5-3-16,-3 2-1 16,0 3-1-16,-1 0 0 0,-1 3-1 15,5 8 1-15,2 0 0 16,2 3-1 0,5 0 1-16,5 1 0 0,0 0-1 15,7 2 1-15,10 1 0 16,-2-1 1-16,4 3-1 15,-3 0 0-15,-2-2 0 0,-3 1 0 16,-3-3 0-16,-7-1 0 16,-1-3 0-16,-1 0 0 15,-11-4 0-15,-2-5 0 16,-2 6 1-16,-2-7 0 0,2-2 1 16,0-2 4-16,1 2 3 15,7 0 0-15,4-4-5 16,1 1 0-16,3-1 0 15,0 3-3-15,0-4-1 16,5 5 0-16,2 0-3 0,1 0 3 16,2 3-1-16,1 6 1 15,-4 4 1-15,-1 4 4 16,1 1-1-16,-4 3 5 16,-1 1 3-16,-2 2 4 15,0 1-2-15,0 0 2 16,-5 0-5-16,0-3-1 15,2-2-2-15,-1-5-1 0,3-1-3 16,1-8 0-16,0 1-3 16,5-7 0-16,6 0 0 15,5 0 1-15,4-2-18 16,2-7-29-16,4-3-38 0,-1-6-25 16,4-2-140-16</inkml:trace>
  <inkml:trace contextRef="#ctx0" brushRef="#br0" timeOffset="23145.6">13051 4875 398 0,'0'-18'23'0,"0"2"6"15,0 4 14-15,7 0-14 16,0 7-8-16,4 2-14 0,0 4-4 15,1-1 1-15,-3 6-5 16,4 7 0-16,-5 4 1 16,2 4-2-16,-3 1 4 15,-4 1-2-15,-1 0 0 16,0-1 1-16,0-5 0 0,-1 0 1 16,3-3 2-16,0-2 0 15,1-3-1-15,4-1 0 16,2-5 0-16,5-3 3 15,0 0-1-15,2 0 0 16,1-3-3-16,-2-7-1 0,-2 0 1 16,-3-2 2-16,-3-1 3 15,-3-2 3-15,-4 1-1 16,-1 0-6-16,-1-2 0 16,0 2-2-16,0 1 1 15,0 4-1-15,0 4-1 16,0 1 0-16,0 4 0 0,0 0-2 15,0 6-4-15,4 6 4 16,-1 6 2-16,1 5 2 16,1 3 3-16,-3-2 4 15,0 6 2-15,-1-1 0 0,-1-1-2 16,0 3 1-16,0-4-4 16,0-2-1-16,0-4-1 15,-1-2 0-15,-3-2-1 16,-3-3 2-16,2-3 0 15,-2-3 2-15,1-2 0 0,-1-5-2 16,0-1 2-16,-2 0-1 16,1 0-1-16,3-5-1 15,-2-2-1-15,2-4 0 16,0-1-1-16,3-3 0 16,-1 2-2-16,3-7 0 15,0 0-3-15,0 1-7 16,6 1-5-16,3-1-10 0,1-2-7 15,4 4-12-15,-1 1-19 16,6-6-42-16,0 3-70 16</inkml:trace>
  <inkml:trace contextRef="#ctx0" brushRef="#br0" timeOffset="23379.93">13570 4734 407 0,'0'-11'-4'0,"0"2"14"15,0 2 41-15,0 3 15 16,0 4-29-16,0 0-26 16,0 7-14-1,0 6 4-15,-2 7 6 0,4 1-3 16,-2 4-1-16,0 0-3 16,0 0 2-16,0 0-2 15,0-4-19-15,0-1-15 0,0-4-15 16,0-2-16-16,5-7-43 15,2-5-92-15</inkml:trace>
  <inkml:trace contextRef="#ctx0" brushRef="#br0" timeOffset="24034.41">13770 4657 354 0,'10'-14'20'0,"4"0"13"0,0 3 10 16,1 2-12-16,-1 2-16 16,-1 3-8-16,-1 4-5 15,0 0 0-15,-4 0-2 16,-1 11 0-16,-2 5-1 16,1 4 0-16,-2 1 1 15,-4 6 1-15,2 0 4 0,-2 0 4 16,0 1 3-16,0-3 0 15,0 0 0-15,2 0-3 16,-1-5-2-16,4-1-1 16,1-3-2-16,4-4-1 0,0 0-1 15,2-6 1-15,3 0 1 16,-1-3-2-16,1-3 0 16,-3 0-1-16,-2 0 1 15,0-3-2-15,-5-3 2 16,-1 1 0-16,-3-2 0 0,-2 1 0 15,1 3-1-15,0-1 0 16,-6 3 0-16,1 1 0 16,-4 0-2-16,0 3 1 0,2 8 1 0,-3 0 0 15,3 3 1-15,0 2 0 16,2 2 0-16,2-1 2 16,-4 4 0-16,6-4 1 0,-3 2 1 15,4 3 1-15,-3-2-1 16,1-2-1-16,0-2-1 15,0 1-1-15,-1 1 2 16,0-3 1-16,-3 2 0 0,0-3-2 16,1 2 0-16,-2-1 0 15,-2-3-3-15,2-1 0 16,-2 1 1-16,0-3 0 16,0-1 0-16,-4-1 0 15,3-2 1-15,-5-2-1 16,-1-1 0-16,-6 0 0 0,-3 0-2 15,-6-2-28-15,-6 0-52 16,-2-11-154-16</inkml:trace>
  <inkml:trace contextRef="#ctx0" brushRef="#br0" timeOffset="25975.6">14661 4996 336 0,'-5'2'27'0,"-4"-1"12"16,9-1 3-16,0 0-8 15,2 0-5-15,8 0-11 16,9 0-5-16,3 0 2 15,7 0-6-15,4 0-3 0,0 0 1 16,1 0-3-16,0 0-1 16,-4 0-3-16,-1 0 0 15,-5 0-7-15,-5 0-24 16,-7 0-16-16,-1 0-23 16,-9-1-36-16,-2-3-90 0</inkml:trace>
  <inkml:trace contextRef="#ctx0" brushRef="#br0" timeOffset="26241.18">14810 4892 340 0,'-3'-1'15'15,"-1"-1"4"-15,4 2 13 0,0 0-9 16,0 2-19-16,0 9 2 15,2 4 11-15,2 5 3 16,-1 3-5-16,2 1-1 16,1 1-5-16,-5-2-3 15,2-1-3-15,-1 0 0 0,0-4-3 16,-2-4 2-16,0-1-2 16,0-3 0-16,0-4-17 15,5-2-23-15,3-3-29 0,3-1-31 16,4-1-96-16</inkml:trace>
  <inkml:trace contextRef="#ctx0" brushRef="#br0" timeOffset="26678.56">15570 4809 444 0,'2'-7'9'0,"-2"2"3"16,2-1 18-16,0 4 3 15,-2 2-15-15,0 0-11 16,3 0-7-16,-1 9-2 16,-1 7 3-16,1 2 4 15,2 7 0-15,-4 3 2 16,0 3 1-16,0 2-2 0,0-2-2 15,0-1 1-15,0-3-2 16,1-4-1-16,-1-5 1 16,2-2 1-16,-2-6 2 15,2-2-2-15,1-4 0 16,-2-3 0-16,5-1 2 16,-1 0 2-16,4 0 2 0,4 0-4 15,1 0-3-15,4-1-2 16,3-5-1-16,-1 4 0 15,0-2 1-15,1 3-2 0,1-3-8 16,0 3-19-16,-3-1-11 16,1 0-23-16,-4-3-31 15,4-3-63-15</inkml:trace>
  <inkml:trace contextRef="#ctx0" brushRef="#br0" timeOffset="27291.17">16231 4712 418 0,'1'-17'5'0,"-1"-1"6"16,0 0 25-16,0 4-3 0,0 1-15 15,-3 2-11-15,-6 4-6 0,-2 3-1 16,-1 4-1-16,-2 0-2 15,-3 6 1-15,3 5 0 16,-1 1 1-16,3 4 0 16,2 0 0-16,4 2 0 0,4 0 0 15,2 2 0-15,0-2 1 16,5 1 0-16,5 4 1 16,2-3-1-16,0 2 0 15,-1-3 0-15,0 3 1 16,-4-5-1-16,-4 3 0 0,-3-4 0 15,0 0 0-15,-3-2 0 16,-9-5 1-16,1-1 0 16,0-4 0-16,-1-2 1 15,-2-2 5-15,8 0-1 16,-1 0 0-16,3 0 0 0,2-2-2 16,2-1 0-16,0-1-1 15,0 3-2-15,6 1-1 16,-1 0 0-16,2 0 2 15,1 0-1-15,-1 8 2 16,0 3-1-16,-2 6 3 16,0 2 0-1,0 4 5-15,-4 0 3 0,1 2-1 16,-2 0 1-16,0 0-1 16,0-1 1-16,0-4-3 0,0 0-2 15,0-3-1-15,0-4-4 16,0 0-2-16,0-4 0 15,7-4 0-15,7-1 0 0,8-1-9 16,3-3-26-16,4-3-27 16,5-8-49-16,0-7-74 15</inkml:trace>
  <inkml:trace contextRef="#ctx0" brushRef="#br0" timeOffset="27872.01">16644 4857 421 0,'0'-15'6'15,"0"0"22"-15,0 2 12 16,9 4 4-16,1-2-17 0,5 6-15 16,-1 3-9-16,3 2-1 15,-2 0-2-15,2 7 0 16,-5 11-2-16,-1 0 0 15,-2 5 1-15,-3 4 0 16,-5-2 1-16,-1 0 1 16,0-2-2-16,-3-2 0 0,-6-4-1 15,-2-5 1-15,4 1 2 16,0-6-1-16,2-4 1 16,5-3 0-16,-5 0 0 15,5 0 4-15,3 0 2 16,4-9-2-16,2-5-4 0,3 0 1 15,3-2-2 1,-3-4 1-16,3-1 0 0,-3-2-1 16,1 1 0-16,-6 1 1 15,0 1-1-15,-2 3 0 16,-3 2 1-16,0 3 0 16,-1 2-1-16,-1 5 2 0,0 3 1 15,0 1-1-15,0 1-2 16,-3 1-1-16,-2 11-1 15,-2 5 0-15,3 3 5 16,-1 1 1-16,3 6 2 16,2-4-1-16,0 2 0 0,0-2-4 15,4-3 0-15,3-4 0 16,0-2 0-16,9-1-2 16,0-6-10-16,2-4-10 15,3-1-25-15,1-2-42 0,3-2-57 16,-6-10-107-16</inkml:trace>
  <inkml:trace contextRef="#ctx0" brushRef="#br0" timeOffset="28531.59">17169 4785 373 0,'1'-5'14'15,"-1"-2"20"-15,0 4 21 16,0-1 1-16,0 4-20 0,0 0-22 15,0 0-12-15,0 11-5 16,0 1 6-16,0 6 2 16,0 2 1-16,0 1 0 15,0 2 0-15,0-3-2 16,4-2 0-16,5-4-2 0,-1-2 1 16,5-3-1-16,1-5 1 15,3-4-1-15,2 0 1 16,3 0-1-16,-2-9-1 15,-1-1-1-15,-1-3 1 16,-4 0-1-16,1-1 1 0,-6-2-1 16,-2 0 0-16,-1 0 1 15,-4 0 0-15,0 1 0 16,-2-1-1-16,0 6 1 16,0 1 0-16,0 1-1 15,0 5 4-15,0 1 1 16,0 2-2-16,0 0-2 0,0 8-3 15,0 6 0-15,0 5 5 16,0 7 0-16,0 2 6 16,0 4 4-16,1 2-2 15,-1 0-1-15,0-2-1 0,0 0-4 16,0-1 0-16,0-5-3 16,0-2 0-16,0-6-1 15,-5-3 1-15,-1-4-2 16,1-3 2-16,-1-1 0 15,-2-2 1-15,3-5 0 16,-5 0 2-16,3 0 1 0,-2 0-2 16,2-10 2-16,1 0 1 15,1-4-1-15,3-1-4 16,2-4-1-16,0-6 0 16,0-2-2-16,7-2 0 15,4 1-7-15,0-1-5 0,1 3-9 16,3 1-12-16,-1 5-14 15,1 2-24-15,0 0-56 16,2 2-156-16</inkml:trace>
  <inkml:trace contextRef="#ctx0" brushRef="#br0" timeOffset="29123.96">17709 4568 401 0,'14'-16'1'16,"0"1"15"-1,3 3 28-15,-3 3 6 0,3 2-19 16,-4 5-18-16,0 2-5 16,-2 0-2-16,-1 9-3 15,-4 9-3-15,-3 5 0 0,2 6 0 16,-5 4 1-16,0 3-1 15,-2-2 2-15,-3 0 0 16,0-4 1-16,3-3 0 16,2-4 0-16,0-6 0 15,0-3 1-15,4-6-2 16,6 0 2-16,0-3 2 0,2-5 4 16,1 0-3-16,1 0-3 15,-5-3-4-15,1-7 1 16,-3 3 1-16,-6 1 0 15,-1-3 0-15,0 1-1 0,0 3 1 16,0 1 0-16,-7 1 0 16,2 3 0-16,-1 0-4 15,-1 10 2 1,4 3 2-16,-1 6 1 0,2 5-2 16,2 2 2-16,0 3 2 15,0 2 0-15,0-3-3 0,4-1 2 16,-2 0 6-16,1-7-2 15,-3 2-1-15,0-4-2 16,0-4-1-16,0-1-1 16,0-3 0-16,-7-2 1 15,-2-1 0-15,-2 0 1 0,2-4-1 16,-3-1-1-16,-1-2-1 16,-1 0-1-16,1 0-16 15,-1-2-39-15,4-8-60 16,0-8-200-16</inkml:trace>
  <inkml:trace contextRef="#ctx0" brushRef="#br0" timeOffset="30263.74">18360 4752 8 0,'5'1'290'15,"-5"-1"-232"-15,0 0-15 16,0 0 20-16,3 0-10 16,2 2-16-16,2-2-13 15,9 0-8-15,4 0 0 0,7 0-6 16,5 0-5-16,4 0-3 16,-2 2 0-16,0-2-2 15,-2-4 0-15,-6 4-11 16,-4 0-27-16,-10 0-21 15,-6-1-31-15,-6-1-81 16</inkml:trace>
  <inkml:trace contextRef="#ctx0" brushRef="#br0" timeOffset="30544.3">18502 4635 391 0,'-5'-1'15'16,"4"-1"3"-16,1 2 34 16,0 0-23-16,0 11-28 15,0 5 6-15,6 7 14 16,1 2-3-16,0 3-3 0,1 1-4 16,-2-1-1-16,-1 1-3 15,-2-6-5-15,1-1 0 16,-3-3-1-16,1-2 0 15,2-5 0-15,-4-3 0 16,6-3-5-16,-1-1-28 0,4-5-38 16,1 0-42-16,9-11-144 15</inkml:trace>
  <inkml:trace contextRef="#ctx0" brushRef="#br0" timeOffset="31177.22">19314 4634 293 0,'-7'0'98'16,"2"-5"-64"-16,3-5 7 15,2 4 12-15,0-4-16 16,2 4-16-16,8-2-10 0,3 3-7 16,3 1-2-16,0 4 1 15,2 0-4-15,-2 0 2 16,0 13-3 0,-3 1 1-16,-4 4-1 0,-2 2 2 15,-5-3-5-15,-2 3-7 16,0-4-2-16,-4 0 1 15,-6-3 5-15,-5-3 5 16,1 0 3-16,-3-5 0 16,3 0 1-16,4-3 0 0,0-1 0 15,5-1 0-15,2 0 1 16,3 0-1-16,0 0 3 16,0 0 0-16,8-1-6 15,4-3 0-15,2 1 1 0,1 1 0 16,-2 0 4-16,-2 2-3 15,4 0 0-15,-5 7 1 16,2 4-1-16,-2 3 2 16,-1 4-2-16,-2 0 3 15,-3-2-2-15,-4 2-1 16,0-2 0-16,-4-2 1 16,-7-2 1-16,-4-1 3 0,-7-2 6 15,0-1-2-15,-5-5 1 16,2 1-1-1,-2-4-1-15,6 0-3 0,1 0-3 16,6 0-2-16,4 0 0 16,5-4-10-16,5-2-16 15,0-4-25-15,15-5-51 0,4-4-112 16</inkml:trace>
  <inkml:trace contextRef="#ctx0" brushRef="#br0" timeOffset="31534.76">19736 4591 429 0,'0'-7'3'0,"2"2"32"16,-2 1 6-16,2 4-1 15,-2 0-26-15,3 9-17 0,-1 7 2 16,-2 7 7-16,1 6 4 15,-1 1 1-15,2 0 1 16,-2 1 1-16,0-1-3 16,0-3 0-16,0-2-2 0,0-6 1 15,0 1-1-15,0-5 2 16,4-5 2-16,0-3 0 16,3-1-1-16,2-3 0 15,4-1-4-15,6-2-2 0,1 0-4 0,7 0 1 16,0 0-5-16,1-5-18 15,4-1-26-15,-6 1-10 0,3-4-34 16,-2-3-76-16</inkml:trace>
  <inkml:trace contextRef="#ctx0" brushRef="#br0" timeOffset="32137.42">20357 4486 317 0,'0'-15'127'16,"0"-3"-109"-16,-7 6 7 31,2 3 13-31,-6 2-19 16,0 3-14-16,-1 2-4 0,-3 2-1 15,-1 0-1-15,2 10 1 0,0 0-1 16,1 1 0-1,2 2 0-15,6 1 1 0,1 2-1 16,6-2 0-16,-2 2 0 16,4 2 1-16,6 2-1 15,3-1 1-15,-1 4 0 16,-1 3 0-16,-2-5 0 0,-2-2 0 16,-1 1-1-16,-6-4-1 15,0-3-1-15,0-4 2 16,-6-2 1-16,-2-4 1 15,0-1 0-15,1 0 0 16,2-2 1-16,1 0-1 16,2 0 2-16,2 0 0 0,0-4-2 15,0 1 0-15,2-1 0 16,3 4-1-16,1 0-1 0,-1 0 1 16,3 0 1-16,-3 9 1 15,0 5 2-15,0 4 1 16,-3 2 0-16,-2 5 6 15,0 1 6-15,0 3 0 16,0 2 0-16,0-1-1 16,0-2 0-16,0-3-5 15,-2-1 1-15,2-7-5 0,2-1-2 16,-2-5-1-16,4-4-1 16,7-7 1-16,5 4-1 15,4-4-1-15,3 0-22 16,0-10-37-16,2-2-20 0,1-6-60 15,-3-4-202-15</inkml:trace>
  <inkml:trace contextRef="#ctx0" brushRef="#br0" timeOffset="32731.03">20629 4597 437 0,'0'-13'12'15,"1"2"9"-15,8 4 20 16,-1 2-2-16,-1 5-22 16,2 0-12-16,-3 0-4 15,0 10-2-15,-2 6-1 16,1 4 1-16,-5 2 1 0,2 1 0 16,0 0 1-16,-2-1-1 15,3-3 1-15,-1-5-1 16,3-1 1-16,2-3 0 15,5-4 1-15,2-5 1 0,0-1 1 16,4 0-1-16,2-1-2 16,-2-8 1-16,-2-4-2 15,-1-1 2-15,-3-4 2 16,-3 2-2-16,-4-4-1 16,1 1 2-16,-2 1 0 15,-3 2-1-15,1 2 1 0,-2 7-2 16,0 1-1-16,0 4 1 15,0 2-2-15,0 2-3 16,0 11 0-16,0 6 4 16,-2 5 2-16,2 2 2 15,-1 6 3-15,-1 2 4 16,2-1 1-16,-2 0 1 16,2-1-3-16,-2-3-3 0,-2-4-1 15,2-2-2-15,-3-5 1 16,0-2 0-16,0-3 1 15,-2-5 1-15,0-2 4 0,0-3-1 16,0-3-1-16,-1 0 3 16,2 0-2-16,-5-3-5 15,6-6-2-15,0-2-3 16,1-1 0-16,3-2-18 16,1-4-23-16,0-2-33 0,8-7-60 15,1-3-154-15</inkml:trace>
  <inkml:trace contextRef="#ctx0" brushRef="#br0" timeOffset="33256.57">21029 4471 393 0,'10'-15'4'15,"0"-2"15"-15,1 5 30 16,2 4-12-16,1 2-14 15,-2 2-15-15,1 6-4 16,-1-2-3-16,-2 5 0 16,-2 10-3-16,-2 4 1 0,-6 6 0 15,0 3 1-15,0 1 0 16,0 0 0-16,-4-3 2 16,2 0 1-16,2-5 0 0,0-3-1 15,0-6 2-15,7-1 2 16,4-2 0-16,4-6 1 15,0-1-3 1,4-2-1-16,-5 0-2 16,1-2 0-16,-3-3 0 0,-5-6 0 15,-4 2 1-15,2 2-1 16,-5 0-1-16,0 2 1 16,0 5 1-16,-8 0 0 15,1 5-1-15,0 9 1 16,2 6 5-16,-1 5-1 0,2 3 2 15,2 3 1-15,2 1-1 16,0 0-2-16,0-2 0 16,0-1 0-16,0-2-2 15,0-6 0-15,-2 1-1 0,-5-5 0 16,-1-4 1-16,-5 0 5 16,-1-5 7-16,-6-1-4 15,0-3-4-15,0-2-4 16,-3-1-2-16,-1-1-3 15,2-3-49-15,1-9-66 16,16-10-198-16</inkml:trace>
  <inkml:trace contextRef="#ctx0" brushRef="#br0" timeOffset="33967.01">21792 4723 315 0,'-1'0'33'15,"-3"0"5"-15,4 0 8 16,0 0-9-16,2 0-15 16,7 0-2-16,3 0-2 15,8 0-2-15,0 2 0 16,3 0-4-16,0 0 1 0,-1-1-5 15,0-1-6-15,-3 2-1 16,-4 0 0-16,-1-2 0 16,-4 1-1-16,0 1-1 15,-3-2-23-15,-5 2-24 16,-2 2-28-16,0 0-38 0,-2-1-54 16</inkml:trace>
  <inkml:trace contextRef="#ctx0" brushRef="#br0" timeOffset="34201.32">21873 4834 267 0,'-4'3'57'15,"2"-3"-7"-15,2 2 1 16,0 0-2-16,6-1-7 16,7 1 0-16,1 0-11 15,6 0-7-15,2-2-5 16,2 2-5-16,3-2-4 0,-3 0-4 15,3 0-2-15,-7 0-2 16,-5 0-2-16,-4 0 1 16,-3 0-5-16,-5 0-26 15,-3 0-19-15,0 0-25 0,-3 0-30 16,-5-6-139-16</inkml:trace>
  <inkml:trace contextRef="#ctx0" brushRef="#br0" timeOffset="35581.89">22911 4614 17 0,'-4'-4'39'16,"-1"-1"-1"-16,0 0 1 16,0-2 10-16,2 0 4 0,-4 0-4 15,2-1 1-15,1 0-8 16,1 0-8-16,1 1 1 15,2 0-7-15,0 2-4 16,0-1-5-16,4 1-5 16,6 1-5-16,3 1-3 15,3 3-2-15,0 0-2 0,0 1-1 16,1 14-1-16,-3 1-1 16,-1 5 0-16,-6 3 2 15,0 2-1-15,-7-2-1 16,0-3 2-16,-2-2-1 15,-7-4 0-15,-4-3 0 0,-1-1 2 16,-1-4 0-16,1-3-1 16,1-1 1-16,3-3-1 15,3 0 1-15,5 0 0 16,0 0 4-16,2 0 3 0,0-3-3 16,7-1-3-16,4-1-3 15,2 0 0-15,4 1 0 16,2 2 0-16,-4 2 0 15,4 0 0-15,-1 2-1 16,-2 9 0-16,-1 3 0 16,-3 2 0-16,-2 2 1 15,-5-1-1-15,-2 3 1 0,-3-3 0 16,-3-4 0-16,-7 0 1 16,-6-2 1-16,-2-2 3 15,-4-2 5-15,1-4 0 16,-2 1-2-16,-3-4 2 0,3 0-3 15,0 0-4-15,0 0-1 16,4 0-2-16,5-4 1 16,1 1 1-16,6 0-2 15,4-1-10-15,3-1-7 16,8-3-24-16,14 1-39 0,2-6-43 16,8 0-97-16</inkml:trace>
  <inkml:trace contextRef="#ctx0" brushRef="#br0" timeOffset="35960.68">23466 4513 411 0,'0'-8'26'0,"0"3"2"16,1 2 17-16,1 3-16 0,2 1-20 15,-3 14-10-15,1 6 5 16,-2 6 8-16,0 5 1 16,0 4 5-16,0 1-5 15,0-3 0-15,-5-2-3 16,3-2-4-16,0-3 1 0,1-6-1 16,1-2 1-16,0-6 0 15,0-2 0-15,1-2 1 16,8-4-2-16,2-1 3 15,5-2-1-15,2-2-2 16,4 0-4-16,1 0-1 16,0 0-1-16,-1-2-8 15,-3-2-18-15,2-3-10 0,-3-1-16 16,-1-5-28-16,2-1-42 0,3-8-128 16</inkml:trace>
  <inkml:trace contextRef="#ctx0" brushRef="#br0" timeOffset="36538.65">23999 4459 404 0,'3'-16'19'16,"-3"0"14"-16,0 5 10 16,0 1-14-16,-7 4-18 15,-2 4-7-15,-4 2-4 0,-1 0-1 16,-3 0 0-16,0 6 1 15,1 1-1-15,2 1 0 16,5 4 1-16,1 0-1 16,3-2 0-16,5 6 0 15,0-1 1-15,3 1 0 16,7 2 0-16,1 1 0 16,-1 1 0-16,3 2 0 0,-6 1 1 15,2-2-2-15,-6 1 1 16,0-5 1-16,-3 0-2 15,0-5 1-15,-11-3-1 0,-2-2 3 16,0-4-2-16,1-1 1 16,-3-2 1-16,5 0-1 15,3 0 0-15,2 0 1 16,1-5 0-16,4 1 0 16,0 1-1-16,0 0-1 0,0 1 0 15,7 0 0-15,0 2-1 16,-2 0 0-16,2 4 1 15,1 4 1-15,-3 7-1 16,-1 4 3-16,-1 2 3 16,-1 4 3-16,-2 2 3 15,0-2 2-15,0 2-1 0,0-2-3 16,0 0-1 0,0-4-1-16,0-3-3 0,0-1-1 15,0-7-1-15,4 1-2 16,7-6 1-16,1-2 0 15,6-3-2-15,2 0-25 0,1-5-24 16,1-5-39-16,1-7-18 16,-1-2-85-16</inkml:trace>
  <inkml:trace contextRef="#ctx0" brushRef="#br0" timeOffset="37019.51">24251 4685 382 0,'2'0'16'16,"-2"-1"10"-16,3 1 1 0,2 0-7 15,4 0-2-15,2 3 5 16,5 3-6-16,1-2-4 16,2-4-3-16,-3 0 0 15,2 0-2-15,-2 0-6 16,-2-4 0-16,-2-5 0 0,-4 0-1 15,-2 0 0-15,-6-2 1 16,0-3-1-16,0 3-2 16,-6-1 1-16,-6-1 0 0,-1 6-1 15,1 2 0-15,-3 1-2 16,-1 4 2-16,1 0-1 16,0 11 1-16,0 5 2 15,5 2 1-15,-1 3 0 16,3 3 3-16,5-1 8 0,3 0-3 15,0-1 3-15,0-3-3 16,5-1 0-16,5-2 1 16,0-2-2-16,2-3-2 15,1-4-1-15,-1 0-1 16,3-4-2-16,-1-1 1 16,5-2-3-16,-2 0 2 0,3 0-3 15,0-3-5-15,-1-8-11 16,0 1-14-16,-5-3-6 15,-1-5-27-15,-6-7-46 16,-2-2-193-16</inkml:trace>
  <inkml:trace contextRef="#ctx0" brushRef="#br0" timeOffset="37222.62">24375 4404 364 0,'-10'-4'14'0,"5"-5"18"0,5 4 24 16,0 0-2-16,8-1-26 15,6 0-20-15,0 5-5 16,0-3-3-16,4 4-1 0,-2 0-16 16,-2 0-34-16,1 2-26 15,-1-2-54-15,1 2-98 16</inkml:trace>
  <inkml:trace contextRef="#ctx0" brushRef="#br0" timeOffset="37691.22">24609 4295 338 0,'10'-11'16'16,"-3"2"26"-16,2 0 12 15,1 2-15-15,0 2-10 16,0 1-10-16,-1 4-7 0,1 0-3 15,-2 6-6 1,-1 6-5-16,-2 4 1 0,-3 4 1 16,-2 1 0-16,0-1 0 15,0-4 0-15,-2-2 0 16,-1-3 0-16,-1-4 0 0,3-5 1 16,1-1-1-16,0-1 2 15,0 0 1-15,0 0 4 16,3-5-5-16,4-5-1 15,3-5-1-15,0 1 1 16,1-1-2-16,-2-3 2 0,-2 5-1 16,0-4 0-16,-2 5 1 15,-1 1-1-15,-2 1 0 16,0 4 1-16,-2 1-1 16,0 3 0-16,0 2 0 15,0 0 0-15,-6 2-2 0,1 9 1 16,-2 2 2-1,2 5 1-15,1 6 1 0,4-3 1 16,0 1 0-16,0-3-2 16,7 1 0-16,4-2 0 15,4-4-4-15,-3 0-25 0,3-5-34 16,-1-1-46-16,-1-5-148 16</inkml:trace>
  <inkml:trace contextRef="#ctx0" brushRef="#br0" timeOffset="38310.41">24928 4307 334 0,'2'-12'10'0,"1"-2"28"16,6 5 21-16,-1 0-19 15,4 2-14-15,-3 3-11 0,1 2-6 16,0 2-2-1,-3 0-4-15,0 6-2 0,-6 7-2 16,1 5 0-16,-2 6 2 16,0 1-2-16,0 0 3 15,-5 3-1-15,0-1 5 0,-1-2 4 16,0 0 5-16,3-2 0 16,1-1-2-16,2-1-4 15,0-3-4-15,0-2-1 16,8-3 0-16,2-1-1 0,2-5 0 15,2 0-2-15,0-3 1 0,-1-4 0 16,1 0 0-16,-6 0-2 16,4 0 1-16,-7-7-1 15,-2 2 2-15,-1-3-1 0,-2 3 1 16,0 3-4-16,-2 2 1 16,-6 0-1-16,0 2 2 15,-3 12 1-15,3 4 3 16,-2 3-2-16,1 4 2 15,2 4 0-15,4 0 0 0,-2-2 1 16,3-1 2-16,0-1 2 16,-1 0 1-16,2-4-2 15,1 1-2-15,-2-3-1 16,-2-1 0-16,3-1-1 16,-3-5 1-16,1 2 0 0,-2-5 0 15,-1 0-1-15,0 0 1 16,1-6 1-16,-4 1-1 15,1 0 0-15,-7-4-1 16,-1 0-1-16,-8 0-2 16,-6 0-1-16,-9-4-35 15,-12-3-57-15,-8-7-139 0</inkml:trace>
  <inkml:trace contextRef="#ctx0" brushRef="#br0" timeOffset="41684.74">12975 3591 323 0,'-4'-10'7'0,"4"0"12"16,0 1 20-16,0 2-9 0,4 1-14 15,4 1-8-15,-1 4-5 16,1-1 1-16,4 2 0 16,-3 0-1-16,-3 0-3 15,5 8 1-15,-3 5 0 0,-1 1 1 16,-2 4 3-16,-2-2 2 16,3 2 4-16,-5 0-2 15,1-2 2-15,3 0-3 16,-2-4-1-16,1 3 0 0,3-7-2 15,-1 2 1-15,6-7 1 16,2-1 5-16,2-2-2 16,2 0-3-16,2-2-3 0,-1-7-1 15,-2-2 0-15,-2 1-1 16,-3-2 4-16,-5-1 1 16,1 0 0-16,-3-3-1 0,-3 2-1 15,-2-2-2-15,0 2 0 16,0 1-1-16,0 4 2 15,0 2 0-15,0 5 0 16,0 2-1-16,0 0-3 16,-2 9-2-16,2 6 1 0,0 6 3 15,0 2 0-15,0 4 4 16,0 1 2-16,0 5 5 16,0 0 0-16,2 1-4 15,-1 2-3-15,1 0-1 16,0-5 0-16,-2 1-2 15,0-3 1-15,0-8 0 0,0 0 0 16,-4-3 3-16,-2-5-3 16,1-3 2-16,-2-4 0 15,-2 0-1-15,1-5 1 16,-2-1 0-16,-1 0-2 16,0-4 0-16,2-2-3 0,1-5 0 15,2-4 0-15,3 0 0 16,3-9-2-16,0 3-6 15,0-8-5-15,9-1-12 16,1 2-13-16,7-1-15 16,0 4-7-16,3 4-15 0,2 1-19 15,-1 3-77 1</inkml:trace>
  <inkml:trace contextRef="#ctx0" brushRef="#br0" timeOffset="42006.99">13582 3610 355 0,'0'-7'24'0,"0"-2"12"0,-5 6 12 16,0 0-22-16,-2 3-7 15,-1 0-9-15,-1 15 1 0,0 1 6 16,0 5 3-1,0 8 0-15,0 1 0 0,4 2-5 16,0 3-6-16,2-2-2 16,1-2-1-16,2-3-4 15,0-2-2-15,2-5 1 0,6-4 0 16,3-1-1-16,1-8-9 16,3 0-13-16,3-4-16 15,1-4-24-15,1 0-41 16,-1-2-96-16</inkml:trace>
  <inkml:trace contextRef="#ctx0" brushRef="#br0" timeOffset="42444.51">13774 3734 353 0,'2'-14'20'0,"-2"2"11"16,0 2 11-16,0 0 11 15,0 3-18-15,0 0-16 16,-2 4-5-16,-2 1-3 0,-1 2-3 16,-3 0-4-16,1 0 0 15,-3 11-3-15,1 2 4 16,1 6 2-16,0 3 1 16,4 4 1-16,4-1-1 15,0 0-2-15,0-1-1 0,6-3-2 16,5-2-1-16,1-3 1 15,1-4-1-15,3-1 1 16,2-6 1-16,-2-5-2 16,0 0 2-16,0 0 3 0,-1-5 1 15,-3-6 0-15,1-3 6 16,-4 0 3-16,-2-2-4 16,-5-4-4-16,3 2-4 15,-7-3-3-15,2 2-1 16,0-1-1-16,-9-2 0 15,-1 4-4-15,-3 4-9 16,-1 4-6-16,-3 2-8 0,2 5-13 16,-4 3-7-16,5 0-15 15,3 5-16-15,2 3-31 16,6-5-97-16</inkml:trace>
  <inkml:trace contextRef="#ctx0" brushRef="#br0" timeOffset="42772.56">14018 3594 430 0,'8'-13'16'16,"-1"5"8"-16,2 1 18 15,0 7 3-15,0 0-24 0,0 5-14 16,1 9 3-1,2 6 4-15,-2 3 1 0,-1 4-4 16,2-1 0-16,-2 5-4 16,-4 0-3-16,-1 0-1 15,-3 1-2-15,-1-3-1 16,0-1 2-16,0-3-2 0,0-1 2 16,-5-5-1-16,0-5 0 15,-2-1 0-15,2-4 0 16,0-4-1-16,2-2-11 15,1-1-16-15,2 0-10 16,0-2-20-16,0 0-18 0,10-7-88 16</inkml:trace>
  <inkml:trace contextRef="#ctx0" brushRef="#br0" timeOffset="43006.88">14483 3788 370 0,'8'-4'68'15,"-3"0"-42"-15,2 0 11 0,2-2 15 16,4 4-18-16,-1 0-20 16,5 2-11-16,-3-3-3 15,3 3 1-15,-7 3-2 16,5-3-27-16,-5 1-32 15,-6 2-50-15,-3 1-118 0</inkml:trace>
  <inkml:trace contextRef="#ctx0" brushRef="#br0" timeOffset="43194.35">14527 3846 363 0,'-4'4'33'0,"1"-4"0"0,1 0 25 15,2 0-7-15,0 0-17 16,2 0-19-16,8 0-7 16,3 0-6-16,7 0-1 15,2 3-13-15,3-3-34 0,-1-3-43 16,1-1-108 0</inkml:trace>
  <inkml:trace contextRef="#ctx1" brushRef="#br0" timeOffset="42028">15686 1511 0</inkml:trace>
  <inkml:trace contextRef="#ctx0" brushRef="#br0" timeOffset="43759.73">15046 3644 219 0,'2'-2'78'0,"-2"-9"-48"0,0 8 12 0,0-1 9 16,0 1-15-16,-4 3-16 15,-2-2-6-15,3 2 0 16,-6 0-2-16,0 0-2 16,1 4-2-16,-2 1 1 15,-1 2 4-15,0 4 2 16,4 1-2-16,-2 3 2 0,2-3 1 16,-1 4-1-16,2 0-1 15,2 1-5-15,1-2-1 16,3 2-1-16,0-3 0 15,0-1-1-15,0 2-2 16,0-3 0-16,5-1 0 16,2 0-2-16,4-3 0 15,0 2 0-15,-1-6 1 0,5 0-1 16,1-2 1-16,-2-2-1 16,2 0 1-16,2 0-1 15,-4 0-1-15,1-2 1 16,-4-2 0-16,-2-2 0 0,-2-2 3 15,-1 0 2-15,-1 0 1 16,-2-6-1 0,-1 2-3-1,-2-6-2-15,0 2 0 0,0-3-2 16,0-2 1-16,-2 0-1 16,-5 4 0-16,-1-1 0 0,-2 6-1 15,-1 1-4-15,-1 2-7 16,-3 7-14-16,-4 2-26 15,-8 0-32-15,-2 0-84 16</inkml:trace>
  <inkml:trace contextRef="#ctx0" brushRef="#br0" timeOffset="56507.38">16068 6038 374 0,'-2'-2'4'16,"0"0"-2"-16,2 2 11 15,-2 0-7-15,2 0-1 0,0 9 2 16,0 3 6-16,0 6 6 15,0 2-3-15,0 7 2 16,0 3-2-16,0 4-1 16,0 5 2-16,0 6-6 15,0 5 2-15,0 5 1 16,4 6 0-16,-2 2-4 16,-1 5 0-16,-1 1-3 0,4 3-2 15,-4 3-2-15,0 2 2 16,0 3-1-16,0 6 0 15,0 0 4-15,0 1-1 16,2 2 3-16,-2 0-4 0,-2 4 0 16,2-2 3-16,-4 0-2 15,3 4 0-15,-1-1-1 16,2-1-1-16,-4-1 1 16,4-6-1-16,0 1-2 0,-1-5 1 15,1 1-1-15,0-6 3 16,0-1-2-16,0-3-1 15,0-3-1-15,1-4-2 16,-1-5 2-16,0-6-2 16,2-3 1-16,-2-10-1 15,0-2 1-15,2-7-1 16,-2-4 0-16,-2-5 0 0,-1-9 0 16,1-2 2-16,-1-6-8 15,1-5-6-15,2-2-3 16,0-15-10-16,0-10-33 15,0-12-69-15,7-18-140 0</inkml:trace>
  <inkml:trace contextRef="#ctx0" brushRef="#br0" timeOffset="57350.94">17008 6241 217 0,'-2'-9'2'0,"-1"4"33"15,1-2 31-15,2 3-13 16,-2 3-15-16,2 1-6 16,0 0-17-16,-1 1-10 15,-1 10-3-15,2 5 10 0,0 9 7 16,-2 0-2-16,2 3-1 16,0 3-3-1,0-1-2-15,0-3-2 0,0-2-3 16,0-2 0-16,2-3-1 15,0-7-1-15,-1 0 3 0,-1-6 3 16,2 0-2-16,-2-3-2 16,0-4 0-16,2 1-1 15,1-1 2-15,1 0 0 16,2 0 4-16,3 0-4 16,3 0-2-16,3 0-2 15,4 0-1-15,1 0 0 0,2 0-1 16,3 0-1-16,-2 0 0 15,0 0 1-15,1 0-1 16,-4 0 0-16,1 0 0 16,-5 0 1-16,-2-1-1 15,-2 1-6-15,-5-3-3 0,-4 2-2 16,-1-1-6-16,1 1-6 16,-3-4-22-16,0-1-32 15,0-3-42-15,0-3-128 16</inkml:trace>
  <inkml:trace contextRef="#ctx0" brushRef="#br0" timeOffset="58092.87">17798 6111 317 0,'0'-11'1'16,"0"-1"13"-16,0 1 23 15,-7 2-9-15,1 2-10 16,-2 0-6-16,-3 3-6 0,1 4-1 15,-2 0-3-15,0 0-2 16,-1 7 1-16,4 2-1 16,-1 2 1-16,5 0-1 15,1 3 1-15,1 0-1 16,3 0 1-16,0-1-1 0,7 1 1 16,1-1 1-16,5-3 0 15,-2 3 0-15,1-1 2 16,3-1-3-16,-5 3-1 15,1-3 0-15,-3 4 0 16,-3-5 1-16,-3 2-1 16,-2-2-1-16,0-2 1 15,-7-1 0-15,-5 0 1 0,0-1-1 16,-1-4 1-16,1-2 0 16,5 0 2-16,-1 0 5 15,5 0 7-15,-1-4 0 16,4-1-5-16,0-1-3 0,0 3-3 15,4-1-2-15,2 3 0 16,-1-1 1-16,0 2-3 16,0 0 1-16,2 2-2 15,-3 9 1-15,2 3 0 16,-3 0 6-16,1 8 3 0,-4 0 9 16,2 2 2-16,-2 1 0 15,0-2-2-15,0-2-3 16,0-2 0-16,0-2-3 15,0-3-1-15,0 0-3 16,0-3-5-16,3-4-1 0,6-1-1 16,2-5 2-1,5-1-1-15,2 0-4 0,0 0-19 16,3-1-13-16,1-9-11 16,-1-4-42-16,-1-3-41 15</inkml:trace>
  <inkml:trace contextRef="#ctx0" brushRef="#br0" timeOffset="58722.75">18167 6230 366 0,'-7'-9'25'15,"1"-1"-11"-15,5 1 30 16,1-2 6-16,0 4-17 16,3 0-16-16,4 1-10 15,5 1-2-15,1 5-4 0,0 0-1 16,1 0 1-16,-1 9-2 16,-1 4 1-1,-1 2-1-15,0 3 1 0,-8 0 0 16,2 2-2-16,-5-2 4 15,0 0-4-15,0-4 4 0,-7-2-2 16,0 1 0-16,-1-4 0 16,0-2 2-16,3-4-1 15,1 1 3-15,1-2-1 16,3-2 0-16,0 0 2 16,0 0 4-16,1-3-3 0,6-7-5 15,3-2 1-15,-1-2-2 31,1 1 2-31,2-3-2 16,-5-2 0-16,1 2 1 16,-3-2-1-16,2 0 0 0,0 0 1 15,-4 3-2-15,1 4 2 16,-4-1-1-16,0 4 0 16,0 3 0-16,0 5 0 15,0 0 1-15,-2 3-2 16,-3 8-1-16,-3 5 3 15,2 5 3-15,3 1 4 16,1-1 0-16,2 1-1 0,0 1-2 16,4-5-3-16,3-2-1 15,6 0-1-15,1-4 1 16,4-1-6-16,2-4-19 16,-1 0-14-16,1-5-29 0,0-2-34 15,0 0-85-15</inkml:trace>
  <inkml:trace contextRef="#ctx0" brushRef="#br0" timeOffset="59423.06">18639 6148 79 0,'-2'-9'323'0,"-3"0"-295"15,3 4 6-15,2 1 11 16,0 4-17-16,-2 0-13 0,0 2-17 16,2 9 0-16,0 3 5 15,0 4 3-15,0 2 3 16,0 1-2-16,4-1 1 16,-1-2-2-16,4-1 1 15,1-1-5-15,1-3 1 0,0-2 0 16,4-4-1-16,2-2 1 15,-1-3-1-15,3 0 0 16,1-2-1-16,-2-2 0 16,1-7 1-16,-4-2 0 0,1 0 0 15,-6-3-1-15,-1-1 1 16,2-3-1 0,-5 0-1-16,0-2 1 0,-1 2-1 15,-1 2 1-15,0 2-1 16,-2 1 0-16,0 8 2 15,0-1-2-15,0 6 0 0,0 0 1 16,-2 5-1-16,-1 7 0 16,1 6 2-16,0 3 3 15,-1 6 3-15,3 0 3 16,0 3 0-16,0 2 1 0,0 0 0 16,0 2-3-16,0-4 2 15,0 2-3-15,0-3-3 0,0-2-1 0,0-4-2 16,0-3-1-16,0-3 1 15,0-4-1-15,0-5 0 16,-7-1 2-16,2-1 0 16,0-6 1-16,-2 0 5 0,2 0 2 15,-3-2-1 1,-1-7-5-16,2-1-3 0,4-3-1 16,-1-3 0-16,3-3-1 15,1-2-2-15,0-3-6 16,0-1-8-16,8-2-9 15,1 3-13-15,1-2-10 0,4 7-8 16,3-3-20-16,0 7-8 16,3-2-130-16</inkml:trace>
  <inkml:trace contextRef="#ctx0" brushRef="#br0" timeOffset="60082.32">19069 6036 365 0,'0'-16'13'16,"0"1"18"-16,0 1 22 0,8 4-3 16,3 2-22-16,-2 3-11 15,4 2-12-15,1 3-3 16,-2 0 1-16,1 0-3 0,-3 10-1 15,0 3-1-15,-3 3 1 16,-4 3 1-16,-3 3-1 16,0 1 0-16,0-2 2 15,0 3-2-15,0-3 2 16,-1-2-2-16,-1-2 3 16,2-1 0-16,0-2 1 15,0-1 0 1,2-3 0-16,6-3-1 0,3-3 2 15,4 0-1-15,0-3 1 16,2-1-3-16,0 0 1 0,-5-1 2 16,2-5-4-16,-6-3 3 15,-1 2-2-15,-4-4 1 16,-1 2-1-16,-2 2-1 16,0 2 1-16,0 1 1 0,0 4 4 15,0 0-6-15,-5 2-1 16,3 9 0-16,-3 5 2 15,0 3 2-15,2 3 0 16,-1 3 1-16,1 2 2 16,-1-1 2-16,1 2 2 0,-2-2-3 15,1-1 1-15,1-2-2 16,-4-1-3-16,4-7 4 16,-2 2 1-1,0-5 3-15,-1-1-2 0,-2-3 2 16,1-1-2-16,2-1-2 15,0-4-1-15,-2-2 2 16,-3 0 0-16,5 0-3 0,-4 0-2 16,3-5-2-16,-2-3-2 15,4-2-13-15,2-1-20 16,2-5-29 0,0-2-45-16,6-6-87 15</inkml:trace>
  <inkml:trace contextRef="#ctx0" brushRef="#br0" timeOffset="60363.61">19673 6234 410 0,'0'0'28'0,"2"0"3"0,5 0 28 16,3 0-14-16,0 0-17 16,4 0-16-16,1 0 0 15,2-2-2-15,-2 0-2 16,1 2-5-16,-3-2-2 0,-4 2-1 16,-2 0-10-16,-2 0-24 15,-5 0-38 1,0 2-39-16,0 2-47 0</inkml:trace>
  <inkml:trace contextRef="#ctx0" brushRef="#br0" timeOffset="60598.51">19675 6335 314 0,'-7'4'31'0,"4"-4"8"0,1 2 29 16,2 0-6-16,0-2-18 15,0 2-12-15,9-1-1 16,1-1-4-16,5 2-7 16,-1-2-6-16,4 0-3 15,-2 0-6-15,2 0-4 0,-2 0 1 16,-1 0-3-16,-3 0-21 16,-5 0-29-16,-1 0-57 15,-4 0-114-15</inkml:trace>
  <inkml:trace contextRef="#ctx0" brushRef="#br0" timeOffset="65339.27">20532 6227 105 0,'0'0'43'0,"0"-2"14"15,0 2-5-15,0-4-7 0,0 3 0 16,0-1-5-16,0 0-3 15,0 1-4-15,0-1-6 16,0 0-2-16,0 2-4 16,0 0-8-16,3 0-1 0,6 0-2 15,4 0 4-15,4 0 4 16,4 0-3-16,2 0-4 0,3 0 0 16,3 2 1-16,-2-2-5 15,0 0-3-15,-2 0-1 16,-3 0-3-16,-4 0 0 15,-2 0 1-15,-5 0-1 16,-3 0 1-16,0 0-1 0,-4 0 0 16,-2 0 0-16,-2-2-4 15,1 0-5 1,-1 0-8-16,0 0-13 0,0 0-27 16,-1-1-28-16,-3-2-45 0,1-1-88 15</inkml:trace>
  <inkml:trace contextRef="#ctx0" brushRef="#br0" timeOffset="66120.73">21435 6105 283 0,'1'-3'20'0,"3"-4"19"0,-1-2 6 16,2 1-8-16,-5 0-13 15,0-1-10-15,0-2 2 16,0 2-5-16,-3 1-4 16,-6 0-2-16,2 1-2 15,-7 4-2-15,1-1 1 0,-2 4 1 16,-2 0 2-16,0 0 1 16,0 2 3-16,0 5 2 15,0 4 3-15,2 3-3 16,5 2-2-16,1 1-2 0,6 1 0 15,-2 2 1-15,5 0-3 16,5-6-2-16,3 2-2 16,6-4 1-16,3-2 0 15,-2-5-1-15,6 0 0 16,-5-3 0-16,-2-2 0 16,3 0 1-16,-7-5-2 0,1-4 1 15,3-2 0-15,-7-3 1 16,0-4-2-16,0 0 2 15,1-2-2-15,-6-2 2 16,0 0-1-16,-1-3-1 16,-1 0 0-16,0 2 0 15,0-2 0-15,0 3 2 0,-1 2-2 16,-3 6 0-16,3 4-2 16,-6 2 4-16,6 5-2 15,-3 3-2-15,2 2 1 16,1 10 1-16,-1 4 1 15,2 7 3-15,0 3 2 0,0 0 2 16,3 1 1-16,4 1-3 16,1-1-3-16,-1 0-1 15,0-4-1-15,-2-1-1 16,-3-4 1-16,2-3-1 0,-2-2 0 16,-2-1-10-1,2 0-20-15,-2-6-27 0,0 0-32 16,0-3-47-16</inkml:trace>
  <inkml:trace contextRef="#ctx0" brushRef="#br0" timeOffset="66417.56">21155 6330 425 0,'-11'0'46'0,"8"0"-5"16,3 0 6-16,14 4-21 16,7-3 6-16,12 5-13 15,4-4-4-15,10 1-9 16,1-1 0-16,1-2 0 0,3 0-3 16,-10 0 1-16,-8-3-4 15,-6-1 0-15,-10 1 0 16,-7 0-7-16,-6 2-6 15,-5 1-10-15,0 0-16 16,-5 0-30-16,-8 0-40 0,-3 0-112 16</inkml:trace>
  <inkml:trace contextRef="#ctx0" brushRef="#br0" timeOffset="67151.97">21251 6676 312 0,'-5'3'19'0,"5"-3"7"15,0 0 15-15,0 0 1 16,5-3-8-16,1-1-12 15,-3-1-2-15,-3 2 1 16,0-1-3-16,0 1-7 0,-2-4-5 16,-5 4-2-16,-5 0 0 15,-1 1 2-15,1 2 0 16,-5 0-3-16,2 0-1 16,-2 0 4-16,3 5 1 0,-1 5-1 15,3 0-2-15,2 4 3 16,2 1-4-16,2 3 3 15,3-1-3-15,5 1 4 16,-2-2-2-16,1-2-2 16,6 1 1-16,3-5-1 15,1 0 1-15,-3-3-1 0,5-6-1 16,0 1 1-16,0-2-2 16,-3 0 1-16,4-2 0 15,-1-6 1 1,-4-2-1-16,0-2 0 0,-1-2 1 15,-3-2 2-15,-2-4 1 16,1-1-4-16,-3-3 0 16,-1 1-2-16,0-5 0 0,0 3-1 15,0 0 2-15,0 1-3 16,-3 4 1-16,-1 7 1 16,1 1 0-16,1 6 0 15,2 3-1-15,-1 3 1 0,1 3-3 16,-4 10 1-16,4 5 1 15,0 1 5-15,0 7 1 16,0-1 0-16,0 2 1 16,2 0 1-16,1 0 0 0,1-2-4 15,-1 0-1 1,4-4-1-16,0-1-1 0,-1-3 0 16,1 0 2-16,0-5-2 15,2-3-2-15,2-4-9 16,1-1-10-16,3-4-14 15,1 0-13-15,1-5-11 16,0-6-21-16,-2-7-30 0,-3-3-87 16</inkml:trace>
  <inkml:trace contextRef="#ctx0" brushRef="#br0" timeOffset="67692.72">21474 6594 338 0,'4'-14'38'0,"-2"-1"23"16,-2 9 10-16,0 0-14 15,0 2-14-15,0 4-13 0,0 0-17 16,0 10-11-16,0 7 1 16,-2 3 17-16,0 6 7 15,-2 2-9 1,4 6-7-16,0-3 0 16,0 3-6-16,0-2 1 15,4-2-3-15,4 3-3 0,-5-6 2 16,2-4-2-16,-1-6 1 15,-1 1-1-15,1-7 1 16,-4-4 0-16,1-1-2 16,-1-3 3-16,0-3 0 15,0 0 1-15,0-2 3 16,0-6-3-16,0-7-2 0,0-3-1 16,0-3 0-16,0-4-6 15,0-4-3-15,-3-3-2 16,-2 0-2-16,-1 2-2 15,3 0 2-15,0 1 2 16,-1 3 4-16,4 5 4 0,0 1 3 16,0 5-1-16,5 2 0 15,6 5 0-15,2 4-1 16,2 2 0-16,-1 2 0 16,5 2-1-16,-4 10 1 15,-3 4 1-15,-2-1 0 0,-2 2 0 16,-4-2 0-16,-4 0 1 15,0 1-1-15,-13-6 1 16,-3 0 1-16,-3 0 0 16,-2-6-1-16,-2 2 1 15,-1-2-1-15,3-4-14 0,3 0-44 16,3-6-62-16,8-7-167 16</inkml:trace>
  <inkml:trace contextRef="#ctx0" brushRef="#br0" timeOffset="68678.98">22115 6078 409 0,'-3'-7'5'0,"1"-1"37"15,2 2 18-15,0 4-7 16,0 1-26-16,0 1-13 15,0 0-14-15,7 11-5 16,6 1 13-16,-3 6 6 0,3 3-6 16,0-1-6-16,-1 1 0 15,-1-5-2-15,0-1 0 16,-3-3 1-16,2-1-5 16,-1-6-9-16,-1-1-14 0,-1-4-8 15,3 0-9-15,-1-7-21 16,-2-6-31-16,-2-7-1 15,3 3 22-15,-3-7 19 16,2 1 22-16,0 2 14 16,3 1 19-16,-2 2 16 15,1 4 49-15,-4 2 24 16,1 6-2-16,-2 1-22 0,-2 3 2 16,-2 2-20-16,0-2-18 15,0 2-17-15,0 0-10 16,0 5-4-16,-2 5 4 15,-6 4 0-15,-1 2 0 0,1 1-1 16,-2 3 1-16,0 0-1 16,1-2 1-1,2-1-9-15,-1 0-8 0,3-5-2 16,1-3-2-16,3-2 1 16,-1-3 0-16,2-3 8 0,0-1 9 15,0 0 5-15,0 0 9 16,0 0 6-16,0-3 5 15,0 1 6-15,0-1-2 16,2 3-1-16,-2 0-8 16,0 0-11-16,1 12-7 15,1 1 7-15,0 5 8 0,-2 0 0 16,0 1-3-16,2 1 1 16,-2-3-4-16,0-1-4 15,0 2-1-15,0-5-4 0,0-1 1 16,0-3-1-16,0 0 2 15,0-3-2-15,0-3-8 16,0-1-11-16,1-2-9 16,4 0-14-16,3 0 0 15,5-9-9-15,1-5-37 0,6-6-64 16</inkml:trace>
  <inkml:trace contextRef="#ctx0" brushRef="#br0" timeOffset="69035.5">22690 5986 390 0,'2'-7'26'0,"0"-1"4"16,-2 2 12-16,0 4 0 16,0 0-16-16,-4 2-11 15,-3 0-7-15,-4 7 2 16,-1 6 4-16,-2 6-1 15,2 6 5-15,0 4 4 0,-1 5 3 16,2 1-4-16,4 3-8 16,4-3 0-16,-1 1-2 15,4-3-5-15,0-3-3 16,4-4-1-16,5 1-1 16,1-4 0-16,3-3 0 0,-1-4 0 15,1-5-1 1,0-1-5-16,1-4-12 0,-1-6-11 15,2 0-19-15,4-2-14 16,-2-9-29-16,2-4-15 16,1-7-67-16</inkml:trace>
  <inkml:trace contextRef="#ctx0" brushRef="#br0" timeOffset="69359.16">22943 6021 402 0,'-2'-6'42'0,"1"-2"4"15,-1 8 16-15,2 0-20 16,0 8-34-16,0 8 2 0,0 8 15 0,2 4 2 16,-2 4 2-16,1-1-12 15,1 1-3-15,-2 1-3 16,2-5-3-16,-2 1-4 0,1-6-1 15,1 0-2-15,-2-3 1 16,0-2-1-16,0-4 0 16,0-2 0-16,0-1-2 15,0-4-6-15,0-3-14 0,0-2-13 16,0-2-18-16,0 0-14 16,0 0-1-16,0-7-29 15,0-8-98-15</inkml:trace>
  <inkml:trace contextRef="#ctx0" brushRef="#br0" timeOffset="69671.6">22931 6145 286 0,'0'-12'86'0,"0"0"-38"16,9 4-4-16,3 0 4 15,3 1-9-15,2 4-12 16,1 3-11-16,1 0-3 0,-2 0-2 15,-2 10-2-15,-3 3-4 16,-3 2-4-16,-3-2-1 16,-2 4 1-16,-4-2-2 15,1 0 1-15,-1 1 0 0,-5-4 1 16,-5-1-1-16,-2-4 1 16,-1 0 0-16,-1 3 1 15,-1-6-2-15,1 1 1 16,2-2 0-16,-3-3 0 15,5 2-3-15,1-2-12 16,1 0-19-16,3 0-31 16,2 0-20-16,3-8-40 0</inkml:trace>
  <inkml:trace contextRef="#ctx0" brushRef="#br0" timeOffset="70062.12">23252 5952 306 0,'7'-11'110'0,"-4"4"-77"0,2 0 13 16,-2 3 21-16,1 2-18 15,-1 2-17-15,2 0-15 16,1 4-7-16,2 7 4 15,4 5 6-15,-2 5-1 16,3 2-4-16,-2 2-1 16,1 2 1-16,-1 3-4 0,0 3-3 15,-3-1-1-15,0-2-2 16,-4-1-1-16,-1-1-1 16,-3-1-2-16,0-6 0 0,0 3-1 15,-3-3 0-15,-7 1 0 16,0-5 1-16,-1 1 0 15,-4-2-1-15,2-3-3 16,-4-1-4-16,-1-3-9 16,2-1-15-16,-2-2-18 0,0-2-37 15,0-4-81-15</inkml:trace>
  <inkml:trace contextRef="#ctx0" brushRef="#br0" timeOffset="72046.19">16921 7531 316 0,'-3'-6'15'15,"0"-1"17"-15,3 3 14 16,0 1-3-16,0 1-13 15,0 2-7-15,0 0-11 16,0 0-8-16,0 7-3 16,6 6 8-16,1 7 3 15,0 1 6-15,0 5-3 0,0 5-3 16,1-4-2-16,-3 3-2 16,-2-1-3-16,-1-4 1 15,1-4-2-15,-1-5 2 16,0-2 0-16,-2-3 2 15,2-4 0-15,-2-1-1 16,0-3-1-16,0-3 0 0,0 2 2 16,1-2 5-16,4 0-3 15,0 0-2-15,2 0 0 16,5 0-4-16,1-2 0 0,5 0-4 16,2-1 0-16,2 1 1 15,-1-3-2-15,2 4-4 16,-1 0-16-16,-3-1-11 15,1 0-10-15,0 0-13 16,-4-2-24-16,-1-2-47 16,-3-5-141-16</inkml:trace>
  <inkml:trace contextRef="#ctx0" brushRef="#br0" timeOffset="72682.23">17576 7456 372 0,'0'-11'10'0,"0"-2"19"16,0 5 18-16,-7-2-18 16,-1 5-12-16,-1 0-11 0,-3 2-1 15,1 3-1-15,-1 0-2 16,-2 0-2-16,2 6 1 15,0 4-1-15,-1 2 1 16,4 2 1-16,4 2 1 16,2 2-2-16,3-2 2 0,0 2 0 15,3-2 0-15,8 2-1 16,2-4 2-16,-1 1-2 16,2 0-1-16,-1 0 0 15,-3 1-1-15,-3-2 0 16,0-2 0-16,-6 1 1 15,-1-2-1-15,0 0 0 0,-6-4 1 16,-1-2 0 0,-2-2 1-1,-1-1 0-15,2-2 0 0,1 0 2 16,2 0 2-16,3 0-1 0,2-5-2 16,0 0-1-16,0-1-1 15,0-1 0-15,7 2-1 16,0-1 1-16,1 3-2 0,-3 3 1 15,2 0 0-15,-2 0 1 16,2 5 0-16,-2 10 0 16,-2 2 3-16,-1 6 8 15,-2 4 11-15,0 3 0 16,0 3 2-16,2 2 6 16,-2-3-7-16,-2 0-2 0,0-3-8 15,2-4-4-15,0-6-2 16,0-6-3-16,4-2-2 15,4-6 0-15,3-5 0 16,2 0-3-16,3 0 0 16,2-2-13-16,0-6-27 0,1-4-35 15,3 0-42-15,-3-8-112 16</inkml:trace>
  <inkml:trace contextRef="#ctx0" brushRef="#br0" timeOffset="73292.95">17931 7654 482 0,'-3'-15'18'15,"3"3"7"-15,0 1 18 16,3 2-13-16,5 4-11 15,2 1-16-15,3 4 0 0,-2 0 1 16,3 4-4-16,1 10 1 16,-5 2-2-16,1 4 2 15,-3 3 0-15,-7 0-3 16,1-1 3-16,-2 0-1 16,0-3 0-16,-3-3 1 0,-4-4-2 15,0-1 2-15,0-7 0 16,2 3-1-16,3-4 2 15,1-1-2-15,1-2 2 16,0 0 3-16,1-3 0 16,5-6-4-16,2 0-1 15,4-6 0-15,-2 1 0 16,2-4 0-16,2 1-2 0,-4-5-1 16,-1 1-1-16,0-1 3 15,-3 1-1-15,-1 3 2 16,-3 2 0-16,-1 1 0 15,-1 5 0-15,0 3 1 0,0 3 2 16,0 3-1-16,0 1 2 16,-1 0-4-16,-3 8 0 15,1 6 0-15,-4 4 3 16,0 4 0-16,4 1 2 0,1 2-1 16,-1-3-2-16,3-3 0 15,0 1-2-15,0-4 1 16,0-2-7-16,8-3-12 15,6-4-11-15,-2-2-22 16,4-5-34-16,3 0-50 16,2 0-184-16</inkml:trace>
  <inkml:trace contextRef="#ctx0" brushRef="#br0" timeOffset="73949.05">18324 7596 379 0,'0'-8'50'16,"0"2"7"-16,0 3 3 16,0 1-14-16,-3 2-20 15,0 0-17-15,-1 5-6 16,-1 8 0-16,0 3 3 16,4 4 6-16,-3-1-3 0,4 2-1 15,0 1-2-15,4-2-6 16,7-6 2-16,-1 1-1 15,5-7 1-15,-1-1 0 16,6-3-3-16,-2-4 0 0,-2 0-2 16,2 0-1-16,-3-7 2 15,-1 1-1-15,-5-4 2 16,2-3 1-16,-6 1 1 16,0-5 0-16,-1 0 0 15,-3-1 0-15,-1 0-1 16,0 0 0-16,3 4 1 0,-1 4 0 15,-2 2 3-15,0 3 0 16,0 5 4-16,0 0-3 16,0 7-5-16,0 7 1 15,-5 2 5-15,4 7 6 16,-3 3 2-16,1 0-4 0,1 5 1 16,0-3-1-16,2 2 0 15,-2 1 0-15,2-1-4 16,0-3-3-16,0-1 0 15,-1-4-2-15,-3-1 1 16,1-5-2-16,-2-1 1 0,-2-6-1 16,2 1 2-16,-4-4-1 15,2-4 1-15,0-3 1 16,0 1-2-16,-2 0 2 16,2-8-1-16,3-5-1 15,0-1 0-15,4-4 0 0,0-2 0 16,0-2-1-16,3 2 0 15,5-2-4-15,3 1-1 16,0 0-5-16,3 0-5 16,3 4-8-16,-3 1-9 15,0-1-13-15,0 2-22 16,0-3-38-16,0-2-43 0</inkml:trace>
  <inkml:trace contextRef="#ctx0" brushRef="#br0" timeOffset="74152.14">18667 7424 393 0,'2'-7'30'0,"-2"-1"24"0,0 8 7 16,0 0-38-16,0 11-19 16,-5 1 6-16,0 8 2 15,-2 2-5-15,0-1-6 0,1 2 0 16,0 4-19-16,5-4-41 15,-1-5-50-15,2-3-132 16</inkml:trace>
  <inkml:trace contextRef="#ctx0" brushRef="#br0" timeOffset="74745.34">18862 7393 338 0,'9'-16'98'16,"-1"0"-92"-16,1 2 5 15,1 5 27-15,-2 2 2 16,1 3-23-16,1 4-12 16,-2 2-2-16,-1 9-2 15,-1 1-2-15,-1 8 2 0,-2 1-1 16,-2 0 0-16,-1 1 1 15,0-1 2 1,0 3 1-16,0-3 3 16,0-1 5-16,0 3-2 15,0-5-3-15,0-2-3 0,0 0 0 0,9-2-1 16,0-5-1-16,2 0 2 16,3-5-2-16,0-3 1 15,1-1-1-15,-3 0 0 16,-1-3-1-16,-2-6 0 15,-4 2 1-15,-1-2-1 0,-3 0 2 16,-1 2-2 0,0 1 0-16,-1 5 0 0,-6 1-2 15,0 0-1-15,-2 8 1 16,-1 9 3-16,2 1 1 16,1 3 1-16,-1 2 2 15,1 4 3-15,2 2 3 0,3 1 5 16,0 4-2-16,1-2 5 15,1 0 0-15,-2-1-12 16,0-2-3-16,-1-5-1 16,-5-3-1-16,1-1-2 15,0-7 3-15,-5 0-2 16,-2-4 3-16,2-6 0 0,-3-1 0 16,1-2-3-16,1-2 0 15,-1-10-5-15,2-6-35 16,1-9-60-16,4-7-148 0</inkml:trace>
  <inkml:trace contextRef="#ctx0" brushRef="#br0" timeOffset="75292.1">19641 7571 338 0,'-7'0'25'0,"4"0"8"16,3 0 19-16,0 0-18 16,0 0-9-16,10 0-12 15,4 0-3-15,3 0 3 16,3 0-6-16,2 0-5 15,0-1-2-15,-2 1-1 16,1 0-32-16,-6 1-29 0,-3-1-58 16,-3 0-107-16</inkml:trace>
  <inkml:trace contextRef="#ctx0" brushRef="#br0" timeOffset="75479.57">19711 7681 311 0,'-12'7'80'0,"5"-6"-33"16,2 1 7-16,2-2-2 16,3 0-12-16,1 0-14 15,13 0-12-15,3 0-8 0,3-2-5 16,9-1 0-16,5-1-26 16,2-1-35-16,1-2-42 15,2-2-145-15</inkml:trace>
  <inkml:trace contextRef="#ctx0" brushRef="#br0" timeOffset="75713.86">20343 7595 431 0,'-8'0'55'15,"5"0"-20"-15,3 0-6 16,0 0-8-16,5 0-5 16,10-2-4-16,5 0-9 15,3 0-3-15,7 1-1 0,4-1-12 16,5 2-23-16,-2-4-27 16,1 1-61-16,1-2-174 15</inkml:trace>
  <inkml:trace contextRef="#ctx0" brushRef="#br0" timeOffset="76355.27">20957 7522 402 0,'2'-6'43'16,"-2"-3"-10"-16,0 4 15 15,0-2-16-15,0 0-16 16,0 1-11-16,-6-1 2 15,-1 2 2-15,-3-1-7 16,-4 3-2-16,1 1 1 0,-3 2-1 16,1-2 0-16,-1 2 0 15,1 0 1-15,2 9-1 16,-1 0 1-16,6 2 2 16,1 5 1-16,1 0-1 15,4 2 3-15,2 2-3 0,0-2 0 16,2-3 0-16,6 2-1 15,-2-3-1-15,5-3 0 16,2-4 0-16,-1-2 0 16,3-3 1-16,-1-2 2 15,3 0 0-15,-3-2-2 16,-1-7 0-16,1-1-1 0,0-1 1 16,-5-4 0-16,-2-1 0 15,0 0 1-15,-3-1-1 16,-1-3-1-16,2-2 1 15,-4 3-2-15,-1-1 1 16,0 1-1-16,0-1 0 0,0 2 0 16,0 0 0-16,-1 4-1 15,-4 2 1-15,2 2 0 16,1 4 0-16,0 4 0 16,0 0 1-16,2 2 0 15,0 0 1-15,0 7-3 0,0 6-2 16,0 4 4-16,0 6 3 15,0 1 4 1,0 4-1-16,2-1-2 16,2 1-2-16,-1 1-2 0,2-1 0 15,-4-3 0-15,1 0 1 0,1-1-14 16,-1-8-17-16,0 0-16 16,1-4-25-16,-1-5-42 15,2-3-97-15</inkml:trace>
  <inkml:trace contextRef="#ctx0" brushRef="#br0" timeOffset="76636.45">20776 7757 393 0,'-15'4'50'0,"8"-4"-13"16,2 0 15-16,3 2-12 15,2-2-4-15,0 1-17 16,7 3-7-16,12-2 9 16,3-1 10-16,10-1-13 15,5 0-9-15,4 0-3 0,5 0 3 16,-2-3-1-16,-5-2-3 16,-5-1-4-16,-7 1-1 15,-8 3-1-15,-11 0-13 16,-6 2-25-16,-2 0-41 0,-9 0-56 15,-6 0-130-15</inkml:trace>
  <inkml:trace contextRef="#ctx0" brushRef="#br0" timeOffset="77526.89">20768 8192 220 0,'0'0'65'0,"0"0"-11"15,0-2-17-15,0-3 0 16,0-2-9-16,0 0-5 15,0 0-2-15,-5-3-3 16,-2 0-7-16,-2 2 1 16,-2 0-4-16,-1 1-1 0,1 1-2 15,-4 5-2-15,1 1 1 16,1 0 0-16,-1 1 1 16,1 6 1-16,1 4 0 15,3 2 0-15,2 1 0 16,1 2-4-16,4 2 4 15,2 0-4-15,0-2 2 0,0-2-2 16,4 1 0-16,7-3-1 16,-2-5 1-16,3-1 1 15,1-5 3-15,1-1 2 0,1 2-2 16,1-4 1-16,0-5 0 16,-2-2-2-16,3-4 0 15,-5 1 1-15,3 0-2 16,-6-1 0-16,-1-3-1 15,-2-2 0-15,-2-1-2 16,0-5 0-16,-3 1 0 16,1-2-1-16,-2 0 0 0,0 0 0 15,0 3 0-15,0 2-1 16,0 2 0-16,-2 7 0 16,1 2 2-16,-1 5-2 15,0 3 1-15,2 1 1 0,-2 0-3 16,0 11 0-16,-2 1 1 15,2 6 1-15,-1-1 0 16,1 7 1-16,2-1 2 16,0 1-1-16,0 2 2 15,0-2-1-15,0 0-2 0,5-4 1 16,1-1 0-16,2-1-1 16,0-3 0-16,1-1-1 15,4-3 1-15,-1-3-3 16,5-1-11-16,-1-3-8 15,0-3-9-15,0-1-22 16,2 0-21-16,0-3-34 0,-2-9-104 16</inkml:trace>
  <inkml:trace contextRef="#ctx0" brushRef="#br0" timeOffset="77886.07">21072 8002 14 0,'1'-12'363'0,"-1"4"-306"16,0 0 0-16,0 2 7 16,0 2-23-16,0 4-7 15,0 0-16-15,0 0-13 0,0 11-8 16,-1 4 6-16,-3 7 11 16,2 2 8-16,1 5-6 15,-1 2-2-15,2 1 0 16,0-2-3-16,0 1-2 15,0-5-5-15,5 1-2 0,-1-4 0 16,2-1-1 0,-1-5-1-16,0 1 1 15,1-7 0-15,-1 0-1 16,-2-2-4-16,-1-6-8 16,0-1-12-16,-1 0-10 0,-1-2 0 0,3 0-1 15,-3 0 1-15,0-7-22 16,0-4-11-16,0-4-25 15,0-4-59-15</inkml:trace>
  <inkml:trace contextRef="#ctx0" brushRef="#br0" timeOffset="78162.32">21095 8121 307 0,'-1'-11'35'0,"1"1"12"15,0-1 14-15,0 5-8 16,5-1-15-16,3 5-12 15,7-3-10-15,2 5-2 16,-1 0-2-16,0 0 1 16,2 9-8-16,-4 2-3 15,-1 3 0-15,-5-2-1 0,-2 3 0 16,-6-3-1-16,0 0 0 16,0-1-1-16,-13-2 1 15,1 0 0-15,-3-2 3 16,-4-1-1-16,1-3-2 15,-1-1 1-15,2-2-12 16,0 0-47-16,7-5-59 0,3-11-161 16</inkml:trace>
  <inkml:trace contextRef="#ctx0" brushRef="#br0" timeOffset="78709.03">21842 7281 380 0,'0'-11'17'0,"-2"0"9"15,-6 4 19-15,-1 4-2 16,-1 3-16-16,-2 0-6 16,0 10-8-16,-1 14 9 0,-3 4-7 15,-1 10-1-15,2 8 8 16,0 8 0-16,-2 6 1 16,2 5-5-16,1 2-3 15,1 3-4-15,4-3-3 16,5 0 0-16,4-5-3 15,4-5-1-15,10-4 2 0,8-6 1 16,5-7-6 0,1-5 0-16,7-9-1 0,2-5-5 15,0-8-16-15,4-4-19 16,-7-7-23-16,-2-2-35 16,-8-7-59-16,-4-11-109 0</inkml:trace>
  <inkml:trace contextRef="#ctx0" brushRef="#br0" timeOffset="79068.33">22254 7432 409 0,'0'-12'1'0,"-4"1"25"0,4 3 26 15,0 0 2-15,0 5-14 16,0 3-14-16,0 0-15 16,0 9-13-16,0 5 6 15,4 5 3-15,-1 6 4 16,1 4 3-16,-1 1-5 0,1 3 1 16,-2-1 1-16,-1 0-5 15,1-6-1-15,0 1-3 16,-1-2-1-16,4-3 1 15,-5-3-2-15,0-3-1 16,0-3-6-16,0 0-17 16,0-5-8-16,0-1-22 15,0-1-16-15,0-5-9 0,0-1-23 16,0 0-19-16</inkml:trace>
  <inkml:trace contextRef="#ctx0" brushRef="#br0" timeOffset="79356.48">22284 7557 229 0,'4'-12'104'0,"1"-2"-66"15,4 1-4-15,2 4 6 16,3 2-5-16,3 2-10 0,0 3-11 16,1 2-3-16,0 0-5 15,-2 9-1-15,-3 3-2 16,-2 3-2-16,-4 1-1 15,-3-2 1-15,-4 0-1 16,0 0 1-16,0 1 0 0,-9-6 0 16,-4 2 3-16,-1-4 4 0,-3 0-1 15,0-2-2-15,0-2-4 16,1 1 0-16,2 0-2 16,3-2-7-16,6-1-30 15,1 1-23-15,4-2-37 0,0 0-103 16</inkml:trace>
  <inkml:trace contextRef="#ctx0" brushRef="#br0" timeOffset="79668.92">22660 7447 409 0,'0'-9'36'0,"0"2"5"16,0 3 5-16,0 1-3 0,0 1-11 16,3 2-15-16,4 0-14 15,0 7-3-15,3 2 2 16,2 7 1-16,1-2 0 16,1 2-2-16,-2-1 1 15,3-1-2-15,-3-2 0 0,-1-1 1 16,0-2-4-16,-2 0-14 15,2-4-13-15,-2-1-21 16,1-1-16-16,2-3-11 16,-4 0-24-16,1-3-44 15</inkml:trace>
  <inkml:trace contextRef="#ctx0" brushRef="#br0" timeOffset="80090.69">22904 7457 166 0,'3'-14'61'0,"1"3"4"16,-3 3 8-16,1 1-14 15,-2 3-13-15,0 4-16 16,0 0-16-16,0 0-11 0,-5 1-4 16,-2 9 2-16,0 0-3 15,-4 3 3-15,4 1 0 16,0-1-2-16,2-3-3 16,0 1-7-16,2-4 0 0,1-2 0 15,0 1 1-15,2-5 4 16,0 1 5-1,0-2 1-15,0 0 2 0,0 0 1 16,0 0 11-16,0 0 1 16,0 2 5-16,0 4-4 0,2 2-7 15,0 5-3-15,3 3 8 16,1 4 7-16,-4 3-4 16,1 0-1-1,-1-4-4-15,-2 1-1 0,0 0-4 16,0-4-2-16,0-4-1 15,0-1-3-15,0-2 0 16,0-4 0-16,0 1 2 0,0-5-3 16,0-1 0-16,0 2-6 15,2-2-13-15,5 0-3 16,1-2-17-16,4-6-39 0,3-6-40 16,6-7-182-16</inkml:trace>
  <inkml:trace contextRef="#ctx0" brushRef="#br0" timeOffset="80423.65">23223 7399 421 0,'2'-6'10'0,"-2"3"16"15,0-5 19-15,0 3-12 16,0 5-12-16,-5 0-11 15,-4 0 0-15,-1 2 2 0,-4 9 3 16,2 1-3-16,-1 8 0 0,1 3 2 16,0 4 6-16,4 2-1 15,1 2-5-15,0 3-4 16,5-2-2-16,2-1-2 16,0-3-2-16,0-1 0 15,5-4-3-15,4-3 0 0,1-2 1 16,4-9-1-16,-1 5-6 15,4-8-14-15,-3-3-21 16,4-2-18-16,-2-1-30 16,1 0-29-16,-2-8-89 15</inkml:trace>
  <inkml:trace contextRef="#ctx0" brushRef="#br0" timeOffset="80790.09">23440 7422 403 0,'0'-9'16'0,"0"3"29"15,0 5 13-15,0 1-9 16,0 1-30-16,0 10-15 16,0 7 11-16,0 5 9 15,-1 2 1-15,1 2 2 16,0 3-7-16,0 3-6 0,0-1-6 15,0-2 0-15,0-2-1 16,0 1-4-16,1-2 0 16,1-4-2-16,0-5 1 15,-1-1-1-15,-1-3-1 0,0-4 1 16,0-1-1-16,0-2-3 16,0-1-5-16,0-3-8 15,0-2-11-15,0 1-15 16,0-2-3-16,0 0-4 15,0 0 0-15,0-6-23 0,0-5-36 16,0-6-80 0</inkml:trace>
  <inkml:trace contextRef="#ctx0" brushRef="#br0" timeOffset="81098.95">23467 7574 119 0,'2'-13'209'0,"3"4"-159"16,1-2 8-16,1 4 1 31,0 2-12-31,4 3-14 16,0 0-14-16,1 2-5 0,2 0-2 15,-4 0-4-15,0 7-2 16,-3 2-2-16,1 2-3 16,-1 1 0-16,-5 3 0 15,1 1-1-15,-3 0 2 0,0-2-2 16,-1 0 0-16,-6-3 0 15,-5 0 0-15,2-1 0 16,-2-2 1-16,-3-1 0 16,-1-4 1-16,1 1-2 15,3-2-1-15,-1-2-13 0,6 0-10 16,4 0-25-16,3 0-21 16,0-9-37-16,3-6-145 15</inkml:trace>
  <inkml:trace contextRef="#ctx0" brushRef="#br0" timeOffset="81438.81">23712 7361 167 0,'3'-4'203'0,"1"-2"-181"0,-1 0 27 16,2 2 13-16,-4 4-12 0,3 0-18 15,-1 4-21-15,1 7-7 16,1 5 9-16,2 3 9 16,1 7 3-16,2-2-4 15,-1 5-1-15,1 0-5 16,-3 3 0 0,-1 3-2-16,-2 0-5 0,-1-2 0 15,-3-1-1-15,0-2-5 16,0-1 0-16,-7-8-1 0,1-1 0 0,-6-4 0 15,3-2-1-15,-3-6-5 0,1 4-13 16,-1-4-23-16,-3-7-40 16,3-1-57-16,3 0-194 15</inkml:trace>
  <inkml:trace contextRef="#ctx0" brushRef="#br0" timeOffset="82199.2">24124 7165 325 0,'-2'-2'29'0,"2"-2"21"16,0 4 14-16,0 0-18 15,0 0-21-15,0 4-13 16,8 10 7-16,1 2 6 0,3 8-6 15,0 6-3-15,2 2 3 16,-1 4-1-16,-3-2 2 16,2 5-3-16,-2 2-6 15,-1 2 0-15,-2-1-4 0,-4 3 5 16,-1 0-6-16,-2-3 2 16,0 1 0-1,-2-4 0-15,-5-3 0 0,0-2-1 16,-1-7-1-16,0 0 0 15,-3-8-2-15,2-2-1 16,2-3 0-16,1-6-2 0,1 0 1 16,0-5-2-16,0 1 0 15,-2-4-13-15,-3 0-30 16,-2-4-56-16,-3-14-163 16</inkml:trace>
  <inkml:trace contextRef="#ctx0" brushRef="#br0" timeOffset="84660.32">19163 8897 267 0,'-5'0'26'0,"-1"-4"26"0,6 1-12 15,-1 0 1-15,1 3-12 16,0-2-14-16,0 2 0 16,0-3 1-16,3 3 0 15,2 0 2-15,1 0 3 0,5 0 0 16,-1 0 0-16,4-1-3 16,-1-3-6-16,6 1-6 15,-4-1-4-15,4 1 0 16,-3-3-2-16,2 3-1 15,-4 1-8-15,-1 0-23 16,-3 2-27-16,-3 0-29 16,-3 0-31-16,-4 0-100 15</inkml:trace>
  <inkml:trace contextRef="#ctx0" brushRef="#br0" timeOffset="84925.87">19185 8960 334 0,'-9'1'30'0,"4"-1"10"15,0 0 14-15,5 0-17 16,0 0-4-16,5 0-19 16,7 0 13-16,2 0 1 15,4 0-14-15,2 0 0 0,3 0-2 16,-1 0 3-16,0 0-1 15,-2-1-7-15,-3-2-5 16,0 3-3-16,-5-1 3 16,-2 1-4-16,0 0-28 15,-3 0-34-15,-5 0-57 16,-1-2-201-16</inkml:trace>
  <inkml:trace contextRef="#ctx0" brushRef="#br0" timeOffset="86003.82">20131 9050 275 0,'-5'0'41'0,"3"0"11"16,-2 0 17-16,4 0-25 15,0 0-11-15,4 0-10 16,5 0-9-16,5 0 3 15,4 0-2-15,6 0 0 0,3-3-1 16,-1 1-4-16,1-1-2 16,-2-1-1-16,-1 2-5 15,-5 0 0-15,-1 2 0 16,-7-2-2-16,-1 2 0 16,-3 0-2-16,-6 0 0 0,1 0-15 15,-2 0-15-15,0 0-8 16,-2 2-15-16,-5-2-34 15,0 0-81-15</inkml:trace>
  <inkml:trace contextRef="#ctx0" brushRef="#br0" timeOffset="86581.81">20745 8869 342 0,'-5'-6'21'0,"-1"1"17"16,3-1 18-16,3 6-21 0,0 0-10 15,0 4-17-15,0 9-3 16,0 5 11-16,0 2 10 16,1 7 3-16,6 4-5 15,-1 1-10-15,1 3 2 16,0 0-1-16,0-2-3 0,0 1-3 16,-4-2-4-16,0-2 2 15,-1-5-4-15,-2-2 2 16,0-4-3-16,0-1 0 15,0-6-1-15,0-4-1 16,0-2 1-16,0-2-1 16,0-2 0-16,0-2-5 15,0 0-10-15,0 0-11 0,0 0-1 16,0-2-4-16,0-5-37 16,0-4-18-16,0-7-29 15,0-1-74-15</inkml:trace>
  <inkml:trace contextRef="#ctx0" brushRef="#br0" timeOffset="86887.66">20752 9006 361 0,'0'-11'18'15,"0"2"21"-15,7 2 11 32,8 2-14-32,-3 3-12 0,7 2-9 0,-2 0-5 15,3 3 1-15,-4 6-5 16,2 4-1-16,-4 0-3 31,-4 1-1-31,-5 0-1 0,-1-2 1 16,-4 1-1-16,0-2 1 15,-6 1 1-15,-4-5 3 16,-3 2 2-16,-1-1 1 16,-3-4-4-16,2 2-2 0,0-2 0 0,3 1-2 15,0-3 0-15,3-1-6 16,6-1-27-16,3 0-27 15,0-1-22-15,2-12-104 16</inkml:trace>
  <inkml:trace contextRef="#ctx1" brushRef="#br0" timeOffset="85805.63">22314 143 0</inkml:trace>
  <inkml:trace contextRef="#ctx0" brushRef="#br0" timeOffset="87179.56">21246 8924 336 0,'0'0'129'16,"0"-4"-108"-16,5 2 12 15,2 2 5-15,3 0-13 16,-1 2-9-16,5 7-7 0,1 4 1 16,-2-1-2-16,4 2-2 31,-3 2-2-31,1-1-2 15,-1-3-2-15,1 2 1 0,-7-5-1 16,3-1-6-16,0-1-14 16,0-4-17-16,-4-3-25 15,2 0-27-15,-2 0-56 16</inkml:trace>
  <inkml:trace contextRef="#ctx0" brushRef="#br0" timeOffset="87639.39">21518 8925 268 0,'0'-3'58'16,"0"-9"7"-16,0 8 7 16,0 2-19-16,-4 2-21 0,-1 0-16 15,-1 2-11-15,-1 7-2 16,0 3-1-16,2 3 1 16,-3 0-2-16,2 2 0 15,3-3-1-15,-1 0 0 16,3-3 0-16,-3 0-4 15,4-4-3-15,-2-4-2 0,2-1 2 16,0 0 6-16,0-2 1 16,0 0 2-16,0 0 1 15,0 0-1-15,0 0 2 16,0 0 4-16,0 0 0 16,0 4 0-16,0 1-2 0,0 4-3 15,0 3 8-15,-1 4 5 16,1 4 0-16,0-2-1 15,0 2-2-15,0-1-2 16,0-1-2-16,0-1-1 16,0-2-5-16,0-4 1 15,0 1-2-15,0-3-2 16,-2 0 0-16,2-5 1 0,0 1-2 16,-2-3-12-16,2-1-12 15,0-1-3-15,0 0 4 16,2-7-3-16,5-4-43 0,3-6-31 15,4-6-74-15</inkml:trace>
  <inkml:trace contextRef="#ctx0" brushRef="#br0" timeOffset="87856.31">21709 8769 411 0,'4'-11'19'16,"-4"9"13"-16,0 2-1 16,0 0-18-16,0 11-2 15,-4 5-5-15,1 3-1 0,1 3-5 16,-1 1 1-16,3-1-1 16,0-3-27-16,0-3-32 15,0-3-60-15,0-6-167 16</inkml:trace>
  <inkml:trace contextRef="#ctx0" brushRef="#br0" timeOffset="88215.6">22017 8835 411 0,'0'-15'11'15,"0"6"23"-15,0 4 16 16,-7 3-13-16,0 2-13 16,-3 0-13-16,0 4 5 0,-5 8 0 15,1 8-2-15,0 3 1 16,-1 4 4-16,-1 3 2 16,5 2-6-16,0 2-4 15,6 2-3-15,2 2 1 16,3-1 0-16,0-3 1 15,0-1-6-15,7-3-1 16,0-2-1-16,5-4-1 0,-2-2 0 16,2-4-1-16,-2-3-8 15,0-3-14-15,0-3-22 16,-1-2-7-16,1-5-13 16,-3-2-36-16,3 0-76 0</inkml:trace>
  <inkml:trace contextRef="#ctx0" brushRef="#br0" timeOffset="88563.96">22164 8925 402 0,'0'-10'19'0,"0"-1"24"15,0 7 14-15,0 1-4 16,0 3-13-16,0 2-25 15,2 10-13-15,-1 6 11 16,3 5 7-16,-2 4 5 16,-2 4-5-16,1 2-3 0,-1 1-5 15,0 0-4-15,0-2-3 16,0-3-3-16,0-1-1 16,0-3 0-16,0-6-1 15,0-2 2-15,0-3-3 16,0-3 0-16,0-4-9 0,0-2-11 15,2-2-9-15,0 0-9 16,-2-3 0-16,0 0 1 16,0-4-19-16,0-7-13 15,0 0-15-15,0-7-10 0,0-2-24 16</inkml:trace>
  <inkml:trace contextRef="#ctx0" brushRef="#br0" timeOffset="88865.42">22178 9060 272 0,'0'-15'76'0,"-2"2"-25"16,7 5 14-16,7-1-15 0,2 5-16 16,1-1-11-16,2 5-4 15,0 0-1-15,0 0-3 16,-2 7-4-16,-3 4-4 16,-1 3-2-16,-4 0-1 31,-1 1-2-31,-3 2-1 0,-3-1-1 15,0-2 0-15,-3 1 1 16,-6-1 1-16,-2-5-2 16,-2 0 2-16,-2-2 0 0,2-3-2 15,-1-1 0-15,0-1 0 16,2-2-11-16,3 0-13 16,0 0-7-16,4 0-21 0,3-9-12 15,2-2-35-15,0-1-69 16</inkml:trace>
  <inkml:trace contextRef="#ctx0" brushRef="#br0" timeOffset="89130.98">22361 8879 357 0,'12'-2'29'0,"-2"-10"21"15,2 10 13-15,1 2-4 16,-1 0-20-16,2 12-13 15,-4 6 0-15,0 2 3 16,2 5-1-16,-5 0-7 16,-2 4 1-16,-1 3-4 0,-3 0-6 15,-1 1-4-15,0-4-3 16,0-2-3-16,0-3 0 16,-5 1-2-16,2-6 1 15,-4-1-1-15,3-3-1 0,-4-1-14 16,-2-2-17-16,-2-2-13 15,-5-6-53-15,0-4-82 16</inkml:trace>
  <inkml:trace contextRef="#ctx0" brushRef="#br0" timeOffset="89630.87">23019 9054 370 0,'-11'-7'39'16,"2"-1"14"-16,5 3 5 16,3 2-17-16,1-1-8 15,3 1-17-15,11-1-8 0,6 2 1 16,2-1-1-16,5 1 0 16,-1 0-6-16,-2 1 0 15,-1 1-3-15,-3 0-17 16,-6 0-22-16,-3 0-30 15,-5 0-49-15,-6-3-97 0</inkml:trace>
  <inkml:trace contextRef="#ctx0" brushRef="#br0" timeOffset="89896.43">23112 8927 93 0,'-4'-7'268'0,"2"2"-235"15,0 1 13-15,2 3 4 16,0 1-15-16,0 0-12 16,0 3-20-16,0 9 3 15,4 5 6-15,2 2 2 0,-4 6-1 16,1 0-6-16,-1 0-2 16,-2 0-2-16,2-5-2 15,-2-1 0-15,0-3 0 16,0-1-2-16,0-4-13 15,0-3-22-15,3-4-23 0,1-2-27 16,1-2-47-16,5 0-125 16</inkml:trace>
  <inkml:trace contextRef="#ctx0" brushRef="#br0" timeOffset="90177.62">23518 8854 434 0,'9'-5'44'15,"6"-2"-6"-15,-5 2 2 0,4 5-10 16,-3 0-8-16,3 6-11 16,-2 5 1-16,0 2-4 15,-2 1-2-15,0 2-3 16,0-2-2-16,-1-1 0 0,-2 0-1 15,1-3-3-15,-1-1-17 16,-2-4-13-16,2 1-16 16,1-3-20-16,-1-3-22 15,0 0-58-15</inkml:trace>
  <inkml:trace contextRef="#ctx0" brushRef="#br0" timeOffset="90608.84">23796 8829 314 0,'5'-2'73'0,"-3"-10"-15"16,-2 8-6-16,0 3-14 16,0 1-25-16,-2 0-12 15,-4 10 0-15,-1-1-2 0,-5 5 2 16,0-1-2-16,1 1-1 16,0 1-17-16,2-5-10 15,3-1-2-15,-2-2-5 16,2 0 3-16,3-1 4 0,1-3 3 15,2-3 8-15,-2 2 13 16,2-2 5-16,0 0 4 16,0 0 20-16,0 0 11 31,0 2 0-31,0-1-5 0,0 5-11 0,0 1-9 16,2 5 8-16,3 3 7 15,1 1-2-15,-5 3 0 16,3 3-5-16,0-2-2 0,-4-2-4 15,2 1-3-15,-2-5-2 16,2 0-4-16,-2-1-1 16,0-2-1-16,0-2-1 15,1-4 1-15,-1 0-1 16,0-5-2-16,2 3-14 0,2-3-8 16,1 0-15-16,2-10-33 15,3-4-42-15,5-4-149 16</inkml:trace>
  <inkml:trace contextRef="#ctx0" brushRef="#br0" timeOffset="90921.54">24134 8769 467 0,'3'-8'3'0,"-3"3"27"15,0-2 9-15,0 7-4 0,-3 0-21 16,-4 7-8-16,-3 6-1 16,2 6 10-16,-5 6 2 15,2 0 0-15,1 6-3 0,3-1 0 16,-1-2-2-16,2 1-4 16,6-1-3-1,0 1-1-15,0-3-1 16,7-1-1-16,7-3 0 0,-4-1-1 15,7-4-7-15,-3-5-22 16,0-3-22-16,0-5-31 16,1-4-41-16,-1 1-126 0</inkml:trace>
  <inkml:trace contextRef="#ctx0" brushRef="#br0" timeOffset="91253.65">24399 8802 443 0,'5'-2'25'0,"-4"-11"28"16,-1 9 13-16,0 4-34 16,0 7-20-1,0 9 0-15,0 5 19 0,0 6 0 16,0 1-13-16,0 1-5 0,0 2-1 0,0-1-3 15,2-2-2-15,1 3 1 16,-1-2-4-16,3-3-2 16,-3-1-1-16,2 0 0 15,-3-4 0-15,-1-3-1 16,0-3 0-16,0 1-2 16,0-8-10-16,0-1-14 0,0-1-15 15,0-4-25-15,0-2-12 16,0 0-23-16,0-2-47 15</inkml:trace>
  <inkml:trace contextRef="#ctx0" brushRef="#br0" timeOffset="91543.36">24464 8954 228 0,'4'-9'151'15,"1"1"-96"-15,2 0 2 16,0 4-3-16,5 3-18 15,0 1-14-15,-2 0-10 16,3 3 0-16,0 7-3 16,0 2-1-16,-5 0-5 0,-2 2 0 15,-3-1-3-15,-3 3 0 16,0-2 0-16,-2-1 1 16,-5-2 0-16,-1-1-1 15,-5-2 0-15,0-1 1 16,0-2-1-16,3-3 1 15,-2 1-5-15,-2-3-11 0,6 0-15 16,-3 0-30 0,7 0-30-1,0-5-64-15</inkml:trace>
  <inkml:trace contextRef="#ctx0" brushRef="#br0" timeOffset="91894.59">24663 8743 391 0,'6'-1'35'16,"2"-10"11"-16,-1 9 18 16,-1 2-18-16,0 0-19 15,1 8-12-15,0 5 6 16,4 6 4-16,-2 2-1 0,-2 0-3 15,1 5-4-15,-1-2 0 16,0 2-5-16,-2-3-3 16,-2 1-2-16,3-1 0 15,-2 1 1-15,-4-1-4 16,0 0 0-16,0-1-2 16,-10-1-2-16,2 1 1 0,-5-1-1 15,-3 0 0-15,-4-1-4 31,-5-2-21-31,-4 0-27 0,-5-2-47 16,-6-8-95-16</inkml:trace>
  <inkml:trace contextRef="#ctx0" brushRef="#br0" timeOffset="93627.33">16942 10186 283 0,'0'-12'49'0,"0"3"3"16,0 0 3-16,0 2-15 15,0 2-11-15,0 3-9 0,0-2 2 16,0 4-3-16,0 0-12 15,0 9-6-15,1 7 1 16,1 6 6-16,0 4 10 16,-2 5-3-16,0 1-5 0,0 0-1 15,0-2 0-15,0-1-2 16,0-2-1-16,0-4 1 16,0-3 2-16,0-5-1 15,0-2 1-15,0-2-2 0,6-5-1 16,3 0 1-16,-1-2 2 15,6-2 1-15,1-2 0 0,5 1-2 16,4-1-4-16,-3 0-2 16,6 0 0-16,-4 0-1 15,-1-1-1-15,-3-1 0 16,-2 0-1-16,-5 0-7 16,-3 1-9-16,-1-1-12 15,-3 2-24-15,-3-4-26 16,1-1-36-16,1-6-88 0</inkml:trace>
  <inkml:trace contextRef="#ctx0" brushRef="#br0" timeOffset="94283.95">17498 10079 424 0,'10'-16'5'16,"-5"-3"3"-16,0 3 28 16,2 3 6-16,-5 3-12 0,-2 0-17 15,0 4-9-15,0 2-1 16,-2 0-1-16,-10 2-2 16,-3 2-1-16,0 0-1 15,-5 8 1-15,2 0 0 16,0 3 0-16,1-2 1 15,8 5 0-15,1 1-2 0,6 1 0 0,2 3 2 16,5 1 0-16,4 0 0 16,8-1 0-16,0 1 1 15,0-2-2-15,-2 0 2 0,-2-2 0 16,-4 0-1-16,-4-2 0 16,-3-1-1-16,-2-3-1 15,0 0-2-15,-5-2 2 16,-4-3 2-16,0 1 1 0,-2-6-1 15,2 1 0-15,2-1 1 16,-1 0 0-16,3 0 1 16,3 0 1-16,-1-5-2 15,3 2 1-15,0-3-1 16,0 5 0-16,7-1-1 16,1 2 0-16,1 0 1 0,-1 3 2 15,1 6 0-15,-1 8 1 16,-3 2 2-16,0 6 8 15,-3 1 2-15,-2 4 3 16,0-2 7-16,0 2 6 16,0-1-4-16,0-1-5 0,-2 1-2 15,2-3-7 1,0-4-5 0,0-4-4-16,2-3-2 15,3-3-1-15,5-5 0 0,-3-2 0 16,5-4-1-16,0-1 1 0,1-1-7 0,-2-7-13 15,2-8-26-15,-4 1-30 16,-4-8-53-16,-2-4-166 16</inkml:trace>
  <inkml:trace contextRef="#ctx0" brushRef="#br0" timeOffset="95080.63">17919 10308 394 0,'-4'-12'21'0,"-4"-8"27"16,5 7 7-16,3 1-17 16,4 1-18-16,7 4-9 0,4 0-3 15,0 5-2-15,1 2-3 16,2 0-3-16,-1 12-1 16,-3 7-1-16,-4 4 1 0,2 2 1 15,-7 1-1-15,-2 0 1 16,-3-3-1-16,0-4-3 15,0-3 4-15,-7-5-2 16,2-2 2-16,-1-4 0 16,3-1 2-16,1-3 1 0,0-1 4 15,2 0 6-15,0-1-1 16,0-6-9 0,5-3 0-16,2 0-3 0,1-5 1 15,4 0 0-15,-2-3-1 16,1-2 1-16,-5 1-1 15,1-3 0-15,0 2 1 16,-4 1-1-16,-1 5 2 0,-2-1-2 16,0 5 0-16,0 3 2 15,0 1-2-15,0 4-2 16,-2 2 1-16,-1 0 0 16,-4 2 0-16,4 9 0 0,-2 3 1 15,1 6 2-15,1 1 2 16,1 4 1-16,2 0-1 15,0 0 0-15,0 0 0 16,7-4-4-16,2-1 0 16,4-4-4-16,2-2-20 15,4-3-23-15,4-4-33 0,0-5-44 16,2-2-143-16</inkml:trace>
  <inkml:trace contextRef="#ctx0" brushRef="#br0" timeOffset="95732.01">18414 10253 363 0,'0'-10'35'0,"0"2"23"16,0-1-11-16,0 6-5 0,0 1-8 16,0 2-11-16,0 0-12 15,2 3-8-15,0 9-5 16,-2 5 4-16,2 3 6 15,1 0 1-15,1 5-2 16,2-3-1-16,-1-1-4 16,4-3-1-1,-2-1-1-15,4-7 1 0,1-3 0 16,3-2 1-16,2-5 0 16,2 0 3-16,-2 0-4 15,3-8 0-15,-1-3 1 0,-5-3-1 16,-2-3 1-16,-1 2 0 15,-6-2-1-15,1-1 1 16,-3 1 3-16,1 1 2 16,-4 1-1-16,0 6-2 0,0 1 2 15,0 4-1-15,0 2 0 16,0 1-3-16,0 1-1 16,0 0-3-16,0 10-2 15,0 4 1-15,-2 6 4 16,0 3 2-16,0 6 0 0,1 1 4 15,1 3 1-15,-2 0-3 16,2 1 0-16,2-1 2 16,-2 4 1-16,0-5 0 15,0-4-5-15,0 0 0 16,0-4 0-16,0-3-1 16,0-7 2-16,-4-3 0 0,1-4 0 15,1-6 0-15,-3-1 2 16,1 0 2-16,0-3 3 15,-1-5-3-15,-1-10-6 16,1 0 0-16,0-3-2 16,3-4 2-16,0-2-5 0,2 0-4 15,0 1-7-15,4-1-4 16,3 2-9 0,3 2-6-16,3 1-9 0,1 4-19 15,3-2-42-15,0 1-40 16</inkml:trace>
  <inkml:trace contextRef="#ctx0" brushRef="#br0" timeOffset="95969.83">18888 10085 219 0,'0'-6'210'15,"0"1"-166"1,-2 2 13-16,2 3-16 0,-1 0-23 15,-1 0-18-15,2 8-6 16,-4 7 8-16,4 2 0 16,-1 3-1-16,-1 4-1 0,2-5-1 15,-2 4-27-15,0-3-19 16,2-4-32-16,0-2-27 16,0-8-66-16</inkml:trace>
  <inkml:trace contextRef="#ctx0" brushRef="#br0" timeOffset="96188.55">19020 10110 281 0,'3'-11'66'0,"1"6"2"16,-2 1 12-16,-2 3-13 16,0 1-34-16,0 0-28 15,0 8-7-15,0 6 5 16,0 4 6-16,-4 4 3 0,1 0-5 15,-1 1-5-15,1-1-1 16,-4 0 0-16,6-2-14 16,-1-1-34-16,-2-6-48 15,4-4-65-15</inkml:trace>
  <inkml:trace contextRef="#ctx1" brushRef="#br0" timeOffset="95115.93">20490 242 0</inkml:trace>
  <inkml:trace contextRef="#ctx1" brushRef="#br0" timeOffset="96178.2">22001 2466 0</inkml:trace>
  <inkml:trace contextRef="#ctx0" brushRef="#br0" timeOffset="98071.1">19227 10124 304 0,'-3'-1'62'16,"-1"-5"-27"-1,4-5 20-15,0 2-23 0,2 2-9 16,8-2-9-16,0 2-5 0,2 2 1 16,5 1-3-16,-3 4-3 15,1 0 0-15,-3 0-2 16,-1 2 1-16,0 9-1 15,-4 1 1-15,0 3 0 16,1 1 3-16,-7 3 0 16,3-1 2-16,-2 2 2 0,-2 3 0 15,0 0 1-15,1-1-1 16,1-1 0-16,2 2 0 16,1-5 0-16,5 2-1 15,0-5-3-15,4-2-1 16,1-4 0-16,-1 0-2 15,2-5 0-15,0-3-1 0,-3-1 0 16,-2 0 0-16,-3 0 0 16,0 0 0-16,-6-4 0 15,0-1 1-15,-2-2 2 16,0 2-2-16,0 2 0 0,0 3-1 16,-7-4-1-16,-1 4-1 15,3 0 0-15,-1 2 1 16,1 6-1-16,2 6 2 15,1 3 0-15,2 2 0 16,0 3 2-16,0 5 2 0,0 1 10 16,5 2-8-16,2 6-1 15,-3-2 1-15,1 2-1 16,-5-3-3-16,1-3 0 16,-1-3-1-16,0-5 0 15,0-1-1-15,-1-4 1 16,-4-7 2-16,1-1-1 15,-1-2-1-15,1-3-2 0,-1-3 1 16,-5-1-1-16,4 0 1 16,-3 0 0-16,-4-1-12 15,0-9-13-15,-1-4-30 16,0-8-67-16,2-12-169 16</inkml:trace>
  <inkml:trace contextRef="#ctx0" brushRef="#br0" timeOffset="99211.47">22921 9089 295 0,'-3'3'37'0,"1"-3"11"15,2 0-18-15,0 1-8 16,0 3-4-16,5-1 4 15,5 1 2-15,5-1-5 0,4 0-1 16,3-2 2-16,2-1-5 16,3 0-3-16,2 0-2 15,-2-1 0-15,0-3-4 16,-5-2-3-16,-6 3-2 16,-3-2 2-16,-3 2-2 15,-5 0 2-15,-1-1-2 0,-1-1 1 16,-3 2-1-16,-1-1 0 15,1-3-1-15,-2 1 0 16,-5-2 1-16,0 1 0 16,-1-1-1-16,1 1 0 15,-2 0 0-15,1 2-2 0,-4 0-1 16,-2 2-1-16,-2 2 1 16,-2 1 1-16,-2 0 1 15,-2 0 1-15,1 1 0 16,1 3 0-16,5 0 0 15,2 1 0-15,6-1 1 0,1-1-1 16,5 1-2-16,1-3-1 16,5-1 2-16,5 0 6 15,9 0 1-15,2 0-2 16,4 0-3-16,2 0 0 16,0-5-1-16,0-2 1 15,-2 2 0-15,-6 0 0 0,0-1 0 16,-7 1-1-16,-2 1 2 15,-5 1-2-15,-3 1 0 16,-2 0 1-16,0 0-1 16,-7 0-4-16,-3 2-3 15,-4 0 2-15,-4 0 3 0,2 0 0 16,-4 0 1-16,-2 4 0 16,1 1 1-16,1 1 0 15,2-1 0-15,4 1 0 16,2-1 0-16,4 2 0 15,4-2-1-15,4-1 0 0,0-3-2 16,7 1 6 0,8-2 4-16,1 0-1 15,4 0-3-15,2-2-1 0,1-1-1 16,-4-2-1-16,2 1 1 16,-4 1-44-16,0-4-71 15,-2-6-274-15</inkml:trace>
  <inkml:trace contextRef="#ctx0" brushRef="#br0" timeOffset="100289.59">19943 10415 341 0,'-5'0'47'0,"2"0"-3"0,3 0-3 15,0 0-4-15,3 0-12 16,7 0-12-16,6 0 4 16,4 0 0-16,2 0-5 15,0 0-9-15,0 0-2 16,-2-2 0-16,-6 0 0 0,-1 2-7 15,-4 0-21-15,-6 0-15 16,-1 0-30-16,-2 0-46 16,-3 0-63-16</inkml:trace>
  <inkml:trace contextRef="#ctx0" brushRef="#br0" timeOffset="100485.8">19973 10502 380 0,'-3'0'67'0,"3"0"-3"0,0 0-25 16,2 0-4-16,8 0-8 15,4 0-9 1,6-3-1-16,2 0-10 0,-1-1-5 16,4 2-1-16,-1 0-2 0,-1 0-33 15,-2-1-55-15,-1-5-80 16</inkml:trace>
  <inkml:trace contextRef="#ctx0" brushRef="#br0" timeOffset="101069.43">20936 10388 306 0,'-14'0'33'15,"6"0"4"-15,3 0 16 16,1 0-11-16,4 0-2 0,0 0-12 16,4 0-17-16,6 0 1 15,7-2 2-15,4 1 4 16,0-3-4-16,5 1-5 15,-3 0-2-15,1 2-4 16,-3-3-3-16,-5 2 0 16,0 1 0-16,-3 1-9 0,-1 0-17 15,1 0-40-15,0-2-39 16,-1-2-66-16</inkml:trace>
  <inkml:trace contextRef="#ctx0" brushRef="#br0" timeOffset="101725.49">21530 10263 393 0,'0'-5'31'0,"0"0"5"15,0-2 3-15,0 1-12 16,0 1-16-16,0-1-9 15,0 3-1-15,-7-2 0 16,-4 1-1-16,-2 2 0 0,-1 2 0 16,-2 0-1-16,-3 0 2 15,-3 2-2 1,-2 5 2-16,7 0 4 0,0 2 6 16,3 4 4-16,6-1-3 15,1 4-2-15,7 2-5 0,0 0 0 16,0 0-1-1,9-2-2-15,4 0-1 16,-1-4 0-16,0-3-1 0,0-1 1 16,-2-5-1-16,3-2 2 15,0-1 0-15,0 0-1 16,-3-3 1-16,2-6-1 0,2-1 0 16,-4-7 0-16,0 3 0 15,-2-4 0-15,-1 0 1 16,-3-1 0-16,-1-3-1 15,-1 3 1-15,-2-3-1 16,0-1-1-16,0 2 0 0,0-3 0 16,-5 5 1-1,0 0-1-15,1 1 0 0,1 7 0 16,-2 0-1-16,3 6 2 16,1 5 3-16,1 0-1 15,0 14-1-15,0 2-2 0,0 7 7 16,0 6 3-16,1-1 2 15,7 2-2-15,-4 1-1 16,1-1-4-16,0-3-3 16,-1-4 0-16,-3-1-2 15,1-3 0-15,2-4 1 0,0-1-4 16,0-2-26-16,1-5-16 16,-3 0-32-16,3 1-48 15,-4-5-127-15</inkml:trace>
  <inkml:trace contextRef="#ctx0" brushRef="#br0" timeOffset="101990.49">21334 10490 398 0,'-8'3'68'0,"3"-3"-12"16,5 0-12-16,6 0-10 15,13 3 2-15,7-3-10 16,4 0-1-16,11 0-12 16,3 0-3-16,0 0 1 15,0-6-6-15,-5 2-1 0,-3-2-2 16,-7 1-2-16,-7 2 2 16,-12 1-4-16,-5 0-12 15,-3 2-18-15,-2 0-30 16,-9 0-39-16,-4 0-91 15</inkml:trace>
  <inkml:trace contextRef="#ctx0" brushRef="#br0" timeOffset="102805.64">21509 10873 140 0,'0'0'74'16,"0"0"-11"-16,0 0 5 15,-3-2-25-15,-4-3-2 16,-2-3-6-16,3 2-12 16,-6-2-5-16,2 1-7 15,-1 0-5-15,0 3 3 0,0 2-2 16,-1-1 1-16,-1 3-2 15,3 0 3-15,-5 0-2 16,3 5 2-16,1 5-1 16,0 3 1-16,2 4-3 15,4 1-2-15,1 3 1 0,4-1-2 16,0 1-1-16,2-1 0 16,7-4 0-16,3-5-1 15,3 1 2-15,0-6 2 16,0-3 1-16,3-3-1 15,0 0 0-15,-4 0-2 16,1-6-2-16,-3-4 0 0,0-1 0 16,-4-3 1-16,-1-1-1 15,-2 0 2-15,-3-3 0 16,-2-3 0-16,0-3-1 0,0 1-2 16,0-2 0-16,-2-2 1 15,-3 1-1-15,0 1 0 16,-2 0-1-16,-2 3 1 15,1 4-1-15,3 4 1 16,2 7 0-16,-1 1-1 16,2 6 1-16,2 8-1 0,0 4-4 15,0 8 3-15,0 2 3 16,2 4 2-16,5 0 0 16,-2 0-1-16,3-2-1 0,-1 0 0 15,-2-3-1-15,2-1 0 16,-1-3 1-1,0 0-1-15,-1-5 1 0,0-1-9 16,2-2-15-16,2-2-12 16,1-3-19-16,-2-3-25 15,4-1-34-15,-2 0-101 0</inkml:trace>
  <inkml:trace contextRef="#ctx0" brushRef="#br0" timeOffset="103425.98">21701 10699 339 0,'0'-7'16'0,"0"-1"33"16,0 3 18-16,0 2-16 0,0 3-15 16,0 0-14-16,0 4-18 15,0 9-1-15,1 1 16 16,-1 8 3-16,2 3-1 15,2 1-2-15,-3 5 0 16,5 1-2-16,-1 0-6 16,-2 4-3-16,5-3-3 15,-3-1-1-15,1-1-2 0,-1-4-1 16,-2-4-1 0,2-4 0-16,-2-2 1 15,1-7-1-15,-2-1 0 0,-2-3 0 16,0-3 0-16,1-3 2 0,-1 0-1 0,0 0 3 15,0 0 1-15,0-5 0 16,-1-6-3-16,1-1-2 16,-6-6 0-16,0-4 1 0,1-1-2 15,0-2-3-15,-2-4 0 16,2 1-1 0,1-1 2-1,1 1-2-15,3 5 0 16,0 1 2-16,0 6 0 15,12 5 2-15,0 0-1 0,3 8 0 16,-1 2 0-16,1 1 1 0,0 0 0 16,2 4-2-16,-5 9 2 15,3 0 0-15,-6-1 0 16,-4 3 1 0,-2-3-1-16,-1 1 0 15,0-1-2-15,-4-2 0 0,-7 0-1 16,-1-3 2-16,-5 2 1 15,-1-4-4-15,2 0-14 16,0-1-7-16,2-4-11 16,2 0-24-16,3 0-29 0,3-11-42 15,4-7-165-15</inkml:trace>
  <inkml:trace contextRef="#ctx0" brushRef="#br0" timeOffset="103778.03">22178 10028 363 0,'0'-13'3'15,"0"4"27"-15,-4 6 17 0,1 3-12 16,-4 0-3-16,2 9-13 15,-7 8-4-15,4 12 6 16,-1 5 1-16,-4 7 1 16,1 9 0-16,-1 7-3 0,0 0 6 15,-1 6-4-15,3-1-7 16,1 1-4-16,3-5-4 16,5-5-2-16,2-3-2 0,2-7-1 15,12-6-1-15,6-5 1 0,1-4-2 16,7-6 0-16,3-1-6 15,-2-6-26-15,3-2-27 16,-2-4-34-16,4-7-101 16</inkml:trace>
  <inkml:trace contextRef="#ctx0" brushRef="#br0" timeOffset="104360.49">22631 10273 312 0,'-4'-10'31'0,"-1"0"2"0,3-1 16 16,1 4-8 0,1 1-8-16,-3 3-6 0,3 3-1 15,0 0-7-15,0 5-15 16,0 11-2-16,0 5 6 16,0 8 13-16,0 2 0 15,0 1-9-15,4 0-3 0,0-2-1 16,-2 0-3-16,1-4 0 15,-1-2-1-15,1-2-2 16,-1-3 0 0,0-4-2-16,-2-1 0 0,3-4 1 0,-1-2-1 15,-2-2-17-15,2-3-12 16,2-2-11-16,-4-1-12 0,2 0-3 16,-2-3-2-16,2-6-49 15,-2-5-89-15</inkml:trace>
  <inkml:trace contextRef="#ctx0" brushRef="#br0" timeOffset="104679.57">22673 10367 302 0,'0'-9'33'0,"0"4"19"16,0-5-10-16,2 7-7 15,8-2-11-15,2 3-6 16,1 2-7-16,1 0 0 15,0 0-2-15,1 5-2 0,-3 6-1 16,-1 1-5-16,-4 2 0 16,-1 1 0-16,-5 0-1 15,-1-2 2-15,0-2-1 16,-8 2 0-16,-1-3 3 0,-6-2-2 16,1-1 2-16,-2 0 1 15,0-2-2 1,-2 1-1-1,4-5-2-15,0 1 1 0,4 0-1 16,3-2-6-16,3 0-26 16,2 0-15-16,2-5-17 0,6-10-97 15</inkml:trace>
  <inkml:trace contextRef="#ctx0" brushRef="#br0" timeOffset="105070.1">22841 10040 409 0,'-2'-14'18'0,"2"1"11"16,0 3 7-16,7 1-12 15,2 4-9-15,1-1-11 16,2 4-2-16,2 2-2 0,-3 0 1 15,-1 9-1-15,-3 6-2 16,0-1 3-16,-4 6-2 16,-3 1 1-16,0-2-1 0,-3-1 0 15,-5-2 2-15,-3-1-1 16,1-3 0-16,2-1 1 16,-1-4 1-16,4-4 4 15,3 1 1-15,1-2-1 16,1-2 2-16,0 0 1 0,8 0 5 15,3 0-4-15,5 0-6 16,0-6-3-16,6 3-1 16,3 1 0-16,-3 1-13 15,-1-3-31-15,2 2-33 16,-1 0-102-16</inkml:trace>
  <inkml:trace contextRef="#ctx0" brushRef="#br0" timeOffset="105351.31">23169 10194 378 0,'-10'2'66'16,"6"-2"-25"-16,4 0 3 15,0 1-18-15,9 5-3 0,2 2 3 16,1 7-10-16,5-3-1 15,-1 6-6-15,0-1-7 16,-2 0 0-16,3-1-2 16,-5 2 1-16,2-6-1 15,-3-1-10-15,3 0-11 16,-4-6-11-16,0 0-17 16,-1-3-4-16,2-2-21 15,-2 0-23-15,-2-3-49 0</inkml:trace>
  <inkml:trace contextRef="#ctx0" brushRef="#br0" timeOffset="105768.82">23419 10286 135 0,'7'-16'30'16,"-3"1"21"-16,1 0 9 0,-3 4 11 15,0 0-14-15,-2 4 2 16,0 4-15-16,0 3-18 0,-4 0-17 16,-3 0-5-16,0 7 0 15,-3 4 1-15,0 3-2 16,3-1 0-16,-3-1-3 15,3 1 0-15,2-5 1 16,2 3-1-16,1-5 0 0,2-3-1 16,0 1-9-1,0-3 4-15,0 1 2 0,0-2 3 0,0 0 2 16,0 0 0-16,0 0 0 16,0 0 3-16,0 2 7 15,2 3 0-15,1 6-6 0,1 1 4 16,1 3 8-16,0 5-5 15,1 1 1-15,-2-2-2 16,-1-1 0-16,-1 0-2 16,0 0-2-16,1-4-1 15,-1-1-3-15,0-1-1 0,-2-3-1 16,0-1-1-16,0-6 0 16,0 3 1-16,1-5-12 15,-1 0-16-15,2 0-4 16,4-5-13-16,1-5-52 15,2-5-76-15</inkml:trace>
  <inkml:trace contextRef="#ctx0" brushRef="#br0" timeOffset="106086.36">23727 10161 396 0,'0'-3'49'0,"0"-2"-8"16,0 1 9-16,0 4-13 31,-5 0-20-31,-2 7-9 0,-2 8-2 16,-1 4 10-16,-1 6 2 16,0 3 0-16,0 3-3 0,2 0 0 15,6 0-5-15,-1-2-3 16,4-1-1-16,0-3-2 15,5-1-2-15,8-3 0 16,1-1-1-16,3-4 0 16,0-2-1-16,2-3-7 0,-2-3-23 15,1 0-12-15,-4-6-2 16,1-2-24-16,-3 0-27 16,2-4-40-16,-4-6-78 15</inkml:trace>
  <inkml:trace contextRef="#ctx0" brushRef="#br0" timeOffset="106430.01">23932 10242 343 0,'6'-16'43'0,"-5"3"22"0,-1 5 4 16,3 2-10-16,-3 3-16 15,2 3-14-15,-2 0-17 16,0 9-14-16,0 9 6 15,0 2 14-15,0 7 5 16,0 4-7-16,0 1-5 0,0 0-2 16,3-1-4-16,2-2-2 15,1-2-2-15,-3-1 1 16,2-5-2-16,2 0 1 16,-4-1-1-16,0-5 0 15,-1-2-1-15,0-2-9 16,1-2-7-16,-3-4-16 15,0-1-16-15,0-4-6 0,0 0-11 16,0 0 6-16,0-4-1 16,0-7-26-16,0-3-25 15,0-4-44-15</inkml:trace>
  <inkml:trace contextRef="#ctx0" brushRef="#br0" timeOffset="106711.2">23986 10418 165 0,'0'-21'53'0,"0"2"12"16,0-1 8-16,0 5-15 15,2 3-3-15,3 1-12 16,1 4-11-16,3 4-10 0,0 1-6 16,1 2-2-16,2 2-5 15,-2 8-2-15,1 1-2 16,-2 5-1-16,-2-2-2 16,-1 3 0-16,-5-2-2 15,-1 0 0-15,0-5 2 16,0 1-2-16,-5-2 0 0,-2 2 1 15,-4-4 0-15,-1-2 2 16,-2 1-2-16,2-3 0 16,-3 1 0-16,1-3-5 15,2-1-21-15,4 0-23 16,0 0-36-16,4-3-41 0,4-9-160 16</inkml:trace>
  <inkml:trace contextRef="#ctx0" brushRef="#br0" timeOffset="107054.86">24207 10169 422 0,'0'-6'10'15,"2"-1"28"-15,1 2 17 16,-1 1-2-16,3 4-19 0,2 0-17 15,-1 8-10-15,1 4 9 16,0 6 4-16,3 3 1 16,-1 4-4-16,-2 0-3 15,0 5-2-15,1 1-1 0,-3-2-3 16,0-1-2-16,-3 0 2 16,-2-5-4-16,0-1 1 15,0-4-1-15,0 0 0 16,0-5 0-16,-2-1 0 15,-1-3-2-15,1-2-2 16,-2-2 1-16,3-2 0 0,-3 1-1 16,-2 0-14-16,-3-2-25 15,1-2-48-15,-1 0-82 16</inkml:trace>
  <inkml:trace contextRef="#ctx0" brushRef="#br0" timeOffset="108542.89">24581 10393 314 0,'-9'0'45'0,"4"0"-1"15,3-5 13-15,2 2-10 16,0-1-11-16,3 2-10 16,8 1-6-16,0 1 0 0,5 0 0 15,2 0-1-15,1 0 3 16,1 3 1-16,1 1-6 16,-1-3-3-16,1-1-4 15,-1 0-2-15,-5 0-2 0,0 0-1 16,-4 0-3-16,-4 0-1 15,-2 0-1-15,-5 0-4 16,0 0-30-16,-11 2-52 16,-3-2-57-16,-4 0-234 0</inkml:trace>
  <inkml:trace contextRef="#ctx0" brushRef="#br0" timeOffset="109677.4">23460 11126 91 0,'-3'-3'223'0,"1"-4"-172"15,2-2-3-15,0 1-2 16,0 2-14-16,0 2-7 16,4 1-13-16,1 0-10 15,2 3 1-15,2 0-1 16,-2 3 0-16,0 5-2 15,-3 3 2-15,-1 2 0 0,-1-1 4 16,-2 6 2-16,0-4 0 16,0 2 1-16,0-1 0 15,2-3 0-15,-2-1 1 16,0-1-2-16,0-3-2 16,6-1 0-16,4-2 2 0,6-3 4 15,2-1-4-15,3 0-4 16,-2 0-3-16,1-5 1 15,-3-1-1-15,-2-2-1 16,-5 1 2-16,0-1 0 0,-3-1-1 16,-5-1 1-16,1 0 2 15,-3 0-2-15,0-3-1 16,2 4-1-16,-2-1 1 16,0 2-1-16,0 2 0 15,0 4 0-15,0 0 1 16,0 2 0-16,-2 0-1 0,1 2-2 15,-1 8 2-15,0 5 1 16,2 3 2-16,-2-1 3 16,2 7 3-16,0-1 2 15,0 4 0-15,0 1-2 16,0 1-1-16,0 1-3 16,0 1 1-16,-1-5-3 0,-1-1-1 15,-2-4 0-15,0-4-1 16,2-3-1-16,-3-5 2 15,3-2-1-15,-3-4 1 16,0-1 0 0,1-2 2-16,-4 0-2 15,1-2 1-15,1-4 1 16,-3-5-2-16,5-4-1 0,-2 1-1 16,4-2 1-16,2-4-1 15,0 2-1-15,2-1-6 16,8 0-2-16,0 2-2 15,2 1-4-15,0 5-7 16,0 3-7-16,3 0-11 16,-1 1-20-16,1 2-30 0,0-2-38 15,4 0-96-15</inkml:trace>
  <inkml:trace contextRef="#ctx0" brushRef="#br0" timeOffset="109896.1">23829 11083 357 0,'0'-10'31'0,"1"1"17"15,-1 0 3-15,0 7 4 16,0 2-15-16,0 0-22 0,0 9-16 16,0 7-1-16,2 4 2 15,-4 1 0-15,1 4-2 16,-1-3-1-16,2-1-2 15,0 0-24-15,0-1-31 16,5-4-31-16,4-5-60 0,2-4-134 16</inkml:trace>
  <inkml:trace contextRef="#ctx0" brushRef="#br0" timeOffset="110208.52">24060 11143 409 0,'9'-12'18'0,"-3"4"18"16,-3-1 13-16,1 3 0 15,-3 3-15-15,-1 3-13 0,0 0-14 16,0 6-7-16,0 6 4 16,-1 4 2-16,-5 3 9 15,-1 4-1-15,-1 3-2 16,1 0-1-16,2 1-3 15,2 0-6-15,-1-2 0 0,4 2-1 16,0-2 1-16,2-4-2 16,8 1 0-16,5-5-13 15,1-2-22-15,4-5-12 16,4-2-6-16,-3-8-74 16,0 0-115-16</inkml:trace>
  <inkml:trace contextRef="#ctx0" brushRef="#br0" timeOffset="110661.55">24383 11251 220 0,'6'-10'78'0,"-3"-3"-64"16,1 4 19-16,-3 2 15 16,-1 2-2-16,0 1-16 15,0-1-11-15,-7 3 4 16,0-1-2-16,0 3-6 15,-6 0 0-15,1 0 0 0,-3 3 5 16,1 6-3-16,-1 4-3 16,5 0-3-1,1 5-1-15,2 1-3 0,3 0-1 16,4-1-1-16,0-2-2 16,0 2-1-16,10-2 0 0,0-4-1 15,2 1 1-15,3-4-1 16,-1-4 0-16,1-2 0 15,0-3 0-15,0 0 1 16,-1 0 0-16,1-1-1 16,-4-6-1-16,-1-1 1 15,0 0 1-15,-5-3 5 0,0 0 2 16,-3-1-3-16,-2-2-3 16,0-1-2-16,0-1-1 15,-2 2 0-15,-7-2-1 16,1 1-11-16,-4 5-10 0,-2-1-4 15,1 4-5-15,-2 2-10 16,0 3-21-16,3 2-25 16,5 0-62-16</inkml:trace>
  <inkml:trace contextRef="#ctx0" brushRef="#br0" timeOffset="111018.67">24552 11139 299 0,'1'0'70'16,"1"0"-25"-16,4 0-2 16,-4 0-8-16,2 7 13 15,1 0-10-15,2 4-13 16,-4 0-1-16,5-1 0 15,-3 3-2-15,2 1-1 0,-1 0-7 16,-1 3-5-16,-2-2-4 16,2 3-1-16,-4 0-4 15,-1 0 1-15,0 1-2 16,0-2 2-16,0-3-1 16,0-1-1-16,0-3-6 15,-6 1-8 1,3-2-10-16,-2-2-13 15,-2-4-19-15,-2-1-31 16,-1-2-31-16,7 0-155 0</inkml:trace>
  <inkml:trace contextRef="#ctx0" brushRef="#br0" timeOffset="111416.76">24692 10976 391 0,'4'-5'7'0,"-1"2"34"16,2 3 13-16,3 0-7 15,1 5-17-15,1 8-6 0,2 4-3 16,2 3 3-16,-4 1-2 15,3 6-1-15,-2 0-2 16,-3 0-5-16,4 3-3 16,-3-2-1-16,-2 5 1 15,-1 0 4-15,1 1-7 0,-4 2-1 16,-1 2 0 0,-2-1-1-16,0-1-3 0,-4-1 0 15,-5-1-2-15,-3-1 0 16,-4-5 0-16,-4-1 0 15,-2-4-1-15,-5 2 1 0,-2-6-4 16,-5 3-17-16,-2-9-35 16,1-6-65-16,1-7-171 15</inkml:trace>
  <inkml:trace contextRef="#ctx0" brushRef="#br0" timeOffset="112212.37">18966 12347 251 0,'0'-6'54'16,"0"2"9"-16,0-1 3 0,0 0-5 15,0 1-8-15,1 3-7 16,5-3-12-16,1 0-9 15,2 4-7-15,7-2-7 0,1 2-3 16,2 0-3-16,3 0-4 16,3 0 0-16,-3 0-2 15,-1 2 2-15,-1 0-8 16,-6 0-21-16,-1 2-16 16,-6-3-34-16,-4-1-44 0,-3 0-111 15</inkml:trace>
  <inkml:trace contextRef="#ctx0" brushRef="#br0" timeOffset="112415.43">19066 12416 385 0,'-5'3'47'16,"5"-3"14"-16,0 0-6 15,0 0-13-15,12 0-7 16,5 0-12-16,4 0-9 15,4-3-2-15,2-1-9 0,2-1-2 16,-4 2-3-16,0-3-33 16,-5-1-49-16,-4-4-117 15</inkml:trace>
  <inkml:trace contextRef="#ctx0" brushRef="#br0" timeOffset="115429.82">19987 12387 338 0,'-10'2'32'0,"3"-2"4"0,1 0 20 16,2 0-16-16,1 0-2 15,3 0-8-15,1 0-12 16,11 0 0-16,2 0 3 16,4 0-2-16,3 0-2 0,3 0-6 15,-1 0-1-15,1 0-1 16,-5-2-6-16,1 1 0 15,-4-1-3-15,-1 0 1 16,-5 0 0-16,-1 1-7 16,-3 1-18-16,-3 0-20 15,1 0-41-15,-1-2-47 0,-1-2-151 16</inkml:trace>
  <inkml:trace contextRef="#ctx0" brushRef="#br0" timeOffset="115930.16">20527 12143 432 0,'0'-10'2'16,"0"2"0"-16,0 5 20 16,0 1 13-16,0 2-5 15,-4 0-15-15,1 3-1 16,2 10 8-16,-1 3 1 15,2 4-1-15,0 1-3 0,0 6 4 16,0 3 5-16,2 0-7 16,2 2-5-16,1 0-3 15,0 1-4-15,-3-1-3 16,2-2-1-16,-1-2-4 16,-1-1 1-16,1-4-3 0,-1-1 3 15,-2-4-2-15,2-2 0 16,1-5-3-16,-2-8-6 15,1 11-9-15,0-10-16 16,0-4-19-16,-2 0-7 16,0 0-19-16,0 0 9 0,0-7-54 15,0-7-72-15</inkml:trace>
  <inkml:trace contextRef="#ctx0" brushRef="#br0" timeOffset="116245.71">20539 12357 293 0,'0'-16'58'16,"0"0"-1"-16,3 3 5 16,9 1-17-16,0 2-17 15,0 0-9-15,5 3-4 16,-2 4-2-16,0 3-1 16,1 0-5-16,-3 2-2 0,-1 6-2 15,-1 6 1-15,-2 3 0 16,-2-1-1-1,-5 1-2-15,0 0 0 0,-2-3 0 0,0 0 0 0,-9-1 1 16,-2-3 2-16,-2-3 4 16,-1 3 0-16,-1-3-2 15,0-4-4-15,0-3-2 16,5 0 1-16,-2 0-1 16,5 0-15-16,0-2-19 0,4-6-18 31,3-5-27-31,0-1-60 15</inkml:trace>
  <inkml:trace contextRef="#ctx0" brushRef="#br0" timeOffset="116640.24">20781 12054 371 0,'0'-13'97'15,"0"0"-72"-15,2 1 10 16,7 2 2-16,2 2-15 16,1 7-6-16,0 1-14 15,0 0-3 1,-2 7 1-16,-1 7-2 0,-1 3 2 16,-5-2 0-16,-3 3-6 15,0-1 4-15,0 0-6 0,-5-3 5 16,-5-1 4-16,0-1-2 0,1-5 3 15,0 0-2-15,3-1 4 16,1-1 5-16,2-1-5 16,1 1 2-16,2-1-2 15,2-3 5 1,6 3 2-16,6-2 1 0,3 0-2 16,3-2-6-16,4 0-1 0,0 0-2 15,0-6-1-15,-4 3-16 16,-5-3-35-16,-3-1-59 15,-7-2-148-15</inkml:trace>
  <inkml:trace contextRef="#ctx0" brushRef="#br0" timeOffset="117130.48">21291 12220 399 0,'-4'-8'43'16,"2"1"11"-16,1 2 5 0,1 2-17 15,0 3-12-15,0 0-17 16,7 1-9-16,2 10 1 16,3 3 4-16,2 1 1 15,1 4-3-15,0-3-2 16,-1 2-3-16,-2-4-1 16,3-1 0-16,-3-2 0 15,3-3-7-15,-3-1-16 0,2-1-16 16,-1-4-28-16,-2-2-20 15,2 0-39-15,-3-4-79 16</inkml:trace>
  <inkml:trace contextRef="#ctx0" brushRef="#br0" timeOffset="117569.42">21545 12218 257 0,'0'-9'59'15,"0"4"11"-15,0-1-12 0,-2 5-15 16,-3 1-11-16,0 0-17 15,0 7-8-15,-2 4-3 16,0 3-3-16,-3 1 0 16,3 2 0-16,0-1-1 15,1-2-5-15,0 2-17 16,0-5-6-16,4-4 6 16,-1 0 0-16,1-3 2 0,2-3 5 15,0-1 12-15,-2 0 5 16,2 0 5-16,0 0 3 15,0 0 6-15,0 0 2 0,-1-1 8 16,1 1 4-16,0 0-7 16,0 0-7-16,0 3-11 15,0 6 2-15,0 5 10 16,0 4 0-16,0 2 1 16,1 2-1-16,1-1 0 15,-2-3-2-15,0-2-3 0,0 0-5 16,0-2-4-16,0-4-1 15,2-2-1-15,-2-1 0 16,0-2-1-16,0-1-8 16,0-2-14-16,0-2-9 15,2 0-3-15,-1-6-8 0,1-4-35 16,6-6-29-16,1-6-128 16</inkml:trace>
  <inkml:trace contextRef="#ctx0" brushRef="#br0" timeOffset="117798.93">21723 12022 462 0,'0'-4'28'0,"0"0"15"16,0 4 3-16,0 0-16 15,0 0-23-15,0 6-8 16,0 9 2-16,0 0-1 15,0 7 0-15,0-3 0 0,0 5-5 16,0-1-28-16,0-4-28 16,0-1-34-16,0-5-63 15</inkml:trace>
  <inkml:trace contextRef="#ctx0" brushRef="#br0" timeOffset="118141.92">21969 12061 462 0,'3'-7'14'0,"-3"1"18"0,0 2 27 16,0 4-18-16,0 0-20 16,-3 3-14-16,-2 10-6 15,0 4 9-15,-5 8 3 16,1 3 3-16,-3 6 4 0,2-1-4 15,-1 2-1-15,4 3-2 16,0-4-6-16,5-1-1 16,2 3 0-16,0-2-1 15,7 0 0-15,8-6-3 16,0 3 1-16,6-6-3 16,-2-4 2-16,-1-3-4 15,2-5-9-15,-6-5-16 0,-11-6-22 16,16 5-21-16,-12-7-25 15,-4 0-41-15,1-9-138 16</inkml:trace>
  <inkml:trace contextRef="#ctx0" brushRef="#br0" timeOffset="118771.51">22153 12248 382 0,'0'-8'48'15,"1"-2"0"-15,-1 5 9 16,3 3 0-16,-3 1-19 16,0 1-10-16,2 0-4 15,-2 5-13-15,2 8-2 16,1 6 3-16,0 4 2 16,1 6 1-16,-1-1-1 15,1 5-1-15,-1-1-6 0,2 1-1 16,0-1-2-16,-1-1-1 15,1-4-1-15,0-4-2 16,-2-2 1-16,1-3-1 16,-2-6-6-16,-2-2-14 0,1-5-12 15,-1 0-9-15,0-5-18 16,0 0-5-16,0-2 1 16,0-10-29-16,0-1-7 15,0-6-16-15,-1-2 16 16,-1-3 36-16,0-1 23 15,0-1 40-15,1 1 12 16,-1 1 60 0,-2 3 7-16,3 1 6 15,-1 4-8-15,0 5-17 0,2 1-4 16,0 2-6-16,0 1-12 16,2 4-11-16,5 1-4 15,3 0-2-15,4 2-7 16,-1 0-3-16,4 0-3 0,-5 2 0 15,1 7-1 1,-2 2-2-16,-4-1-2 0,-2 5-1 16,-2-1-2-16,-3 2 2 15,0 0-4-15,-3-2 4 16,-4-1-2-16,-3-1 0 0,1-1 1 16,-4-2-2-16,1-2 2 15,-2-2-5-15,4-3-13 16,-2-2-9-16,0 0-21 15,5 0-15-15,4-5-16 16,1-7-45-16,2-5-122 0</inkml:trace>
  <inkml:trace contextRef="#ctx0" brushRef="#br0" timeOffset="119048.13">22351 12157 412 0,'7'-5'26'15,"0"1"21"-15,1 4 18 16,0 0-15-16,1 9-15 0,0 9-3 16,2 4-2-16,-2 4-5 15,-1 5-2-15,0-1-4 16,-2 0-1-16,-3-1-8 16,-1 3-3-16,-2-3-3 15,0 1-2-15,0-3-1 0,0-1-1 16,-5 1 0-16,-2-4-6 15,-3-1-15-15,-2-2-17 16,-1-1-31-16,-3-10-45 16,1-5-118-16</inkml:trace>
  <inkml:trace contextRef="#ctx0" brushRef="#br0" timeOffset="119548.01">22897 12329 408 0,'-5'0'59'0,"4"0"2"16,1-4-15-16,11-1-17 15,6 1-12-15,5-1-12 16,4 3-2-16,2 0-3 15,3 0-8-15,-1 2-36 16,1-1-41-16,-2-1-64 0,0-6-167 16</inkml:trace>
  <inkml:trace contextRef="#ctx0" brushRef="#br0" timeOffset="120028.85">23374 12190 365 0,'-7'-8'42'15,"2"1"13"-15,3-2 4 16,2 3-17-16,0-2-18 15,0 0-12-15,9 5-6 16,1 2 0-16,3 1-4 0,1 0-2 16,1 7 1-16,-1 6-2 15,-4 2 0-15,2 4 1 16,-5 3-2-16,-4-2-2 16,-3 1-6-16,0-1 2 15,-5-4 4 1,-7 0 4-16,-3-3 1 15,-1-3 0-15,0-1 10 16,-1-2 3-16,5 0-2 0,3-3 0 0,2-2-2 16,3-1-5-16,4-1-2 15,0 2 0-15,0-2-1 16,8 0 1-16,4 0 2 16,3 0-2-16,2 0-3 15,5 0 0-15,-3 0 1 16,3 0-4-16,2 0-16 15,1-2-20-15,0-1-30 0,1-4-39 16,0-4-102-16</inkml:trace>
  <inkml:trace contextRef="#ctx0" brushRef="#br0" timeOffset="120372.49">23812 12097 398 0,'0'-12'36'0,"-4"0"11"16,1 4 10-16,1 3-10 16,0 1-11-16,2 4-7 15,-1 0-6-15,-1 5-14 16,2 9-2-16,0 5 7 16,0 7 4-16,0 2-1 0,0 3-2 15,0 2 1-15,0 2-4 16,5 0-4-16,2-1-3 15,-2 0-2-15,2-4-3 16,0 1 1-16,-4-5-1 16,2-4 1-16,-1-4-1 15,1-4 1-15,-1-5-11 0,-4-2-15 16,2-3-12-16,-2-4-21 16,0 0 10-16,0-6-25 15,0-5-20-15,0-3-18 16,0-4-18-16,0-1-36 15</inkml:trace>
  <inkml:trace contextRef="#ctx0" brushRef="#br0" timeOffset="120626.73">23835 12243 249 0,'-1'-20'54'16,"1"8"20"-16,0-1 0 16,0 5-14-16,8 2-22 0,6 4-12 15,0 2-7 1,0 0-4-16,2 2-3 0,1 7-3 15,-3 3-4-15,-3 1 0 16,-4-1-4-16,-4 1 1 16,-3 1-2-16,0-1 0 0,-1-1 2 15,-11-1-2-15,-2 0 1 16,0-3 0-16,-4 0 0 16,1-3 0-16,2-1-1 15,0-1-9-15,4-1-17 16,1-2-25-16,7 0-30 0,3-4-50 15</inkml:trace>
  <inkml:trace contextRef="#ctx0" brushRef="#br0" timeOffset="120923.54">24119 12138 466 0,'3'-5'15'16,"4"2"9"-16,0 3 16 15,1 0-13-15,1 8-3 16,4 2-5-16,-1 6-3 0,1-1 2 16,1-1-7-16,-3 0-7 15,2-1-3-15,-3-3 1 16,-1 0-2-16,3-3-2 15,-4-2-23-15,1-2-14 0,2-3-23 16,0 0-29-16,-1 0-52 16,3-7-122-16</inkml:trace>
  <inkml:trace contextRef="#ctx0" brushRef="#br0" timeOffset="121314.08">24365 12143 281 0,'-2'-5'72'0,"1"2"-7"15,-3 1 1-15,2 2-25 16,1 0-16-16,-1 0-9 16,-2 7-10-16,3 3-2 15,-3 4 0-15,0-1-2 16,-2 0-1-16,1-1 0 0,-2-2-2 16,2 1-11-16,2-4-11 15,-4 1 3-15,4-5-1 16,1 0 1-16,0 0 6 15,1-2 11-15,1-1 3 16,0 0 3-16,0 0 9 0,0 0 8 16,0 0 3-16,0 0 2 15,0 4 1-15,0 3-6 16,0 4-3-16,0-1 0 16,0 7 1-16,0 0-3 0,0 1-2 15,0 0-3-15,0-2-3 16,0-2-2-16,0 0-3 15,0-3-1-15,0 0 0 16,0-5-1-16,0 1-7 16,1-2-20-16,5-2-17 15,-3-3-22-15,7 0-33 16,-1 0-87-16</inkml:trace>
  <inkml:trace contextRef="#ctx0" brushRef="#br0" timeOffset="121673.36">24635 12085 404 0,'0'-8'16'15,"0"4"20"-15,-4 3 3 16,-3 1-5-16,-4 0-8 0,-3 3-7 15,1 10 6-15,-1 3-6 16,-3 2-3-16,5 3 5 16,0 2-1-16,0 1 0 15,4 1-2-15,1 0-4 16,3 0-3-16,4 0-4 0,0-1-3 16,0-1-1-16,6-1-2 15,2-2 0-15,3 1 0 16,0-5-1-16,0 0-3 15,2-5-9-15,-1-4-11 0,2 0-19 16,-1-7-26-16,1 0-50 16,-1 0-92-16</inkml:trace>
  <inkml:trace contextRef="#ctx0" brushRef="#br0" timeOffset="122048.28">24771 12154 408 0,'0'-10'22'0,"0"1"28"0,2 3 15 16,-2 4-5-16,0 2-22 16,4 0-18-16,-4 2-9 15,2 10 6-15,-1 4 7 16,1 6-4-16,0-3-2 0,-2 6 0 15,0 2-1-15,0 0-5 16,0 0-4-16,0-2-1 16,0 1-1-16,0-2-1 15,0-1-4-15,0-2 0 16,0-1-1-16,0-2 1 0,0-4 0 16,0-2-2-16,0-1-3 15,0-2-7-15,0-4-7 16,0-1-17-16,0-3-14 15,0-1-18-15,0 0-2 16,0-1-2-16,0-8-45 16,0-4-81-16</inkml:trace>
  <inkml:trace contextRef="#ctx0" brushRef="#br0" timeOffset="122360.69">24809 12272 323 0,'2'-10'48'0,"1"3"6"16,1 0 10-16,3 2-14 16,0 2-10-16,2-1-13 15,0 4-4-15,2 0-5 16,0 0-4-16,-1 0-1 0,-1 7-4 16,-3 2-3-16,0 4-1 15,-1-1-2-15,-5 1 0 16,0 1-1-16,0-2-1 15,-2 1 0-15,-5-1 0 16,-4-1-1-16,-2-1 2 16,0-2-2-16,-2-1 1 15,0 0 0-15,1-4-1 0,-3 1-1 16,7-4-14-16,-1 0-18 16,4 0-8-16,3-4-29 15,4-6-46-15,0-3-100 16</inkml:trace>
  <inkml:trace contextRef="#ctx0" brushRef="#br0" timeOffset="122731.08">24960 12098 369 0,'9'-7'21'0,"-2"1"19"0,0 3 25 15,2 0-7-15,-3 3-12 16,-1 0-17-16,-2 3-5 16,1 5-3-16,-1 4 5 0,1 4-2 15,-3 1 0-15,4 0-2 16,-3 3-5-16,-1-1-2 16,1 2-5-16,0-1 0 15,0 3-1-15,-2 1-2 0,1-1-1 16,1 0-2-16,-2 0 0 15,2 1-1-15,-2-3-1 16,0 0 0-16,0-1-2 16,0-4 0-16,0-2 0 15,0-1 1-15,-2-1-1 16,-5-1-1-16,-4076-2-7 16,8144-1-14-1,-4075-2-13-15,-2-4-37 0,-4-2-55 16,2-4-148-16</inkml:trace>
  <inkml:trace contextRef="#ctx0" brushRef="#br0" timeOffset="127444.14">4983 7438 314 0,'-5'-7'6'0,"-1"0"23"0,2 0 14 16,2 1 6-16,0 2-19 0,2 3-1 15,0-1-9-15,0 2-6 16,0 0-5-16,0 0-2 16,4 7 7-16,2 6 4 0,3 1 1 15,1 5-2-15,3 5-2 16,-2-1-2-16,5 0-2 31,-2 2-4-31,3-6-3 0,0-1-1 16,-2 0-2-16,1-4 0 15,-1-3-1-15,-3-2 1 16,-2-2-1-16,2-1 0 0,-5-4-13 16,0-2-14-16,-2 0-17 15,1-2-18-15,-1-7-28 16,-1-5-45-16,-4-3-53 16</inkml:trace>
  <inkml:trace contextRef="#ctx0" brushRef="#br0" timeOffset="127943.89">5232 7432 331 0,'2'-1'25'0,"-2"-5"15"15,0 3 13-15,0 3 0 16,0 0-24-16,0 2-23 0,0 5-4 16,0 5 7-16,-5 6 4 15,0 0-9-15,-1-2-2 16,0 3-1-16,-1 1-1 15,0-2 0-15,0-2 1 0,-2-2-1 16,2 0 1-16,0-4-1 16,0-3 0-16,3 0 0 15,-2-3 0-15,4-3 0 16,2-1-1-16,-1 0 1 16,1 0 1-16,0 0 0 15,0 0-2-15,0 0 2 0,3 0-1 16,2 0 1-1,-2 0 1-15,-1 0 3 16,1 0 2-16,-1 7 4 0,1 4 1 16,1 0 2-16,-1 5 4 15,1 2 2-15,-1 1-1 16,0-1-3-16,-1 2-3 0,1-2-5 16,1-1-2-16,-1-2-2 15,-1-1-1-15,0-2-2 16,-1-1 0-16,1-4 0 15,-2-1 0-15,0-1 0 0,0-3-1 16,0-1-3-16,0-1-15 16,0 0-16-16,2 0-11 15,0 0-13-15,1-5-33 16,3-10-40-16,1-5-150 16</inkml:trace>
  <inkml:trace contextRef="#ctx0" brushRef="#br0" timeOffset="128318.82">5464 7235 244 0,'-2'-2'20'0,"-4"-7"-20"16,3 5 0-16,1 1 15 15,2-1 15-15,0 0-3 0,0 1-4 16,0-1 2-16,0 1 4 16,0 1 5-16,0-2-4 15,0 2-2-15,0 2-2 16,0 0 0-16,0 0-7 16,0 2-6-16,0 11-1 0,-2 3 4 15,1 5 3-15,-1 4 0 16,-1 2-4-16,3 0-5 15,-2-4-4-15,2-1-2 16,0-5-3-16,0 0 1 16,0-5-2-16,0-1 0 15,0-4-14-15,0 0-26 0,0-4-33 16,0-3-47-16,0 0-108 16</inkml:trace>
  <inkml:trace contextRef="#ctx0" brushRef="#br0" timeOffset="128819.26">5880 7324 377 0,'-5'-2'2'0,"-10"-2"1"15,1 4 27-15,-2 2 6 16,-3 7-6-16,0 5-4 16,0 0-2-16,-1 8-3 15,3 3 6-15,2 2-2 0,0 8-4 16,3 3-6-16,1 5 8 16,3-1-1-16,3 3-6 15,5-2-7-15,0 0-4 16,2-6-1-16,9-2-1 15,1-6-1-15,5-2-2 16,2-1 2-16,1-5-2 16,6-4 0-16,-4-4-23 15,5-3-22-15,0-3-13 0,0-7-39 16,-1 0-58-16,-4-10-182 16</inkml:trace>
  <inkml:trace contextRef="#ctx0" brushRef="#br0" timeOffset="129178.54">6147 7472 403 0,'0'-11'9'16,"0"6"10"-16,0 0 31 15,0 5 4-15,0 0-20 16,0 0-14-16,0 6-15 15,0 9 8-15,0 2 10 0,0 5-1 16,0 5 2 0,0 1-5-16,1 2-3 0,3 1-3 15,-1-1-4-15,1 2-2 16,-3-3-2-16,1-5-2 16,-2-3 0-16,0-2-2 15,0-1 0-15,0-4 0 0,0-1-1 16,0-4 0-16,0-2-13 15,0-2-16-15,0-3-22 16,0-2-9-16,0 0-13 16,0 0-8-16,0-8-52 15,0-7-129-15</inkml:trace>
  <inkml:trace contextRef="#ctx0" brushRef="#br0" timeOffset="129522.23">6159 7618 156 0,'0'-11'200'0,"0"0"-165"16,1 1 5-16,5 3 14 0,0-1-9 15,-1 1-18-15,4 2-15 16,1 2-4-16,3-1 2 16,0 4 3-16,1 0-2 0,0 0-2 15,1 9-2-15,-1 4 0 16,-3 1-3-16,-2 4 2 15,0 0-4-15,-6-3 0 16,-3 2 0-16,0-3 1 16,0 0-1-16,-7-3 4 0,-4-3 2 15,-1 3 2-15,1-5-4 16,-2 1-1-16,1-2-4 16,-1-1 1-16,3 2-2 15,-1-5 0-15,4 1-10 16,1-2-17-16,1 0-10 15,1 0-20-15,3-6-31 16,1-8-53-16</inkml:trace>
  <inkml:trace contextRef="#ctx0" brushRef="#br0" timeOffset="129935.05">6475 7320 422 0,'9'-3'14'0,"-4"-8"16"15,-1 0 12-15,-2 6 5 0,3 5-19 0,0 1-16 16,5 12-5-16,0 5 12 16,2 0 1-16,3 5-1 15,1 0-2-15,-1 4-3 16,-1-2 0-16,-1 3-4 0,1 1-1 15,-6 0 0-15,0-1 0 16,-1 2-1-16,-1 1-3 16,-5-1 0-16,-1 1 3 15,0-3 1-15,0-2-3 16,-1-2-1-16,-6-1 0 0,0-5-2 16,0-4-2-16,0 0 1 15,2-7-1-15,2 1-1 16,-1-5 1-16,1 0 0 15,1-3 1-15,0 0 0 16,-1 0-4-16,-2-6-8 16,2-2-21-16,-2-4-26 0,-1-2-45 15,3-10-103-15</inkml:trace>
  <inkml:trace contextRef="#ctx0" brushRef="#br0" timeOffset="130934.06">7256 7582 407 0,'-5'2'22'0,"1"-2"8"15,4 0 27-15,0 0-12 16,11 0-17-16,6 0-9 16,10 0 0-16,9 0-3 15,1-2-5-15,2 1-2 0,-1-5-2 16,-6 5-5-16,-2-2-1 15,-2 0-1-15,-5 3 0 16,-6 0-16-16,2-2-16 16,-1 4-23-16,-2-2-29 15,-1-4-37-15,0-1-120 16</inkml:trace>
  <inkml:trace contextRef="#ctx0" brushRef="#br0" timeOffset="131404.57">8459 7238 376 0,'0'-3'20'0,"2"-3"21"16,-2 1 17-16,0 5-8 15,0 0-9-15,0 0-19 16,0 3-12-16,0 8 2 0,0 5 6 15,0 2 2-15,0 7 2 16,0 0-4-16,0 0-2 16,0 0 0-16,0 0-7 15,4-4-2-15,-1-1-3 16,-1-2-2-16,-1-2-1 0,3-4 0 16,-1-3-1-1,-3 0 1-15,0-2 1 0,0 0-9 16,0-1-22-16,0-3-29 15,-1 3-31-15,-10-5-50 16,1-1-141-16</inkml:trace>
  <inkml:trace contextRef="#ctx0" brushRef="#br0" timeOffset="131732.59">8110 7663 439 0,'-8'3'31'0,"2"-3"-6"15,6 4 19-15,0 0-8 16,11-1-2-16,9 1-6 0,7-1 2 16,7-1-6-16,10-2-7 15,9 0-6-15,3 0 1 16,3-2-1-16,4-7 0 15,1 0 3-15,-3 2-3 16,-3-2 0-16,-6 0-4 16,-7 0-1-16,-8 2-3 0,-8 2-3 15,-9 1 1-15,-6 2-1 16,-4 2 0-16,-7 0-12 16,-3 0-17-16,0 2-26 15,-13 3-39-15,-3-1-56 0,-2-4-216 16</inkml:trace>
  <inkml:trace contextRef="#ctx0" brushRef="#br0" timeOffset="132312.57">8049 7966 109 0,'-5'-8'234'15,"1"2"-206"-15,3 0 28 0,1 3 6 16,0 3-20-16,0 0-9 15,0 0-20 1,0 9-4-16,0 5 10 0,0 5 4 16,0 6-1-16,0 5 3 15,0-1-2-15,3 3-8 16,-3-1-4-16,0-3-4 0,2 1-3 16,-2-6 0-16,0-3-2 15,0-1-2-15,0-1 1 16,2-8-1-16,-2 1 0 15,0-2-1-15,1-5-16 16,-1 0-20-16,2-3-16 0,1-1-19 16,0 0-17-16,-3-9-37 15,2-7-117-15</inkml:trace>
  <inkml:trace contextRef="#ctx0" brushRef="#br0" timeOffset="132652.68">8066 8058 353 0,'-2'-5'34'0,"-1"-6"2"16,-1 1 14-16,4 3 9 15,0-1-22-15,9 1-16 0,3 1-10 16,5 4 1-16,1 0-4 16,-1 2-4-16,2 0-1 15,-4 7-2-15,-1 6-1 16,-4 2 0-16,-1 0 0 15,-4 2 0-15,-2 1 1 0,-3-3 0 16,0-1 0-16,-10-6 0 16,1 3 2-16,-3-4 2 15,-1-1 2 1,1-1-1-16,-3-2-3 16,4 1 0-16,-2-2-3 0,1 0 0 15,3 0 0-15,2-2-6 16,1 1-20-16,6-1-19 15,0 0-24-15,2 0-36 0,11 0-46 16</inkml:trace>
  <inkml:trace contextRef="#ctx0" brushRef="#br0" timeOffset="132887">8439 8100 394 0,'17'1'33'0,"-7"-1"14"16,7 0 16-16,0 0-15 16,0-1-13-16,2-3-15 0,3-2-5 15,1 1-4-15,-2 0-3 16,-1 0-6 0,-3 1-1-16,-3 0-1 0,-5 2-13 15,-1 1-21-15,-7 1-23 16,-1-2-33-16,0 0-9 15,-8-4-66-15</inkml:trace>
  <inkml:trace contextRef="#ctx0" brushRef="#br0" timeOffset="133152.56">8574 7957 340 0,'-4'-3'37'0,"1"2"6"16,1 1 11-16,0 0-8 15,2 1-24-15,0 11-15 16,0 4 9-16,0 4 8 16,0 3-2-16,0 0-6 0,4 3-4 15,-1-4-2 1,1-1-6-16,-2-3-2 0,0 0-1 16,-2-4-1-16,2-1 1 15,-2-3-2-15,0-1-1 16,0-4-15-16,0 1-12 0,0-2-24 15,3-3-14-15,2-1-7 16,4 0-21-16,1-8-82 16</inkml:trace>
  <inkml:trace contextRef="#ctx0" brushRef="#br0" timeOffset="133457.75">8882 7942 398 0,'0'-3'41'0,"0"0"-4"15,0 3 17-15,0 0-16 16,0 6-24-16,0 5 1 0,0 6 5 16,0 2 7-16,0 2-3 15,-3 4-3-15,3-2-4 16,0-1-5-16,0-1-4 0,0-1-4 15,3-1-2-15,-3-1-1 16,0-4-1-16,0 0 1 16,0-4 0-16,0-2-2 15,0 0 0-15,0-5-17 16,0-3-21-16,0 0-24 16,3 0-25-16,4-12-59 0</inkml:trace>
  <inkml:trace contextRef="#ctx0" brushRef="#br0" timeOffset="133822.01">9265 7293 378 0,'6'-8'0'0,"-1"-2"16"15,-2 7 41-15,4 1-1 0,-2 2-21 16,2 0-19 0,1 9-3-16,2 5 3 0,2 0-1 15,-1 4-6-15,0 0-3 16,1 0-2-16,1-2-3 15,0 0 1-15,-1-2-2 16,1-1 1-16,-3-4-1 0,-3 0-8 16,3-4-13-16,-3 1-29 15,-2-4-25-15,0-2-16 16,2 0-30-16,1-8-86 16</inkml:trace>
  <inkml:trace contextRef="#ctx0" brushRef="#br0" timeOffset="135166.73">10762 7504 113 0,'0'0'32'0,"0"0"-2"16,0 0 11-16,0 0 0 0,0 0 4 15,0 0 0-15,0 0 0 16,0 0 0-16,0 0-4 16,0 0-3-16,0 0-6 15,0 0-2-15,0 0-6 16,7 0-5-16,3 0-2 0,7 0 0 16,2 0-4-16,3 0-2 15,-1 0-3-15,0 0-5 0,-2 0-3 16,-4 0 3-16,0 0-3 15,-4 0-17-15,-3 0-25 16,-5 2-37-16,-3-1-46 16,0-1-78-16</inkml:trace>
  <inkml:trace contextRef="#ctx0" brushRef="#br0" timeOffset="135385.41">10828 7621 388 0,'-5'4'34'0,"2"-2"1"0,3-2 16 16,0 0-1-16,3 0-6 15,9 0-17-15,3 0-4 16,7 0-3-16,4-3-7 16,2-1-3-16,1 0-5 0,-2 1-1 15,0 3-3-15,-6 0-8 16,-2 0-42-16,-7 0-39 15,-3 0-84-15</inkml:trace>
  <inkml:trace contextRef="#ctx1" brushRef="#br0" timeOffset="134424.68">13933 919 0</inkml:trace>
  <inkml:trace contextRef="#ctx0" brushRef="#br0" timeOffset="135919.06">12014 7404 351 0,'-7'0'28'15,"4"-2"0"-15,1 2 33 16,2-1-6-16,0 1-12 16,2-2-14-16,8 0-16 0,3 2-2 15,5-4 0-15,7 4-2 16,1-2-3-16,2 1-4 15,1 1-2-15,2 0-13 16,-1 0-42-16,1 0-39 16,-2 0-56-16</inkml:trace>
  <inkml:trace contextRef="#ctx0" brushRef="#br0" timeOffset="136496.34">12581 7233 377 0,'3'-11'16'15,"1"-2"10"-15,1 1 13 16,2 3-1 0,0 0-5-16,2 0-14 0,0 2-2 0,1 0 1 15,2 3-2-15,-2 1-8 0,1 1-2 16,2 2-2-1,-3 0-3-15,3 9 0 0,-2 2-2 16,-4 5 1-16,0 0-1 16,-4 3 1-16,-3 1-1 15,0-1 1-15,0 1 0 0,-10-2-2 16,-2-4 0-16,-1-1 2 16,0-6 0-16,3 0 1 15,-1-2 0-15,4-3 0 16,0 0 0-16,1-2 0 15,5 0 0-15,1 0 2 16,0 0-1-16,0 0 0 16,1-2 0-1,6-3-2-15,4 1 0 16,-2 3 0-16,4-3-2 16,1 4 4-16,-1 0-2 0,1 0 0 0,0 9 0 15,-1 2 0-15,-3 5 1 16,0-2-1-16,-3 4 1 15,-6-2-1-15,-1 0 2 16,0-4-1-16,-7 1 3 16,-7-4 8-16,0 0 7 0,-8-6 4 15,-3 1-1-15,2-4 0 16,-2 0-2-16,1 0-7 16,0-5-8-16,5-1-4 15,-1 2-2-15,-2 1-25 16,3-1-54-16,-3-2-91 15</inkml:trace>
  <inkml:trace contextRef="#ctx0" brushRef="#br0" timeOffset="144462.04">9601 7233 213 0,'4'-4'32'0,"-4"-1"1"15,0 1 30-15,0 2-8 16,0 1-20-16,0 1-14 16,0 0-10-16,0 0-3 15,-4 0 1-15,1 0-1 16,-1 1 3-16,1 5-2 15,-3 1 1-15,0 2 2 0,-1 3-2 16,1 1-1-16,-4 1 1 16,-1 0-1-16,3 2-2 0,-4-1 1 15,4-3-2-15,-1-1-1 16,0-1-3-16,3 0-1 16,1-5-1-16,1-2 1 15,3 1-1-15,-1-2 1 16,2-1-1-16,0-1-7 0,0 0-12 15,0 2-1-15,0-2-1 16,0 0-6-16,0 0-7 16,0 0-8-16,0 2-3 15,0-2 14-15,0 0 9 16,0 0 6-16,0 0 12 0,-2 0 6 16,2 0 13-16,-2 0 8 15,2 0 8-15,0 0 6 16,0 0 3-16,-1 0-3 15,1 0 1-15,0 0-9 16,0 0-6-16,0 0-7 0,0 2-4 16,0 3-4-16,0 4 1 15,0 2 5-15,0 5-1 16,0 2 4-16,0 1 1 16,3 3-1-16,1 1-6 15,-3 0-4-15,3-1-2 0,-2-4 0 16,-1-4-2-16,-1-1-2 15,0-5 0-15,2-3 0 16,-2-1 0-16,0-2 1 16,0-2 0-16,0 0-2 15,0 0-6-15,0 0-17 16,0-6-27-16,-3-1-24 0,3-4-50 16,0-1-125-16</inkml:trace>
  <inkml:trace contextRef="#ctx0" brushRef="#br0" timeOffset="144946.23">9878 7229 342 0,'3'-4'17'15,"-1"-6"18"-15,0 1 27 0,-2 4-18 16,0 3-11-16,0 0-13 16,0 2-3-16,-2 0-7 15,-5 4-6-15,-3 6 0 16,2 6 5-16,-3 4 2 16,1 7 1-16,2 5 3 15,-1 2 5-15,2 0-1 0,4 1-3 16,-1-3-7-1,4 1-3-15,0-3-3 0,0-2-2 16,7-3 0-16,2-3 0 16,0 0-1-16,4-5-5 15,-1-1-25-15,3-5-23 0,1-4-30 16,0-3-47-16,-4-4-139 16</inkml:trace>
  <inkml:trace contextRef="#ctx0" brushRef="#br0" timeOffset="145539.84">10056 7324 453 0,'0'-15'31'0,"-4"5"13"0,0 2 22 15,2 5-14-15,0 3-19 16,2 0-24-1,2 13-11-15,-2 4 7 0,0 6 8 16,0 3-1-16,4 6 1 16,-2-2-3-16,2 4-3 0,1-2-3 15,-3 2-1-15,0-2 0 16,1-4-2-16,-1-1-1 16,-2-4 2-16,1-3-5 15,-1-4-10-15,0-2-13 16,0-5-13-16,0-4-6 15,0-1-8-15,0-4-22 0,0 0 22 16,0-5-10-16,0-6-9 16,0-6-11-16,-1-3 15 15,-3-2 47-15,3-3 19 16,-3-1 3-16,-1-1 8 16,1 2 27-16,2 0 21 0,2 3 12 15,0 4-11-15,0 1 0 16,4 4-2-16,7 3-14 15,-1 3-7-15,7 3-5 16,-4 4-9-16,4 0-6 16,-1 0-8-16,0 7-3 0,-3 5-1 15,-2 3-1-15,-2-1-1 16,-4 2-1-16,-5-2 1 16,0-1-1-16,-2-3-2 15,-7 1 1-15,-5-2 0 16,1-2 2-16,-3-3-2 0,2 0-5 15,-1-4-11-15,5 0-18 16,1 0-25-16,4-4-36 16,5-7-65-16</inkml:trace>
  <inkml:trace contextRef="#ctx1" brushRef="#br0" timeOffset="144420.38">12002 2637 0</inkml:trace>
  <inkml:trace contextRef="#ctx0" brushRef="#br0" timeOffset="148806.28">12201 7713 231 0,'-3'0'5'16,"-1"-4"16"-16,4 2 14 15,0-2 4-15,0 1-7 0,-2 1-9 16,2 0 2-16,0 1 4 16,0-1-4-16,0 2 5 15,0 0 0-15,0 0-6 16,0 0-5-16,0 0-7 15,0 0 2-15,7 0-2 0,8 0 1 16,3 0 2-16,12 0-3 16,10 0-1-16,6 0-1 15,14-2-1-15,8-1 1 16,11-3-2-16,1 1-2 16,7-2 0-16,-6 0-2 0,-4 0-1 15,-8 1-1-15,-13 1-2 16,-5 3 0-16,-14 0 1 15,-8 0-1-15,-9 2-2 16,-6 0-9-16,-7 0-16 16,-7 0-17-16,-8 0-24 0,-12 0-34 15,-3-8-157-15</inkml:trace>
  <inkml:trace contextRef="#ctx0" brushRef="#br0" timeOffset="149447.25">10228 7318 273 0,'0'-9'8'16,"0"1"37"-16,0 0 9 0,3 1 0 15,-1 2-15-15,2 1-13 16,0 2-5-16,3 2-2 16,-2 0-6-16,4 11 1 15,4 5 4-15,1 6 2 16,1 1 1-16,0 4-3 0,2 3-1 15,-3-2-6-15,-6 4-1 16,4-1-4-16,-10 1-2 16,-2 0-2-16,-2-2 0 15,-13 2-2-15,-1-1-12 16,-4-2-32-16,1-7-48 16,-1-7-87-16</inkml:trace>
  <inkml:trace contextRef="#ctx0" brushRef="#br0" timeOffset="150106.81">12259 7990 324 0,'0'-15'0'15,"0"2"41"-15,0 3 9 16,0 3-2-16,0-2-18 16,0 8 5-16,0 1-11 15,0 7-15-15,0 8-9 0,0 8 11 16,3 5 12-16,1 9-4 16,0-2-3-16,0 0-3 15,1 0-4-15,-2-3-3 16,1-4-1-16,-3-3-1 15,3-3-1-15,-2-5-1 0,-2-1-1 16,1-7-1-16,-1 0 1 16,0-3 0-16,2-3-3 15,-2-1-16-15,0-2-9 16,2 0-11-16,1 0-3 16,-2-9-22-16,1-2-31 15,0-5-54-15,0-5-96 16</inkml:trace>
  <inkml:trace contextRef="#ctx0" brushRef="#br0" timeOffset="150386.37">12309 8075 327 0,'0'-17'26'0,"0"5"14"16,4 1 14-16,3 2-15 0,1 4-11 16,4 4-12-16,-2 1-6 15,3 0-2-15,0 6 0 16,-1 7-3-16,-1 1 0 15,-2 4 0-15,-2 1-3 16,-4-1 1-16,-1-1-2 0,-2-3 1 16,0-3-1-1,-9-3 4-15,-1 1 4 16,-3-4-3-16,-1 1-2 0,2-4-3 16,-2 1 0-16,6-3-2 15,-1 0-15-15,5 0-24 16,4 0-18-16,0 0-34 15,4-3-86-15</inkml:trace>
  <inkml:trace contextRef="#ctx0" brushRef="#br0" timeOffset="150636.34">12724 8110 401 0,'5'2'36'16,"3"-2"-6"-16,2 0 0 0,2-2 5 16,7 0-6-16,1 1-15 15,1-2-4-15,4 3 4 16,0 0-5-16,1 0-5 16,-6 0-2-16,2 0-1 15,-2 0-1-15,-7 0-1 16,0 3-19-16,-6 0-23 0,-2 1-23 15,-5-3-34-15,0-1-61 16</inkml:trace>
  <inkml:trace contextRef="#ctx0" brushRef="#br0" timeOffset="150933.1">12941 8008 343 0,'-4'-1'37'15,"3"-3"15"-15,-1 3 4 0,2 1-18 16,0 0-27-16,0 10-12 16,0 4 12-16,0 5 12 15,0-2-8-15,0 6 0 16,2-1-3-16,-2-1-3 16,1-3-3-16,-1-2-3 15,0-2-1-15,0-1-1 0,0-5 0 16,0-1 0-16,0-1-1 15,0-2 0-15,0-3-15 16,0 1-23-16,2-2-24 16,8 0-8-16,-3-2-15 15,1-10-64-15</inkml:trace>
  <inkml:trace contextRef="#ctx0" brushRef="#br0" timeOffset="151191.43">13173 8007 382 0,'2'-3'32'0,"-1"-1"2"15,1 4 0-15,2 0-15 16,-4 3-8-16,3 8 6 16,-1 3 3-16,1 0-1 15,-1 4-6-15,-2 0-4 0,0-2-2 16,0 2-3-16,0-4-2 15,0-1-1-15,0-1 0 16,0-3-1-16,0-2 1 16,0 0-3-16,-2-1-19 15,2-3-19-15,0-1-24 0,0-2-25 16,0 0-37 0,5-5-91-16</inkml:trace>
  <inkml:trace contextRef="#ctx0" brushRef="#br0" timeOffset="151520.91">13370 7883 137 0,'5'-6'217'16,"-2"-5"-183"-16,0 2 12 0,1 2 11 15,-1 3-10-15,1 3-17 16,-1 1-9-16,3 0-11 15,2 5-4-15,2 8 4 16,2 1 3-16,0 7 5 16,0-1-2-16,0 4 1 15,1 2-2-15,-1 2-3 0,0 2-2 16,-4-2 0-16,1 4-1 16,-4-3-2-16,-3-2-3 15,-2 0-3-15,0 0 0 0,-7-2 0 16,-7 0-3-1,-8 1-12-15,-3-2-20 0,-11 2-31 16,-8-6-33-16,-7-6-69 16</inkml:trace>
  <inkml:trace contextRef="#ctx0" brushRef="#br0" timeOffset="152259.54">12124 7968 380 0,'-15'-14'6'16,"5"6"24"-16,1 1 25 0,0 4-16 15,0 3-14-15,-2 3-8 16,2 11-4-16,0 8 0 15,-1 5 3-15,-3 4 5 16,-1 3 0-16,1 7-5 16,0 1 3-16,1 0-2 0,7-2-1 15,0 0-7 1,5-2-5-16,8-1-2 0,12-5-2 16,8-2 0-16,8-4-1 15,10-3-3-15,9-7-28 0,6-5-26 16,7-6-33-16,-1-5-69 15</inkml:trace>
  <inkml:trace contextRef="#ctx0" brushRef="#br0" timeOffset="153000.4">13774 7746 209 0,'-5'-1'9'0,"0"-5"28"0,1 1 17 16,-1 3-9-16,3-2-14 15,-1 3-3-15,1-2 6 16,2 0-5-16,0 2-4 15,0-1-4-15,0 2-3 16,0-2-10-16,5 0-4 0,4 2 0 16,1 0 1-16,0 0-3 15,2 0 0-15,-2 4-1 16,0 3-1-16,-3 2 0 16,-2 2 0-16,-1-2 0 15,-2 3 0-15,-2-3-1 0,0 2 1 16,-7-4 1-16,-4-2 0 15,0 0 0 1,-1 1 1-16,1-4 0 0,3 0-1 16,1-1 1-16,2-1-1 15,0 0 1-15,5 0 1 16,0 0 0-16,0 0 0 0,5 0-1 16,2 0-1-16,3 0-1 15,2-1 2-15,2 1 0 16,-1 0 2-16,-3 0 4 15,1 0 0-15,0 8-1 0,-4 1 0 16,-2 4-2-16,-3-2 0 16,-2 5 0-16,0-6 0 15,-5 2 0-15,-9-2 2 16,-1-2 1-16,-2-2 3 0,-3-1-2 16,-1-1-3-16,2-4-4 15,-1 0-2-15,2 0-18 0,4-1-51 16,5-16-107-16</inkml:trace>
  <inkml:trace contextRef="#ctx0" brushRef="#br0" timeOffset="173047.96">4097 9619 307 0,'-5'-6'24'0,"0"1"-14"0,3 0 18 16,-1 3 18-16,3 1-11 15,0 1-3-15,0 0-21 16,0 0-4-16,0 3 3 15,0 7 12-15,0 5 1 16,3 3 1-16,-1 7 1 0,1 0-5 16,1 4-3-16,-3-1 4 15,3-1 0-15,-2 1-6 16,-1-4-4-16,3-3-5 16,-1-3 1-16,-3-2-1 15,3-4-4-15,-1-3-1 0,-2 0 0 16,2-3-1-16,-2-3-5 15,1-1-18-15,-1-2-21 16,0 0-13-16,0 0-9 16,0-7-19-16,-8-7-92 15</inkml:trace>
  <inkml:trace contextRef="#ctx1" brushRef="#br0" timeOffset="171928.48">7376 1632 0,'0'0'0</inkml:trace>
  <inkml:trace contextRef="#ctx0" brushRef="#br0" timeOffset="173266.65">3927 9660 407 0,'-6'-3'11'16,"6"-6"7"-16,0 3 17 0,0 1 5 15,11 0-17-15,7-2-10 16,4 1-7-16,5-1-1 16,7 2-1-16,0-2-3 15,0 3 0-15,-2 1-2 0,-3 3-34 16,-4 0-36-16,-7 0-45 15,-2 0-97-15</inkml:trace>
  <inkml:trace contextRef="#ctx0" brushRef="#br0" timeOffset="173532.21">3951 9919 399 0,'-19'13'30'0,"3"-5"0"0,7 1 18 16,6 0-15-16,3-2-17 15,3-3-9-15,14 1 11 16,4-3 4-16,9-2-5 16,2 0-7-16,6 0-6 0,-1 0-4 15,2-7 1-15,-3 0 0 16,-1 1-15-16,-4-1-29 15,1 0-25-15,-8 0-24 16,-6 0-58-16</inkml:trace>
  <inkml:trace contextRef="#ctx1" brushRef="#br0" timeOffset="172412.74">7811 2979 0</inkml:trace>
  <inkml:trace contextRef="#ctx0" brushRef="#br0" timeOffset="173864">4437 9705 274 0,'1'-9'81'0,"-1"3"-20"16,0 1 6-16,0 3-7 0,0 1-14 16,0 1-13-16,0 0-18 15,0 0-7-15,0 8-8 16,0 3 7-16,0 7 12 16,0 5 4-16,0 0-8 0,0 2-6 31,0 2-1-31,0-2-6 15,0 0 0-15,2-2-1 0,0-1-1 16,-2-5 2-16,0-4-3 16,2 0 2-16,-2-6-3 15,0-4-11-15,0-1-7 16,0-2-13-16,0 0 12 16,0-9-3-16,0-7-34 15,0-5-14-15,0-5-7 0,0-4-30 16,0-2-69-16</inkml:trace>
  <inkml:trace contextRef="#ctx0" brushRef="#br0" timeOffset="174051.44">4408 9658 304 0,'-4'-3'43'0,"1"-8"16"16,3 4 5-16,0 0-14 16,12-2-17-16,3 3-11 15,8-1-10-15,0-1-1 16,6 1-7-16,-4 1-2 15,1 2-1-15,-6 4-4 0,-3 0-40 16,-7 0-32-16,-3 6-65 16,-6 1-149-16</inkml:trace>
  <inkml:trace contextRef="#ctx0" brushRef="#br0" timeOffset="174223.31">4415 9787 371 0,'-9'3'28'0,"4"-1"6"16,3-2 10-16,2 0-4 0,0 0-10 15,7 0-14 1,8 0-8-16,6 0-4 0,4 0-1 16,2-2-4-16,2-1-37 15,2-2-38-15,-1 1-66 16</inkml:trace>
  <inkml:trace contextRef="#ctx0" brushRef="#br0" timeOffset="174457.6">5074 9735 196 0,'0'0'281'15,"4"0"-250"-15,5 0-1 16,0 0 2-16,5 0-6 16,3 0-13-16,2 0-11 0,1 0-2 15,0-3 0-15,-1 1-11 16,-4 2-32-16,-3-2-46 16,-5 2-51-16</inkml:trace>
  <inkml:trace contextRef="#ctx0" brushRef="#br0" timeOffset="174660.67">5144 9821 353 0,'-7'7'37'16,"2"-3"7"-16,3-3 19 0,2 1-7 16,0-2-14-16,0 2-19 15,4-2 2 1,4 0 5-16,3 0-10 0,7 0-11 15,-1-5-7-15,5-3 0 16,-2-1-8-16,1-1-40 0,-4-1-53 16,0-3-126-16</inkml:trace>
  <inkml:trace contextRef="#ctx0" brushRef="#br0" timeOffset="175238.66">7145 9357 373 0,'0'-7'17'0,"0"3"19"16,0 1 10-16,0-1 2 15,0 4-17-15,0 0-11 0,0 4-16 16,0 6-3-16,-2 5 6 15,2 1 6-15,-2 5 0 16,2 2-4-16,0 0-3 16,0 1-2-16,0-1-2 15,0 0 0-15,2-1-1 16,-2-5-1-16,0 1-10 16,2-2-23-16,-2-2-24 0,0-3-25 15,0-4-33-15,-4-1-101 16</inkml:trace>
  <inkml:trace contextRef="#ctx0" brushRef="#br0" timeOffset="175597.18">6820 9725 349 0,'-11'1'41'16,"4"1"0"-16,3-2 12 15,4 0-6-15,0 0-17 16,12 0-9-16,9 4 4 16,7-3-1-16,10 1-3 0,9 0-2 15,4-2-7-15,10 0-1 16,4 0 2-16,4 0-3 16,-1-5-1-16,0-1-2 0,-3-1 0 15,-8 3 2-15,-6-3-3 16,-10 4-2-16,-7-1 2 0,-9 1-11 15,-9 3 6-15,-1-2-1 16,-8 2 0-16,-4-2 0 16,-1 2-2-16,-2 0-14 15,0 0-14-15,-5 0-32 16,-9 0-3-16,-5 0-39 16,-3 0-123-16</inkml:trace>
  <inkml:trace contextRef="#ctx0" brushRef="#br0" timeOffset="176128.31">6905 10005 68 0,'0'-8'279'0,"-3"1"-232"16,0 0 4-16,1 2 6 16,0 1-2-16,2 1-11 0,-2 1-17 15,2 2-8-15,0 0-10 16,0 7-7-16,0 6-4 16,2 8 12-16,3 4 17 15,0 7-2-15,-1-2-9 0,2 6-2 16,-1 0-2-16,-1-6-2 15,-1 4-6-15,3-6-1 16,-3-1-1-16,0-5-2 16,2-3 1-16,-3-5-1 15,-2-2 1-15,1-6 0 16,-1 0-4-16,0-5-13 0,0-1-8 16,0 0-15-16,0 0-12 15,0 0-9-15,0-10-27 16,-5-6-54-16,-1-6-126 15</inkml:trace>
  <inkml:trace contextRef="#ctx0" brushRef="#br0" timeOffset="176456.36">6909 10128 358 0,'0'-11'35'0,"0"-1"8"15,0 1 6-15,0 3-6 0,8 1-18 16,-1 1-8-16,5 0-6 15,1 6-2-15,1 0 0 16,3 0-1-16,-2 6-3 16,4 4-1-16,-4 4 1 15,2 2-2-15,-7 2 0 0,2-2-3 16,-7-2 1-16,-3 3-1 16,-2-3 1-16,-2-1 0 15,-9 0 1-15,-3 0 2 16,-5-2-2-16,-1 0 0 15,-1-4 1-15,0 0-2 16,1-1 0-16,2-3-1 16,1-3-6-16,5 0-19 0,5 0-14 15,6-2-17-15,1-9-31 16,7-3-95-16</inkml:trace>
  <inkml:trace contextRef="#ctx0" brushRef="#br0" timeOffset="176706.3">7265 10167 390 0,'2'2'32'0,"1"-2"13"0,4 0 14 16,6 0-11-16,5 0-9 15,7 0-14-15,-1-8-9 16,6 3 2-16,-3 0-7 0,-2 0-7 15,-2 1-2 1,-5 0-2-16,-1 1-1 0,-10 1-16 16,0 0-15-16,-5 2-17 15,-2 0-29-15,0-3-24 16,-2-1-50-16</inkml:trace>
  <inkml:trace contextRef="#ctx0" brushRef="#br0" timeOffset="177012.96">7382 10044 360 0,'-2'-2'33'0,"-1"2"21"16,3 0 0-16,0 0-18 16,0 0-17-16,0 9-13 15,3 5 15-15,1 4 9 16,1 2-5-16,2 1-3 15,-2 4-3-15,1 0-4 0,-2 0-1 16,-3 2-7-16,1-6-2 16,-2 0-2-1,0-1-2-15,2-3-1 16,-2-5 2-16,0-3-2 0,0-4 0 0,0-1-2 16,0-3-13-16,0-1-17 15,2 0 2-15,3-5-1 16,2-6-41-16,4-8-42 15,3-3-106-15</inkml:trace>
  <inkml:trace contextRef="#ctx0" brushRef="#br0" timeOffset="177327.05">7735 9976 438 0,'0'-2'34'15,"0"-1"12"-15,0 1 14 16,0 2-22-16,0 0-18 16,0 0-15-16,0 7 2 15,0 6 12-15,0 1 3 0,0 2-3 16,0 5-1-16,0 0-1 16,0 3-1-16,2 1-6 15,1 0-1 1,4 0-2-16,-4 0 0 15,2 0-3-15,-3-4-1 0,1-1-1 0,1-3-2 16,-2-2 1-16,-1-2-1 16,1-4 1-16,-2-3-8 15,2-4-22-15,-2 2-45 16,3-4-80-16,0-14-255 16</inkml:trace>
  <inkml:trace contextRef="#ctx1" brushRef="#br0" timeOffset="178394.5">7469 7284 0</inkml:trace>
  <inkml:trace contextRef="#ctx1" brushRef="#br0">7391 4240 0</inkml:trace>
  <inkml:trace contextRef="#ctx1" brushRef="#br0" timeOffset="178488.23">7433 5794 0</inkml:trace>
  <inkml:trace contextRef="#ctx0" brushRef="#br0" timeOffset="180126.22">3627 11767 368 0,'0'0'8'0,"0"-2"2"15,2-7 42-15,3-1-9 16,2-3-11-16,4-5-12 16,0 0-4-16,4-3 1 15,-5-2-6-15,2-1-4 16,0-1-2-16,-2 3 0 16,-1-1-4-16,-1 3 1 0,-3 0-1 15,-3 6-1-15,-1 1 2 16,-1 8-2-16,0 1 2 15,0 4-1-15,-5 0-1 16,-4 4-1-16,2 8-1 0,0 3 2 16,3 4 0-16,4 5 0 15,0-2 1-15,4 3 3 16,8 4 2-16,3-2 1 16,0-2-2-16,4 0 0 15,-4 0-3 1,0-6 0-16,-3 5-1 0,-2-8 0 15,-3 1 0-15,-7-2-1 16,0-1 1-16,-2-3 2 16,-9-1 6-16,-7-3 6 0,2-3-3 15,-8 0 1-15,3-2-6 16,1-2-4 0,5 0-2-16,0 0 0 0,4-6-2 0,4-5-15 15,6-4-13-15,1-3-17 16,1-2-31-16,12 0-43 0,5-1-82 15</inkml:trace>
  <inkml:trace contextRef="#ctx0" brushRef="#br0" timeOffset="180865.91">3985 11633 376 0,'0'-5'42'15,"0"1"5"-15,0 2 9 16,-6 1-16-16,2-1-7 15,-3 2-18-15,2 0-7 16,0 0-3-16,-2 9 0 16,4 4 0-16,1 0 0 15,1 7 5-15,1 2 3 0,0 1 1 16,0 0-3-16,8 0-6 16,2 0-1-16,2-3-2 15,3-2-1-15,-1-4 0 16,1-3 0-16,-1-4 0 0,2-4 0 15,-4-3 1-15,1 0-1 16,0-1 2 0,-5-10-1-16,-1-2-1 15,3-1 1-15,-6-4-1 16,-4-1 0-16,0-1 0 16,0-1 0-16,-7-1-2 0,-5 1 1 15,-3-2-2-15,-2 5-5 16,0 0-4-16,-4 8 3 15,5 0 2-15,-2 5 2 16,5 3 1-16,3 2 1 0,3 0-1 16,3 9 1-16,4 4 0 15,0-3-2-15,11 3-1 16,9-2 2-16,4-4-1 0,7-2-7 16,4-5-2-16,1 0-3 15,-1-9 2-15,1-7 6 16,-5-3 7-16,-1 1 1 15,-8-4 0-15,-8 5 1 16,-4-1-1-16,-5 0 8 0,-5 0 5 16,0 2 0-16,0 0-2 15,-2 3-2-15,-4 2-3 16,-1 4-3-16,5 4 2 16,-3 3 0-16,1 3-2 15,3 12-2-15,-1 4 3 16,2 6 8-16,0 5 5 15,0 3-2-15,0 2 0 0,3-1 0 16,3 1-5-16,-3-4-2 16,1 0-1-16,-1-5-3 15,-1-2-2-15,1-6 0 16,-3-7-1-16,1-3-1 0,1-2 1 16,0-5-3-16,0-1-20 15,3-4-22 1,-2-10-38-16,1-11-136 15</inkml:trace>
  <inkml:trace contextRef="#ctx0" brushRef="#br0" timeOffset="181365.81">5677 11451 163 0,'-7'-5'206'0,"2"0"-162"16,1-1 12-16,3 4-8 15,1 0-4-15,0 2-8 16,0 0-25-16,5 10-9 15,5 4 7-15,2 2 7 16,0 5-2-16,5 1-5 16,-4 1-6-16,1-1-1 0,-2-3-1 15,0-1 0-15,-1-4-5 16,0-2-16-16,-1-6-17 16,3-1-10-16,-2-5-19 15,2 0-18-15,-1-11-41 16,0-5-109-16</inkml:trace>
  <inkml:trace contextRef="#ctx0" brushRef="#br0" timeOffset="181771.99">5923 11491 6 0,'0'-4'339'16,"0"4"-269"-16,-7 0-26 0,2 0-16 16,-2 4-3-16,-2 2-7 15,0 6-12-15,-2-2-3 16,3 4-1-16,-4 0-1 15,5-1-1-15,-2-1-1 16,4-1-8-16,-1 0-10 0,3-6-7 16,1 2 2-16,2-3 3 15,0 0 8-15,-2-3 10 16,2 1 3-16,0-2 3 16,0 2 8-16,0-2 15 15,0 0 3-15,0 3-4 0,0 3-6 16,0 5 3-16,0 1 7 15,0 6-2-15,0 5-6 16,4-1 3-16,1 5-1 16,-1-3-5-16,-2 3-7 15,1-3-4-15,-1-2-4 0,0-2-1 16,0-4-1-16,-1-4 1 16,-1-4-2-16,0-3 0 15,0-3-1-15,0-2-8 16,2 0-7-16,0-4-8 15,1-10-32-15,4-4-33 16,3-9-57-16,0-5-242 0</inkml:trace>
  <inkml:trace contextRef="#ctx1" brushRef="#br0" timeOffset="180652.51">9115 1269 0</inkml:trace>
  <inkml:trace contextRef="#ctx0" brushRef="#br0" timeOffset="182102.78">6208 11471 341 0,'0'-2'88'16,"0"-3"-50"-16,0 3 15 15,0 0-12-15,0 2-17 0,-2 0-9 16,-3 0-8-16,0 0-1 16,-2 11-1-16,0 3 4 15,-1 4 1-15,-2 5 3 16,0 5 6-16,1 3 3 15,1-1-6-15,3 8-5 0,-2-2-3 16,7 1-2-16,0-3-2 16,0 0-1-16,12-2-2 15,1-5 0-15,3-4 0 16,4-6-2-16,2-2-10 16,0-7-11-16,2-2-26 15,-1-6-30-15,3 0-57 0,-5-6-128 16</inkml:trace>
  <inkml:trace contextRef="#ctx0" brushRef="#br0" timeOffset="182446.21">6466 11510 246 0,'-7'-3'228'0,"2"-1"-206"15,-2 0 20-15,6 4-8 16,-3 0-5-16,2 11-8 16,2 1-9-16,0 10 8 15,0 3 8-15,0 3-6 0,0 3-6 16,0 3-1-16,0 3-6 16,0 0 0-16,2 1-6 15,-2-2 0-15,0-5-2 16,0 0-1-16,2-9 1 15,-2-2 0-15,0-8-1 0,0-2-3 16,2-5-15 0,-2-2-18-16,0-3-19 0,1 0-5 15,4-3-16-15,-3-9-24 16,-1-6-56-16</inkml:trace>
  <inkml:trace contextRef="#ctx0" brushRef="#br0" timeOffset="182727.37">6452 11676 334 0,'-2'-14'41'0,"6"1"28"16,3 3-3-16,1-1-10 0,5 4-16 15,1 1-19-15,3 5-7 16,-1 1 2-16,2 0-3 16,-4 8-3-16,1 5-7 15,-5 3 0-15,-1 2-2 16,-6 2-1-16,-1-3 1 15,-2 3-2-15,0-5 1 0,-5 2-1 16,-6-3 1 0,1 0 0-16,-7-3 0 0,4 0 1 15,-6-4-1-15,5-3-8 16,1-4-11-16,3 0-12 16,3-4-23-16,4-12-29 0,3-5-53 15</inkml:trace>
  <inkml:trace contextRef="#ctx0" brushRef="#br0" timeOffset="182992.93">6646 11474 314 0,'7'-2'110'16,"-2"1"-57"-16,3 1 7 15,0 0-5-15,5 0-15 16,0 9-2-16,2 3-8 0,2 3-4 15,-3 2-2 1,1 6-5-16,-3 2-7 0,-3 0-3 16,-1 6-3-16,-3 1-2 15,-4 2-2-15,-1 1-1 16,0-3 0-16,0 3-1 16,-5-3 0-16,-6-6-12 0,-1-1-23 15,-7-7-46-15,4-9-83 16,0-9-258-16</inkml:trace>
  <inkml:trace contextRef="#ctx0" brushRef="#br0" timeOffset="183399.15">7199 11721 440 0,'-6'1'29'0,"3"-1"13"15,-1 0 2-15,4 0-27 16,0 0-12-16,0 0-3 0,0 2-7 15,7 0-28-15,6-2-28 16,2 0-53-16,4-7-168 16</inkml:trace>
  <inkml:trace contextRef="#ctx0" brushRef="#br0" timeOffset="183695.89">7822 11449 431 0,'3'-5'2'0,"0"2"18"16,-1 1 30-16,3 2-20 15,-2 2-10-15,-1 6 4 0,1 7-4 16,1 4-3-1,-1 1-4-15,1 3-5 0,-1 0-2 16,1 2-2-16,2-2-3 16,-4 1 0-16,1-1-7 15,-1-2-20-15,-2-3-24 0,0 0-39 16,0-5-56-16</inkml:trace>
  <inkml:trace contextRef="#ctx0" brushRef="#br0" timeOffset="183998.17">7665 11790 414 0,'-8'4'28'16,"1"-1"19"-16,7-3 13 0,1 0-20 15,13 4-7-15,10-1-1 16,8 3-8-16,9-5-4 15,10 2-6-15,6-3 0 16,8 0 1-16,3-6-7 16,-2-5-1-16,-3 0-1 15,-7 3 3-15,-12-3-5 0,-7 4-4 16,-16-2 1-16,-6 5-2 16,-10 3-12-1,-5 1-22-15,0 0-41 0,-15 0-10 0,-2 0-56 16,-5 0-210-16</inkml:trace>
  <inkml:trace contextRef="#ctx0" brushRef="#br0" timeOffset="184529.28">7657 12166 350 0,'-7'-11'16'0,"2"0"40"16,0 5 1-16,2-2-10 15,1 5-1-15,2 1-9 0,0 2-15 16,0 4-9-16,0 8-11 15,0 4 8-15,3 7 10 16,4 4 2-16,1 4-5 16,-4 1-4-16,3-2-2 15,-2 0-6-15,-2 2-2 0,1-5 0 16,-2 0-3-16,-1 0 1 16,-1-8-1-16,0-1-9 15,0-4-7-15,-3-1-19 16,-2-4-17-16,1-4-18 15,1-5-16-15,1 0 6 0,0-4-19 16,2-9-61-16</inkml:trace>
  <inkml:trace contextRef="#ctx0" brushRef="#br0" timeOffset="184824.31">7647 12298 253 0,'0'-16'35'0,"0"2"27"16,0 1-21-16,0 1 5 15,10-1-3 1,0 5-9-16,5 2-8 16,1 2-5-16,4 4-5 0,-3 0-6 15,0 8-2-15,0 4-2 16,-2 6-4-16,-8 0-1 16,-2 0 0-16,-3 1-1 15,-2-2 0-15,-2-3-1 16,-8-2 2-16,-5-1 0 0,-1-2 1 15,0-2 1-15,0-2-3 16,3-1 1-16,1-2-13 0,5-2-18 16,3 0-14-16,4 0-15 15,0-4-40-15,4-6-129 16</inkml:trace>
  <inkml:trace contextRef="#ctx0" brushRef="#br0" timeOffset="185053.79">8012 12294 374 0,'11'3'16'0,"1"-3"45"16,5 0-5-16,4 0-10 16,4-3-7-16,4-4-14 15,-2 4-9-15,2-4 0 16,-4 0-10-16,-2 2-5 0,-5-1 0 15,-6 4-2-15,-2 0-12 16,-5 1-19-16,-3 1-22 16,-2 0-39-16,0-4-59 15,-4-2-90-15</inkml:trace>
  <inkml:trace contextRef="#ctx0" brushRef="#br0" timeOffset="185328.22">8139 12155 364 0,'-5'0'23'16,"1"2"11"-16,1 2 9 15,3 5-10-15,0 0-7 16,0 3-4-16,0 4 2 16,5 2 3-16,0 0-8 15,3 4-1-15,-4-3-4 0,1 1-6 16,-2-1-1-16,-1-1-5 15,0 0-1-15,-2-2 2 16,0-4-4-16,0 3 1 0,0-5-4 16,0-3-12-16,0 1-13 15,0-3-18-15,0-1-29 0,0-4-18 16,0 0-56-16</inkml:trace>
  <inkml:trace contextRef="#ctx0" brushRef="#br0" timeOffset="185609.4">8470 12122 359 0,'3'-7'34'16,"1"3"24"-16,-3 3-7 15,-1 1-10-15,0 0-15 0,0 4-9 16,0 5 6-16,0 8 0 15,-3 0-2-15,-1 5 2 16,3 3 0-16,-3-2-6 16,3 4-3-16,-1-2-1 0,0 0-6 15,2-4-4-15,-2-2-1 16,2-1-2-16,0-5 1 16,0-2-3-16,0 0-20 15,0-6-27-15,0-5-47 16,0 0-102-16</inkml:trace>
  <inkml:trace contextRef="#ctx0" brushRef="#br0" timeOffset="186166.89">9316 11478 385 0,'-6'0'26'15,"4"0"20"-15,2 0 3 16,0-2-21-16,10 0-10 16,4 0-5-16,2 1-9 0,3-1 1 15,5 2-2-15,0-2-3 16,-1 2 1-16,-4 0-1 15,1-2-13-15,-4 2-32 16,-5 0-32-16,-4-1-51 16,-3-1-104-16</inkml:trace>
  <inkml:trace contextRef="#ctx0" brushRef="#br0" timeOffset="186372.66">9379 11576 353 0,'-6'2'34'16,"4"-2"13"-16,2 0-3 0,0 0-14 15,2 0 7-15,11 0-18 16,-1 1-7-16,6-1-1 16,4-3-4-16,-1 1-5 15,3 0 0-15,3-1-11 16,0-2-44-16,2-6-75 0</inkml:trace>
  <inkml:trace contextRef="#ctx0" brushRef="#br0" timeOffset="187137.95">10944 10961 363 0,'0'-17'14'0,"-5"2"28"0,-4-2 4 15,0 3 1-15,0 3-25 16,0 3-1-16,0 2-4 16,-1 4-7-16,-3 2-5 15,0 0-2-15,-1 4 2 16,-4 7-1-16,0 5 3 0,-1 3 3 16,2 6 1-16,-1 5 3 15,6 8 3-15,1-1 2 16,1 6 0-16,7 2-6 15,3 3 2-15,0 2-3 16,2 2 1-16,9 3-6 16,3 0 0-16,6 3 1 15,1 0 4-15,1 1-6 0,3 0-3 16,-5 0 1-16,1-4-2 16,-6-1 1-16,-3-6-1 15,-3-4-1-15,-1-4 2 16,-6-5 0-16,-2-5-1 0,0 0 0 15,1-4 0-15,-4-3 1 16,-5-2-1-16,1-1 2 16,0-3-4-16,-3-4 1 15,-5-4-1-15,2-1 1 16,-1-3 0-16,-2-5 0 0,-2 0-2 16,0-4-6-1,0-8-2-15,-1-6-15 0,4-4-26 16,-4-9-35-16,7-8-67 15,9-8-256-15</inkml:trace>
  <inkml:trace contextRef="#ctx0" brushRef="#br0" timeOffset="187622.21">11505 11208 330 0,'-17'0'29'16,"7"0"15"-16,5 0 19 16,3 0-10-16,2 0-6 15,2 0-15-15,8 0-14 0,4-3-5 16,4-1-8-16,4 2-1 16,2 1-2-16,-2-1-1 15,2 0 1-15,1 1-20 0,2 1-45 16,2-4-41-16,2-4-134 15</inkml:trace>
  <inkml:trace contextRef="#ctx0" brushRef="#br0" timeOffset="188233.65">12101 10994 386 0,'-5'-7'7'16,"1"-2"24"-16,4 2 16 15,0 2-11-15,5 0-2 0,6 1-17 16,-2-2-7-16,4 4-1 16,0 2-3-16,2 0 0 15,-3 0-1-15,2 2-5 16,-6 8 0-16,1 0 0 15,-4 5 0-15,0-2 0 16,-5 4 0-16,0-5 0 0,-2 3 0 16,-9-3 0-16,-2-1 0 15,0-2 2-15,-1-3 1 16,1 2-3-16,-1-4 0 16,4-1 2-16,0-1-3 0,3 1 2 15,4-3-1-15,1 2 0 16,0-2 1-16,2 0-2 15,0 0 1-15,5 0 1 16,4 0 0-16,4-2 1 16,1-1-3-16,5 3 3 0,-4 0 1 15,5 0-2-15,-1 5 2 16,-2 6-2-16,3 1 0 16,-6 6 1-16,-2-4-2 15,-7 1 0-15,-4 1 1 16,-1-4-1-16,-1 1 2 15,-12-2 0-15,-3-1 7 16,-4-4 5-16,1-1 1 0,-5-2-3 16,1-3 4-16,1 0-5 15,3 0-5-15,2 0-4 16,7 0-1-16,-1-3-4 16,3 0-19-16,6-3-22 0,1-1-47 15,1-2-119-15</inkml:trace>
  <inkml:trace contextRef="#ctx0" brushRef="#br0" timeOffset="188561.69">11812 11459 411 0,'-11'5'61'0,"4"-5"-18"16,7 0 22-16,3 0-34 0,17 0 5 16,9 0-6-16,12 0-6 15,10 0-1-15,6-7-7 16,9-1 1-16,1 0-2 16,-1-5-6-16,2 4 2 15,-3-1-9-15,-10 2 4 0,-6 1-5 16,-8 2-1-16,-7 1 1 15,-8 2-1-15,-10 0 0 16,-5 2 2-16,-4 0-8 16,-6 0-9-16,-1 0-17 15,-1 0-30-15,-13 0-32 16,-6-3-72-16</inkml:trace>
  <inkml:trace contextRef="#ctx0" brushRef="#br0" timeOffset="189120.67">11741 11821 323 0,'-5'0'32'16,"-7"0"24"-16,5-7 18 16,7-4-28-16,0 2-5 15,0 5-13-15,0 4-9 16,0 0-2-16,0 0-5 16,3 11-4-16,3 9 4 0,-3 2 15 15,4 7-4-15,-2 2-6 16,1 2-3-16,0 1-1 15,-3-1-1-15,1 0-6 16,3-3-2-16,-6 1-3 16,5-5 1-16,0-2-2 0,-3-7 1 15,-1-4-2-15,1-4 2 16,-1-2-13-16,2-6-11 16,-4-1-8-16,1 0-10 15,-1 0-7 1,0-8-27-16,2-5-27 0,-2-8-50 15</inkml:trace>
  <inkml:trace contextRef="#ctx0" brushRef="#br0" timeOffset="189419.41">11802 11951 355 0,'2'-10'41'0,"3"2"6"15,3 1 0-15,3-1-5 16,4 5-9-16,2 2-12 15,3 1-4-15,0 0-4 16,-1 6-4-16,-4 7-3 16,-3-2-4-16,-3 6-1 15,-6 0-1-15,-3-4 1 16,0 0-1-16,-5 1 0 0,-9-3 1 16,-2-2 0-16,-2-3 2 15,-2 0-3-15,-2-2 1 16,3 0 2-16,3-4-3 15,3 2-5-15,2-2-19 16,6 1-10-16,5-1-19 0,0 0-49 16,10-1-116-16</inkml:trace>
  <inkml:trace contextRef="#ctx0" brushRef="#br0" timeOffset="189629.16">12153 11973 413 0,'16'6'16'0,"-5"-6"40"15,7 0 0-15,3 0-20 0,5 0-6 16,3-3-14-16,-1-1-7 16,-2 0-1-16,0 0-3 15,-4 1-5-15,-7 2-8 16,-3-1-23-16,-5 2-35 15,-6-2-51-15,-1-1-108 16</inkml:trace>
  <inkml:trace contextRef="#ctx1" brushRef="#br0" timeOffset="188509.68">14624 2929 0</inkml:trace>
  <inkml:trace contextRef="#ctx0" brushRef="#br0" timeOffset="189894.7">12318 11860 374 0,'-10'0'32'15,"3"1"14"-15,7 6-13 16,-5 4 4-16,5 3-8 16,0 3-5-16,0 1-3 15,2 1-2-15,2 0-7 16,0 1-8-16,-4 2-1 0,2-5-2 16,-2 1 0-16,0-1-1 15,0-4-4-15,0 0-13 16,0-2-18-16,0-4-17 15,0-3-20-15,6-4-26 16,3 0-65-16</inkml:trace>
  <inkml:trace contextRef="#ctx0" brushRef="#br0" timeOffset="190144.64">12557 11851 289 0,'9'-4'74'0,"1"-8"-8"16,-5 9-8-16,-4 3-10 16,-1 0-18-16,2 6-18 15,-2 7-4-15,2 1 10 0,0 6 2 16,-1-1 0-16,-1 1-7 16,0 0-4-16,0 2-6 15,0 0-1-15,0-2-1 16,-1 1-4-16,-3-3-17 15,1 0-20-15,1-1-26 0,-3-8-31 16,5 0-36-16,0-7-113 16</inkml:trace>
  <inkml:trace contextRef="#ctx0" brushRef="#br0" timeOffset="190494.13">12691 11756 103 0,'4'-5'274'15,"4"-5"-206"-15,-3 4-10 0,2 4-5 16,0 2-15-16,0 0-13 16,6 5-10-16,-4 8 0 0,6 3 5 15,-2 3 2-15,1 6-5 16,-2 0-4-16,0 3 0 15,-1-1 0-15,-2 2-3 16,-2 4-3-16,-2-1-1 0,-1 3-3 16,-4 1-1-16,0 2 0 15,0 3-2-15,-4-3 1 16,-6 0-7-16,-7-6-14 16,-4 0-13-16,-4-5-18 15,-6-4-11-15,-4-5-35 0,-5-6-32 16,-3-5-140-16</inkml:trace>
  <inkml:trace contextRef="#ctx0" brushRef="#br0" timeOffset="190869.02">11526 11808 388 0,'-5'-12'9'16,"-6"-1"44"-16,9 6-19 15,-1 2 13-15,1 3-11 0,-4 2-11 16,4 2-14-1,-3 12-3-15,-2 5 6 0,0 9 6 16,0 4 2-16,-3 5 1 16,4 2-6-16,-1 4 2 0,1 3-6 15,2 2-5-15,4 2-3 16,0 0-5 0,10-4 1-16,5 1-2 0,11-6-21 15,4-8-35-15,9-5-33 16,7-11-61-16,10-9-192 15</inkml:trace>
  <inkml:trace contextRef="#ctx0" brushRef="#br0" timeOffset="191587.64">12918 11565 358 0,'-3'-5'23'15,"2"-2"22"-15,1 5 12 16,-2 2-18-16,2 0-14 16,0 0-20-16,-2 13-4 0,2-1 3 15,0 6 3-15,0 2 2 16,0 1-2-16,0-2-3 15,2 1-2-15,1-2 0 16,0-6-1-16,1 1-1 16,-3-4 1-16,1-2 1 15,0-4-2-15,1-1 2 16,3 1-2-16,-1-3 2 0,6 0-1 16,0 0 0-16,4-5-1 15,-2 2 0-15,6-1-2 16,-4-1 0-16,6 0-4 0,-4 0 1 15,-2 1-1-15,-1-2 0 16,-3-1 1-16,-2 1 3 16,-4-2 3-16,-1-1-1 15,-4 0 3-15,0-3-2 16,0 1 3-16,-2 1 2 0,-3 0 1 16,1 3 3-16,1 2 2 15,3 5-2-15,-2 0-3 16,2 5-7-16,0 9 2 15,0 4 0-15,0 2 3 16,0 4-1-16,0-1-2 16,0-1-1-16,2-4-1 0,-2 2 2 15,0-6-10-15,0-1-21 16,0-4-20-16,-2-5-32 16,2-4-62-16</inkml:trace>
  <inkml:trace contextRef="#ctx0" brushRef="#br0" timeOffset="192276.37">13579 11080 422 0,'0'-9'-9'16,"0"2"25"-16,0-2 19 16,0 3 2-16,0 3-10 15,0 0-15-15,-2 3-7 16,-5 0-3-16,0 0-2 0,-4 0 0 16,-3 1 0-16,-1 8 0 15,-1 0 0-15,-1 0 0 16,2 1 3-16,2 3 4 15,2 0-1-15,3 1-1 16,1-4-1-16,6 5-1 0,1-3-1 16,0-1-2-16,3 1 1 15,7-2 0-15,2-2 0 16,3-2 1-16,-1-3-1 16,1-3 2-16,-1 0-2 15,2 0 1-15,-2-5 1 16,1-5-1-16,1-2-2 15,-4-3 2-15,3 0-1 0,-5-5 0 16,0 1 1-16,-2-2-1 16,-2-2 1-16,-3-2 1 0,-1 1-2 15,-2 1 1-15,0 2-2 16,0 1 1-16,0 1 0 16,-4 1 0-16,1 5-1 0,-1 2 1 15,3 3-1-15,-1 2 0 16,0 2 1-16,2 4-1 15,-2 0-1-15,1 0-1 16,-2 4 1-16,1 7 0 0,1 5 2 16,-1 3 4-16,0 6 7 15,2 2-3-15,-2 6 0 16,2-1-2-16,0 1-3 16,0-1-2-16,0-3 0 15,0-4-2-15,0-2 0 16,0-3 0-16,0-4-11 0,7-2-11 15,6-5-13-15,5-4-34 16,4-5-35-16,3 0-120 16</inkml:trace>
  <inkml:trace contextRef="#ctx0" brushRef="#br0" timeOffset="192603.55">13916 10918 414 0,'-7'-6'-2'0,"4"1"47"16,-1 2-5-16,4 3-5 0,-4 0-10 15,4 8-19-15,0 9 6 16,0 2 7-16,0 6-2 16,0 5-1-16,0 3-4 15,0 0 1-15,0 1-3 16,0-2 1-16,0 1-3 15,0-3-1-15,0-3-1 16,0-3-5-16,-2 0 1 0,-1-6 0 16,1-2-2-16,0-2 1 15,0-5-11-15,1 0-16 16,1-4-10-16,0-1-27 16,0-4-20-16,0 0-17 0,0-6-18 15,0-8-146-15</inkml:trace>
  <inkml:trace contextRef="#ctx0" brushRef="#br0" timeOffset="192873.91">13896 11093 306 0,'6'-15'37'16,"1"3"4"-16,4 1 2 0,5 2 9 16,0 2-11-16,4 4-13 15,-1 1-13-15,1 2-1 16,-1 0-3-16,-5 9-5 0,-4 3-4 15,-2 4-2-15,-3 2 0 16,-5-2 1-16,0 2-1 16,-7-6 0-16,-8 2 0 15,-2-5 1-15,-1-1 1 16,-4-3 1-16,3-1-1 0,0-3-1 16,5-1-2-1,3 0-19 1,6 0-29-16,5 0-40 0,1 0-96 0</inkml:trace>
  <inkml:trace contextRef="#ctx0" brushRef="#br0" timeOffset="193125.59">14515 11118 437 0,'12'0'14'0,"0"0"21"16,6-6 9-16,2 1-8 15,-2 1-10-15,9 0-16 16,-2 1-4-16,1 1-1 0,-2 1-3 16,-4-1-2-16,-3 0 1 15,-9 2-18-15,-2 0-31 16,-6 0-45-16,0-3-103 15</inkml:trace>
  <inkml:trace contextRef="#ctx0" brushRef="#br0" timeOffset="193425.36">14659 10969 340 0,'-3'-1'28'0,"3"-1"29"15,0 2-8-15,-2 0-13 16,2 0-15-16,0 10-14 0,0 5 14 16,0 5 2-16,0 1-2 15,0 4-4-15,0-2-5 16,0 2-4-16,0-4-3 16,0 1-3-16,0-6-1 15,0-2-1-15,0-3 1 0,0-1 0 16,0-4-4-16,0-3-14 15,0-1-9 1,0-2-25-16,2 0-21 0,10 0-36 16,1-5-121-16</inkml:trace>
  <inkml:trace contextRef="#ctx0" brushRef="#br0" timeOffset="193893.67">15179 10993 366 0,'3'-6'3'16,"9"-5"20"-16,-4 6 28 16,-3 2-2-16,-3-1-9 15,-2 1-19-15,0-1 2 16,0 2-10-16,-3-2-7 0,-6 2-4 15,-2 1-1-15,-2 1 1 16,-2 0-2-16,3 0 2 16,-3 0 0-16,3 0 3 15,-2 3 2-15,1 4 2 16,3 1 1-16,1 2 0 0,-1 5-2 16,3 2 0-1,2 1 1-15,3 0 2 0,2 6-3 16,0-3-1-16,4-2 0 15,6-2-1-15,0-1-1 0,4-4 1 16,3-3 2-16,-3 0 2 16,2-4 0-16,2-1-2 15,0-3-1-15,-1-1 1 16,3 0-4-16,-6 0-3 16,1 0 1-16,-3 0-2 15,0-1 1-15,-9-1 1 0,1 2-10 16,-4 0-29-16,0-2-51 15,-9-3-101-15</inkml:trace>
  <inkml:trace contextRef="#ctx0" brushRef="#br0" timeOffset="195559.11">5317 13566 354 0,'3'2'16'15,"-1"-2"-2"-15,3 0 10 16,2 0 11-16,3 0-6 0,4 0-5 16,2 0-4-1,2 0-6-15,4 0-4 0,3 0-4 16,0 0-4-16,-2 0-2 15,4 0 0-15,-5 0-3 0,-2 0-20 16,-4 0-19-16,-6 0-11 16,-4 0-23-16,-6 6-33 15,0-3-50-15</inkml:trace>
  <inkml:trace contextRef="#ctx0" brushRef="#br0" timeOffset="195751.94">5392 13656 236 0,'-7'5'29'0,"3"-3"22"16,1 1-17-16,3 1 0 16,0-1-4-16,9 1 1 15,3-1-6-15,8 0-5 16,4-2-4-16,3-1-11 0,3 0-4 16,2-1 1-16,2-5-2 15,-3-3-29-15,-1 0-34 16,-4-3-57-16,-5-5-155 15</inkml:trace>
  <inkml:trace contextRef="#ctx0" brushRef="#br0" timeOffset="196095.62">5597 13452 10 0,'0'0'374'0,"0"-1"-344"0,0 1-10 16,0 0-5-16,3 0-5 16,4 5 1-16,0 1-4 15,3 4-2-15,0-3-1 0,4 4-2 16,-2-4 2-16,2 0-1 16,2 0 1-16,2 0 0 15,-2-1 0-15,-2-1 1 16,-1 4-1-16,-2 0 3 15,-6 2 1-15,-5 3 3 16,0 0-1-16,-5 6-1 0,-9 1-2 16,-6 2-3-16,-2 2-3 15,-1 3 1-15,-2 2-19 16,3-4-26-16,5-1-43 16,5-9-132-16</inkml:trace>
  <inkml:trace contextRef="#ctx0" brushRef="#br0" timeOffset="197064.13">7465 13426 333 0,'0'-5'18'0,"0"-1"17"16,-6 0 1-16,4 3 4 15,0-1-6-15,2 4-5 16,0 0-8-16,0 0-6 15,0 0-11-15,7 10-1 0,3 2 8 16,2 2 4-16,3 4-7 16,-3-2-4-16,5 0-3 15,-5-2 0-15,2-4 0 16,-3 2-1-16,0-3-4 16,-5-4-15-16,4-2-14 0,-6-3-16 15,1 0-8 1,2 0-20-16,-2 0-35 0,1-3-18 15,1-6 37-15,0 2 65 16,-3-6 85-16,1 4-4 16,0-8-14-16,-2 5-2 0,0-3-8 15,-3 0 2-15,2 4 7 16,-2 3 9-16,0 4-7 16,0-3-3-16,0 5-3 15,0 2-9-15,0 0-7 16,0 0-13-16,-4 0-3 15,-2 9-2-15,1-1 0 0,-2 0 1 16,-2 4-5-16,1-2-5 16,2-1 1-16,-1-2 0 15,3 0 0-15,1-2 0 16,-1 1-1-16,4-3 3 16,0 0 3-16,0-2 2 0,0-1-3 15,0 0 5-15,0 0 2 16,0 0-1-16,0 0 1 15,4 3 2-15,-3-2 1 16,1 6 4-16,0 0 0 16,1 4 1-16,1 3 1 0,-1 4 1 15,1 1 2-15,0 2-1 16,1 3-2-16,1-3 3 16,-1 1-1-16,0-1-5 15,0-1-2-15,1-4-6 16,-2-2 0-16,-1-3 0 15,-1 0-1-15,0-6 0 0,-2 0-11 16,0 0-17-16,0-3-20 16,0-2-17-16,0 0-41 15,0-5-140-15</inkml:trace>
  <inkml:trace contextRef="#ctx0" brushRef="#br0" timeOffset="197407.8">8057 13326 446 0,'16'-7'-1'16,"-11"2"8"-16,-5-3 4 15,0 3 4-15,-9 5-1 16,-3 0-9-16,-5 2 1 0,2 9 4 15,0 5 11-15,-1 10 6 16,3 2-3-16,3 7-4 16,6 5-5-16,1 2-2 15,3-2 0-15,0 3-5 16,0-4-2-16,5-1-4 0,2-4-1 16,0-6 0-1,3-3-1-15,2-5-2 0,-2-4-12 16,0-5-11-16,4-4-6 15,2-7-26-15,-2 0-20 16,6-4-49-16,0-10-147 0</inkml:trace>
  <inkml:trace contextRef="#ctx0" brushRef="#br0" timeOffset="197720.22">8321 13342 429 0,'0'-3'9'16,"3"-15"26"-16,-3 12 7 16,0 5 5-16,0 1-14 15,0 5-21-15,0 10-6 16,0 5 4-16,2 5 4 0,0 5 4 16,0 2-1-1,0 4-3-15,1-2-7 0,-3 2-2 16,2-4-3-16,0 2-1 15,-2-4 0-15,2-3-1 16,-2-2 0-16,0-5-12 16,0-5-8-16,0 0-7 0,-2-5-11 15,0-2-15-15,-1-6-12 16,-1-2-12-16,2 0 5 16,2-2-29-16,-2-9-3 15,2-3 18-15</inkml:trace>
  <inkml:trace contextRef="#ctx0" brushRef="#br0" timeOffset="197999.13">8324 13630 55 0,'0'-33'39'0,"0"-5"-1"16,0 5 19-16,0 4 13 16,0 3 3-16,0 5-17 15,8 1-4-15,1 9-10 0,1 0-14 16,3 5-2-16,1 4-1 16,1 2-9-16,-1 0-7 15,-1 4 0-15,-1 7-2 16,-3 1-3-16,1 2-4 15,-5 1 2-15,-2 0 1 16,-3-3-2-16,0 2 0 16,0-3 0-1,-11-1 0-15,0 1 0 16,-4 0-1-16,-4 0 1 16,-1-4-3-16,-1-2-8 0,3-2-11 0,2-1-10 15,3-2-14-15,5 0-17 16,6 0-38-16,2-12-143 0</inkml:trace>
  <inkml:trace contextRef="#ctx0" brushRef="#br0" timeOffset="198327.22">8578 13250 402 0,'5'-6'23'0,"0"1"15"16,2 1 3-16,-1 2 4 16,3 2-5-16,0 2-20 0,1 10-7 15,4 9-2-15,-1 0 4 16,1 8 5-16,-1 3 1 16,1-2-2-16,-4 8-3 15,-1-5 0-15,-2 0-5 16,-4 1-3-16,0-1-5 15,-3-4-2-15,0 2-1 0,0-4 2 16,-8-4-2-16,-1 0-6 16,-3-4-17-16,-1-2-24 15,-1-4-32-15,-3-6-61 16,4-6-201-16</inkml:trace>
  <inkml:trace contextRef="#ctx0" brushRef="#br0" timeOffset="198987.5">9601 13412 413 0,'-3'0'21'0,"3"0"4"16,0 0-10-16,0 0 6 15,8 0 6-15,5 0-2 16,7 0-2-16,3 0-9 0,4 0-6 16,0 0-3-16,2-1-4 15,2-1-1-15,-7 2-12 16,-2 0-18-16,-5 0-24 16,-5 0-27-16,-5 0-25 15,-6 6-59-15</inkml:trace>
  <inkml:trace contextRef="#ctx0" brushRef="#br0" timeOffset="199154.04">9689 13538 363 0,'-9'5'34'0,"4"-3"5"16,3-2-2-16,2 0-2 15,2 0 0-15,11-2-13 16,6-3-7-16,3-3-10 15,6 2-5-15,6 0-7 0,0-3-32 16,4 1-56-16,0-5-177 16</inkml:trace>
  <inkml:trace contextRef="#ctx0" brushRef="#br0" timeOffset="199796.34">11027 13253 316 0,'-2'-9'19'16,"0"0"4"-16,-1-4 13 16,1 6 13-16,0 2-11 0,2 1-6 15,-1 4-4-15,1 0-6 16,0 0-12-16,0 12-5 15,0 7 5-15,3 6 11 16,4 10 1-16,0 2-2 16,1 1-4-16,-1 2-1 15,-2 0-6-15,2-4-3 16,-3-4-2-16,-1-1-4 0,0-5 2 16,-3-2 0-16,0-9-3 15,0-1 3-15,0-4-2 16,1-3 0-16,-1-6-5 0,0 1-17 15,0-2-12-15,0 0-7 16,0 0-11-16,-1-9-33 16,1-3-67-1</inkml:trace>
  <inkml:trace contextRef="#ctx0" brushRef="#br0" timeOffset="200142.66">11091 13390 387 0,'-3'-13'0'16,"1"-2"19"-16,2 4 9 0,0-1 5 15,5 2-1-15,5 0-13 16,-1 3-6-16,1-1 5 16,3 4-1-16,-1 1-4 15,1 3 2-15,0 0-9 16,2 9-2-16,0 6-2 15,-3 0 0-15,-2 5 7 16,-1-4-7-16,-6 2-1 16,-1-4 0-16,-2 1-1 0,-2-1 1 15,-6-1-2-15,-6-1 3 0,-1-1 0 16,-4-3 0 0,2-1-4-16,-1 0-3 0,-1-1-15 15,7-3-8-15,3-2-25 16,3-1-19-16,6 0-17 15,3-8-112-15</inkml:trace>
  <inkml:trace contextRef="#ctx0" brushRef="#br0" timeOffset="200392.64">11420 13383 371 0,'7'1'42'16,"6"-1"-10"-16,1 0 1 16,3 0 1-16,4 0-5 0,4 0-7 15,0 0-6-15,2 0-1 16,-3-1-9-16,-3-2-5 16,-3 2 0-16,-6-1-1 15,0-1-6-15,-7 1-16 16,-1 1-24-16,-4-2-23 15,0 0-39-15,0-1-82 0</inkml:trace>
  <inkml:trace contextRef="#ctx0" brushRef="#br0" timeOffset="200673.87">11569 13308 319 0,'-3'0'20'0,"3"-4"12"15,-2 3 6-15,2-1 3 16,0 2-8-16,0 0-11 16,-1 0-9-16,1 3-5 15,0 8 1-15,-2 4 9 16,2 6 1-16,0 2-1 0,0 4-3 16,0-1-8-16,0 1-2 15,0-2-2-15,0 0-2 16,2-2-1-16,-2-3 0 0,0-2-2 15,0-6-15-15,0-1-18 16,1-2-29-16,1-8-25 16,3-1-61-16,0 0-72 15</inkml:trace>
  <inkml:trace contextRef="#ctx0" brushRef="#br0" timeOffset="200970.7">11804 13290 380 0,'6'-3'7'0,"-1"0"13"16,-5-1 15-16,2 4-10 16,-2 3-11-16,0 8-4 15,2 3 10-15,1 4 5 16,-1 2-2-16,2 3-4 0,1-2-5 15,-2 1-4-15,4-1-6 16,-6-3-3-16,3 2 0 16,-3-11 0-16,-1 7-2 15,0-8-9-15,0-1-10 16,0-2-12-16,0-1-19 0,-3-4-26 16,1 0-21-16,2-9-106 15</inkml:trace>
  <inkml:trace contextRef="#ctx0" brushRef="#br0" timeOffset="201298.81">11972 13153 394 0,'1'-9'4'15,"5"0"13"-15,-3 4 18 16,2-1 14-16,1 4-4 0,0 2-18 15,1 0-10-15,1 4-5 16,4 9 1-16,2 5 10 16,1 4-7-16,0 5-1 15,0 2 4-15,-3 5-6 0,0 1-3 16,-2 1-6-16,-1-2-1 16,-6 1-1-16,1 0-2 15,-4-2 1-15,0-2 0 16,-12-1-13-16,-3-3-13 15,-3-2-12-15,-4-4-13 0,-3-5-23 16,-5-3-21-16,-4-6-56 16</inkml:trace>
  <inkml:trace contextRef="#ctx0" brushRef="#br0" timeOffset="201704.87">10908 13074 363 0,'-19'0'1'0,"-1"0"1"16,-2 0 6-16,3 3 21 0,-3 3 6 15,2 5-6-15,1 5-1 16,0 4 5-16,6 5-3 16,1 7-1-16,5 5-1 15,4 7-5-15,3 0 4 0,0 0-5 16,0 1-8-16,7 0-5 15,4-1-3-15,1-4-3 16,2 0-2-16,5-2-1 16,1-6-8-16,4-4-17 0,9-5-13 15,1-6-16-15,5-10-33 16,6-7-47-16,4-7-224 16</inkml:trace>
  <inkml:trace contextRef="#ctx0" brushRef="#br0" timeOffset="202064.22">12593 13396 407 0,'8'5'51'0,"0"-5"-5"15,-8 0-22-15,2 0-6 16,-2 0-3-16,0 0-15 16,0 0-32-16,-2 0-77 15,-7-11-199-15</inkml:trace>
  <inkml:trace contextRef="#ctx0" brushRef="#br0" timeOffset="208942.74">13471 13028 408 0,'2'0'11'16,"-2"0"1"-16,0 0 7 16,0 0 11-16,0 0-6 15,0 0-5-15,0 0 6 0,0 0-10 16,2 9-9-16,0 5 4 16,-1 4 9-16,1 5 0 15,0 6-5-15,1 1-6 16,-1 1-2-16,-2-3-5 15,0 1 0-15,0-4 0 16,0-2 0-16,2-4-1 0,-1-3-3 16,1-4-9-16,0 0-10 15,-2-6-22-15,0 1-31 16,0-5-27-16,-5-2-94 16</inkml:trace>
  <inkml:trace contextRef="#ctx0" brushRef="#br0" timeOffset="209317.63">13087 13540 493 0,'-2'3'8'15,"2"-3"4"-15,0 0 10 16,8-2 5-16,11-5-6 15,8 2-10-15,5-2-6 0,7 1 5 16,7 1 1-16,2 2 2 16,6-3 1-1,2 4 1-15,5-5 2 0,0 0-6 16,3 1 3-16,3 0-13 16,-3 1 7-16,1-3 1 0,-2-2-1 15,-2 3 1-15,-5-1-3 16,-9 2-1-16,-8 2-2 15,-10 0-4-15,-12 3 2 16,-4 1-2-16,-9 0-4 16,-1 0-12-16,-3 0-12 15,0 0-9-15,-7 0-3 0,-8 3-24 16,-2 0-42-16,-7-3-106 16</inkml:trace>
  <inkml:trace contextRef="#ctx0" brushRef="#br0" timeOffset="210226.07">13187 13884 256 0,'3'-11'6'0,"-1"1"29"16,-2 0-2-16,0 2 16 16,0 4 10-16,0-1-16 0,0 1-8 15,0 4 1-15,-5 0-7 16,1 0-7-16,1 4-5 15,-2 12-1-15,1 5 1 16,1 8 1-16,1 6-1 16,2 5-2-16,0 1-3 0,0 0-4 15,0-2-2-15,2-5-2 16,1 0-2-16,1-7-1 16,-3-2 1-16,5-6-2 15,-3-3 1-15,-1-3-1 0,1-4 1 16,-1-2-1-16,1-5 0 15,-3-2 1-15,0 0 1 16,0-2 2-16,0-7-2 16,0-1-1-16,0-5-1 0,0-3 0 15,0 1-1-15,0-3-1 16,-6-2-2-16,4-1 0 16,-2 2 0-16,1-3 2 15,1 1 0-15,2 0 1 16,0 3 1-16,0 1 0 0,0 1 0 15,2 2 0-15,3 2 0 16,5-1-1-16,-2 7 0 16,5 0 0-16,0 3 0 15,1 5 1-15,1 0-2 16,2 0 1-16,1 13 0 16,-2-3 0-16,1 6 0 0,-3-2 1 15,-3 1 0-15,-4-1 1 16,-2-1-1-16,-5-3 0 15,0 1 0-15,-3 0 0 16,-11-1 0-16,-3-1 0 16,-3 0 0-16,-3 2-1 0,0-4-7 15,1 0-4-15,2 0-11 16,4-1-8-16,8-3-10 16,1-1-20-16,7-2-25 15,5 0-54-15,10-3-75 16</inkml:trace>
  <inkml:trace contextRef="#ctx0" brushRef="#br0" timeOffset="210494.67">13485 14018 365 0,'7'0'24'16,"0"0"0"-16,6 0 9 15,3 0 10-15,6 0-4 16,5 0-12-16,0 0-9 0,3 0-4 16,1 0-5-16,-2 0-6 15,-4 0-3-15,-2 0 1 16,-5-2-3-16,-6 0-14 16,-4 1-14-16,-4-1-16 15,-4-2-21-15,0 0-29 16,0-1-86-16</inkml:trace>
  <inkml:trace contextRef="#ctx0" brushRef="#br0" timeOffset="210744.44">13674 13907 347 0,'-4'-2'30'15,"2"0"-3"-15,-1 2 5 16,-1 0 1-16,1 0-5 0,-1 6-8 15,0 5 3-15,1 5 0 16,-1 1-3-16,4 7-1 16,0 1-5-16,0 0 0 15,0 1-6-15,0 0-6 16,0-5-1-16,2-2 1 16,-2-2-2-16,0-1-12 0,0-2-10 15,0-3-14-15,0-4-29 16,0-2-21-16,0-3-59 15</inkml:trace>
  <inkml:trace contextRef="#ctx0" brushRef="#br0" timeOffset="211056.86">13909 13836 429 0,'0'-6'3'16,"0"3"24"-16,2 1-2 16,-2 2 8-16,0 0-11 15,2 11-6-15,-1 1 0 16,3 8 8-16,-1 2-5 0,3 3 1 16,0 1-3-16,-3-3-8 15,1 0-3-15,1-3-5 16,-3 0 1-16,-2-2-1 15,1-4-2-15,1 0 0 16,-2-3-16-16,2-4-11 16,-2 0-13-16,0-3-19 0,0-3-11 15,2-1-33-15,1-1-67 16</inkml:trace>
  <inkml:trace contextRef="#ctx0" brushRef="#br0" timeOffset="211402.66">14030 13708 392 0,'-2'-5'17'16,"2"2"19"-16,0 1-3 16,0 2-1-16,0 0-8 15,5 2-1-15,6 7-3 16,2 2 0-16,2 3 3 0,4 4 6 15,0 2-14-15,3-1 4 16,-2 5 6-16,-3 1-10 16,0 0-4-16,-3 0-1 15,1 1-5-15,-5 1-1 16,-3 2-2-16,-2-3-2 0,-5 1 1 16,0 0 0-16,2-2-2 15,-9-2-3-15,-5-2-10 16,-5 3-7-16,-2-5-12 15,-3 1-11-15,-5-4-12 16,-3 2-22-16,-4-4-14 0,-4-3-84 16</inkml:trace>
  <inkml:trace contextRef="#ctx0" brushRef="#br0" timeOffset="211926.64">12997 13748 386 0,'-2'-3'4'0,"0"-2"32"15,-1 3-10-15,1 2 5 16,-3 0-3-16,-3 3-2 15,-3 9 6-15,-3 7 4 16,0 4-9-16,-2 9 1 16,-1 4 2-16,3 3-9 15,5 6-5-15,-2-1-2 0,4 1-2 16,7-1-5-16,0-1-2 16,0-2 1-16,11-4-4 15,4-1-1-15,4-4 0 16,6-1-1-16,6-3 1 15,3-3-12-15,3-2-10 16,3-6-19-16,0-3-37 16,1-7-63-16,-1-7-176 15</inkml:trace>
  <inkml:trace contextRef="#ctx0" brushRef="#br0" timeOffset="214322.05">14298 13554 292 0,'-1'0'7'16,"-3"0"-3"-16,4 0 6 16,0 0 16-16,0 0 5 15,0-2-10-15,0 1 7 16,0 0-2-16,0-6-3 0,0 2 4 15,2 1-4-15,3 0-2 16,6 0-3-16,-2 0-4 16,4 0-2-16,-1 1-1 15,4 3-3-15,-1 0-1 16,-1 0-2-16,1 1-2 16,-1 9-3-16,-3-2 1 0,-2 8-1 15,-2-7 0-15,-2 2 1 16,-3-1 0-16,-2 1-2 15,0-1 1-15,0-2 0 16,-2-2 2-16,-5 1-1 0,0-4 0 16,0 1 1-16,-3-3 0 15,0 2-2-15,1 0 0 16,1-1 0-16,0 0 0 16,2-1 0-16,3 1 0 15,1-2 0-15,2 0 2 0,0 0-2 16,2 0 1-16,7 0 0 15,2 0 0-15,5-2-1 16,-1 2 0-16,0 0 3 16,-3 0 0-16,0 0-1 15,0 7 1-15,-1 4-2 0,-4 2 0 16,0 1 0-16,-5-2-1 16,0 3 1-16,-2-3-1 15,0 1 2-15,-7-1 1 16,-2-1 2-16,-4-2 3 15,-1 0 2-15,-1-4 1 16,-2-1 0-16,2-2-2 0,-1-1-4 16,3-1-4-16,-1 0 0 15,1-1-4-15,1-9-49 16,1-11-123-16</inkml:trace>
  <inkml:trace contextRef="#ctx0" brushRef="#br0" timeOffset="-211338.97">14974 13221 272 0,'0'3'14'0,"-7"-1"-13"16,1-2 3-16,3 0 5 16,-1 0 4-16,1 0 0 15,1 0 6-15,-1 0 7 0,2 0 6 16,-1 0 6-16,2 0-6 15,0 0-6-15,0 0-7 16,0 0-6-16,6 0-2 31,6 2 11-31,4-2-1 0,8 0-5 16,4 0-4-16,6 0-3 16,-1-4-1-16,-1-2-5 15,-2 2-2-15,-4-2-1 0,-6 4-1 0,-8 2-8 16,-2 0-8-16,-7 0-15 15,-3 0-30-15,0 0-20 16,0 0-10-16,-9 0-56 0</inkml:trace>
  <inkml:trace contextRef="#ctx0" brushRef="#br0" timeOffset="-210995.27">15101 13097 355 0,'-4'-5'15'0,"3"2"5"15,-1 1 5-15,2 0 5 16,0 0-8-16,0 2-4 16,0 0 3-16,0 0-7 0,0 0-3 15,0 0 0-15,0 6-1 16,0 8 7-16,3 1 1 15,4 4 0-15,-2 2-6 16,0 4-2-16,0 0-2 0,2 0 0 16,-3-4-3-16,0 3-2 15,-2-5 0-15,3-2-1 16,-3-2 0-16,0-4-2 16,-2 1 2-16,1-5-5 0,1 2-11 15,-2-6-23-15,4-2-28 16,1-1-44-16,3-3-97 15</inkml:trace>
  <inkml:trace contextRef="#ctx0" brushRef="#br0" timeOffset="-210401.68">16069 13065 344 0,'11'-3'16'0,"-4"-4"17"15,1 2-6-15,-5-3-2 0,-1 3 3 16,-2 0-4 0,0 0-5-16,-5-1-3 0,-3 2-6 15,-3-1-1-15,-3 3 2 16,-1 2-4-16,2 0-1 15,-6 0 0-15,2 0 0 0,2 9 1 16,1 0-1-16,1 2-1 16,2 1-1-16,3 1 1 15,0 5-2-15,3-3 1 16,3 7 2-16,2-2-2 16,0 1 3-16,5 2 0 15,6-3 1-15,0-2-1 0,1-4-2 16,1 1 3-16,-1-7-2 15,3 2-2-15,3-4-3 16,-2-4 2-16,2-2-2 16,2 0 0-16,0 0-5 0,1 0-13 15,-1-5-22 1,0-4-29-16,-4-2-54 0,2-3-147 16</inkml:trace>
  <inkml:trace contextRef="#ctx0" brushRef="#br0" timeOffset="-210043.17">16615 12895 350 0,'9'-12'26'16,"-5"-2"-10"-16,-4 3 6 15,0 1 16-15,0 3 5 16,-9 1-15-16,-4 4-12 16,-3 2-2-16,-2 0 2 0,2 8-3 15,-4 6 2-15,2 9-4 16,0 6-3-16,0 3 3 16,4 9-2-16,4 0 3 15,2 0-3-15,4 0-5 16,4-2-2-16,0-3-2 0,2-4 1 15,9-5 0-15,1-2-3 16,7-7-6-16,-2 3-8 16,2-8-11-16,0-12-22 15,3 10-22-15,-1-11-25 16,3 0-100 0</inkml:trace>
  <inkml:trace contextRef="#ctx0" brushRef="#br0" timeOffset="-209667.56">16874 12962 407 0,'3'-9'62'0,"-1"2"-46"16,-2 1 8-16,2 5 6 15,-2 1 0-15,0 0-11 16,0 7-11-16,0 7 1 0,0 6 7 15,0 5 6-15,-2 3 0 16,2 7-1 0,0 0-3-16,0 2-2 0,0 2-7 15,2 3-4-15,1-3-1 0,3 1-1 16,-2-7 0-16,-1-1-4 16,-1-5 2-16,0-4-1 15,-2-4 0-15,0-2-1 16,0-3-8-16,0-5-5 15,0 0-15-15,0-4-11 16,0-3 0-16,0-2-10 16,0 0-10-16,0-2 0 15,0-9-18-15,0-1-20 0,-2-6-22 16,2-5-5-16</inkml:trace>
  <inkml:trace contextRef="#ctx0" brushRef="#br0" timeOffset="-209375.06">16897 13244 180 0,'-3'-23'76'0,"3"2"-17"15,-2 0 1-15,2 4-14 16,0 2-9-16,0 3-11 16,5 1 1-16,4 2 2 15,0 4-4-15,2 3-7 0,-1 2-5 16,3 0-5-16,2 4-2 16,-5 6-1-16,0 5 0 15,-2 1-1-15,-2 0 0 16,-3-2-3-16,-3 3 1 15,0-3-2-15,0 0 1 0,-5-2 0 16,-6-1 0-16,-2 0 0 16,-1-2-1-1,-4-2 2-15,2-1-2 0,0-3-3 16,0 4-10-16,3-4-20 16,1-3-20-16,8 0-15 15,4 0-43-15,0-8-140 16</inkml:trace>
  <inkml:trace contextRef="#ctx0" brushRef="#br0" timeOffset="-209133.75">17138 13182 215 0,'7'1'164'0,"0"-1"-132"16,3 0 3-16,2 0 2 15,5 0-1-15,2 0-7 16,1 0-14-16,-1 0-3 16,4 0 0-16,-3 0-2 15,1 0-9-15,-4 0-1 16,-5 0-8-16,-5 0-8 16,-1-1-18-16,-2-2-11 0,-4 3-21 15,0-3-21-15,0-1-60 16</inkml:trace>
  <inkml:trace contextRef="#ctx0" brushRef="#br0" timeOffset="-208835.09">17267 13083 324 0,'-2'-1'26'0,"1"-3"8"16,-1 3-5-16,2 1 2 15,-2 0 1-15,2 0-13 16,-3 1-6-16,2 11 4 16,1 5 11-16,0 2-3 15,0 5-2-15,0 2-5 0,0 1-5 16,0-1-7 0,0-1-4-16,0-1-1 0,0-1 1 15,1-5-2-15,-1-3 1 16,0 1-1-16,0-7-9 0,0 0-15 15,0-5-14 1,0-2-21-16,3 0-10 0,2-2-21 16,1-2-52-16</inkml:trace>
  <inkml:trace contextRef="#ctx0" brushRef="#br0" timeOffset="-208507.04">17486 13058 382 0,'2'-3'4'15,"3"-5"13"-15,-3 5 7 16,1-1 15-16,-1 3 11 16,-2 1-20-16,2 0-17 15,-1 8-7-15,-1 5 2 0,3 5 11 16,-1 4-4-1,-2 4-4-15,2 1-2 0,-1-2-7 16,-1 0 0-16,2-4-1 16,-2 1 0-16,0-4 0 15,0-3-2-15,0 0 1 16,0-5-6-16,0-2-14 0,0-6-9 16,0 3-9-16,0-3-7 15,2-2-13-15,0 0-32 16,1-6-95-16</inkml:trace>
  <inkml:trace contextRef="#ctx0" brushRef="#br0" timeOffset="-208141.66">17651 12960 259 0,'0'-10'45'16,"3"0"-24"-16,-3 3 17 16,5 1 10-16,-2 2 14 0,-1-2-20 15,0 6-7-15,3 0-7 16,0 0-2-16,4 0-7 16,2 6-3-16,2 4 1 15,-3 3-1-15,5 5 3 0,-1 1-5 16,-1 1-1-1,1 4-2-15,-1 0 2 16,1 3-2-16,-1 2-2 0,-3-1-2 16,-3 2-1-16,-3-1-2 15,-4-1-3-15,0 0 1 0,-7-2-2 16,-7-1-1-16,-10-2-20 16,-3-5-38-16,-7-16-75 15,-1 6-251-15</inkml:trace>
  <inkml:trace contextRef="#ctx0" brushRef="#br0" timeOffset="-189519.65">15202 14413 305 0,'-3'0'23'0,"-2"-3"-21"15,2-4-2-15,-2 2 3 16,3 0 11-16,0-1-1 16,0 1 1-16,1-1 0 15,-3 1-6-15,4 0 0 0,-2 0-1 32,2-3 4-32,0 1-2 0,0 0-1 15,0-4-1-15,6-3 3 16,2-2-2-16,7-4 0 0,1-3 5 15,6 0 3-15,3-6-2 16,4-1-3-16,5-7-2 16,2-6-3-16,3-2-1 15,6-5-1-15,1-1 1 16,8-5-3-16,2 1-1 0,2-2 0 16,1-2 1-1,1 2-2-15,1-2 1 0,-3 2 0 16,1-2 4-16,2 0 0 15,-1 1 1-15,1-1 3 0,-5-2-1 16,3 0-1-16,-1 3 0 16,-3 3-4-16,0-3 1 15,-1 3-2-15,-1 3 0 16,-1-2-2-16,-2 4 1 16,-3 4 0-16,3 0 0 15,2-1-1-15,-3 1 1 0,1-2-1 16,2 0 2-16,4-2-1 15,-2 2 0-15,-1-1 2 16,-2 6-1-16,-5 4-2 16,-4 3 0-16,-12 8 1 15,-7 5-3-15,-6 3-7 16,-9 8-9-16,-6 1-14 16,-2 0-21-16,0 4-10 0,-2-3-26 15,-5-3-51-15</inkml:trace>
  <inkml:trace contextRef="#ctx0" brushRef="#br0" timeOffset="-189082.28">17162 11947 334 0,'2'0'5'16,"-2"0"-1"-16,0-3 1 15,0 0 10-15,3 2 11 16,-1 1-1-16,1-2-5 0,2 2-6 16,2 0-6-16,2 0 0 15,6 0 4-15,2 0 1 16,3 0 1-16,4 0-3 15,3 0 1-15,2 0 0 0,1-5-6 16,1 0 1-16,-2-1 1 16,-2 0-2-16,-5 1 3 15,0 2-2-15,-8 1-3 16,-3 2 0-16,-2 0 1 16,-4 0-3-16,-3 12 0 0,-2 3 2 15,0 8 1-15,-3 6-3 16,-8 4-1-16,-4 7-1 15,-4 7 0-15,-6 5-14 16,-4 6-29-16,-1-1-41 16,-3 0-118-16</inkml:trace>
  <inkml:trace contextRef="#ctx0" brushRef="#br0" timeOffset="-181764.49">16890 14332 93 0,'2'0'1'15,"0"0"2"-15,-2-2 0 16,2 2-2-16,-2 0-1 16,0 0-8-16,0 0-8 15,0-2 9-15,0 0 10 0,0 1 23 16,0-5 24-16,0 1 14 15,0 0-5-15,0-3 1 16,0 1-5-16,-2 4-8 16,2-1-10-16,0 3 3 15,0 1-11-15,0 1-13 0,0 10-11 16,0 9 5-16,5 5 7 16,0 8 1-16,4 5-5 31,-1-1-1-31,2 5-5 0,-3-5-1 15,0-1-3-15,3-2 0 16,-5-4-2-16,0-3 0 0,-1-6-1 16,1-2 0-16,-3-2 1 15,1-3-5-15,-3-3-8 16,0-6-9-16,0-4-14 16,0-1-12-16,0-1 2 0,0-10-24 15,-3-6-35-15,-4-5-64 16</inkml:trace>
  <inkml:trace contextRef="#ctx0" brushRef="#br0" timeOffset="-181452.06">16865 14414 333 0,'-5'-20'8'0,"-1"2"28"0,4 0-14 16,2 3 19-16,0 2-9 15,10 1-9-15,2 1-6 16,6 4-3-16,1 3-2 15,3 4-2-15,5 0 3 16,-3 9 1-16,-2 5 0 16,-2 4-4-16,0 0-6 15,-4 0-3-15,-4 2 1 0,-6 0-1 16,-4-5 0-16,-2 3 0 16,0 0-1-16,-8-2 2 15,-9 2 1-15,0-2-2 16,-2-2 0-16,-1-2-6 0,3-1-6 15,2-5-15-15,4-6-17 16,8 0-14-16,3-6-21 16,0-9-68-16,15-3-56 15</inkml:trace>
  <inkml:trace contextRef="#ctx0" brushRef="#br0" timeOffset="-180641.17">17220 14307 290 0,'0'-2'26'0,"-3"-3"18"0,-1 1-2 16,2 2 7-1,2 1-5-15,0 1-11 0,0 0-16 16,0 1-15-16,4 10-1 16,4 3 2-16,4 6 7 15,-2 4 1-15,-1-4-2 16,2 4-2-16,-2-3-3 0,0-1-1 15,2-2-2-15,-2-6 0 16,0 1 0-16,0-8 0 16,3 0-1-16,-1-5 1 15,2 0 1-15,1-3-1 0,1-8 0 16,-3-1-2-16,0-6 2 16,1-2 0-16,-4 2-1 15,-2-5 1-15,-4 2-1 16,-3-1 3-16,0 3 0 15,0-1 1-15,-3 4-2 0,-1 2 1 16,-1 5-1 0,2 2 0-16,1 5 3 0,0 2-2 15,-1 0-1-15,1 2-2 16,2 8-1-16,0 5 1 16,0 3 0-16,2 3 0 15,5-2 1-15,3 3-1 0,2-2-1 16,2-3 2-16,0-2-1 15,2-7-1-15,2-4 1 16,3-4 1-16,-4 0-2 16,5-5 2-16,-5-6 0 15,0-5-1-15,-5 0 1 0,-5-4 2 16,-3 1 8 0,-4-3 6-16,0-3-4 15,0 0-4-15,-9-2-5 16,0 1-1-16,0-1-1 0,1 4 1 15,0 1-2-15,4 5 0 16,-1 4 0-16,3 6 2 16,1 2 2-16,1 5 0 15,0 0-3-15,0 7-3 0,0 7 0 16,0 6 1 0,5 5 0-16,2 1 1 15,1 5-1-15,4-1 1 0,0 2 0 16,1-2 0-16,1-1 1 0,4-4 0 15,-4-4-2-15,1-1 0 16,-1-8 0-16,0 1 0 16,1-8 0-16,-3-1-8 15,3-4-11-15,-3 0-7 16,0-7-10-16,-6-8-12 0,0 1-19 16,-5-5-10-16,-1-1-24 15,0 1-22-15,-12-3-11 16</inkml:trace>
  <inkml:trace contextRef="#ctx0" brushRef="#br0" timeOffset="-180479.34">17666 14275 50 0,'-24'0'143'0,"1"3"-69"15,2 5-14-15,6-1-5 0,1 0-14 16,8-2-17-16,4-3-4 16,2-2-4-16,8 0-2 0,11-2 0 15,8-9-10-15,7-3-4 16,5-2-29-16,2-5-44 15,-2-3-104-15</inkml:trace>
  <inkml:trace contextRef="#ctx0" brushRef="#br0" timeOffset="-179948.13">18267 14089 250 0,'5'0'64'15,"0"-3"-8"-15,-5-3-6 16,0 1 6-16,0-2-13 0,-2 0-14 16,-4 1-9-16,-1 3-6 15,-4-2 1-15,2 3-4 16,-2 0-2-16,2 2-2 15,-2 0 1-15,2 7-3 16,2 2 1-16,6 5-2 0,-8 2-1 16,7 0-1-16,2 6-1 15,0-3 3-15,4 1 2 16,4-2-1-16,3-1-2 16,0 0-1-16,3-6-1 15,5-3 0-15,-2-1 0 16,1-3 0-16,1-4-7 0,1 0-9 15,2 0-11-15,0-4-8 16,1-4-31-16,-1-3-34 16,-1-1-57-16</inkml:trace>
  <inkml:trace contextRef="#ctx0" brushRef="#br0" timeOffset="-179721.48">18572 14000 303 0,'-3'0'42'0,"1"0"5"15,2-2-1-15,0-1 1 16,2-3-7-16,8 1-13 16,7-4-12-16,1 0-8 15,1 0-6-15,5 2-3 0,-4 4-25 16,-4-3-20-16,-3 2-18 15,-3 4-39-15,-6 0-85 16</inkml:trace>
  <inkml:trace contextRef="#ctx0" brushRef="#br0" timeOffset="-179518.4">18567 14082 235 0,'-2'4'95'0,"-6"10"-54"15,8-9-6-15,0-5 18 0,8 0 1 16,4 0-15-16,5-3-19 16,0-4-10-16,4-1-7 15,0 0-3-15,0-2-4 16,3 0-21-16,-2-1-32 16,1 0-36-16,-2-1-26 15,-1-2-89-15</inkml:trace>
  <inkml:trace contextRef="#ctx0" brushRef="#br0" timeOffset="-179127.87">18939 13805 77 0,'0'-7'240'16,"0"0"-198"-16,0 2-7 15,0 1 19-15,-2 1-5 16,-5 3-15-16,-3 0-13 15,2 0 2-15,-1 1 1 0,-2 9-4 16,2 2-5-16,2 6-6 16,0 3 5-16,5 3-2 15,0 1 2-15,2 1 1 16,0-1-2-16,0-3-3 16,7-1-4-16,4-5-2 15,0-2 0-15,5-5 0 0,-1-3-2 16,6-6 1-16,-1 0 1 15,2 0 0-15,-2-9 1 16,-1-4 5-16,-4-3-2 16,0-2-2-16,-4 0 0 0,-3 2 3 15,-7-3-2 1,-1-1-2-16,-1 2-3 0,-14-1-1 16,-4 1-1-16,-1 2-4 15,-7 5-10-15,-7 6-24 16,-8 3-46-16,-5-2-99 15</inkml:trace>
  <inkml:trace contextRef="#ctx0" brushRef="#br0" timeOffset="-171672.8">7039 15539 421 0,'0'0'10'0,"4"-2"-3"16,9-4-3-16,8 0 5 0,2 1 9 15,9 0 2-15,4-1 2 16,9 1-5-16,2 3-3 15,5-1-5-15,0 3-4 16,-4 0-2-16,-1 0-3 16,-7 0 2-16,-6 1-2 0,-5 4-3 15,-10 3-13-15,-6-1-18 16,-8 0-29-16,-5-2-32 16,0-3-72-16</inkml:trace>
  <inkml:trace contextRef="#ctx0" brushRef="#br0" timeOffset="-171407.22">7098 15652 360 0,'-8'0'37'0,"8"0"0"0,0 0-13 15,14-3-2-15,6-3-6 16,9 0-3-16,8 3-5 15,4 0 0-15,3-1-3 16,4 2-4-16,-2 0 2 16,-1 2-3-16,-4-1 0 15,-3-1-4-15,-3 0-18 0,-9-2-22 16,-1-3-29-16,-8 0-40 16,-2-6-61-16</inkml:trace>
  <inkml:trace contextRef="#ctx0" brushRef="#br0" timeOffset="-171079.18">7552 15370 214 0,'-5'-7'96'16,"1"2"-48"-16,1-1-19 16,3 4 5-16,0 2 1 0,0 0-18 15,3 9-16-15,6 4 9 16,4 4 1-16,1 1 1 15,4 2-1-15,0 2-3 16,4-5-2-16,-1 1-2 16,0-3-1-16,-2-1 3 0,1-4 1 15,-6-1-1-15,-3-2-1 16,-4 1-2-16,-5-1-2 16,-2-2-1-16,0 4 1 15,-5 0 1-15,-7 1 0 16,-2 3 0-16,-4 1-1 0,2 3-1 15,1 1 0-15,3-3 1 16,3 3-8-16,5-6-45 16,4-1-51-16,8-11-184 15</inkml:trace>
  <inkml:trace contextRef="#ctx0" brushRef="#br0" timeOffset="-170073.18">9379 15595 342 0,'-8'0'32'0,"-1"-9"28"16,7-4-20-16,2-1-4 16,0 2-10-16,0 1-10 15,4 0-2-15,5 2-2 0,0 2-1 16,3 3-3-16,-3 4-2 15,4 0-3-15,-2 6-2 16,0 8-1-16,0 4 1 16,-3 5 1-16,5 0 1 15,-6 4-1-15,-1 0 0 0,1 0-1 16,1-4 0-16,-5-2 0 16,4-3 0-16,0-1 1 15,2-2-1-15,2-6 0 16,-1-2 2-16,5-5 0 15,1-2 5-15,1 0 4 16,-2-5-2-16,5-6-2 0,-2-5-5 16,-2 2 0-16,-2-6 1 15,1 1 1-15,-4-1-1 16,-3-5 1-16,-2 2-5 16,-2 1 0-16,-4 1 0 0,0 1 0 15,0 8 0-15,0 1 0 16,0 4 0-16,-4 3 0 15,0 4-2-15,-1 0 1 16,1 7 0-16,1 8 1 16,-1 4 0-16,3 5 4 0,1 4-2 15,0 4 2-15,0 0 3 16,0 4 0-16,5-2 0 16,-2 0-1-16,3-1-3 15,-3 0 0-15,1-3-2 16,-2-1 0-16,0-6-1 15,-2-2 1-15,0-3 0 16,0-4-1-16,0-3 0 0,-4-4 0 16,-3-3 2-16,0-4 0 15,-2 0-1-15,-3 0 2 16,0-8-2-16,-2 0 0 16,3-9 0-16,-1 2-1 0,1-7 0 15,3 1-4-15,7-4-1 16,-1 0-7-1,2 1-8-15,7-1-7 16,10 4-8-16,4 2-30 16,5-1-46-16,5 3-40 0,7-1-72 0</inkml:trace>
  <inkml:trace contextRef="#ctx0" brushRef="#br0" timeOffset="-169745.13">10192 15564 394 0,'0'-9'19'16,"0"-7"7"-16,0 8 5 15,-4 0-1-15,1 3 0 16,-4 2-4-16,-4 3-6 16,-2 0-4-16,-2 0-3 15,-2 10 3-15,-5 6 0 0,0 5-2 16,2 6 1-16,-1 4-5 15,6 3 2-15,0 1-2 16,6 1-2-16,4 0-2 16,5-3-2-16,0-1-4 15,2-3 2-15,8-4-2 0,4-1 0 16,3-3-11-16,5-5-11 16,-2-2-10-16,4-3-11 15,0-2-16-15,1-6-22 16,-4-3-34-16,-1 0-19 15</inkml:trace>
  <inkml:trace contextRef="#ctx0" brushRef="#br0" timeOffset="-169147.17">10307 15709 364 0,'7'-15'6'0,"3"2"28"16,2 0-13-16,-3 0 16 15,1 5 1-15,3 0-12 16,-1 6-5-16,1 2-5 16,0 0-9-16,-1 13-1 0,1 3-3 15,-1 2-1-15,-2 3-1 16,-5-1 1-16,-2-1-1 16,-1 3 0-16,-2-6-1 15,0-2 0-15,-3-1-1 16,-4-3 0-16,1-3 0 0,-1-1 2 15,1-4-1 1,1-2 1-16,3 0 1 16,2-2 0-16,0-7 1 0,2-3-1 15,7-3-2-15,0-2 0 16,4 0 1-16,-1-2 0 16,1 1-2-16,-1 2 1 0,-1-2 0 15,0 6 0-15,-4 1 1 16,-2-2-1-16,-1 1 0 15,-1 3 1-15,-3 0 0 16,0 2-2-16,0 3 4 0,0-3-1 16,0 4 0-16,-3-1 2 15,-1 4-2-15,-1 0-1 16,0 2-1-16,-2 7 0 16,-1 3 3-16,4 4 0 15,1 2 2-15,3 2 1 16,0 2-1-16,0-5 0 0,0 4-2 15,3-4 0-15,3-2-3 16,2-2 1-16,0-2-2 16,1-4-3-16,0-2-8 15,4-1-10-15,1-2-20 16,2-2-26-16,2 0-14 0,-2 0-68 16</inkml:trace>
  <inkml:trace contextRef="#ctx0" brushRef="#br0" timeOffset="-168849.34">10672 15537 369 0,'-2'-14'1'0,"2"0"39"16,0 5-6-16,0 2 11 15,3 2-1-15,1 3-12 16,3 2-10-16,0 0-4 15,1 3-4-15,2 12 0 0,-1-1-1 16,4 5 1-16,-2 5 3 16,1 1-1-16,-1-2-1 15,-4 2-4-15,0-2-3 16,0 1-3-16,-1-3-1 16,-2-1-1-16,-4-1-2 15,0 2-1-15,0-1-2 0,-4 0-13 16,-6 1-11-16,0-1-15 15,-5-2-21-15,3-6-44 16,0-3-91-16</inkml:trace>
  <inkml:trace contextRef="#ctx0" brushRef="#br0" timeOffset="-168365">11576 15704 341 0,'-7'3'19'0,"2"-1"24"16,4-2 1-16,1 0-3 15,0 0-4-15,8 0-3 16,8 0 2-16,4 0-13 16,4 0-19-16,3-5-3 0,1 1-4 15,-2 3-18 1,-2-1-17-16,-2-1-23 0,-6 3-24 15,-2 0-45-15,-7 0-93 16</inkml:trace>
  <inkml:trace contextRef="#ctx0" brushRef="#br0" timeOffset="-168191.82">11624 15791 340 0,'-10'9'21'0,"6"-2"6"0,4-3 14 16,2-3 7-16,11-1 6 15,8 0-16-15,3 0-19 16,5-1-10-16,1-5-9 16,2-1-20-16,4 0-62 15,-2-5-87-15</inkml:trace>
  <inkml:trace contextRef="#ctx0" brushRef="#br0" timeOffset="-167486.29">12776 15650 388 0,'0'12'28'0,"0"-4"-10"15,2-6-10-15,5 1-2 0,6 1 2 16,-4-2-2-16,4 1 2 15,2-1 10-15,5-2-1 16,-2 0 7-16,2 0-8 16,1 0-4-16,-1-5-4 15,2 1-2-15,-7-3 0 0,0-1-1 16,-11 0 3 0,10-1-1-16,-8-2-1 0,-6 0 1 15,0 0-2-15,0-1-1 16,-8 1-2-16,-3 1-2 15,1-1 0-15,-1 2 0 16,-2 4 1-16,-1 0 0 0,0 3-3 16,-1 2 3-16,-3 0-2 15,3 2 2-15,0 6-1 16,-2 3 0-16,3 2 2 16,1 1-1-16,3 0 1 15,3 4 3-15,3 0-2 16,3 1 0-16,1 1 2 0,0 0 0 15,0-2 2-15,7-1-1 16,3 1 0-16,0-6-1 16,4 1 0-16,0-4 2 15,4-2-1-15,2-1 0 0,-1-5-1 16,3-1-4-16,3 0 1 16,-1-1-2-16,3-9 0 15,-5 3-16-15,2-1-11 16,-2-3-14-16,-5 2-23 15,0-4-24-15,-2-1-38 0,-1-2-125 16</inkml:trace>
  <inkml:trace contextRef="#ctx0" brushRef="#br0" timeOffset="-167220.71">12961 15345 304 0,'0'-2'12'0,"0"2"17"0,0-2 3 16,0 0-4-16,0 2 10 16,0-1-12-16,7 1-4 15,6-2-8-15,1 0-8 16,4 2-4-16,0-1-2 0,4 1-2 15,-2 0-21-15,-1 0-33 16,1-4-46-16,-3 0-103 16</inkml:trace>
  <inkml:trace contextRef="#ctx0" brushRef="#br0" timeOffset="-166689.62">13256 15231 403 0,'2'-11'16'16,"3"0"11"-16,2-1 9 16,1 3-8-16,4 0 4 0,0 2-9 15,0 1-8 1,3 3 1-16,-1 3-9 0,-1 0-4 16,1 7 1-16,-3 7-5 15,2 3 2-15,-6 0 0 16,1 3-1-16,-5 1 1 0,-3-1-1 15,2-4 1-15,-2 0 0 16,-2-2-2-16,-6-3 3 16,5-2-2-16,-1-4 1 15,2-3 0-15,2-2-1 16,0 0 3-16,0 0 2 0,4-5-3 16,1-4-1-16,5-2-1 15,2-3 0-15,-3 0 1 16,2-2-2-16,-2-2 3 15,-2-2-3-15,0 2 1 16,-1-1 0-16,-3 2 1 0,1 3-1 16,-4 3 0-16,1 3 0 15,-1 4 1-15,0 1 1 16,0 3 2-16,0 0-4 16,0 7-2-16,-1 5 1 15,-1 6 1-15,-1 0 4 16,1 5-1-16,2 0 3 0,0-2 0 15,0-1-4-15,10 2 1 16,7-4-1-16,0-6-2 16,7 1 0-16,5-5-21 15,3-2-32-15,4-6-70 0,1 0-196 16</inkml:trace>
  <inkml:trace contextRef="#ctx0" brushRef="#br0" timeOffset="-165009.89">12116 15636 330 0,'0'0'27'0,"-8"0"-8"16,4 0 9-16,2-4 4 16,1-1-6-16,1 1-11 15,0-3-2-15,0 2 7 16,0 1-2-16,3-1-2 0,9 2-3 15,-2 1-2-15,4 2-1 16,3 0-2-16,-2 7-4 16,4 3 2-16,-4 7 0 15,0 2 0-15,-3-1-2 16,1 3-2-16,-6-3 0 0,-1 0-2 16,-5-2 0-16,-1 0 0 15,0-4 1-15,0-1-1 16,0-2 2-16,-5-4 3 15,2-1 1-15,-3-2 0 16,5-2-1-16,-3 0 2 16,2 0-1-16,-2-4 0 15,2-3-1-15,2-2-2 0,0-3 0 16,0 1-2-16,6-2 0 16,1-2 0-16,4 0 0 15,-1 0-1-15,3 0 1 16,0-3-1-16,0 1 1 0,-1-1-1 15,-2-2 0-15,2 2 0 16,-4 0 0-16,-1 2 0 16,0 4 1-16,-4 1-1 15,1 4 1-15,-4 1 0 16,0 5-1-16,0 1 1 0,0 0-2 16,-6 3-1-16,-3 6 1 15,2 6 1-15,-4 2 0 16,3 4 1-16,1 1 1 15,2 3 1-15,3-2-1 16,1 1 2-16,1-3 0 16,0 0-1-16,5-3 0 0,4 0-2 15,4-5 0-15,1-1 0 16,2-3-1-16,2-4-2 16,2-3-19-16,2-2-35 15,0-6-95-15</inkml:trace>
  <inkml:trace contextRef="#ctx0" brushRef="#br0" timeOffset="-189941.28">15130 8136 373 0,'0'0'7'0,"1"0"-5"16,13-1 8-16,1-1 10 15,7 1 6-15,3-1-11 16,2-2-5-16,4 3-8 15,-6-2 1-15,1 0-3 16,-4 1 1-16,-3 0-5 16,-7 1-19-16,-1-1-43 15,-6 0-51-15,-3 0-48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22-12-02T05:37:39.050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36">
        <inkml:traceFormat>
          <inkml:channel name="X" type="integer" max="4752" units="cm"/>
          <inkml:channel name="Y" type="integer" max="2673" units="cm"/>
          <inkml:channel name="T" type="integer" max="2.14748E9" units="dev"/>
        </inkml:traceFormat>
        <inkml:channelProperties>
          <inkml:channelProperty channel="X" name="resolution" value="100" units="1/cm"/>
          <inkml:channelProperty channel="Y" name="resolution" value="111.14345" units="1/cm"/>
          <inkml:channelProperty channel="T" name="resolution" value="1" units="1/dev"/>
        </inkml:channelProperties>
      </inkml:inkSource>
      <inkml:timestamp xml:id="ts1" timeString="2022-12-02T05:46:11.335"/>
    </inkml:context>
  </inkml:definitions>
  <inkml:trace contextRef="#ctx0" brushRef="#br0">12232 7725 334 0,'-6'-4'9'16,"5"3"22"-16,-1-3 9 16,2 2-4-16,0 2-15 15,0-1-7-15,2 1 3 16,-1 0 2-16,3 0-6 0,-1 0-5 16,-3 0-4-16,2 0-2 15,0 0 2-15,-2 0 2 16,2 0 0-16,-2 0-2 15,2 0-2-15,2 0-1 0,3 0-17 16,0 0-74-16,1-4-144 16</inkml:trace>
  <inkml:trace contextRef="#ctx0" brushRef="#br0" timeOffset="30359.36">3799 10306 244 0,'-9'-10'26'0,"4"-3"-22"16,0 4 12-16,3 2 18 15,-2 3 0-15,3 1-2 16,1 1-6-16,0 0-9 16,0 2-10-16,1 0-6 15,6 2 10-15,6 7 5 0,1 0 0 16,4 1-1-16,5 5 0 16,3 1 5-16,3 0 2 15,1 2-4-15,2-1-7 16,6 0 1-16,-4 0-4 15,2-2-2-15,-4-3-1 0,-5 1 0 16,0-5 1-16,-7 0-2 16,-2-1-1-16,-2-4 0 15,-5 3-2-15,-3-5 0 16,2 2 0-16,-5-2 0 16,-3-1-1-16,-2 0 0 15,2 0-8-15,-2 0-2 0,0-1-11 16,0-7-22-16,-7-2-20 15,-5-4-28-15,-3-7-66 16</inkml:trace>
  <inkml:trace contextRef="#ctx0" brushRef="#br0" timeOffset="30671.66">4074 10097 255 0,'-6'0'15'0,"1"0"-9"16,0 0 4-16,2 0 18 16,1 0 2-16,0 6-9 15,0 2-11-15,1 2 0 16,1 2 2-16,0 4 1 16,0 2 2-16,0 3 1 0,0 2 1 15,0 4 1-15,1 3-2 16,-2 1 0-16,-4 3-3 15,-2-2-2-15,2 2-3 16,-4 0-3-16,4-4-2 16,-3 0-2-16,5-1 0 0,3-4-1 15,0-5-9-15,0-8-59 16,0-9-108-16</inkml:trace>
  <inkml:trace contextRef="#ctx0" brushRef="#br0" timeOffset="62888.1">16514 4932 206 0,'4'0'26'16,"2"-2"-1"-16,-4-5-4 0,-1 1 24 16,1 1-10-16,0-2-11 15,-2 0-7-15,2 1-4 0,-2-2 4 0,0 1-2 16,0-3-2-16,0 3-3 16,0-1-1-16,-2-2-3 15,-5 3-2-15,-1 1-1 16,1 0 1-16,0 0 2 15,-3 5 1-15,0-1-3 0,-1 0-3 16,3 2-1-16,-5 0 0 31,4 0 0-31,0 4 0 16,0 1 2-16,2 4 1 0,1 2 1 16,3 1 1-16,-1 1 1 15,4 3 0-15,0 4 2 0,0-1 2 16,0 6-1-16,2 2 0 15,5-1 0-15,0 4-1 16,3 3-1-16,-3 1 1 16,0-1-1-16,0-2-1 0,-2 0 0 15,1-5-2-15,-4-3-2 16,0 0 0-16,1-5 0 16,-3-5 0-16,0-1-2 15,2-3 1-15,-2-1 0 16,0-3 0-16,0-2-3 15,0 1-10-15,0-4-13 16,0 0-9-16,-2 0-7 0,-5 0-26 16,-4-3-30-16,-3-8-58 15</inkml:trace>
  <inkml:trace contextRef="#ctx0" brushRef="#br0" timeOffset="63169.16">16259 5104 126 0,'0'-2'30'0,"0"-6"9"15,0 3 11 1,0 1 11-16,0 0-19 0,0 2-12 16,6 1 0-16,3-3 0 15,2 1-3-15,4-1-2 0,7 1-4 16,2-1-4-1,6 0-2-15,3 2-8 0,-1 2-2 16,-2 0-4-16,5 0-1 16,-8 0 0-16,-2 0 0 15,-4 0-9-15,-3 2-16 16,-3 1-19-16,-5-3-38 16,-3 0-52-16</inkml:trace>
  <inkml:trace contextRef="#ctx0" brushRef="#br0" timeOffset="63638.03">16875 4870 241 0,'0'-8'12'16,"0"3"17"-16,0 0 24 0,-3-1-14 16,-2 2-10-16,0 3-3 15,-3 1-6-15,-1 0 0 16,2 0-3-16,-2 1 3 15,-2 9-3-15,2 4-2 0,0 4-4 16,0 5 1-16,4 4 0 16,1 5 2-16,1 1 2 15,3 5-2-15,0-2-4 16,1-1-5-16,3-1-2 16,1-3-1-16,5-5-2 15,-3-2 1-15,3-3 0 16,-1-5-1-16,2-3 2 15,0-5-3-15,2-1-3 0,1-3-8 16,1-4-9-16,0 0-16 16,-1 0-27-16,3-7-25 15,-5-7-46-15</inkml:trace>
  <inkml:trace contextRef="#ctx0" brushRef="#br0" timeOffset="64419.6">17123 4903 273 0,'2'-5'10'16,"-2"-2"30"-16,0 1 12 16,0 3 4-16,0 0-20 15,0 1-8-15,0 2-6 16,0 0-6-16,0 2-11 0,0 8-3 15,0 6 7-15,0 8 12 16,0 2-5-16,0 3 5 16,0 1-7-16,2 2-4 15,-2-2 0-15,0-2-2 16,0-1-3-16,0-4 1 0,0-3 0 16,0-2 0-16,0-4-1 15,3 0-2 1,5-5 1-16,-1-2-3 0,2 1 2 15,1-6-1-15,3-2 1 16,3 0-1-16,-3 0-1 16,1 0-6-16,-1-8-17 0,-4 2-13 15,-2-2-7-15,-2-3-25 16,-3 1-25-16,-2-4-64 16</inkml:trace>
  <inkml:trace contextRef="#ctx0" brushRef="#br0" timeOffset="64622.68">17064 5029 317 0,'-4'-1'30'16,"-8"-1"-21"-16,10-1 21 0,2 1 27 16,2 1-31-16,10 1-19 15,5-3-5-15,2 3-1 16,6-1-1-16,4 1-7 15,-2-2-16-15,0 0-24 16,0-1-23-16,-6-3-95 0</inkml:trace>
  <inkml:trace contextRef="#ctx0" brushRef="#br0" timeOffset="65013.21">17389 4794 351 0,'-3'-5'9'0,"1"1"19"16,2 1 27-16,0 1-15 16,0 2-16-16,4 0-17 15,4 7-4-15,1 6 8 16,4 4 4-16,-1 5 1 15,0 3 0-15,2 3-5 16,-6 4 3-16,1 3-6 0,-1-2-2 16,-5 1-1-16,-1 0-2 15,-2-3-1-15,0-2 1 16,0-7-2-16,-7-3 0 16,-1-2 0-16,1-6-1 15,0-1 1-15,2-5 0 0,0-1 1 16,0-4-1-16,2 0-4 15,-1 0-13-15,4 0-19 16,0-6-29-16,0-7-23 16,0-2-84-16</inkml:trace>
  <inkml:trace contextRef="#ctx0" brushRef="#br0" timeOffset="65258.67">17827 4978 407 0,'7'-4'14'15,"0"1"8"-15,5 2 32 16,-2 1-9-16,7 0-18 16,-2 0-16-16,5 0-4 0,2 0 0 15,3 0-3-15,-4 0-2 16,1 0-2-16,-3 0 1 15,-2 0-10 1,-7 3-22-16,-3-2-35 16,-4 1-36-16,-3 0-88 0</inkml:trace>
  <inkml:trace contextRef="#ctx0" brushRef="#br0" timeOffset="65461.75">17908 5094 360 0,'-4'5'30'16,"0"0"9"-16,4-3 32 16,0 0-26-16,4 0-8 0,9 0-10 15,3-2-4-15,6 0-8 16,1 0-9-16,6 0-3 16,-4-2-2-16,-2-2-1 15,-1 2-13-15,-6 0-39 16,-5-4-80-16,-1-1-227 15</inkml:trace>
  <inkml:trace contextRef="#ctx0" brushRef="#br0" timeOffset="66315.82">18864 5052 332 0,'-2'0'25'16,"0"0"10"-16,2 0 32 16,0-10-19-16,4 0-14 15,8-5-12-15,4 0-10 0,4-7 0 16,1 2-2-16,3-5-2 15,-1 0-4 1,0 0 1-16,-3-1-3 0,-4-1-1 16,-5 4 1-16,-5-1-2 15,-3 3 2-15,-3 4-4 16,0 4-4-16,-3 6-3 0,-4 1 3 16,-1 6 3-16,-1 0-3 15,0 2 2-15,2 7 1 16,-1 6-1-16,7-2 1 15,1 7-1-15,0-2 1 16,1 0 0-16,13 1 1 16,-2-2 2-16,8 1-1 0,2-1 2 15,-3-1-1-15,1 1 1 16,-3-2-2-16,0-1 0 16,-7 1-3-16,-4-5 4 15,-2 0-2-15,-4 0-1 0,0-2 2 16,-4-1 0-1,-7-4 2-15,-3-1 6 0,-2 0 4 16,-5-2-2-16,2 0-2 16,-2 0-4-16,5-2 0 15,-1 0-3-15,5-1 0 16,1-3-6-16,5 5-21 0,3-7-20 0,3 1-26 16,2-6-78-16</inkml:trace>
  <inkml:trace contextRef="#ctx0" brushRef="#br0" timeOffset="67093.3">19344 4782 392 0,'0'-7'2'16,"0"-2"12"-16,-1 2 29 15,1 3 1-15,0 2-17 16,-2 2-8-16,2 0-13 15,0 6-8-15,0 8 1 16,0 2 3-16,0 7 3 0,0 2 5 16,0 2-2-16,2 1 0 15,3 0-3-15,1-4 0 16,-1-2-2-16,0-6 1 16,1-2-1-16,-3-5-1 0,1-4 1 15,-1-5-1-15,-1 0 9 16,2-3 9-16,0-10-4 15,1-1-11-15,0-6-3 16,0-1 0-16,1-2-2 16,0-1 0-16,-1 2 0 15,0-2 0-15,0 5-5 16,4 2 0-16,1 4 3 0,-1 3 1 16,1 3-1-1,1 4 0 1,2 3-1-16,3 0 2 15,-2 5-1-15,3 7 1 0,-3 4-1 16,2 3 1-16,-2 2 1 16,-3 0 0-16,0 2-1 15,-4-1 1-15,-2-3 0 0,0-2 0 16,-3-5 0-16,0-3 0 16,-2-4 0-16,0-1 0 15,0-2 1-15,0-2 0 16,0 0 4-16,0 0 2 15,-2-10-1-15,-1 0-3 0,1-5-1 16,0-2 1-16,2-3-3 0,0 0 0 16,0-2 0-16,5 0 0 15,5 3 0-15,0 0-6 16,3 3 4-16,3 6 1 16,0 3-1-16,-1 1 1 0,2 5 0 15,-2 1 0-15,1 0 1 16,-3 3-2-16,1 8 1 15,-1 3-1-15,-3 4 2 16,-1 0 0-16,-1 1 0 16,-3 3 3-16,-3-1-4 0,0 0 3 15,-2 1-2-15,0-4 0 16,0-1 1-16,0-2-1 16,-2-1-5-16,0-1-20 15,2-3-36-15,0-2-38 16,2-5-65-16</inkml:trace>
  <inkml:trace contextRef="#ctx0" brushRef="#br0" timeOffset="67670.2">20033 4816 414 0,'0'-11'15'0,"0"-2"-5"15,0 3 28 1,5 1 13-16,0 0-13 16,0 4-18-16,4-1-14 0,4 5-1 15,-1 1-3-15,5 1-1 16,-1 5-1-16,2 6 2 16,-4 4-2-16,1 6 0 15,-5-1-1-15,-3 2 1 16,-3 1-1-16,-4-3 0 0,0-2-4 0,-4-1 0 0,-4-4 2 15,-3-1 2-15,1-4 1 16,0-4 1-16,1-1 0 16,4-4 0-16,2 0 0 15,0 0 4-15,3-2-3 32,0-6 1-32,3-5-1 0,5 0-3 0,1-4 2 31,6-1-4-31,-3-4-6 0,2 1-1 15,-1-1 1-15,-1 1 4 16,0 1 1-16,-4 2 2 0,1 0 1 0,-4 4 2 16,-1 2 1-16,0 3 2 15,-4 4 6-15,2 1 0 0,-2 4-1 16,0 0-5 0,0 0-4-1,-2 7-1-15,-4 10 1 0,1 0 3 16,1 8 3-16,1 2-1 0,3-1 0 15,0 2 0-15,0-4-2 16,0-1-2-16,10-3 1 16,0-4-1-16,4-2-2 15,-1-5-9-15,6-5-17 16,1-4-24-16,1 0-36 16,1-6-62-16</inkml:trace>
  <inkml:trace contextRef="#ctx0" brushRef="#br0" timeOffset="67998.25">20532 4648 434 0,'0'-5'6'0,"0"-1"17"16,0 3 37-16,0 3-12 15,0 0-25-15,0 1-20 16,1 12-1-16,1 1 9 0,2 8-1 15,-3 1 0-15,1 2-2 16,0 3 2-16,0 1 3 16,-1 2-4-16,-1-3 2 15,0 1-3-15,2-3-4 16,0-2 2-16,2-5-3 0,3-1 0 16,-2-4-1-16,4-5-1 15,3-2 1-15,1-2-1 16,2-5 0-16,-1 0-12 15,3 0-19-15,-3-7-13 16,-2-3-24-16,-4-2-47 0,-3-6-73 16</inkml:trace>
  <inkml:trace contextRef="#ctx0" brushRef="#br0" timeOffset="68185.7">20547 4794 371 0,'-10'-3'19'15,"6"-3"21"-15,4 3 30 16,0-2-7-16,14 1-30 16,8-3-25-16,4 1-5 15,6-1-2-15,2 4-3 0,2 0-20 16,-6-1-34-16,-5 0-43 16,-3-1-194-16</inkml:trace>
  <inkml:trace contextRef="#ctx0" brushRef="#br0" timeOffset="72278.68">15750 6448 240 0,'-6'-13'71'16,"2"5"-64"-16,3-2 15 16,-1 5 23-16,2 0-1 15,-2 4-11-15,2 1-13 0,0 0-10 16,0 3-7-16,0 11-1 16,0 2 10-16,0 9 7 15,0 3-2-15,2 5 4 16,0 1-3-16,-1-1-1 15,3-3-6-15,-1-3-1 0,2 0-3 16,-3-6-1-16,3-3 0 16,-2 0 1-16,2-7 0 15,2-1-2-15,1-2 1 16,3-5 1-16,1-3 1 16,3 2 0-16,0-2-4 0,6 0-2 15,-1 0 0-15,-3 0-2 16,1-2 1-1,0-1-1-15,-2 1-5 0,2 0-18 16,-3-2-6-16,-1 4-14 16,-1-3-40-16,1-1-46 15,-1-3-104-15</inkml:trace>
  <inkml:trace contextRef="#ctx0" brushRef="#br0" timeOffset="72934.75">16461 6373 407 0,'2'-17'-2'16,"-2"0"5"-16,-2 1 15 16,-6 3 20-16,1 1-16 0,-5 2-13 15,-1 0-7 1,-3 2 2-16,0 3-1 0,0 0 0 15,1 5-2-15,-2 0-2 16,2 5 1-16,1 1-2 16,1 8 2-16,6 1-1 15,2 1 0-15,3 2 0 0,2 1 1 16,0 1 1-16,7-1-1 16,6 1 1-16,-1-2-1 15,2 4 2-15,1-3-2 16,-3 0 0-16,-1 1 0 15,-4-2 1-15,-3 1-1 16,-4-4 0-16,0 1-2 0,-9-4 0 16,-4-2 2-16,-1-3 0 15,-2-2 2-15,2-3-1 16,-1-2 2-16,4 0 1 16,6-4 4-16,2-3-1 0,3-2-4 15,0-1-1-15,3-2-2 16,6 2 1-16,1 4-2 15,2-1 1-15,0 4 0 16,-3 3 0-16,2 0-1 16,-1 6 2-16,0 7 1 0,-3 7 2 15,-2 4 5-15,-3 1 7 16,-2 3 3-16,0 2 2 16,-2 0-3-16,-5 2-3 15,2-1-1-15,-1-2-4 16,4-3-3-16,-1-5-1 0,3-3-1 15,0-5-1-15,0-4-3 16,5-4 1-16,8-5 0 16,-1 0 0-16,6 0-7 15,0-2-23-15,2-6-15 16,2-7-21-16,-1-1-39 16,2-5-65-16</inkml:trace>
  <inkml:trace contextRef="#ctx0" brushRef="#br0" timeOffset="73288.39">16892 6466 267 0,'2'-16'69'0,"-2"-4"-50"16,0 2 28-16,0 2 17 15,0 0-17-15,0 2-16 0,-2 4-9 16,-1-1-7-16,-2 5-6 15,-2 2-2-15,0 4-7 16,-1 0-1-16,-4 0 0 16,0 8 0-16,2 5 1 15,0 2 0-15,3 5 0 16,3 3 2-16,3 4 4 0,2 3 3 16,-1 5 2-16,6-2-3 15,4-1-1 1,0 0-3-16,-2 0 0 0,-1-3-3 15,-1-3-1-15,-5-1 0 16,-1-1-3-16,0-9-13 16,0-1-11-16,-3-3-24 0,-4-5-17 15,0-6-27 1,-2 0-81-16</inkml:trace>
  <inkml:trace contextRef="#ctx0" brushRef="#br0" timeOffset="73466.08">16669 6630 381 0,'-7'-2'44'0,"5"-2"-7"15,2 2 5-15,5-2 1 0,12 1-20 16,8-2-15-16,7 1-6 16,6-3-3-16,1 2-1 15,-1 0-24-15,0 0-34 16,-2-1-50-16,-2-1-126 15</inkml:trace>
  <inkml:trace contextRef="#ctx0" brushRef="#br0" timeOffset="73762.88">17174 6409 358 0,'-7'-9'10'0,"1"4"14"15,-1-1 27-15,0 5-8 16,2-2-11-16,-1 3-15 16,-2 4-7-16,3 9 3 0,-2 6 3 15,2 2 4-15,0 8-3 16,2 2-1-16,1 1-5 16,2-2-4-16,0 2-3 15,0-2-2-15,5-6 0 16,2 2-1-16,3-8-1 15,3-3-3-15,1-7-17 16,3-1-12-16,2-3-27 0,1-4-24 16,-1 0-56-16</inkml:trace>
  <inkml:trace contextRef="#ctx0" brushRef="#br0" timeOffset="74106.56">17400 6412 414 0,'0'-12'35'16,"0"1"8"-16,0 4 14 0,0 3-8 15,0 3-20-15,0 1-17 16,0 0-8-16,0 11-7 16,0 4 7-16,0 5 2 15,0 5 7-15,0 2-1 16,0 4-3-16,0-2 0 15,0 0-2-15,0-1-1 0,1-2-1 16,1-4-2-16,0-3 0 16,1-4-2-16,2-4 0 15,0-2-1-15,0-3 1 16,2-2 1-16,2-2-2 16,4-2-6-16,-1 0-12 0,1 0-18 15,-2-6-11-15,-1-2-15 16,-2-3-13-16,-4-2-34 15,-4-1-108-15</inkml:trace>
  <inkml:trace contextRef="#ctx0" brushRef="#br0" timeOffset="74262.78">17340 6552 354 0,'-10'0'25'0,"1"-5"21"16,9 2 17-16,2-1-23 15,10 2-28-15,7-2-11 0,3 0-6 16,3 1-20-16,4-3-22 16,2 0-29-16,-4 0-67 15</inkml:trace>
  <inkml:trace contextRef="#ctx0" brushRef="#br0" timeOffset="74526.28">17622 6409 344 0,'4'-9'16'15,"0"0"25"-15,1 2 25 16,-1 1-2-16,-1 6-20 16,2 0-18-16,2 2-17 15,3 10-6-15,-3 8 3 0,3 3 0 16,-3 6 0-16,0 3-1 16,-2 2-2-16,-3-2 1 15,-2 2-3-15,0-6 1 16,0-2-1-16,0-2-1 15,-4-6-4-15,-1-1-8 16,3-9-5-16,-2-1-5 0,2-3-17 16,0-4-22-16,2 0-6 15,0-10-68-15</inkml:trace>
  <inkml:trace contextRef="#ctx0" brushRef="#br0" timeOffset="75119.89">17881 6230 457 0,'9'-12'9'16,"1"-1"7"-16,4 1 40 16,1 7-7-16,5-3-27 15,-1 6-14-15,-2 2-6 16,0 0 6-16,-3 4 0 15,-4 7-7-15,-2 7 1 0,-1 1-3 16,-4 3 2-16,-1 4 0 16,0 2-1-16,-2 1 2 15,0 2 1-15,0-2 0 16,0-3 1-16,0-3-3 16,0-1 1-16,0-6-1 15,7-2 0-15,3-4 1 0,2-6 0 16,4-2 1-16,-2-2 0 15,3 0-2-15,-3-3 0 16,-4-4-2-16,0-3 1 16,-7 2 2-16,-3-1-2 0,0 1 1 15,0 3-2-15,-1 3-1 16,-6 2 2-16,-5 0-3 16,0 4 3-16,1 9 1 15,0 2 2-15,-1 5 4 16,2 3-3-16,3 1 0 0,2 5 0 15,0-3 2-15,2 2 0 16,3-2 0-16,0 0-1 16,0-3-1-16,0 2-2 15,0-5-1-15,0-1 0 16,-4-1-1-16,-2 0 1 16,-3-2 0-16,-3-3 0 0,-1 1 0 15,-3-3-1-15,0-3 1 16,-5-1-1-16,-3-3-12 15,-1-4-32-15,0 0-43 16,-1-12-221-16</inkml:trace>
  <inkml:trace contextRef="#ctx0" brushRef="#br0" timeOffset="75592.93">18784 6572 399 0,'0'0'40'0,"0"0"-6"16,0-4 16-16,11 1-22 15,5 0-7-15,4 0-10 16,5 0-9-16,-2 3 0 0,4 0-2 16,-1 0 0-16,-4 0-28 15,-3 0-34-15,-4 0-24 16,-5 3-76-16</inkml:trace>
  <inkml:trace contextRef="#ctx0" brushRef="#br0" timeOffset="75796.03">18874 6654 195 0,'-10'8'144'0,"2"-3"-118"15,3-4 20-15,5 3 6 16,0-2-14-16,6 0-2 15,9 0-4-15,5-2-5 0,5 0-9 16,0 0-8-16,4 0-6 16,0 0-3-16,-2 0-1 15,-4-2-26-15,0-3-65 16,-5-2-129-16</inkml:trace>
  <inkml:trace contextRef="#ctx0" brushRef="#br0" timeOffset="77453.5">20437 6339 61 0,'1'0'65'0,"-1"0"-25"16,0 0 9-16,0 0 9 0,0 0-5 16,0 0-16-16,0-5-9 15,0 3 2-15,0-2-3 16,0-1-2-16,0 2 1 15,0-3-7-15,0 2-2 16,0 0-4-16,0-4-2 16,0 5-4-16,9-3-2 0,1 2-3 15,5 3 0-15,1 1-2 16,4 0 1-16,0 4-1 0,-1 4 0 16,1 6-1-16,-1 4 0 15,-4 6 1-15,0 1-1 16,-6-2 1-16,-4 4-1 15,-5-4-4-15,0-2 1 0,-5-2 2 16,-4 0 0-16,-6-7 2 16,2 1 0-16,-1-5 2 15,4-3-2-15,1-3 2 16,1-2 4-16,8 0 1 16,0 0 5-16,0-9-2 0,10-1-6 15,2-5-2-15,5-3-1 16,-2 1-1-16,4-3 1 15,-4-1-1-15,0-1-1 16,-1 1 0-16,-3 0 0 16,-2 2 0-16,-3 1 1 0,-3 1-1 15,1 5 1-15,-4 3 0 16,0 4 0-16,0 1 0 16,0 4-2-16,-2 0 0 15,-3 0 1-15,-1 5 1 16,-1 8-1-16,1 1 3 0,1 6-1 15,3 3 4-15,2 2 3 16,0 0-2-16,0 1 2 16,5-1-5-16,3-3-1 15,3-2-1-15,1-2 0 16,3-5 0-16,1-4 1 16,2 1-10-16,1-7-13 15,-1 0-29-15,-3-3-46 16,-4 0-67-16</inkml:trace>
  <inkml:trace contextRef="#ctx0" brushRef="#br0" timeOffset="77875.95">20228 6684 430 0,'-18'5'17'16,"9"-5"-13"-16,7 0 10 15,2 1 37-15,11-1-17 16,12 0-3-16,8 0-10 0,10 0-6 16,11 0-4-16,6 0-4 15,8 2 6-15,4-2-1 16,4-2 3-16,1-3 0 15,1-1-3-15,-5 1 0 16,-6-1-3-16,-2 3 2 16,-7 0-2-16,-7 0-2 15,-8 1-3 1,-6-1-3-16,-6 2 1 16,-4 1 0-16,-11 0-2 0,0 0 1 15,-8 0-1-15,-4 0 0 0,2 0 0 0,-4 0-11 16,0 0-11-16,0 0-15 15,-12 1-16-15,-10 4-39 16,-9-5-73-16</inkml:trace>
  <inkml:trace contextRef="#ctx0" brushRef="#br0" timeOffset="79835.03">20181 7188 64 0,'0'2'23'0,"-2"-1"1"0,2 1 22 16,-2-2 2-16,1 0 1 16,1 0 8-16,0 0-14 15,-2 0-10-15,2-2-1 16,-2-3-2-16,2 2-7 0,0-5-2 15,0 1-1-15,0 2-2 16,0-2-2-16,5-2-2 16,3 3-7-16,-1 1-3 0,2 4-2 15,1 1-2-15,2 0 1 16,0 5-2-16,1 9 0 16,-2 4 0-16,-1 3 0 15,-2 3 0-15,-1 2 1 16,-2-1 0-16,-5 0-1 0,0-3 1 15,0-4 0-15,-3-4-1 16,-4-2 1-16,1-4 2 16,0-5 0-16,3 1 2 15,1-4 1-15,2 0 6 16,0-2 4-16,0-7-5 16,2-2-5-16,5-5-2 0,4-2-1 15,1-1-2-15,-1-3 0 16,2 1 0-16,-1 0 1 15,0-1-2-15,-4 2-2 16,-3 2 3-16,-1 2-1 16,-1 2 0-16,-3 4 0 0,0 0 2 15,0 7-2-15,0-1 0 16,0 4-1-16,-5 0 0 16,-2 6 0-16,2 6 1 15,-3 6 3-15,3 3 1 16,1 5 2-16,3 0 3 15,1 3 1-15,0-2-2 16,0-3-2-16,3 0-2 0,7-6-1 31,0-6-1-31,4-1 1 0,3-4-1 16,0-4 1 0,3-3-10-16,0 0-22 0,-1 0-31 15,-2-3-34-15,-3-6-32 16,-3-7-103-16</inkml:trace>
  <inkml:trace contextRef="#ctx0" brushRef="#br0" timeOffset="80184.33">20435 6965 377 0,'-2'-16'28'0,"2"2"12"16,0 1 8-16,0 4-13 15,2 4-21-15,5 3-11 0,3 2-4 0,0 0 0 16,0 7 1-16,-1 6-2 16,-2-1 1-16,1 3-4 15,-5 3 1-15,-1-4 1 0,-2 0 0 16,0-2 0-16,0-1 3 16,-2 0 0-16,-1-6 4 15,1 0-1-15,2-3 2 16,0 0 0-16,0-2 1 0,5 0 10 15,6-2-4-15,6-5-8 16,2 0-4-16,4-4 0 16,1 2-8-16,-1 1-27 15,-2 0-26-15,-1 3-42 16,-4 1-96-16</inkml:trace>
  <inkml:trace contextRef="#ctx0" brushRef="#br0" timeOffset="80440.73">20761 7225 410 0,'0'2'45'15,"0"-2"-11"-15,12 0 17 16,3-3-16-16,7-3-14 15,5 1-11-15,4 0-4 0,-1-1 1 16,2 1-1-16,-3 1-4 16,-10 1-1-16,0 1-2 15,-9 0-13-15,-3 2-17 16,-2 0-32-16,-4 0-26 16,-1 0-29-16,0 0-62 15</inkml:trace>
  <inkml:trace contextRef="#ctx0" brushRef="#br0" timeOffset="80726.42">20875 7108 303 0,'-6'-4'21'16,"3"3"9"-16,1-3 12 15,0 2 4-15,0 2-14 16,2 0-9-1,0 0-16-15,0 11-4 16,0 5 13-16,2 1 1 16,2 9 4-16,1-2-6 0,-1 3 1 15,-1-2-9-15,1-1-3 16,-1-3-2-16,-1-3-2 16,-1-2 1-16,1-5-2 15,1-1-7-15,-3-2-15 16,3-3-29-16,3-4-28 15,-3-1-28-15,6-1-81 16</inkml:trace>
  <inkml:trace contextRef="#ctx0" brushRef="#br0" timeOffset="81101.31">21270 7004 430 0,'-5'-1'16'0,"-2"-1"8"0,2 2 20 15,3 0-12-15,1 5-9 16,1 7-5-16,0 5 5 16,0 4 0-16,0 4-5 15,1 2-3-15,5 5 5 16,2 0-7-16,-3 4 1 0,2-1-4 15,0 1-7-15,-4-4 4 16,3-2 5-16,0-4-7 16,-5-5-3-16,5-3-2 15,-6-6 0-15,1-1 0 16,-1-4 0-16,0-2 1 16,0-1-2-16,0-2-13 0,0 0-12 15,0-2-8-15,0 0-8 16,0 0-6-16,-1-10-27 15,-3-2-62-15,-3-6-139 16</inkml:trace>
  <inkml:trace contextRef="#ctx0" brushRef="#br0" timeOffset="81444.98">21278 7165 313 0,'7'-11'42'15,"1"-2"-12"-15,1 5 19 16,1-1 1-16,4 2-6 16,0 0-14-16,-2 3-15 15,3 4 0-15,-3 0-2 16,-1 0-6-16,0 12-4 16,-3 3-2-16,0 1 0 0,-1 3 1 15,-5 1-1-15,-2 0 1 16,0-4-1-16,-2 0 1 15,-5-4 0-15,-6 1 2 16,4-4 0-16,-4 0 0 16,1-4 0-16,0 0-3 15,-1-1 2-15,2 0-2 0,1-4 0 16,0 0-13-16,3 0-18 16,2 0-17-16,2-8-37 15,3-4-57-15</inkml:trace>
  <inkml:trace contextRef="#ctx0" brushRef="#br0" timeOffset="81874.08">21463 6956 368 0,'0'-10'33'15,"0"-3"5"-15,0 2 19 16,6-1-7-16,1 5-21 0,1-2-10 16,0 3-6-16,-1 3-2 15,3 1-2-15,-1 2-6 16,-3 2-2-16,1 9-3 16,-1 1 1-16,-2 6 1 15,-4 0-1-15,2 1 1 0,-2-1 0 16,0 0 0-16,0-4 0 15,-2 1 0 1,-2-5 0-16,0-5 1 0,2 1 1 16,2-2 3-16,0-4 3 15,0 0 5-15,6 0 5 16,3 0-3-16,5-4-8 0,5-4-5 16,0 2-1-16,4-7 0 15,1 4 0-15,-2 0-1 16,-7 0 1-16,0 2-2 15,-4 2-6-15,-6 1-12 16,-3 4-17-16,-2 0-34 0,0-1-107 0</inkml:trace>
  <inkml:trace contextRef="#ctx1" brushRef="#br0">23540 2637 0</inkml:trace>
  <inkml:trace contextRef="#ctx0" brushRef="#br0" timeOffset="85417.13">20267 7101 135 0,'2'-6'19'15,"0"2"15"-15,-2-1 16 16,0 2-7-16,0-1-11 16,0 1-3-16,0-1-10 0,0 2 0 0,-2 0-3 15,2-1 8-15,0-1 2 16,0 3-10-16,0-1-4 15,0 0 2-15,0-1-5 16,0 3 4 0,0-2-3-16,0 0 2 15,0 2 1-15,0 0 3 0,0 0 0 16,0 0-3-16,0 0 0 16,0 0-2-16,0 0-1 15,0 0-2-15,0 0-3 16,0 0 3-16,0 7 0 15,0 2 1-15,0 4 2 0,2 0 0 16,1 4 0-16,0 0-1 16,-1 5 1-16,1 1 1 15,2 0 0-15,-3 4-3 0,2 0-1 16,-1 3-1-16,1 0 0 16,-1 3-2-16,3-5 0 15,-2 3 0-15,-1-3-3 16,-1-1 0-16,1 0 0 15,-1-4-2-15,-2-2 0 0,0 3 2 16,2-7-2-16,0-2 0 16,-2-3 0-16,1 1 1 15,-1-6-2-15,2 0 2 16,-2-2-1-16,0-1 0 16,0-2-1-16,2-1 2 15,-2-1 0-15,0 2-1 0,0-2 2 16,0 0 0-16,0 0 0 15,0 0 2-15,0 0-1 16,0-7-2-16,0-4 1 16,0 1-2-16,0-8-1 0,0 1 2 15,0-2-2-15,-4-2-2 16,3-1-2-16,-3 1 2 16,2 1-1-16,1-1 0 15,-1 3-1-15,0 0 2 16,2-2 0-16,-2 3 1 0,1-1 0 15,1 0 0-15,0 0 2 16,0 0-1-16,0 2 0 16,0 0 1-16,3 3-1 15,2 1 0-15,-1 3 1 16,1 0 0-16,2 0-2 16,1 4 1-16,-3 0-2 15,0-2 2-15,2 3-1 0,-3 0 2 16,2 1-1-16,-1-2 0 15,1 3 1-15,0 0-1 16,1-2 1-16,1 1 0 16,1 1 0-16,1 2-3 0,2 0 3 15,0 0-1-15,0 0-1 16,1 5 1-16,0 6 1 16,0-2-1-16,-3 3 1 15,-1 1-2-15,1 1 2 0,-4 1-1 16,0-3 1-16,-3 0 0 15,-1 1 0 1,-2-2-1-16,2-1 0 16,-1 1 0-16,-1-4 1 0,0 2 0 15,0-2-1-15,-3-1 0 16,-1 1 1-16,-3 0 0 16,-3 0 1-16,-5-2-1 0,-2 2 2 15,-2-3 0-15,-1 1-1 16,1 1 0-16,-3-2-1 15,4-3 2-15,2-1-2 16,1 2 1-16,3-2 0 0,5 0 0 16,-1 0-3-16,5-5-12 15,3-8-44-15,0-5-59 16,5-7-130-16</inkml:trace>
  <inkml:trace contextRef="#ctx0" brushRef="#br0" timeOffset="86760.4">21163 7152 255 0,'0'-1'32'0,"-1"-5"27"15,-1 1-1-15,2 0-16 0,0-1-9 16,0 1-9-16,0-1-1 15,0 3-6-15,0-1 1 16,3 1-6-16,1-1 1 16,0 3-1-16,3 1 0 15,0 0-2-15,5 0-1 0,1 0-3 16,1 8-1 0,3 5 2-16,0 1-2 0,-2 4-2 15,-1-2-1-15,1 3-1 16,-3 3 1-16,-2 0-2 15,-5-1 0-15,-1 0 0 0,-3 1 0 16,-1-1 0-16,0-3 0 16,0-4 1-16,-7 1-1 15,-1-5 2-15,0-1-1 16,-4-2 0-16,2 1 0 16,-1-5 0-16,3-1 1 15,1-1-1-15,2 1 1 16,-2-2 0-16,4 0 1 0,-1 0 1 15,3-3 0-15,1-2 0 16,-2-6 0-16,2 0-2 16,0-1-1-16,5-4-1 0,6-2-1 15,4 0 1 1,0-6-2-16,4 3-2 0,1 0 1 16,-1-1 1-16,-1 4 0 15,-1 0 0-15,-2 4 2 16,-4 0 0-16,-2 0 0 15,0 3 0-15,-4 1 1 0,-1 0-1 16,-1 2 0-16,-1 1 0 16,-2-1 0-16,0 3 1 15,0 0-2-15,0-1 2 16,0 3-1-16,0-1 0 0,0 0-2 16,0 4 1-16,0 0-2 15,-3 0 1-15,-1 0 1 16,-1 0 0-16,0 0 0 15,-3 0 1-15,-1 4-1 16,2 2 2-16,0-1-1 0,-3 3 1 16,2 0 0-16,-1 3 1 15,-1 1 1-15,3 2 2 16,1 2-1-16,-1-1 0 16,0 1 1-16,5 0-1 15,-1 2 1-15,3 0 0 16,0-1 1-16,0 1 2 15,5 0-1-15,2 0 0 16,1 0-2-16,1-2-2 0,1-2 0 16,0 0 0-16,2-3 0 15,1 0-1-15,0-2 2 16,3-2 0-16,-2-4 0 16,4 1-1-16,-2-4-1 0,2 1-1 15,-4-1 0-15,1 0 0 16,-1 0-1-16,-2-1-9 15,-4-1-12-15,-1-2-18 16,-5 1-18-16,-2 0-28 16,0-7-42-16,-5-2-166 15</inkml:trace>
  <inkml:trace contextRef="#ctx0" brushRef="#br0" timeOffset="87697.68">21182 7152 218 0,'-6'0'17'0,"3"-1"4"15,-2-3 15-15,4 0 5 0,-3 1-8 16,4-1-1-16,0 1-9 16,0-1-2-16,5 3-5 15,5-3-6-15,2 4-2 16,1 0 0-16,0 0 0 15,3 5-1-15,-4 4-4 0,4 7-1 16,-3 0-1-16,-2 2 0 16,-2 2 1-16,-3 1-2 15,-3 1 1-15,-3-1-1 16,0-2 1-16,0 1 0 0,-5-4 0 16,-5 0 2-16,1-5 1 15,3-2 2-15,-1 0-2 16,-1-4 0-1,2-1-2-15,1-3 1 0,2 1-2 16,1-2-1-16,2 0 2 16,0 0 1-16,0 0 3 15,0 0 1-15,0-7-3 0,3-2-4 16,3-3 0-16,2-1 1 16,2-5-1-16,0-1 0 15,3-2 0-15,0-1-1 16,1 0-3-16,-3 1-1 15,1 0 2-15,0 3 1 0,-2 2 2 16,1 0 0-16,-6 5-1 16,3 2 1-16,-7 2 1 15,1 2-1-15,0 1 1 16,0 2 0-16,-2 1 0 0,0 1-1 16,0 0-1-16,0 0-1 15,-2 0 1-15,-2 0 0 16,-2 0 1-16,1 3 0 15,-2 2 2-15,0 2 0 16,-3 1 1-16,5-1 3 16,-2 5 0-16,0-1 2 15,2 1 1-15,3 3 4 0,1 1-3 16,1 2 1-16,0 1-1 16,0 1-2-16,3 0 2 15,4-1-2-15,5 1-1 0,1-2 0 16,0-4-1-16,3 0-1 15,0-1 0-15,4-3-1 16,-1-2-1-16,-1-3-1 16,3-2-1-16,-6-1 1 15,4-2-2-15,-7 2 1 16,-1-2-1-16,-4 0-11 0,-3 0-18 16,-4 0-22-16,0 0-41 15,-6-7-86-15</inkml:trace>
  <inkml:trace contextRef="#ctx0" brushRef="#br0" timeOffset="97287.61">15538 8167 86 0,'-2'0'178'0,"1"0"-161"0,1 0 17 15,0 0 6-15,1 0-15 16,6 0-8-16,5 0-7 16,3-2 3-16,6 1-2 15,3-1 2-15,5 0-4 0,-1-4 1 16,5 3-1-16,-5-2-1 15,1-1-5-15,-2 1-3 16,-3 0 1-16,-7 3-5 16,-4 2-19-16,-6 0-29 0,-3 0-23 15,-4 2-51-15,-4 1-69 16</inkml:trace>
  <inkml:trace contextRef="#ctx0" brushRef="#br0" timeOffset="97537.38">15608 8247 243 0,'-11'2'10'15,"2"-2"28"-15,3 0 7 16,5 0-8-16,1 0 2 16,0 0-2-16,3 0-19 0,14 0-12 15,0 2 5-15,7-2-7 16,3 0-3-16,5-2 2 15,0 0-5-15,1-1 2 16,-3-1 0-16,1 0-26 16,-9 0-16-16,-3-2-23 0,-4-3-75 15</inkml:trace>
  <inkml:trace contextRef="#ctx0" brushRef="#br0" timeOffset="97865.43">15820 8021 356 0,'-10'-4'-2'16,"7"2"11"-16,3 2 13 16,0 0-10-16,0 2-12 15,6 6 6-15,4 2 5 0,2 1 4 16,3 1-6-16,3-1-1 15,2 0-4-15,-2-1 2 16,-2 0-13-16,-6-3 16 16,2 0-7-16,-7-2-2 0,-2 2 0 15,-3 0 2 1,0 0 4-16,-1 6 9 0,-8 1 1 16,-4 2-1-16,-1 2-8 15,-1 2 0-15,3-1-7 16,1 1 1-16,3-1-1 0,7-1-40 15,-1-3-58-15,2-8-161 16</inkml:trace>
  <inkml:trace contextRef="#ctx0" brushRef="#br0" timeOffset="98500.39">16913 8115 211 0,'8'-12'39'16,"1"-2"6"-16,-8 5 15 15,-1-2-19-15,0 4-12 16,0 2-9-16,-7 1-2 15,-2 4-5-15,-2 0-5 0,-1 0-1 16,-1 9-3-16,-1 3 4 16,-1 0 1-16,3 6 0 15,2 3-1-15,0 1 0 16,3 5-1-16,7 6 6 16,0 0 1-16,0 6 1 0,5 6-2 15,4-2-3-15,4 5-5 16,1-2 0-16,1 3 0 15,0-1-2-15,0 0-1 16,-4 0 0-16,-4-1-1 16,-1-3-1-16,-6-6 2 0,2-4-1 15,-2-4 1-15,-2-7 4 16,-6-3-1-16,1-4 0 16,0-7-1-16,0 0-1 15,1-4-2-15,1-2 0 16,3-1 0-16,-3-2-11 15,1 0-22-15,-1 0-28 0,-3 0-49 16,-2 0-107-16</inkml:trace>
  <inkml:trace contextRef="#ctx0" brushRef="#br0" timeOffset="98866.81">16799 9161 349 0,'0'16'20'16,"0"0"-4"-16,1-3 15 16,5 2 21-16,2-2-15 0,3 1-14 15,2-5-11-15,4 0 0 16,2-3 3-16,1-3-4 16,-1-3-1-16,1 0-1 15,0-3 1-15,-6-6 1 16,-2-4-5-16,-2-1-3 15,-5-3 2-15,-5 2 3 0,0-3-1 16,-2 1-6-16,-8 0 0 16,-3 4 0-16,-5-1-2 15,-2 5 0-15,-2 4 1 16,3 4-3-16,-3 1 1 0,1-3-1 16,7 10 2-16,-1 4 1 15,3 2 0 1,0-4-1-16,7 1 0 15,3-1-14-15,2-3-22 16,0-4-20-16,10-2-29 16,2-8-65-16</inkml:trace>
  <inkml:trace contextRef="#ctx0" brushRef="#br0" timeOffset="99538.52">17055 7964 382 0,'-3'-11'-6'0,"-1"3"17"15,4 5 23-15,0 0-3 16,-2 3-20-16,1 0-8 16,-1 0-7-16,-4 4 4 0,-1 5-2 15,-2-3 2-15,-4 2 2 16,1-3-2-16,-2-1 0 16,1-4 2-16,1 0 0 15,-2-4 6-15,6-5 6 16,1-5-5-16,3-1 1 0,4 0-1 15,-3 0-4-15,3 0-1 16,0 1-1-16,3 0-3 16,4 4 0-16,0 2 0 15,2-1 0-15,4 3-2 16,-3 3 4-16,2-1-2 16,-2 4 0-16,-1 0 0 15,4 0-2-15,-6 0 2 0,4 10-4 16,0 3 4-16,-1 1 0 15,1 3 1-15,0-2 2 16,0-1 0-16,1 3 1 16,1-4 1-16,-1 0 0 0,1-5 0 15,1 0 0-15,-2-2 1 16,2-4 0-16,-2-2 5 16,-1 0 3-16,-2-8-1 15,-2-2-6-15,-2-3-3 16,-3 1 1-16,-1-1-1 0,-1-1-3 15,0 2 0 1,-8 1-1-16,-3 2 2 0,-7 4-4 16,-4 5 0-16,-2 0-9 15,-3 5-23-15,0 7-22 16,1 3-30-16,1-7-91 0</inkml:trace>
  <inkml:trace contextRef="#ctx0" brushRef="#br0" timeOffset="100288.36">17527 8312 246 0,'-2'0'14'0,"1"0"38"16,1 0 4-16,0 0-19 15,0 0-22-15,0 0-10 16,0 7-1-16,3 0 8 16,2 0-1-16,5 4 1 15,0-2-5-15,1-4 0 0,5 1 3 16,-3-3 3-16,2-3-5 15,-5 0-2-15,3 0 1 16,-4-3 4-16,-1-7-1 16,-4 2-5-16,4-1 0 15,-5-4-2-15,-3 1 0 16,0 1-1-16,0 0-2 0,-9 3 0 16,-2-2 0-16,-3 3 0 15,-1 4-2-15,-5 3 2 16,0 0 0-16,-1 0-1 15,1 7 0-15,3 3 1 0,2 3 1 16,3 2 3-16,5 4 0 16,3 2 0-16,4 1 2 15,0 3 2-15,0 2 2 16,9-4 0-16,3 0 2 16,1-2 0-16,3-1-7 0,-1-7-2 15,-1-1 0-15,3-3-2 16,-2-2 3-16,0-5-1 15,2 0-1-15,0-2-1 16,-3 0 1-16,6 0-3 16,-4-7-18-16,0-2-16 15,-2-1-11-15,1-2-17 16,-4-6-28-16,-2-2-70 0</inkml:trace>
  <inkml:trace contextRef="#ctx0" brushRef="#br0" timeOffset="100526.02">17574 8092 343 0,'-3'-3'13'15,"-16"0"16"-15,12-1 12 16,7 2-9-16,0 2-10 15,4 0-17-15,8-2-3 16,6 0-1-16,1 1 1 0,5 0-2 16,3-2-8-16,2-1-36 15,2-1-34-15,-4-4-53 16</inkml:trace>
  <inkml:trace contextRef="#ctx0" brushRef="#br0" timeOffset="101197.74">17937 7868 320 0,'0'-5'-1'0,"0"-5"21"16,-3 7 23-16,3-2 5 16,0 3-14-16,0-2-10 15,0 4-2-15,0 0-13 16,0 0-10-16,0 9 2 15,0 3 6-15,5 5 1 0,0 6 3 16,0 4 5-16,2 3-2 16,2 2-2-16,-1 3-3 15,1-5-3-15,-4 2-1 16,0-3-2-16,1-4-1 0,-2-1 0 16,-3-6-1-1,1-3 0-15,-2-4-1 16,0 0 1-16,0-6 0 0,0-1 1 15,0-4-2-15,0 2 2 16,0-2-1-16,0 0 4 16,0-2 0-16,0-4-3 0,0-2-1 15,0-3 0-15,-2-2 0 16,-3-3-2-16,3 2 2 16,-2-6-1-16,2 1-1 15,1 1 1-15,-3-2-2 0,4 1 0 16,0 1 0-16,0 4 0 15,0-3 1-15,2 4 0 16,3 0 1-16,5 2-2 16,0 1 2-16,1-1-2 15,2 6 1-15,-1 1 0 16,1 4 0-16,-1 0 0 0,-1 0-1 16,0 9-1-16,-2 5 2 15,-1-2 0-15,-2 5 1 16,-2-3 0-16,0 2 0 15,-4-4 0-15,0-1 0 16,0 0 0-16,-7-1 1 0,-3-2 1 16,1-1 1-16,-4-4 0 15,3 1 0-15,-1 0-2 16,0-4 1-16,2 1-2 16,4-1 0-16,-2 0-28 15,5 0-34-15,-1 0-39 0,3-11-117 16</inkml:trace>
  <inkml:trace contextRef="#ctx1" brushRef="#br0" timeOffset="20030.95">20468 1112 0</inkml:trace>
  <inkml:trace contextRef="#ctx0" brushRef="#br0" timeOffset="104616.39">18323 7903 112 0,'0'-3'15'0,"0"1"14"0,0-3 15 15,-2 0-12-15,0-1-2 16,2 1-7-16,0-1 1 16,0-1 3-16,0 0 0 15,0 2-8-15,0 1 5 16,0 1 1-16,0 0-1 0,0 0-3 15,0 3 3-15,0 0-6 16,0 0-6-16,0 0-5 16,-1 7-3-16,1 5 10 15,-2 5 1-15,2 3 5 16,0 1-1-16,0 2-3 16,0 2-5-16,0 1 0 0,3-2-4 15,2 1 1-15,1-2-2 16,-1-2 1-16,1-1-1 15,-1-4-1-15,-1-2-1 16,-1-3-1-16,2-2-1 16,1 0 0-16,-2-4 1 0,1-1-1 15,2-3-1-15,0 1 1 16,5-2 0-16,-4 0 0 16,6 0-1-16,1 0-1 15,1 0-2-15,-1-5-12 16,-1 1-13-16,-1-1-6 0,-5-1-12 15,-1-2-15-15,-5-2-16 16,-2-4-36-16,0-1-100 16</inkml:trace>
  <inkml:trace contextRef="#ctx0" brushRef="#br0" timeOffset="104819.43">18358 7980 231 0,'-13'-2'16'0,"1"1"27"15,5 1 9-15,4 0-15 16,1 0-6-16,2 0-8 16,3 0-6-16,12 0 3 0,-1-2-1 15,12 1-7-15,-3-3-7 16,6 0-7-16,0 2 6 16,-3-2-30-16,-1-3-87 15,-1-1-245-15</inkml:trace>
  <inkml:trace contextRef="#ctx0" brushRef="#br0" timeOffset="105654.43">19151 8340 1 0,'0'-5'287'16,"0"-4"-245"-16,0 0 3 15,0 0 9-15,-4 0-23 0,-1 0-7 16,-3 2-5-16,1 0-2 16,-2 2-7-16,2 1 1 15,-1 2-6-15,2 1-2 16,-3 1-1-16,2 0-2 0,-5 5 1 15,4 3-1-15,-1 5 5 16,2 5 3-16,3 7 2 16,2 2 1-16,2 5 2 15,0 3-1-15,2 3-1 16,7-2-3-16,-2-2-3 0,4-4-1 16,-2-2-2-16,-2-4-2 15,-1-3 3-15,-1-5-4 16,0-3 3-16,-3-4-2 15,-1-2-2-15,-1-2-12 16,0-5-11-16,0 0-14 0,0 0 6 16,-1-9-39-16,-10-1-52 15,3-5-77-15</inkml:trace>
  <inkml:trace contextRef="#ctx0" brushRef="#br0" timeOffset="105826.39">18939 8513 344 0,'-4'-2'38'0,"4"1"19"16,0-1-16-16,9-2-18 15,8 1-13-15,2-1-6 0,8 3-1 16,1-3-2-16,6 2-1 16,2 2-10-16,1-2-36 15,-3-1-40-15,2-1-57 16</inkml:trace>
  <inkml:trace contextRef="#ctx1" brushRef="#br0" timeOffset="23116.87">22478 3114 0</inkml:trace>
  <inkml:trace contextRef="#ctx0" brushRef="#br0" timeOffset="106147.18">19515 8303 386 0,'-1'-7'17'16,"-3"1"22"-16,-2 1 4 0,2 3-9 15,-2 2-14 1,0 0-11-16,-1 0-2 16,-2 6-1-16,2 6 1 0,-2 8 1 15,0 3 0-15,0 4 2 16,3 5 2-16,5 2 1 16,-1-2-7-16,2-2-2 15,0-2 0-15,3-4-3 16,8-3 0-16,-1-3 0 15,2-4 0-15,4-1 0 0,2-6-9 16,0-4-24-16,4-3-17 16,-1 0-19-16,-1 0-41 15,0-10-58-15</inkml:trace>
  <inkml:trace contextRef="#ctx0" brushRef="#br0" timeOffset="106490.87">19767 8303 382 0,'3'-11'22'16,"-3"-2"20"-16,0 8 20 0,0 2-12 0,0 3-21 0,0 0-14 15,0 0-13-15,0 11-2 32,0 3 3-32,0 4 11 0,0 3 1 0,0 4-3 15,0 2-2-15,0 0-1 0,0 1 1 16,0-1 1-16,2-2-4 15,3-4-2-15,-2-1-2 16,2-4-1-16,2-2-2 16,0-5 1-16,0-2 1 31,4-1-1-31,0-5 1 0,1-1 0 0,4 0-1 16,0 0-4-16,1-5-13 15,-5-4-13-15,3 0-10 0,-5-3-10 16,-1-3-30-16,-6 1-45 15,-3-6-174-15</inkml:trace>
  <inkml:trace contextRef="#ctx0" brushRef="#br0" timeOffset="106654.7">19760 8421 347 0,'-10'0'37'16,"5"0"6"-16,5 0 7 15,0 0-10-15,9 0-19 0,9-4-20 16,7 1-1-16,4-2-8 16,1 2-36-16,3-2-10 15,-4-2-59-15,-2 0-103 0</inkml:trace>
  <inkml:trace contextRef="#ctx1" brushRef="#br0" timeOffset="23945.32">22008 0 0,'0'185'15,"-43"478"-15,43-663 16,36-271-16,-36 271 15</inkml:trace>
  <inkml:trace contextRef="#ctx0" brushRef="#br0" timeOffset="106935.88">20059 8224 391 0,'0'-3'12'0,"0"-3"31"0,0 3 18 15,4 3-18-15,0 0-28 16,3 9-13-16,1 5 5 16,2 5 8-16,2 6 2 15,-1 3-7-15,2 4-2 16,-5-2-3-16,-1 2-3 0,0-4 0 15,-5 1-1-15,1-4 1 16,-3-5-2-16,0-2 0 16,0-4 1-16,0-2 0 15,-5-3-1-15,2-4-11 0,1-3-10 16,-1-2-15-16,1 0-21 16,2 0-35-16,0-9-131 15</inkml:trace>
  <inkml:trace contextRef="#ctx0" brushRef="#br0" timeOffset="107608.02">20535 8397 72 0,'4'-10'360'16,"-3"-1"-337"-16,-1 0 11 0,0 0 6 15,0 3-20-15,0-1-8 16,-5 1-9-16,-2 3 1 16,-4 2-2-16,0 1-3 15,-4 2 1-15,0 0-1 0,-2 3 0 16,3 4 0-16,0 6 0 16,1-1 1-16,1 5 0 15,2 2 3-15,5 3-1 16,3-1 0-16,2 0 1 15,0 1-1-15,4-6-1 0,7 0 1 16,0-5 0-16,5-3 0 16,2 0 1-16,0-6-2 15,0-2 3-15,0 0-2 16,-2-2 1-16,-2-7 0 16,-3-2 0-16,2-3 6 15,-6-4 2-15,-2-4-3 0,0 1-3 16,-3-4 0-16,0-1-3 15,-2-1-1-15,-2-2 0 16,2 0-2-16,-2 2 2 16,-5 3-1-16,2 3 0 15,-2 4 0-15,-1 5 0 16,5 3 0-16,-1 4 0 0,1 2 2 16,-1 3-1-16,1 3-1 15,1 5-3-15,2 10 3 16,0 2 4-16,0 3 4 0,0 6 2 15,0-1-1-15,2 3-1 16,3-5-2-16,0 3-2 16,2-3-3-16,1-2 0 15,-1-3-2-15,2-5 2 16,1-1 0 0,0-3-4-16,2-5-20 0,3-2-9 15,1-3-3-15,0-2-23 0,2 0-14 16,0-8-14-16,-2-5-46 15,0-7-117-15</inkml:trace>
  <inkml:trace contextRef="#ctx0" brushRef="#br0" timeOffset="107910.72">20790 8217 349 0,'0'-13'35'15,"0"3"26"-15,0 5 8 0,0 1-14 0,0 4-15 16,0 0-22-16,-4 0-13 15,1 7-1-15,-2 4 8 16,1 7 8-16,-2 0-1 0,3 3-4 16,3 4-1-16,-2 0-4 15,2 2-3-15,0 1 0 16,0-3-4-16,5 0-1 0,3-3-2 16,-1-5 2-16,0 0-1 15,4-7 0-15,1-3 0 16,2-3 1-16,3-2-2 15,-1-2-6-15,2 0-14 16,-3-2-23-16,-3-5-11 16,-3-6-24-16,-2-1-43 15,-3-5-128-15</inkml:trace>
  <inkml:trace contextRef="#ctx0" brushRef="#br0" timeOffset="108082.55">20754 8290 351 0,'-2'0'30'16,"2"0"16"-16,4 0-4 15,11-1-16-15,0-1-21 16,9 0-5-16,3 2 0 0,4 0-31 16,3 0-46-16,1-3-110 15</inkml:trace>
  <inkml:trace contextRef="#ctx0" brushRef="#br0" timeOffset="108298.83">21356 8271 398 0,'7'0'31'15,"0"0"8"-15,2 0 16 16,2 0-7-1,1 0-16-15,7 0-19 16,-4 0-6-16,2 0-5 16,-1 0 0-16,-5 0-8 0,-1 0-35 0,-3 1-42 15,-3 1-46-15,-2-2-165 16</inkml:trace>
  <inkml:trace contextRef="#ctx0" brushRef="#br0" timeOffset="108491.18">21408 8365 201 0,'-7'7'178'0,"1"-2"-139"16,5-3 24-16,1 4 6 15,0-4-17-15,0 1-20 0,1-1 2 16,8 0 4-16,4 0-15 16,1-2-9-16,5 0-8 15,-2 0-4 1,1 0-2-16,0 0-7 15,-2 0-31-15,0-2-48 16,-3-5-85-16</inkml:trace>
  <inkml:trace contextRef="#ctx0" brushRef="#br0" timeOffset="120371.54">15798 10092 126 0,'-12'4'19'0,"0"-3"41"16,4-1 9-16,1 0-5 15,3 0-14-15,3 0 3 16,1 0-10-16,0-3-4 16,0-1-6-16,0 0-7 15,10-1-8-15,7-2-5 0,2 4-5 16,8-1-2-16,2 0-3 16,5 1-1-16,1 3-2 15,1 0 1-15,-4 0-4 16,-3 0-15-16,-5 0-23 15,-9 3-26-15,-8 1-34 0,-7 2-64 16</inkml:trace>
  <inkml:trace contextRef="#ctx0" brushRef="#br0" timeOffset="120574.61">15823 10213 334 0,'0'5'32'0,"0"-2"-5"16,0-3 12-16,11 0-9 16,9 0-10-16,5-3-9 0,7-2-7 15,2 0-1-15,4-2-2 16,-2 2-1-16,-6-1-20 16,-4-1-46-16,-5 0-25 15,-5 0-82-15</inkml:trace>
  <inkml:trace contextRef="#ctx0" brushRef="#br0" timeOffset="120902.66">16066 9976 326 0,'-12'-9'9'0,"4"4"29"15,-1 5 9-15,4 0 0 0,1 0-23 16,4 5-11-16,0 6-6 15,2 1 5-15,10 4 1 16,5-1-4-16,4 1-4 0,6-4-3 16,0 0 1-16,0-2-1 15,2-2-1-15,-6-2 2 16,-5-2-3-16,-5-1 0 16,-4 1 0-16,-8 1 0 15,-1 2 0-15,-1 6 1 0,-11-1 2 16,0 4 5-16,-4 2 5 15,-2 0-5-15,0 3-7 16,2-1 0-16,1-3-3 16,3 0-35-16,1-4-58 15,5-7-149-15</inkml:trace>
  <inkml:trace contextRef="#ctx0" brushRef="#br0" timeOffset="121529.08">17486 10115 325 0,'5'-16'17'16,"-3"0"16"-16,0 4 25 16,-2-1-10-16,0 1-13 15,0 3-12-15,-4 3-6 16,-1 4-2-16,-4 2-9 16,-2 0-2-16,-1 2-2 0,-1 9 1 15,-1 3 0-15,0 4 2 16,2 5 1-16,4 4 0 15,1 7 4-15,5 2 1 16,2 5-7-16,0 2 15 16,5-1-5-16,4 5-3 15,3-3 0-15,1-3-3 0,1 3 1 16,1-2-1-16,-4-2 2 16,-1 0-4-16,-2-4-3 15,-3-3 0-15,-3-2 0 16,-2-3-1-16,0-6-1 0,0-3-1 15,-4-1 1-15,-3-4-2 16,-4-1-7-16,2-1-12 16,-3-1-16-16,-3-2-16 15,-2 0-26-15,-3-2-52 16,1-1-91-16</inkml:trace>
  <inkml:trace contextRef="#ctx0" brushRef="#br0" timeOffset="121904.01">17305 11046 346 0,'0'16'38'0,"3"-3"-12"15,4 1 24-15,3 2 1 0,0-2-5 16,1 0-23-16,2 1-15 16,2-5 1-16,2 1-2 15,-3-4-3-15,3 0-1 0,-4-5-1 16,-1 0 0-16,-2-2 0 15,-1-2 4-15,-4-7 0 16,1-3 3-16,-4-1 2 16,-2-7 1-16,0 3-1 15,-6-1-3-15,-3-2-5 16,-3 5 0-16,-3-2-1 0,-2 9-2 16,0 2-1-16,3 4-1 15,-4 2 1-15,2 0 0 16,3 6 0-16,1 4 0 15,3 1 0-15,1 0 0 16,5-2-9-16,3-4-13 16,0-2-17-16,13-3-21 0,4-7-13 15,2-16-84-15</inkml:trace>
  <inkml:trace contextRef="#ctx0" brushRef="#br0" timeOffset="122513.22">17707 9780 443 0,'-2'-11'-3'16,"2"0"5"-16,0 4 34 15,0 4 2-15,0 0-19 16,0 3-16-16,0 0-6 0,0 8 2 16,-5 1-1-16,-4 2 1 15,-4-2 2-15,-1-2-1 16,-4-1 2-16,2-4-1 16,-2-2 2-16,1 0-1 0,3 0 4 15,2-7-1-15,4-1 5 16,3-3-1-16,3-2-3 15,2 0-5-15,0 0 0 16,7 0-1-16,6 2-1 16,1 1 1-16,1 2-1 15,1 3 1-15,-1 2 0 0,-3 1-1 16,1 2 2-16,-1 0-3 16,-3 0 1-16,-1 3 0 15,4 6 1-15,-3 0 2 16,1 5 2-16,1 1 0 15,2 3 0-15,-2-4-3 16,1 0 2-16,0-3 1 0,1-3 2 16,0-2 1-16,2-4 2 15,-5-2 2-15,2 0-1 16,-2-8 3-16,-2-4-3 16,-2 0 0-16,-5-4-2 0,-1-2-3 15,0 0-1-15,-7 0-2 16,-5 4-2-16,-6 2 0 15,-6 4-2-15,-4 4-1 16,-5 4-14-16,-1 8-20 16,-3 8-21-16,1 2-55 0,6 2-115 15</inkml:trace>
  <inkml:trace contextRef="#ctx0" brushRef="#br0" timeOffset="123247.43">18382 10268 325 0,'-5'-5'18'16,"-2"-2"10"-16,5 4 25 0,-1 3-14 16,3 0-15-16,0 0-14 15,0 0-10-15,3 5 4 16,4 4 1-16,2-2 0 16,1 0 0-16,3-2-2 15,0-1-1-15,0-4 2 16,1 0 2-16,-6 0 2 0,2-5 4 15,-3-4-5-15,-2-2-1 16,-1-1-3-16,-4 1 1 16,0-2-1-16,0 1-1 15,-6 1 0-15,-2 4-3 0,-4 0 2 16,2 3-1 0,-1 4-3-16,-2 0 2 0,1 0 1 15,2 6-2-15,-3 6 3 16,0 0 2-16,0 6 0 15,5 2 4-15,2 3 1 16,1 3 0-16,3-2 0 0,2-2-1 16,0 1 1-16,2-5 1 15,5-2-4-15,5-4 3 16,3 1-2-16,1-8 1 16,0 3-3-16,4-5 0 15,0-3-3-15,0 0 0 0,2 0-5 16,2 0-24-1,-2-9-12-15,-2-2-23 16,-6-3-50-16,-2-9-129 16</inkml:trace>
  <inkml:trace contextRef="#ctx0" brushRef="#br0" timeOffset="123492.39">18350 9942 142 0,'-11'0'243'15,"2"0"-226"-15,3 0 14 16,6 0 20-16,0 0-14 16,6 0-24-16,9 0-8 15,-2 0 3-15,13 0-6 0,-1-2 4 16,2 1-5-16,5 1-1 15,1-4-34-15,-3 2-23 16,1-3-39-16,-4-2-58 16</inkml:trace>
  <inkml:trace contextRef="#ctx0" brushRef="#br0" timeOffset="124086.01">18759 9735 316 0,'0'-3'62'0,"2"-4"-31"0,-2-1 20 16,0 6 1-16,0 2-20 15,0 0-14-15,0 10-19 16,1 5 5-16,3 8 9 16,0 4 3-16,3 6-2 15,-1 1-3-15,-3 1-3 0,0 1-5 16,1-1-1-16,-2-3-1 15,-1-4 0 1,-1-4-1-16,0-4 1 0,3-6-1 16,-3-1 0-16,0-6 1 15,0-3-1-15,0-3 1 16,0-1 2-16,0 0 3 0,0 0 8 16,0-3 8-16,0-6-18 15,0-4-2-15,-3-1-2 16,3-6 1-16,0 1-1 15,-1-3 0-15,1-3-1 0,0 2-2 16,0-2-2-16,0 4 2 16,6 1 0-16,1 4 2 15,3 3-2-15,5 5 1 16,-3 0 1-16,5 6-1 16,-1 2 1-16,-2 0-1 15,4 4 0-15,-8 7 2 0,3 3-3 16,-4 2 1-16,-2 2 2 15,-5 0-1-15,-2-4 0 16,0 1 0-16,0-5 1 16,-9 1 1-16,-1-6 0 15,-3 3 0-15,-1-5 0 16,-3-3 0-16,1 2 0 0,0-2-1 16,2 0-6-16,2 0-18 15,5 0-20-15,2-5-35 16,5-5-37-16,5 0-154 15</inkml:trace>
  <inkml:trace contextRef="#ctx0" brushRef="#br0" timeOffset="124445.29">19113 9751 477 0,'0'-1'9'15,"-2"-4"12"-15,2 2 19 16,0 3-5-16,0 0-21 16,0 8-14-16,0 2 1 15,0 6 9-15,0 3 4 0,0 3-1 16,0 3-1-16,2 2 2 16,0 1-1-16,0-1-2 15,-1-2-2-15,3-1-3 16,-1-5 0-16,3 1-1 15,-3-6-2-15,5 0 0 0,1-5-1 16,1-2 0-16,5-3 1 16,-1-3 0-16,4-1-2 15,-2 0-8-15,1-3-20 16,-4-6-18-16,-1-3-17 16,-7-4-35-16,-5-2-36 0,0-6-153 15</inkml:trace>
  <inkml:trace contextRef="#ctx0" brushRef="#br0" timeOffset="124585.89">19110 9869 304 0,'-13'4'49'0,"6"-4"-9"0,5 0 19 16,2 0-1 0,0 0-12-16,12 0-26 0,8-4-14 15,4 0-6-15,8 1 1 0,-1 1-26 16,-1-3-49-16,1-3-119 15</inkml:trace>
  <inkml:trace contextRef="#ctx0" brushRef="#br0" timeOffset="143538.41">14900 7477 318 0,'-1'-5'3'0,"1"-3"4"15,1 3-5-15,13 0 9 16,6-2-6-16,7-1-2 16,6 0 3-16,4 2-5 0,10-1-2 15,6 2 2-15,3-2 1 16,7 2-4-16,8 1-5 15,-1 2 1-15,5 0 2 16,2 2 5-16,3 0-1 16,3 0 0-16,6 0 0 15,0 0-4-15,3 6 17 0,7-1-4 16,3 0-4-16,4 3-2 16,-2 0 4-16,6-1-5 15,1 4 2-15,2 0-1 16,2-1 1-16,2 1-1 15,1 2 1-15,4 0-1 16,0 0-2-16,5 2 1 0,2-3 3 16,0 1-2-16,2 1-1 15,1-3-1-15,0 3 0 16,1-1 0-16,-1-3 0 16,4 3 1-16,-2-3-1 0,-2 1 2 15,4 0-1 1,-5-1-2-16,3 3 0 0,-2-4 2 15,-2 4-2-15,3-3 2 16,-6 1-1-16,1 1 0 16,0-1-1-16,-1-2 2 0,-1 2 0 15,1-4 1-15,1-2-1 16,1 1-2-16,-2-5 2 16,2-1 0-16,-4 0 0 15,3 3 4-15,-5-6 5 16,0-2-1-16,-1-2-3 0,-5-2 0 15,-3 0 1-15,-4 0 1 16,-5 1-1-16,-10-3-5 16,-6 1-1-16,-10 3-1 15,-14 2 0-15,-13-1-4 16,-23-2-39-16,-19-8-93 16</inkml:trace>
  <inkml:trace contextRef="#ctx0" brushRef="#br0" timeOffset="145442.51">21742 4814 364 0,'0'0'35'16,"-4"0"-29"-16,2 0 8 15,2 0 7-15,0 0-18 0,0 0-3 16,0 0-14-16,0 0-33 16,0 0-34-16,-3 0-54 15</inkml:trace>
  <inkml:trace contextRef="#ctx0" brushRef="#br0" timeOffset="145645.34">21627 4984 142 0,'0'8'221'16,"0"-2"-219"-16,0-6 5 0,0 0 7 15,7 0-11-15,2-4-12 16,3-1-31-16,1 1-71 16,1-1-117-16</inkml:trace>
  <inkml:trace contextRef="#ctx0" brushRef="#br0" timeOffset="145783.29">21925 4984 385 0,'2'0'49'16,"-2"0"-35"-16,0 0 15 16,0 0 0-16,0 0-20 0,0 0-9 15,0 0-38-15,0-4-118 16</inkml:trace>
  <inkml:trace contextRef="#ctx0" brushRef="#br0" timeOffset="175569.58">21874 4643 265 0,'5'-13'19'15,"-4"1"1"-15,-1-1 18 16,4 3 8-16,-4 2-13 16,2 3-12-16,-2 2-5 0,0 3-5 15,0 0-2-15,0 1-5 16,0 10-2-16,0 8 5 16,-2 6 8-16,-2 6 1 15,3 5-1-15,-4 5-4 16,4 5-2-16,1 2-2 15,-2 6-3-15,2 4 0 0,0 3 0 16,0 3 0-16,-2 3-1 16,-1 0 1-16,1 3 3 15,-2 0 0-15,-3 0 0 16,2 5 0-16,-1 2 1 16,1 0-2-16,0-1 1 0,3-2 3 15,-2 1-4-15,3-4 0 16,1 2-1-16,0-1-1 15,0 3 4-15,0-4 0 16,0 4-3-16,0-2 1 16,1 1-2-16,1-3 0 0,3-1-1 15,-1 1-2-15,1 0 1 16,-2-4-1-16,5 1 1 16,-1-2 0-16,-1 2-1 15,1-2 0-15,0-4 1 16,0-1 0-16,0-4 0 0,-1-4 0 15,-3-3-1-15,1-5-1 16,-4-6 2-16,2-5-2 16,-2-5 0-16,0-6 0 15,0-5 0-15,0-9-8 16,0-7-14-16,0-2-16 0,0-24-5 16,0-13-77-16,-2-19-143 15</inkml:trace>
  <inkml:trace contextRef="#ctx0" brushRef="#br0" timeOffset="176100.71">22201 4723 297 0,'-1'-9'12'16,"-1"2"19"-16,-1 0 14 15,3 4-3-15,-2-1-12 16,2 4-7-16,0 0-8 16,0 5-15-16,0 11 0 15,0 4 10-15,0 8 3 16,0 2 1-16,0 1-2 15,0 1-3-15,2-3-1 0,-2-4-1 16,0-4 1-16,0-3 0 16,5-4-3-16,3-2 2 15,4-6-2-15,2 1 1 0,6-3 0 16,1-4-2-16,4 0-1 16,4 0-3-16,3 0-2 15,-3 0-19-15,1-4-15 16,1-3-26-16,-4-6-41 15,-3-5-104-15</inkml:trace>
  <inkml:trace contextRef="#ctx0" brushRef="#br0" timeOffset="176709.95">22921 4553 219 0,'-9'-6'163'16,"-1"-4"-161"-16,-1 0-1 15,0 6 8-15,-3-1 1 0,1 3-7 16,-1 2-2-16,-2 0 0 16,2 0-1-16,-1 7 0 15,1 2-1-15,4 4 2 16,0-1-2-16,6 2 1 15,1 2-2-15,3-1-1 16,0 4-1-16,7-1 6 0,3 0-1 16,3 4 0-16,0-4-2 15,0 3 3-15,-3-2-1 16,-3 1-1-16,-3-2 0 16,-4-2 0-16,0 0 0 0,-9-3 1 15,-3-3 1-15,-3-3-1 16,-1-2 2-16,1-1 0 15,3-4 4-15,2 0-3 16,0 0 0-16,7 0 0 16,3-2 1-16,0-1 0 15,0-3-3-15,5 3 0 0,3 1 1 16,0 2 1-16,1 0-1 16,0 0 4-16,-1 9 1 15,-1 5 2-15,-2 4 8 16,2 7 2-16,1 3 6 15,-5 5-9-15,1 2 2 0,-3 2 3 16,1 1-5-16,0-6-3 16,-2-2-3-16,2-6-3 15,1-4-2-15,4-8-3 16,3-1 0-16,0-8-1 16,1-3 0-16,7 0-1 0,-1 0-11 15,5-13-23-15,2 0-27 16,1-7-28-16,-1-7-49 15</inkml:trace>
  <inkml:trace contextRef="#ctx0" brushRef="#br0" timeOffset="177038">23452 4473 418 0,'-8'-10'11'0,"-1"0"5"16,4 5 24-16,-2 0-12 16,-1 5-15-16,-1 0-8 15,2 0-4-15,-3 2 2 16,0 9 0-16,0 2 5 16,5 7 2-16,-1 0 0 0,6 8-2 15,0 3-2-15,0 1-2 16,4 0 1-16,6 0 0 15,-3-3-2-15,-2-2-1 16,0-4-2-16,-2-2 0 16,-3-5 1-16,0-2-15 0,0-3-21 15,-3-4-8-15,-7-3-24 16,0-4-30-16,-5 0-82 16</inkml:trace>
  <inkml:trace contextRef="#ctx0" brushRef="#br0" timeOffset="177194.2">23221 4700 274 0,'0'-3'51'0,"0"-1"-13"15,7-4-11-15,8 2 12 16,7 0-18-16,4-3-14 0,11 2-7 16,2 0-2-16,4 0-21 15,-3-1-30-15,-1 0-57 16</inkml:trace>
  <inkml:trace contextRef="#ctx0" brushRef="#br0" timeOffset="177456.94">23713 4493 340 0,'0'-7'13'15,"0"0"19"-15,2 1 21 0,-2 4-7 0,0 2-15 16,0 0-15-16,-5 0-11 0,-2 8-3 15,-3 6 2-15,2 2 2 16,-3 9 2-16,0 2-1 16,5 1-2-16,0 2-1 15,4-1-2-15,2-4-1 16,0-3 0-16,3-5-1 16,10-2-1-16,3-5-18 0,6-4-22 15,3-6-41-15,0 0-92 16</inkml:trace>
  <inkml:trace contextRef="#ctx0" brushRef="#br0" timeOffset="177785">23966 4448 396 0,'2'-1'20'0,"-2"-9"6"16,0 7 22-16,0 1-1 0,0 2-32 15,0 0-11-15,0 7-4 16,0 6 3-16,0 4 8 16,-2 3 0-16,-1 4 0 15,1 0 0-15,0 3 1 16,2-2 0-16,-1 0-4 0,1-5 0 16,1-1-1-16,-1-3-2 15,6-1-3-15,2-4-1 16,-2-3 1-16,3 1-1 15,2-5 0-15,0 0-9 16,1-4-14-16,0 0-14 16,-4 0-15-16,-2-10-10 15,-3-3-8-15,-3-4-35 0,0-3-72 16</inkml:trace>
  <inkml:trace contextRef="#ctx0" brushRef="#br0" timeOffset="177945.69">23917 4547 278 0,'-12'0'8'0,"5"0"27"32,4 0 12-32,3 0-4 0,0 0-5 15,9 0-13-15,9-2-11 16,5-2-11-16,6 2-2 16,5-3-29-16,2-2-48 15,-2-2-64-15</inkml:trace>
  <inkml:trace contextRef="#ctx0" brushRef="#br0" timeOffset="178180.03">24211 4396 350 0,'0'-1'9'0,"0"-3"28"0,0 4 17 16,1 0-23-16,3 4-13 15,2 8 2 1,1 2 2-16,0 6-2 0,0 5-6 15,-2 0-3-15,0 2-5 16,-5 3-3-16,0-1-2 0,0-1 0 16,-10 1 0-16,-2-3-4 15,-7-1-21-15,-2-1-19 16,-6-4-22-16,-5-2-47 16,-6-3-117-16</inkml:trace>
  <inkml:trace contextRef="#ctx0" brushRef="#br0" timeOffset="178476.83">23315 4921 424 0,'-13'0'33'0,"10"-7"-5"0,12 2 27 16,18 1-25-16,10 2-12 15,14 2-6-15,13 0-2 16,8 0-2-16,7 0 4 0,3 0 4 16,-1-5-4-16,-4-1-1 15,-6-2-3-15,-10-1-4 16,-10 0-1-16,-7 0 0 16,-13 2-2-16,-8 1-1 15,-11 3 0-15,-5 1-10 0,-7 2-20 16,0 0-29-16,-12 0-35 15,-8 2-26-15,-4-1-135 16</inkml:trace>
  <inkml:trace contextRef="#ctx0" brushRef="#br0" timeOffset="178836.12">23620 4994 456 0,'-14'0'28'0,"8"-5"-2"16,6 5 29-16,4 0-25 15,5 2-19-15,0 6-6 16,1 7 0-16,2 5 6 16,-5 0-1-16,-2 4 4 0,-2 2 1 15,-3-1-2-15,0-1-1 16,0 1-2-16,0-1-3 15,0-5 2-15,0 0-2 16,0-3-1-16,6-1-3 16,0-5-1-16,2-1 2 15,3-3-3-15,2-4 1 0,1-2-1 16,2 0-9-16,0-4-17 16,-1-8-18-16,-5-3-13 15,-3 0-35-15,-5-6-42 16,-2 0-98-16</inkml:trace>
  <inkml:trace contextRef="#ctx0" brushRef="#br0" timeOffset="178992.31">23579 5123 327 0,'-17'1'34'0,"5"1"2"16,5 0 25-16,6-2-16 15,1 0-12-15,13 0-4 16,11 0-20-16,10-5-8 0,7-4 1 15,8-1-33-15,7-5-37 16,2-4-64-16,0-7-214 16</inkml:trace>
  <inkml:trace contextRef="#ctx0" brushRef="#br0" timeOffset="179567.39">24509 4359 305 0,'12'-16'54'0,"0"4"-50"15,0 0 25-15,3 7 24 0,-3 5-14 16,-2 0-11-16,0 0-11 15,-1 17-8-15,-4-2-3 16,0 10 9-16,-3 6 3 16,-2 3-1-16,0 3-4 0,0 6-1 15,0-2-3 1,-4 0-2-16,4 0-2 16,2-5 1-16,-2-4 0 0,5-5 0 15,7-6-3-15,0-3 0 16,-1-4-1-16,1-7 1 15,1-3-1-15,0-4 1 0,-5 0-1 16,1 0 0-16,-3-6-1 16,-2-1 1-16,-4 1-1 15,0-2-2-15,-4 3 0 16,-5 3-2-16,-4 2 0 16,-1 0 1-16,-4 13 1 0,3 4 0 15,0 6 0-15,0 4 1 16,1 8 2-16,5 2 4 15,1 2 6-15,5 2-3 16,-1 0-3-16,4-2 3 16,0-5-4-16,0-2 1 15,-1-4-2-15,-3-4-4 16,-5-2 0-16,-7-3 1 0,-4-1 0 0,-13-1-9 0,-8-2-26 16,-13-6-47-16,-7-5-124 15</inkml:trace>
  <inkml:trace contextRef="#ctx0" brushRef="#br0" timeOffset="179957.93">22473 6005 415 0,'-5'2'21'0,"1"-2"3"16,4 0 29-16,2 0-14 16,12 0-21-16,4-3-14 15,3 1-2-15,6 0 0 16,0 2-2-16,-3 0-29 16,-5 0-33-16,-6 4-40 0,-10 5-75 15</inkml:trace>
  <inkml:trace contextRef="#ctx0" brushRef="#br0" timeOffset="180098.53">22442 6157 387 0,'-13'9'26'0,"4"-4"10"0,8-3 11 16,1-2-2-16,16 0-5 16,9 0-13-16,7-8-18 15,10 0-7-15,1 1-4 16,2 0-35-16,-6 0-62 0,-5-4-154 15</inkml:trace>
  <inkml:trace contextRef="#ctx0" brushRef="#br0" timeOffset="181121.02">23255 5907 216 0,'2'-5'27'16,"0"-2"6"-16,-2-2 30 0,0 2-13 15,0 1-10-15,0 1-10 16,-2 0 1-16,-5 1-3 31,0 4-11-31,-4 0-10 0,-1 4-4 16,-1 8-1-16,0 6 2 16,3 5 3-16,1 4 1 0,3 9 2 15,4 5 3-15,2 7 1 16,2 2-4-16,9 3 0 15,0 3-1-15,4-1-1 16,-1-2 0-16,-4-3-1 16,0-3 0-16,-3-2 1 0,-4-8-2 15,-3-2-3-15,0-4 2 16,0-5 2-16,-7-6 0 16,-2-4-4-16,-2-4 0 15,-1-4 0-15,-1-3 1 16,1-4-2-16,-2-1 0 0,-1 0-5 15,1 0-38-15,-3-1-28 16,-1-6-57-16,2-4-130 16</inkml:trace>
  <inkml:trace contextRef="#ctx0" brushRef="#br0" timeOffset="181746.71">23065 6991 399 0,'-3'-6'9'0,"1"0"15"16,2 1 14-16,0 3 2 15,0 2-16-15,0 4-11 16,3 8-12-16,4 6 6 16,3 7 11-16,-1 2-2 15,1 6 6-15,-3 1-6 0,1 4-5 16,-1-4-3-16,-2 0-4 16,-1-4 1-16,-1-3-2 15,-3-8 0-15,2-2 2 16,-2-7-1-16,0-3 3 0,0-3 2 15,0-4-4-15,0 0 5 16,0-5 10-16,0-8-6 16,-5-5-10-16,1-3-3 15,-1-6-1-15,-2-1 1 16,1-4-2-16,1 1 1 0,1 1-4 16,-1 0 2-16,5 1-3 15,0 4 2-15,0 4-1 16,7 3 0-16,4 5 3 15,3 4-1-15,1 5 1 16,1 4-1-16,0 0 0 16,0 2 1-16,-1 11-1 15,-3-1 1-15,-3 5 0 0,-2-3 0 16,-3 2 1-16,-4 0-1 16,0-2 0-16,-8-1 1 15,-7-3 0-15,-4 1 1 16,-3-4 0-16,-2-3 0 0,2-1 0 15,-1-3-22 1,4 0-39-16,2-8-50 0,6-14-124 16</inkml:trace>
  <inkml:trace contextRef="#ctx0" brushRef="#br0" timeOffset="182595.26">23289 5572 332 0,'-3'0'7'16,"-1"0"7"-16,-1-2 29 16,0 2-16-16,-2 0-17 0,-1 0-4 15,-1 2-2-15,1 3 3 16,-4 3 0-16,0-1-4 16,0 0 0-16,-5-1-1 15,3 0 0-15,-2-2 0 16,2-1 1-16,1-3 1 0,2 0 2 15,0 0 7-15,4-7 1 16,2-2-4-16,3-3-3 16,2-3-2-16,0 1-3 15,0-2 1-15,7 0-2 0,3 2-1 16,2 1 1-16,0 1 1 16,1 3-1-16,1 2-1 15,-1 1 0-15,-2 5 0 16,-1-1 1-16,3 2-1 15,-2 2 1-15,-3 6-1 16,4 5 0-16,-4 3 1 0,3 4 1 16,-2-2 0-16,2 3 1 15,-1 1 4-15,0-5 0 16,2 1 0-16,-1-3-1 0,2-5 3 16,-3-1 0-16,5-4 1 15,-1-5 2-15,3 0 1 16,-2 0 1-16,4-7-6 0,-4-3-4 15,0-3 0-15,-4-3-2 16,-3 2 1-16,-6-4 0 16,-2 0-1-16,0 0 0 15,-3 2-1-15,-10 0-1 16,-2 3 0-16,-4 3-1 0,-4 6-1 16,-6 4-5-16,2 0-16 15,-2 9-8-15,-1 7-22 16,3 2-36-16,6 0-109 15</inkml:trace>
  <inkml:trace contextRef="#ctx0" brushRef="#br0" timeOffset="183423.36">23968 5818 372 0,'-3'-19'22'15,"-10"2"13"-15,10 3 14 16,3 1-16-16,0 1-6 16,0 3-9-16,10 0-9 0,4 4-5 15,1 2-2-15,4 3-2 16,-2 0-1-16,0 1 2 16,-4 12-1-16,2-1-2 15,-4 8 2-15,-3 1-1 0,-2 0 2 16,-6 3-2-16,0-4 0 15,0 1 1-15,-9-7 0 16,0-1 1-16,1-3-1 16,0-2 1-16,2-3 0 15,3-4 0-15,1-1 0 16,2 0 0-16,0 0 3 16,5-3-3-16,4-6-2 0,4-1 2 15,-1-5-1-15,2-3 1 16,-2 1-1-16,-2-5 1 15,0-1-1-15,-3 1 0 16,-4 1 0-16,1 0 0 0,-2 6 0 16,-2 1 0-16,0 3 0 15,0 6 0-15,0 3-1 16,-6 2-1-16,3 2 0 16,-2 10 0-16,-1 6 1 15,5 4 1-15,-1 1 2 0,-3 2 1 16,5 2 0-16,0-4-1 15,7-2-1-15,1-5 0 16,6 1-1-16,5-7 1 16,2 1 0-16,0-6-1 15,6 2-17-15,-1-3-34 16,-4-4-47-16,-3 0-100 16</inkml:trace>
  <inkml:trace contextRef="#ctx0" brushRef="#br0" timeOffset="183770.31">23808 6059 396 0,'-25'0'24'0,"9"0"4"0,8 0 17 16,8 0-9-16,8 0-10 15,16 2-13-15,8 2-2 16,11-1 0-16,9 0-1 16,9-1-2-16,9 0 2 15,5-2 0-15,8 0 1 16,4-2-1-16,-6-3-4 16,-8 0 0-16,-9-1-2 0,-13 1-1 15,-13 1-2-15,-13 1-1 16,-9 3 1-16,-8-2-1 15,-5 2-6 1,-3 0-18-16,-2 0-13 16,-13 0-20-16,-2 0-39 15,-8 0-109-15</inkml:trace>
  <inkml:trace contextRef="#ctx0" brushRef="#br0" timeOffset="184569.81">23808 6407 301 0,'-7'-7'16'0,"2"-1"32"16,2 1 2-16,1 6-8 16,0 1-14-16,1 0-2 15,-2 4-12-15,3 8-5 16,0 6 6-16,0 10 7 0,0 1-6 16,0 5-3-16,0 1-3 15,4-1 0-15,-2 0-2 16,0-4-4-16,0-1-1 15,-1-4-2-15,-1-6 0 16,0 1 0-16,0-8 1 16,0-1-1-16,0-5 2 0,0-2-2 15,0-4 0-15,0 0 2 16,0 0 5-16,0-4 14 16,0-7-13-16,0-3-6 15,-5-4-1-15,2-3-2 0,-4-1 0 16,4-3 0-16,-1-2 0 15,3 1 0-15,1 0 0 16,0 4 0-16,3 2-2 16,9 3 0-16,-2 8 0 15,4-1 0-15,3 6 0 0,-2 4 1 16,0 0 0-16,-1 8-1 16,-1 2 1-16,-1 7 0 15,-3-2 0-15,-3 2 1 16,-4-4 0-16,-2 4-2 15,0-7 1-15,-10 1 1 16,-2-4 1-16,-5-2-1 16,-2-1 1-16,-1 0-1 0,0-4 1 15,3 0-8-15,0-2-10 16,5 2-10-16,3-6-10 16,8-1-12-16,1-5-26 15,0-3-35-15,3-9-38 0</inkml:trace>
  <inkml:trace contextRef="#ctx0" brushRef="#br0" timeOffset="184872.93">23839 6312 373 0,'5'-12'31'0,"1"1"2"16,3 2 11-16,2 4-8 0,0 0-17 16,-1 3-12-16,1 2-4 15,0 0-2-15,0 7 0 16,-4 6-2-16,0-3 1 15,-3 6 0-15,-1-2 0 0,-3 4 0 16,0-5 0-16,0 1 0 16,0-5 1-16,0-2 0 15,-1-1 0-15,1-5 2 16,0-1 3-16,0 0 2 16,8 0 0-16,6-7-2 15,3-4-3-15,2 3-3 16,5-3-1-16,-4 0-11 15,2 6-23-15,-5 1-34 0,-4 3-49 16,-1 1-125-16</inkml:trace>
  <inkml:trace contextRef="#ctx0" brushRef="#br0" timeOffset="185081.14">24129 6560 421 0,'-7'11'27'16,"7"-10"1"-16,7-1 17 16,7-5-10-16,7 0-13 0,6-1-13 15,2-1-7 1,4 2-1-16,-3 1-1 0,-4 2 2 16,-4-1-17-16,-5 3-27 15,-7 0-35-15,-6 0-41 16,-4 0-90-16</inkml:trace>
  <inkml:trace contextRef="#ctx0" brushRef="#br0" timeOffset="185342.05">24245 6460 316 0,'-7'-3'44'15,"3"2"-10"-15,2-3 22 16,1 4-6-16,1 0-18 15,0 0-17-15,0 8-13 16,0 7 13-16,0 4 1 0,3 4-2 16,2 4-8-16,-1-4-3 15,-1 2-1-15,2-3-1 16,-2-1-1-16,-1-3-2 16,3-4-22-16,-1-2-23 0,-1-2-17 15,4-5-31 1,-1-5-44-16</inkml:trace>
  <inkml:trace contextRef="#ctx0" brushRef="#br0" timeOffset="185874.77">24527 6460 409 0,'9'-10'29'0,"-2"-2"-4"15,0 2 19-15,3 7-6 16,-3 3-11-16,0 0-18 16,1 2-8-16,2 12 1 15,-1 4-1-15,-2 3 0 0,-2 2 0 0,-3 2-1 16,-2-1 1-16,0-4-1 16,0 0 0-16,-6-5 1 15,-1-4-2-15,2-3 2 16,3-2-1-16,-1-4 1 15,1-2 3-15,2 0-3 16,0-6 4-16,0-7-1 16,0 1-2-16,7-6-2 0,2-2 0 15,0 1 1-15,0-5-1 16,-2 4 0-16,2-2 1 16,-6 2-2-16,1 2 1 15,-1 4 0-15,-2 3-1 0,-1 6 2 16,0 2-2-16,0 3 1 15,0 1-2-15,0 12 1 16,-4 3 1-16,4 5 2 16,-2 3 3-16,2 1 2 15,0 0-2-15,0-2 1 0,2-4-3 16,6-1-1 0,-1-5-1-16,1-2 0 15,4-1 1-15,-2-4-2 0,2-2-6 16,2-3-17-16,-2-1-17 0,1 0-20 15,-3-1-15 1,-3-7-37-16,0-5-44 0</inkml:trace>
  <inkml:trace contextRef="#ctx0" brushRef="#br0" timeOffset="186207.03">24750 6366 319 0,'0'-14'28'0,"0"5"9"0,0-2 15 0,3 2-15 0,6 4-10 16,0 1-11-16,2 4-6 16,1 0-2-16,0 0-6 15,-4 7-1-15,-2 6-2 16,-1 1 1-16,-3 0 0 0,-2-1 1 16,0 1-1-16,0-3 1 15,-6-1-1-15,1-2 1 16,0 1 1-16,0-6 4 15,0 1 3-15,3-4 1 16,2 1-3-16,0-1-1 16,0 0 1-16,7 0 3 0,3 0-4 15,4-3-4 1,3-2-1-16,3-1-2 0,1-3-15 16,4-1-20-16,-1-3-20 15,-3-3-33-15,0-4-111 16</inkml:trace>
  <inkml:trace contextRef="#ctx0" brushRef="#br0" timeOffset="186796.11">24969 5788 354 0,'0'-15'1'0,"0"1"17"0,0 4 24 16,0 3 2-16,2 3-8 15,-1 4-2-15,-1 0-18 16,2 9-15-16,0 9 2 16,1 5 6-16,-1 5 1 15,0 1-1-15,4 1-2 16,-4-1-1-16,3-4-2 0,-3-2-3 15,3-4 0-15,-2-2 0 16,1-5-1-16,-1-5 1 16,-1 1 0-16,0-7-1 15,-1 1 2-15,-1-2 0 16,0 0 2-16,0-5-2 0,0-4-1 16,0-4-1-16,-3 1 0 15,-6-1-2-15,1-1-3 16,-1 1-2-16,-3 3 0 15,0-1 1-15,-1 6 0 16,-1 1 3-16,1 2 0 0,3 2 2 16,-2 0 0-1,2 8 0-15,3 0 0 0,0 5 0 16,3-3 2 0,4 5-1-1,0-3 2-15,0-1 1 16,7 1 0-16,2-4 1 0,3-1 0 15,0-3 0-15,3-1-2 0,-2-3 1 16,6 0-1-16,-4 0-2 0,2 0-21 16,-1-5-17-16,-1-1-31 15,-3-1-34-15,0-4-89 16</inkml:trace>
  <inkml:trace contextRef="#ctx0" brushRef="#br0" timeOffset="187253.52">25118 5868 354 0,'2'-9'5'15,"-1"0"28"-15,8 4 27 16,-2-1-22-16,3 3-15 0,-2 3-15 16,1 0-3-16,1 2-3 15,-3 7-2-15,-2 3 0 16,-3 4 0-16,-2-2 0 15,0 2 0-15,0-1 0 16,-2-3 0-16,-3-1 0 16,0-4 1-16,-2 0 0 15,6-3 0-15,-1-2 0 16,2-2 0-16,0 0 1 16,0 0 2-16,2 0-1 15,6-4-2-15,2-3 0 0,-1-2-1 16,-2-2 1-16,1-1-1 15,-3-1-1-15,-2-3-2 16,1 2 0-16,-4 0 1 16,0-2 2-16,0 5-1 15,0 0 1-15,0 8-1 0,-5 1 0 0,-1 2 0 16,3 7 3-16,-2 7 1 16,4 4 3-16,1 2 6 0,0 1 0 15,13-1-3-15,1-2-5 16,6-1-2-16,2 1-1 15,-1-5-29-15,0-4-65 16,-1-4-187-16</inkml:trace>
  <inkml:trace contextRef="#ctx0" brushRef="#br0" timeOffset="187832.18">22848 7718 240 0,'-5'0'24'0,"1"0"9"0,1 0 35 15,1 0-13-15,2-4-10 16,0 1-5-16,0-1-11 16,7 0-8-16,7 1-8 15,6 1-6-15,2-1-4 16,-1 1-3-16,2 2-1 16,-3 0-21-16,-4 0-22 0,-1 0-24 15,-8 2-42-15,-4 1-73 16</inkml:trace>
  <inkml:trace contextRef="#ctx0" brushRef="#br0" timeOffset="188003.99">22862 7807 140 0,'-7'6'218'16,"2"-3"-186"-16,5-3 4 15,0 0 6-15,12 0-8 0,6 0-14 16,6-3-16-16,8-3-2 15,2 2-19-15,-2-1-48 16,-1-1-92-16</inkml:trace>
  <inkml:trace contextRef="#ctx0" brushRef="#br0" timeOffset="188753.81">23562 7514 112 0,'0'-3'86'16,"0"-2"-40"-16,-3 0 8 16,1 1 3-16,2 0-18 15,-2 2-4-15,2 0-11 16,0 1-6-16,0 1-5 0,0 0-6 16,-1 1-5-16,1 9-3 15,-2 4 6-15,2 4 6 16,0 7 2-16,0 0-1 15,-2 3 1-15,2-1 3 0,0 0-4 16,-1-2-3 0,1-2-3-16,0-3 1 0,0-6-1 15,0 0-1-15,3-3 0 16,4-4 1-16,3-2-1 16,5-5 0-16,1 2-1 0,4-2-3 15,2 0 0-15,-3-2-10 16,3-3-22-16,-6-1-23 15,-5-1-20-15,-6-3-49 16,-3-2-121-16</inkml:trace>
  <inkml:trace contextRef="#ctx0" brushRef="#br0" timeOffset="188956.91">23462 7656 309 0,'-10'0'8'16,"3"0"0"-16,7 0 25 0,0-2-5 16,8-2-3-16,6-1-23 15,8-1-1-15,4-1 1 16,4 2 2-16,2-1-4 0,-1 1-24 16,1 2-32-16,-3-3-46 15,0 0-103-15</inkml:trace>
  <inkml:trace contextRef="#ctx0" brushRef="#br0" timeOffset="190030.43">23970 7656 320 0,'0'-4'11'0,"0"-5"7"16,0 0 15-16,0 0-10 16,0-2-10-16,0 3-7 15,-4-3-1-15,-1 2 2 0,-4 2-1 16,2-2-3-16,-6 3-1 16,3 1-1-16,-5 3-1 15,3 2 1-15,-2 0 0 16,-1 0-1-16,3 2 3 15,-3 5 2-15,5 4 3 16,1 1 0-16,1 6 3 0,4 2 0 16,1-1-1-16,3 1-3 15,0 2-1-15,5-4 0 16,5-4-1-16,2-3-1 16,0-3 0-16,1-1 2 15,1-3-1-15,-1-2 4 16,0-2-4-16,-3 0-2 0,3-2 0 15,-2-5-2-15,-3-4 0 16,2 0 1-16,-1-1 1 16,-6-4 1-16,2 2-1 15,-1-2-1-15,-1-1-1 0,-3 3-1 16,0 0 0 0,0 3 0-16,0 0 0 0,0 4 0 15,0 4 0-15,0 3-1 16,-5 0 0-16,3 3-1 15,2 10 0-15,0 3 0 0,0 2 2 16,0 2 1-16,4-2 0 16,4 1-1-16,0-5 2 15,1-1-1-15,3-2-1 16,-2-4 1-16,-1-3 0 16,-1-3 1-16,-3-1 1 15,0 0 4-15,0 0-1 0,0-9 0 16,1-4 1-16,-3 1-2 15,2-6-3-15,-2 1-1 16,2-5 0-16,-1 4-1 16,-1-2 2-16,2 4-2 15,1 4 0-15,2 3 0 16,-5 7-2-16,8 2 0 0,-3 2 1 16,4 10-1-16,-2 5 1 15,5 1 1-15,-3 1 0 16,-1 1-1-16,-2-4 2 15,0 0-1-15,-4-4 0 0,0-1 0 16,-3-4-1-16,0-1 2 16,-2-3-2-16,0-3 2 15,0 0 0-15,0 0 1 16,0 0 1-16,0-7-1 16,0-4-1-16,-2-5 0 15,2 0-1-15,0-5 1 0,0-1-1 16,2 1 0-16,6 2 0 15,-1-1-1-15,0 7 0 16,1 2 0-16,2 3 1 16,0 6 0-16,1 2-2 15,0 0 1-15,1 5 0 0,3 6 1 16,-4 5 0-16,-3-2 1 16,2 4-1-16,-5-2 0 15,1-2-1-15,-5 1 1 16,3-5 1-16,-2 1-2 15,-2-2-9-15,0-4-16 16,0-3-10-16,0 0-16 0,0-2-11 16,0 0-4-16,-6-6-34 15,1-6-30-15</inkml:trace>
  <inkml:trace contextRef="#ctx0" brushRef="#br0" timeOffset="190237.49">24112 7343 324 0,'-14'-12'20'15,"14"6"11"-15,0 3 10 0,0-1-17 16,11 1-13-16,2-1-6 16,6 2-3-16,3 2-3 15,0 0 1-15,4 0-21 16,-3 0-21-16,3 0-26 15,-5 0-55-15</inkml:trace>
  <inkml:trace contextRef="#ctx0" brushRef="#br0" timeOffset="190409.31">24382 7249 256 0,'0'-8'16'16,"1"2"24"-16,-1 0 18 0,0 4 1 15,0 2-19 1,0 0-14-16,2 9-21 0,2 7 4 15,-1 4 7-15,1 5-9 16,1 2-6-16,-1 1 0 16,0 2-3-16,-3-1-53 15,-1-6-106-15</inkml:trace>
  <inkml:trace contextRef="#ctx0" brushRef="#br0" timeOffset="200806.61">25237 5723 63 0,'-2'-3'42'0,"-4"1"-15"16,2 1 8-16,1-1-4 16,-2 0-14-16,1 0-5 0,2 2-7 15,-1 0-2-15,-2 0-1 16,5-2 1-16,-1 2 0 15,1 0 0-15,0 0 0 16,0 0 2-16,0 0 3 16,0 0 3-16,0 0 5 0,-2 0-2 15,0 0-5-15,0 0-5 16,1 0-3-16,-3 0 0 16,1 0 1-16,1 0 4 15,-1 0 4-15,1 0 7 16,-2 0 1-16,3 0 5 15,1 0-2-15,-2-2 0 0,2 0-2 0,0 1-5 16,0-3 2-16,0 4 2 16,0-1-4-16,0-1-1 0,0 2 1 15,0 0 0-15,0 0-4 16,0 0-4-16,0 0-3 16,0 3-1-16,0 6 6 15,0 4 5-15,0-1-3 16,0 3 1-16,0 1-3 0,0 1 0 15,0 3-1-15,0 0-3 16,0-1 1-16,0-1 2 16,0 2-2-16,2-2 0 15,3 0 1-15,-3-1 0 16,1 1-2-16,0 2 1 0,1-2-3 16,-2 1 0-16,-1-3-1 15,3 0 0-15,-2-1 1 16,-2 1-2-16,1-5 1 15,-1 1 0-15,0-3 0 16,0 0-1-16,0-2 1 16,0 0 0-16,0-4-1 0,0 2 0 15,0-4 1 1,0 1-1-16,0-2 1 0,0 0 0 16,0 0 1-16,0 0-1 15,0 0 2-15,0 0-1 0,0 0-1 16,0 0 0-16,0-6 0 15,-1-1-1-15,-1-1 0 16,-2-2 1-16,4 0-1 16,-1-2 0-16,1 0 0 15,0-2 0-15,0 0 0 16,0 2 0-16,-2-3 0 0,2 3-1 16,0-4 1-16,0 5-1 15,0-1 0-15,0-1 0 16,0 4 0-16,0-2 1 15,0 4-1-15,0-2 0 16,0 2 0-16,0 0 0 0,-2 2 0 31,2-1-1-31,0 1 1 16,0 0 0-16,0-1 0 16,0 3 1-16,0-4-1 0,0-1 0 0,0 3 0 15,0 0 0-15,4 1 0 16,-3-1 0-16,5-1 0 15,0 1 0-15,-3 1 1 16,1 1-1-16,-1-1 0 0,2 3 1 16,-1-3-1-16,4 0 1 15,-3 1 0-15,2 1 0 16,0 0 0-16,0 2 0 16,1 0-2-16,-1 0 2 15,0 0-1-15,-2 0 0 0,2 2 0 16,-1 3 1-16,-1 1-1 15,1-1 1-15,1 2 0 16,-2 0 0-16,-1 0 0 16,0-1-1-16,-1 1 1 15,-1 4 0-15,0-4 0 0,-1 0 0 16,-1 0 0-16,2 0-1 16,-2 1 2-16,0-2-2 15,0 0 1 1,0 3 0-16,0-4 0 15,0 2 0-15,0-1 1 16,0 1-1-16,0-2 0 0,0-1 0 16,0 1 0-16,0-1 0 15,0 1 0-15,0-2 1 16,-3-1 0-16,1 2 0 16,-2-2 1-16,-1 2 1 15,-3-3-1-15,3 3 1 0,-5-4 0 16,3 1 0-16,-5 1-1 15,2-2-1-15,-2 0 0 16,4 0 0-16,-3 0-1 16,3 0 1-16,-2 0-1 0,1 0 0 15,2 0 0-15,-1 0-4 16,1 0-24 0,6 0-41-16,-3-10-103 0</inkml:trace>
  <inkml:trace contextRef="#ctx0" brushRef="#br0" timeOffset="206744.03">24733 7345 229 0,'0'-9'7'15,"0"2"5"-15,0 0 23 16,0 2 21-16,0 1-13 0,0 0-9 16,-2 2-7-16,2 1-2 15,0 1-2-15,0 0-3 16,-1 3-10-16,-1 10-2 15,0 1 3-15,1 6 6 16,1 3-1-16,0 4-1 0,0-1-1 16,0 3-3-16,0-2 1 15,1 1-3-15,4-1 0 16,-1-2-2-16,-1-2-2 16,2 0 0-16,-3-3-3 15,-1-2 0-15,-1-2 0 16,0 0-1-16,0-7-1 15,0 0 1-15,0-4 0 0,0-1 0 16,0-1 0-16,-1-3 1 16,1 0 0-16,-2 0 1 15,-3-3 0-15,4-8-2 0,-1 0 0 16,0-4 0-16,0-2-1 16,1-2 0-16,-1-3 0 15,0 1-1-15,2 0-3 16,0 1 0-16,0-2 0 0,0 4 2 15,0 1 0-15,0 1 1 16,-1 1-1-16,9 3 1 0,2-1 0 16,2 3 1-16,0 3-2 15,5 0 2-15,-3 4 0 16,1 3 0-16,-3 0-3 16,1 0 2-16,-3 10 0 15,1-3 0 1,-6 5 0-16,3 1 1 15,-5-3-1-15,-1 1 1 16,-2-2 0-16,0-2 0 0,0-1 0 16,-3 1 1-16,-4-2-1 15,-1-2 1-15,-3 1 0 16,3-2 0-16,-4 0 0 16,4 1-1-16,-5-1 0 15,0 0 0-15,3 1 0 0,1 1-3 16,-1 1-15-16,2 3-13 15,1-3-18 1,2 2-31-16,-2-4-35 0,2 3-120 16</inkml:trace>
  <inkml:trace contextRef="#ctx0" brushRef="#br0" timeOffset="207170.39">24622 7825 298 0,'-1'0'19'16,"1"0"6"-16,0-5 24 15,1 3-4-15,8-2-11 0,3 3-8 16,1-3-4-16,5 2 2 16,2-1-4-16,2 2 1 15,0 1-1-15,4-1-3 16,-1 1-5-16,-1 0 2 16,-1-2 0-16,-4 0-6 15,0 2-1-15,-4-2-3 16,-1-1-2-16,-2 2-1 0,-5-2 0 15,1 2-1-15,-7-1 1 16,3 2-8-16,-4 0-16 0,0 0-10 16,0 0-30-16,-7 0-26 15,-5 7-25-15,0-2-84 16</inkml:trace>
  <inkml:trace contextRef="#ctx0" brushRef="#br0" timeOffset="207935.84">24745 7995 250 0,'-5'0'32'16,"0"0"-11"-1,1 0 26-15,1 0-9 0,1-2-11 16,1-5-12-16,-1 4 2 15,2-2 1-15,0 1 1 16,0-4 1-16,0 2-1 16,0 0-1-16,5 2-2 0,0-1-1 15,5 2-4-15,0 3 1 16,-1 0-3-16,2 0-1 16,2 0-3-16,-1 10-2 15,-3 0-2-15,0 6 0 16,-4 1 0-16,-1-2-1 0,-4 7 1 15,0-6-1-15,0 1 0 16,-5 0 0-16,-4-5 1 16,-1 1 1-16,3-5-2 15,0-1 0-15,2-1 1 16,2-2 0-16,1-3 1 0,-2-1 0 16,4 0 1-1,0 0 0-15,0-7-1 0,0-4 1 16,7 0-3-16,0-3 0 15,4 0 0-15,2 0 0 16,-1-3 0-16,1 0 0 0,-2-3 0 16,1 7 0-16,-3-4 0 15,0 5 1-15,-4 0-1 16,1 3 0-16,-5 3 0 16,-1 0 0-16,0 3 0 15,0 1 0-15,0-1 0 0,0 3 1 16,0-1-1-16,-3 1 0 15,-2 0 0-15,-1 0 0 16,1 0 1-16,2 4 0 16,-3 3 0-16,0 3 1 15,3-1 1-15,-2 7 3 0,3-3 2 16,2 6 1 0,0-4 1-16,0 3-2 0,0-3-2 15,2-1 0-15,5 0 0 16,1-3-1-16,4 0-2 15,-2-4-1-15,3 0 1 16,-2-6-3-16,1 3 0 0,1-4 1 16,-3 0 0-16,1 0 0 15,-3-2-3-15,-5 0-16 16,-3-3-40-16,0-2-73 16,-11-4-353-16</inkml:trace>
  <inkml:trace contextRef="#ctx0" brushRef="#br0" timeOffset="212048.67">22505 8167 112 0,'-3'-9'252'16,"-9"4"-242"-16,10-1 9 15,2 3 9-15,4-1-10 16,9 3-16-16,3-2-1 0,6 2-1 16,3-1 0-16,2-1-11 15,0-1-15-15,-3 0-19 16,0 1-38-16,-4-4-45 16</inkml:trace>
  <inkml:trace contextRef="#ctx0" brushRef="#br0" timeOffset="212207.21">22748 8039 220 0,'1'-9'23'0,"-1"-1"34"16,2 0 3 0,-2 8-9-16,0 2-9 0,2 2-25 0,1 13-16 15,1 0 0-15,1 7 0 16,0 1 0-16,1 0-1 16,0 1-4-16,-3-2-41 15,2 2-52-15,-1-8-86 16</inkml:trace>
  <inkml:trace contextRef="#ctx0" brushRef="#br0" timeOffset="212941.42">23067 8176 325 0,'2'-7'10'0,"-2"2"40"0,0-1 10 16,1 5-4-16,1 1-19 16,-2 0-19-16,2 7-16 15,0 7 5-15,2 5 10 16,-2 5 1-16,0 2-5 0,-1 3-4 16,1-2-1-16,0 1-1 15,-1-1-4 1,3-4 0-16,-2 0-1 0,-2-3-1 15,3-4 0-15,-3-2 0 16,0-3 0-16,0-2-1 0,2-4 1 16,-2-1-1-16,0-2 0 15,0-2 1-15,0 0 0 16,0 0 3-16,0-4 0 16,0-3-3-16,0-6 0 15,0-1-1-15,0-2 1 16,-4-1-1-16,3-7 0 15,-1 1 0-15,2 2 0 0,0-3-1 16,0 1-1-16,3 6-1 16,4 4 2-16,5 2 0 15,-2 2 0-15,1 7 1 16,0 2-1-16,3 0 0 0,-3 0-1 16,-2 6 1-16,0 6 1 15,-4-1-1-15,0-2 1 16,-5 3 0-16,0-1 0 15,0 0 0-15,-5-4 0 16,-4-2 0-16,-1 3 0 0,-3-5 0 16,-1 2 1-16,1-3-5 15,-1 2-28-15,2-3-20 16,-2 1-41-16,2 0-57 16</inkml:trace>
  <inkml:trace contextRef="#ctx0" brushRef="#br0" timeOffset="213238.23">22899 8565 401 0,'-4'2'33'0,"4"-2"-2"0,0 2 5 16,7-2 1-16,5 0 4 15,7 0-17-15,4 0-4 16,5 0-3-16,4 0-1 0,5 0-2 16,-3-4-4-16,2 0-4 15,-4 1-2-15,-3-1-3 16,-6 1 1-16,-5 1-2 16,-5 2 0-16,-6 0 0 0,-4 0-12 15,-3 0-21-15,0 5-9 16,-5 2-26-16,-6 3-23 15,0-4-58-15</inkml:trace>
  <inkml:trace contextRef="#ctx0" brushRef="#br0" timeOffset="213870.26">23085 8775 227 0,'0'4'62'16,"0"-4"-13"-16,0 0 0 15,0 0-2-15,0-2-10 16,0-3-2-16,0 0 0 16,2-4-2-16,0 1-7 15,1 1-9-15,2-1-5 0,1 0-2 16,3 3-4-16,0 2-2 15,0 3 0-15,2 0-1 16,-2 0-2-16,3 8 0 16,-2 7-1-1,-2-1 0-15,-1 4-1 16,-1 1 2-16,-5 1-1 16,-1-4-1-16,0 2 1 0,0-5 0 15,0-3 0-15,-3-1 0 16,-1-3 0-16,1-1 0 15,1-5 3-15,2 0 1 16,0 0 9-16,0 0 7 0,0-11-10 16,9-1-7-16,-2-5-2 15,6 2 0-15,-1-5-1 16,-1 4 0-16,0-6 0 16,-4 5 1-16,0 2-1 15,-1 1-1-15,-4 5 2 16,-1 0-1-16,-1 6 0 0,0 3-1 15,-1 0 0-15,-7 0 1 16,1 9-2-16,2 3 2 16,-2 2 3-16,1 2-1 15,2 2 3-15,2 2 0 16,-1-6 0-16,3 2-3 0,0-3-1 16,0-1 1-16,7-5-2 15,1-1 2 1,0-3 0-16,1-1-5 15,1-2-9-15,0 0-21 0,-3 0-24 0,-2-5-23 16,-3-4-64-16</inkml:trace>
  <inkml:trace contextRef="#ctx0" brushRef="#br0" timeOffset="-210769.72">19603 10379 282 0,'-1'0'34'0,"-1"0"13"15,-1 0 14-15,3 0-20 16,0-7-9-16,0-5-10 0,5-1-3 15,3-6-1-15,3-1-3 16,2-5-2-16,1 2-1 0,1-4-5 16,-1 0-1-16,1 0-3 15,-3 4-1-15,0 0-1 16,-4 3-1-16,-1 4 1 16,-2 5-1-16,-3 4 0 15,0 2 0-15,-2 4-2 0,0 1-4 16,0 0-8-16,0 5 4 15,0 3 8-15,0 5 2 16,0 1 0-16,0 1-1 16,0 3 1-16,3-3 0 15,8 2-1-15,0 1 1 0,4-3 0 32,2 3 0-32,-3-4 1 15,1 3-1-15,-1-3 1 0,-1 2-1 16,-4-3 0-16,-4-1 0 15,0 1 0-15,-3-5 1 16,-2-1-1-16,0 3-1 16,-7-5 4-16,-4-2-1 15,-5 1 0-15,0-2 3 0,-4-2-2 16,-2 0-1-16,3 0-1 16,-3 0 0-16,5 0-2 15,2 0-4-15,3 0-16 16,2 0-18-16,5 0-20 15,5-2-27-15,0-5-80 16</inkml:trace>
  <inkml:trace contextRef="#ctx0" brushRef="#br0" timeOffset="-209994.63">19980 10171 371 0,'0'-6'13'15,"-1"2"11"-15,-1 3 15 16,2 1-17-16,0 1-12 15,0 12-4-15,0 7 12 0,0 3 2 16,0 2-2-16,2 0-11 16,3 0-2-16,0-2-1 15,-1-3-2-15,1-4 0 16,1-4-2-16,-1-3 1 16,-3-2 0-16,1-3 0 0,1-4 2 15,-2 0 9 1,-1-4 10-16,3-7-8 0,-1-2-7 15,2-6-2-15,0 0-3 16,4-2 0-16,-1-1-2 16,2 1 0-16,0 3 1 0,4 1-2 15,-2 4 1-15,0 5 0 16,3 7-1-16,-3 1 0 16,3 0 0-16,-3 12 0 15,0 6-1-15,-2 2 2 16,0-1 0-16,-1 2-1 0,-4 1 2 15,1-2-1-15,-4-5 0 16,2 0-1-16,-3-6 1 16,-1-2 0-16,0-3 0 15,0-3 1-15,0-1 6 16,0 0 10-16,0-7-1 0,-1-5-8 16,-1-1-1-1,2-6-3-15,0-1-1 0,0-2-2 16,3-1-1-16,4 0 0 15,0 1 0-15,5 3 0 0,-2 3 0 0,2 2 0 16,1 6-1-16,-2 2 1 16,2 6-1-16,-3 0 1 15,-1 1-3-15,1 12 2 16,-3 1-1-16,0 6 2 16,-2 0 0-16,-3-1-1 0,-1-1 1 15,-1 0 0-15,2-3-1 16,-2 0 1-16,0-3-11 15,2-1-18-15,-2-4-14 16,4-2-38-16,-4-5-54 16,2 0-156-16</inkml:trace>
  <inkml:trace contextRef="#ctx0" brushRef="#br0" timeOffset="-209385.4">20456 10174 414 0,'-7'-5'13'0,"5"-4"19"16,2 0 2-16,0 2 4 0,2 1-13 16,6 3-14-1,6 1-9-15,-2 2-1 0,4 2 0 16,-2 10-1-16,0 6-1 15,-4 0 1-15,-3 4-1 16,-2 1 1-16,-5-2-1 16,0-2 0-16,0-1 1 0,-3-3 1 15,-4-3-1-15,1-3 1 16,1-3 1-16,2-3-1 16,-2-3 1-16,5 0 1 15,0 0 1-15,0-3-1 16,0-8-1-16,0-1-1 0,7-3-1 15,-1-2-1-15,3-3-6 16,-2 0-4-16,3 0 2 16,-3 1 1-16,-2-2 5 15,2 3 2-15,-2 1 1 16,1 3 0-16,-4 0 1 0,2 5 0 16,-3 0 5-1,-1 3 1-15,0 3 0 0,0 1-1 16,0 2-4-16,0 0-2 15,0 8-3-15,0 4 3 16,0 8 3-16,-1 3 4 0,1 2 1 16,0 2-3-16,0 0-1 15,0-4 0-15,1-1 0 16,6-2-2-16,-2-2-1 16,5-4 0-16,-1-3-1 15,3-4-4-15,3-2-19 0,0-5-20 16,4 0-35-16,-2-7-54 15,2-7-117-15</inkml:trace>
  <inkml:trace contextRef="#ctx0" brushRef="#br0" timeOffset="-209058.1">20808 10039 377 0,'-3'-8'38'0,"1"1"12"15,0 2 11-15,2 1-16 16,-2 4-14-16,2 0-18 16,0 0-8-16,0 6-5 15,0 6 3 1,0 4 4-16,2 6 4 0,-2 3 4 16,0 0-4-16,0 1-2 15,0 1-1-15,0-2 1 0,2 0-3 0,2-3-1 16,-1-5 0-16,4-1-1 15,0-2-2 1,3-2-1-16,0-4 0 0,4-4 0 16,3-3 1-16,1-1-6 15,1 0-19-15,1-8-24 0,-1-3-23 16,-6-2-16-16,-2 0-14 16,-8-4-43-16</inkml:trace>
  <inkml:trace contextRef="#ctx0" brushRef="#br0" timeOffset="-208883.03">20810 10151 339 0,'-3'-2'40'0,"3"-1"7"0,0-3 5 16,6 1-19-16,8 1-28 15,6 1-6-15,1-1 1 16,1 4-27-16,-3-1-23 15,-6 1-53-15,1 0-147 0</inkml:trace>
  <inkml:trace contextRef="#ctx0" brushRef="#br0" timeOffset="-208398.77">19874 10561 399 0,'-11'0'21'15,"4"-3"3"-15,6 0 19 16,1 2 7-16,0-1-5 15,0 2-20-15,8 0-11 0,7 0-5 16,3 0 1-16,10 0 3 16,5 2-1-16,6 1-1 15,5 1 0-15,2 0-2 16,4-4-2-16,6 0 2 16,5 0 3-16,0 0-1 0,4-4 1 15,1-5-3-15,-1 0-2 16,-4 1 3-16,-2-2-3 15,-8 2-2-15,-8-1-3 16,-9 3-1-16,-9 3-1 16,-7 0 0-16,-7 0 0 15,-8 3-1-15,-1 0-6 16,-2 0-6-16,0 0-7 0,-9 0-16 16,-9 0-5-16,-4 6-7 15,-7 3-29-15,-8 0-48 16,-1 2-162-16</inkml:trace>
  <inkml:trace contextRef="#ctx0" brushRef="#br0" timeOffset="-208008.22">20253 10737 391 0,'-5'0'12'0,"3"0"10"16,0 0 24-16,2 0 11 16,0 0-20-16,0 0-15 0,0 0-6 15,0 2-7-15,0 5-3 16,2 4 13-16,2 2-1 16,1 6 3-16,-1-1-1 15,-1 5-3-15,1 2-4 16,-1-1-3-16,1 1 0 15,0 0-4-15,1-3-1 0,2-2-2 16,0 0 0-16,2 0-1 16,0-8 1-16,0 1-2 15,3-5 1-15,2-4-1 16,-1-3 0-16,2-1 1 0,-1-1-7 16,3-8-9-16,-2-4-10 15,-3 1-8-15,-2-6-7 16,-6 4-18-16,-4-4-19 15,0 3-16-15,-9 0-80 16</inkml:trace>
  <inkml:trace contextRef="#ctx0" brushRef="#br0" timeOffset="-207836.4">20230 10907 353 0,'-9'1'54'0,"4"-1"6"16,2 0 4-16,3 0-17 0,0 0-13 15,10 0-15-15,9-3-11 16,3-2-6-16,5-1 0 16,2-2-4-16,1 2-19 15,-1-3-46-15,0-1-79 16</inkml:trace>
  <inkml:trace contextRef="#ctx0" brushRef="#br0" timeOffset="-206445.89">21552 10229 156 0,'6'0'34'16,"1"0"16"-16,0-3 5 15,-4-6-3-15,1 2-7 16,-3-2-8-16,-1 2-10 16,0-2-5-16,0 2-7 15,-7 2-3-15,-1-3-7 0,-4 3-1 16,2 0-1-16,-3 3 0 16,-3 0-2-16,-1 2 3 15,0 0 2-15,0 0-3 16,2 2 0-16,-2 5-1 15,1 2 1-15,3 0 2 16,3 1 3-16,0 3-1 0,5 1-2 16,3 2-2-16,2-1 1 15,0-1 0-15,0 0-1 16,7-2-1-16,5 1 0 16,-2-4-1-16,1 0 1 0,3-4-1 15,-3-1 2-15,2-2-1 16,-1-2-1-16,1 0 0 15,1 0 0-15,0-6 0 16,-1-3-1-16,-1-1 1 16,2-3-1-16,-2 1 1 0,-4-6 0 15,0 1-1-15,-1-2 1 16,-3-4-1-16,-1 1 0 16,-3-2 0-16,0 0 0 15,0-2 0-15,0 0 0 16,0 2 0-16,-7-2 0 15,2 5 0-15,-5 2 0 16,3 3 0-16,-1 1 0 0,1 4 0 16,-1 4 0-16,3 4 0 15,1 1 0-15,1 2 2 16,-1 0 0-16,4 9-2 0,0 5 1 16,0 2 0-16,0 4 4 15,4 3 3-15,3 2 1 16,-2 0-1-16,5 2-2 15,-2-2-2-15,4-2-1 16,-2-2-1-16,4-3-1 0,-4 0 0 16,5-2 0-16,-1-5-1 15,3-1 1-15,-1-4 0 16,-2-1 1-16,0-5-2 16,1 0 1-16,1 0 0 15,-1-1-1-15,-1-7 0 16,-3-2 0-16,0-1-1 15,-3-1 1-15,-3-5 0 0,2 2 0 16,-2-5 0-16,-2 0 0 16,1-3-3-16,-2-2 0 15,-2-2-3-15,0 0 0 16,0 2 1-16,0 0 3 0,0 6 0 16,-2 1 3-16,-2 6-1 15,1 3 0-15,1 5 0 16,0 4 1-16,1 0 0 15,1 7-2-15,0 6 2 16,0 8 5-16,0 2 2 0,1 4 1 16,5 0-3-16,1 3 4 15,-2 0 1-15,3-3-3 16,-1 0-3 0,0-2-1-1,-2-2 0-15,3-7-1 0,0 0-3 16,1-5 1-16,2-2-1 15,2-5 1-15,1-3 0 0,4-1-1 0,-1 0-5 16,3-1-13-16,-1-8-12 16,-5-1-10-16,1-2-11 15,-8-4-24-15,-6 0-23 16,-1-5-106-16</inkml:trace>
  <inkml:trace contextRef="#ctx0" brushRef="#br0" timeOffset="-206274.04">21855 10094 319 0,'-15'0'32'0,"7"0"13"0,4 0 1 15,4 0-16-15,4 0-7 16,14 0-18-16,6-2-4 16,7 0-1-16,7 1-23 15,2-2-34-15,2 2-39 16,2-1-60-16</inkml:trace>
  <inkml:trace contextRef="#ctx0" brushRef="#br0" timeOffset="-206102.22">22373 10063 214 0,'15'0'142'0,"2"0"-102"16,-2 0 12-16,4 0-1 15,-4 2-7-15,4-2-10 16,0 0-14-16,-1 0-8 15,1-4-8-15,-2 1-2 16,0 1-3-16,-7 1-16 0,-1-1-37 16,-7 2-33-16,-2 0-71 15</inkml:trace>
  <inkml:trace contextRef="#ctx0" brushRef="#br0" timeOffset="-205930.36">22468 10135 375 0,'-8'3'52'15,"-4"6"-8"-15,12-5 17 16,0-2-14-16,0-2-5 16,8 0-8-16,7 0-10 15,2-4-17-15,5-1-6 0,2-3-17 16,-5 0-42-16,1-5-89 16</inkml:trace>
  <inkml:trace contextRef="#ctx0" brushRef="#br0" timeOffset="-203947.16">23897 9719 406 0,'-9'-2'2'0,"5"0"0"16,4 0 3-16,11 2 9 16,7 0-6-16,7 0-7 0,2 0-10 15,3 0-44-15,1-1-45 16,-3-3-71-16</inkml:trace>
  <inkml:trace contextRef="#ctx0" brushRef="#br0" timeOffset="-203790.98">24166 9589 368 0,'4'-4'35'0,"-1"-9"15"16,2 13 11-16,1 8-37 15,1 8 2-15,-1 9-6 16,2 2-10-16,-1 3-4 16,1 0-4-16,-1 1-2 0,-3 3-16 15,-1-4-60-15,1-5-114 16</inkml:trace>
  <inkml:trace contextRef="#ctx0" brushRef="#br0" timeOffset="-203181.39">24658 9787 360 0,'-2'-7'6'16,"-1"2"26"-16,0 1 18 16,0 4-12-16,1 0-9 15,0 9-14-15,1 6-1 16,-1 9 8-16,2 4-2 16,0 7 0-16,0 4-4 0,0-2-6 15,0 0-2-15,0-1-2 16,0 0-3-16,0-7-3 15,2-2 1-15,1-6-1 16,-1-4 0-16,2-4 0 0,-2-4-7 16,0-4-12-16,-1-3-11 15,1-2-19-15,0 0-1 16,-2-12-11-16,2-3-43 16,-4-2-28-16,2-6-66 15</inkml:trace>
  <inkml:trace contextRef="#ctx0" brushRef="#br0" timeOffset="-202884.59">24650 9929 264 0,'0'-12'17'0,"0"3"40"15,0 0-9-15,0 2 0 16,6 0-13-16,5 4-13 0,4-1-7 16,0 4-2-16,4 0 1 15,-2 2-1-15,2 8-6 16,-7 5-1-16,1 1-4 15,-8 2 0-15,0-1-1 0,-5 0-1 16,0-1 2-16,-7-6-2 16,-2 1 2-16,-5-4 1 15,0-3 1-15,-4-1-2 16,1-3-1-16,3 0 0 16,-1 0 0-16,5 0-1 15,-3 0-17-15,7 0-21 0,-4 0-27 16,1 0-37-16,4 4-116 15</inkml:trace>
  <inkml:trace contextRef="#ctx0" brushRef="#br0" timeOffset="-202603.38">24581 10229 412 0,'-2'6'30'0,"-7"-3"12"16,6-3 12-16,3 0-18 16,5 0-10-16,9 0-12 15,6 0-1-15,9 0 0 16,1 0 5-16,9 2-2 16,3-2-4-16,-1 0-2 0,-1 0-4 15,-5 0-5-15,-6 0 0 16,-7-2-1-16,-7 2-2 15,-8 0-24-15,-7 0-23 16,0 2-27-16,-5 4-24 16,-9-1-78-16</inkml:trace>
  <inkml:trace contextRef="#ctx0" brushRef="#br0" timeOffset="-201981">24660 10475 62 0,'-7'3'294'15,"1"-3"-271"-15,4 0 14 16,0 0 9-16,2 0-11 0,0-3-1 16,0 0-20-16,0-1 0 15,7 1-1-15,-1-1-4 16,3 3 0-16,2 1 1 15,0 0-1-15,1 3-1 16,1 8-4-16,0 1 2 16,-5 4-5-1,2 4 1 1,-3 1-1-16,-5-1-1 0,-2-1 1 16,0 1 0-16,-2-2-1 0,-5-4 1 0,-3-2-1 15,3-4 1-15,0-4 0 16,2 0 0-16,1-2 0 15,4-2 1-15,0 0 5 16,0-6-1-16,0-2-3 16,4-2-2-16,7-5 0 15,-3-2 1-15,5 2-4 0,0 0 4 16,-1-2-4-16,-1-1 1 16,-2 4 0-16,-1 0-1 15,-1-1 2-15,-4 5-1 16,-1 3 2-16,-2 2-1 0,0-1 0 15,0 2 1-15,0 3 1 16,-4 1-1 0,1 0 1-16,-3 0-2 15,2 3 2-15,-1 7 2 16,3 2 1-16,-1 4 7 0,3 1 4 0,0 1-4 16,0 0-4-16,0-4 0 15,2 3-3-15,5-5-2 16,-1 1 1-16,6-6-3 15,-3-1 0-15,4-2 0 16,1-4 0-16,0 0-9 0,-1 0-39 16,-1-4-49-16,-1-8-139 15</inkml:trace>
  <inkml:trace contextRef="#ctx0" brushRef="#br0" timeOffset="-197028.84">25023 7397 315 0,'-6'-11'4'0,"0"2"24"16,3 2 19-16,1 4-5 15,1-3-15-15,1 4-3 16,-2 2 2-16,2 0-8 15,0 2-12-15,0 11-1 16,0 3 16-16,3 7 3 16,2 2-1-16,2 9-8 15,0 0-3-15,-2 7 0 0,0 1 0 16,-1 3 2-16,-3 2 1 16,3 0-4-16,-3 0-2 15,1 2-3-15,-2-3-1 16,2-6 0-16,-2 3-1 0,0-6-1 15,0 1-2-15,0-9 1 16,0-1-2-16,0-9 2 16,0-1-1-16,0-5-1 15,0-4 0-15,0-2 0 16,0-5-4-16,3-1-5 0,4-1-7 16,-2 0-13-16,4 0-11 15,-1-1-21-15,-2-5-45 16,1-2-70-16</inkml:trace>
  <inkml:trace contextRef="#ctx0" brushRef="#br0" timeOffset="-196482.1">25189 8036 378 0,'-5'0'26'0,"-3"0"1"15,6 0 14-15,-1 9-7 16,3-1-9-16,0 4-5 16,0 5-1-16,3-1-4 15,4 0-5-15,0 2-4 16,-2-4-2-16,0 0-2 0,0-3-1 16,0 0 0-16,-3-4 0 15,-2-2-1-15,0-2 2 16,0 1 2-1,0-4 3-15,0 0 0 0,0 0 1 0,0 0 4 16,0 0-2 0,0-4-4-16,-2-3-2 0,-3 0-2 15,4-5 1-15,-5-2-2 16,5-3 0-16,-1-2-1 16,0-2 0-16,0 1 0 15,2 0-1-15,0 2 0 0,0 2 0 16,2 2 0-16,5 4 0 15,3-2 0-15,-3 7 0 16,1 2 1-16,-1 1-1 16,5 2 0-16,-5 0 0 15,0 3 0-15,0 9 0 0,-1-3 0 16,-3 7 1-16,-1-3 0 16,-2 0 0-16,0 1 0 15,-3-3-1-15,-9 0 2 16,2-3-1-16,-2 2 1 15,-3-6-1-15,4 2 0 0,2-4 0 16,0-2-17 0,4 0-30-16,0-8-40 0,3-10-82 15</inkml:trace>
  <inkml:trace contextRef="#ctx0" brushRef="#br0" timeOffset="-195398.3">25116 7215 278 0,'2'0'20'0,"-2"2"1"16,2 1-10-16,-2 4 23 16,1 2-11-16,1 2-13 0,-2-2-5 15,0 0-1-15,0-2 2 16,0 2 3-16,-2-4 0 16,-4 0 0-16,-1-1-1 15,2-2 0-15,-2-2 2 0,0 0 3 16,-1 0 0-16,-2 0-3 15,3 0-3-15,-2-4-2 16,1-1-1-16,1 0-1 16,4-3-1-16,-2 1 1 15,3 0-2-15,0-3 1 0,2 0 1 16,0-2 0-16,0 1 0 16,4 1 0-16,1-1-1 15,0 0-1-15,2 4 0 16,1-2 0-16,-1 4 0 15,2-1 0-15,0 1 0 16,0 2-1-16,0-1 0 16,-1 4 0-16,2 0 0 15,-1 0 0-15,-1 0 0 16,2 5 0-16,-1 6 0 16,-2 0 0-16,0 1 0 0,1 3 1 15,-1-3 2-15,-4 2 2 0,0-1 0 16,3-2 1-16,-3-1 0 0,1-1-1 15,2 2 0-15,-1-2-1 32,2-2 2-32,0-2-3 15,3-1 2-15,0 1-2 16,-1-1 0-16,4-4 0 0,-4 0-2 0,1 0 1 0,0 0 0 16,-3 0 3-16,0-2 2 15,0-5 1-15,-4 0 2 16,1 1 0-16,-2-2-1 15,0-5-1-15,-2 2-3 16,0 1-1-16,0-3-2 0,-6 2-1 16,-1-1 1-16,-5 3-1 15,0 0 0-15,-2 3-1 16,-2 5-1-16,0 1 1 16,-4 0-1-16,3 3 0 15,-4 12 0-15,0 4-19 16,2 3-24-16,2 1-48 0,1-5-156 15</inkml:trace>
  <inkml:trace contextRef="#ctx0" brushRef="#br0" timeOffset="-182568.83">21871 8390 265 0,'0'0'-1'15,"0"-3"9"-15,0-1 24 16,0 2 8-16,0-2-19 16,0 3-4-16,0-1 3 0,2 0 0 15,-2 2 2-15,0 0-4 16,1 0-9-16,-1 4-4 16,2 3 7-16,1 4 1 15,-2-1-7-15,3 1-2 16,-2-4-1-16,-1 0 1 0,1-3-1 15,2-4 4-15,-1 0 0 16,-1 0 6-16,1-2-2 16,-3-7-5-16,4-1-2 15,-6-3-2-15,2-1 0 16,0 3-1-16,-2-1 0 16,-1 1-1-16,-6 4 0 0,4 0 1 15,-5 3-2-15,2 4 0 16,1 0 0-16,-2 0 0 15,-1 4 1-15,0 6 0 16,3 1 1-16,-3 5 1 16,3 2 1-16,4 4 2 0,3 1 0 15,0-2 1-15,0 0-3 16,5 1 1-16,5-4-1 16,2 0-1-16,0-4 1 15,3-2-1-15,-1-3 0 0,2-4 0 16,2-1-1-16,0-2 1 15,1-2-1-15,0 0 1 16,-1-7-1-16,-1 0-1 16,-2-2 1-16,1-4 0 15,-1 1 0-15,-6-1-1 16,-3 1 2-16,1-1-2 0,-2 1 0 16,-5 3 1-1,0-2-1-15,0 4 1 0,0 2-1 16,0 1 0-16,0 2 0 15,0 1 0-15,-4 1-1 16,3 0 1-16,1 1-1 0,0 10 1 16,0 2 0-16,0 1 1 15,0 0 2-15,5 2-1 16,2-2 0-16,2 1 0 16,2-3-1-16,-1-1 0 0,3-2 0 15,3-4 2-15,-4-1-1 16,5-2 1-16,-3-2 0 15,-1 0-1-15,1-4-1 16,-1-3 0-16,-4-2 1 16,-1-2-1-16,-2-1 1 0,-5-1-1 15,-1-3 0-15,0 2-1 16,0-4 1-16,-3-2-2 16,-4 3-1-16,-5-2-3 15,-1 6 1-15,-1-4-1 16,-1 7-1-16,-1 0 1 15,0 4 1-15,0 4 1 16,-2 2 2-16,5 0-2 0,2 3 2 16,6 8 0-16,0 0 0 15,5 3-2-15,0 0 2 16,3 1-1-16,8-3 0 16,5 0 0-16,6-2 2 15,1-4-1-15,2-2 0 16,2-4-2-16,0 0 1 0,2 0 0 15,-6-4 1-15,4-6 1 16,-4-3-1-16,-3 1 1 16,-3-3 1-16,-3 0-1 0,-4-3 1 15,-2-2 0-15,-3 2-1 16,-1 1 1-16,-3-1-1 16,-1 1 0-16,0 5 1 15,0 2-1-15,0 4-1 16,0 2 1-16,0 4-1 15,-1 0 0-15,-3 0 0 0,1 4 0 16,-2 7 0-16,4 5 3 16,-1 3 1-16,2 3 2 15,0 1 1-15,0 4 0 16,0-2 0-16,0-2-1 16,2 0-1-16,4-1 1 0,-1-5 0 15,4 0-2-15,-2-5 1 16,1-3 0-16,0 2-1 15,3-6-2-15,2-2 1 16,1-3 0-16,2 0-1 16,0 0-9-16,-1-1-19 0,-3-6-15 15,-5-2-28-15,-3-2-27 16,-4-1-71-16</inkml:trace>
  <inkml:trace contextRef="#ctx0" brushRef="#br0" timeOffset="-182428.25">22399 8446 315 0,'-4'0'21'16,"2"-2"24"-16,2 0 24 15,6 0-20-15,8 1-36 0,7-1-11 16,9 0-2-16,2-2-29 16,4-3-93-16</inkml:trace>
  <inkml:trace contextRef="#ctx0" brushRef="#br0" timeOffset="-180680.66">23114 9962 270 0,'0'-6'35'0,"-2"5"11"0,1-1 2 15,-2 2-24-15,1 0-9 16,-1 7-2-16,3 6 4 16,0 1-2-16,0 2-1 15,0 2-3-15,1-2-5 16,6 0-1-16,-2-4-2 15,0-3 1-15,0-4-1 0,0 1 1 16,2-5 4-16,-2-1 2 16,2 0 2-16,-2-1-6 15,0-6-1-15,0-2-2 16,-1 0-2-16,0-2-1 0,-2 1 1 16,-2-3-1-16,0 2 1 15,-6 2-2-15,-3 0 2 16,-1 2-2-16,-2 4-1 15,0 1 1-15,-2 2 0 16,-1 0 0-16,2 4 0 0,-2 2 1 16,6 9 0-16,0-1 1 0,1 4 2 15,7 5 0-15,1 1 3 16,0-2 2-16,3 2-2 16,8-3-2-16,3-1-1 15,5-4 1-15,0-2-1 16,3-3 1-16,-2-4-1 15,2-3 0-15,0-4-2 0,-2 0 1 16,-2 0-1-16,0-4-1 16,-1-7 1-16,-5 3-1 15,0-5 1-15,-2-1-1 16,0-1 1-16,-5-1 0 16,1 0-2-16,-2 0 2 0,-2 2-2 15,0 2-1-15,-2-1 1 16,0 4 0-16,0 5 2 15,0 2-2-15,-2 2 1 16,-3 0-4-16,4 10 3 16,-1 5 0-16,2 4 1 0,0 0 1 15,0 3 2-15,6-3 0 16,3 1 0-16,3-4 0 16,1 0-2-16,3-5 1 15,2-3-1-15,-1-2 2 16,0-5 2-16,0-1 0 0,-2 0-1 15,-4-7-1-15,2-3 2 16,-6-5 5-16,-2 0 0 16,-3-3-4-16,0 0-4 15,-2-4-2-15,0 5 0 16,-4-3 2-16,-5 2-8 16,-2 2-3-16,-1 5 1 15,-5 2 1-15,0 2 2 0,-2 6-2 16,0 1 1-16,-2 0 4 15,0 0 0-15,6 3 1 16,3 4 0-16,2 2 1 16,5 0-1-16,5 0 0 0,0 1 0 15,12 1 1-15,6 0 0 0,4 0 0 16,4-4 0-16,7-2-2 16,1-1-1-16,0-3-1 15,0-1-2-15,2 0 3 16,-4-5 2-16,-3-5 1 0,-2-1 0 15,-5-2 0-15,-8 1 0 16,1-2 0-16,-5-2 0 16,-3 0 1-16,-5-2 0 15,-2 2 0-15,0 0 0 16,0-2-1-16,0 3 0 0,-2 3 0 16,-1 3 0-16,-2 2 0 15,-1 2 0-15,0 3 0 16,-1 2 0-16,2 0 0 15,0 0 1-15,1 8 1 16,1 5 1-16,1 3 2 16,2 2 2-16,0 1 2 15,0 3-1-15,0 1 1 0,0 0 1 16,2 0-2-16,3 1 2 16,-1-1-4-16,-1-1 2 15,2-3-2-15,2 1-2 16,-1-4 0-16,1-2-1 15,0-3-1-15,4-3-1 0,0-2 1 16,3-4 0-16,1-2 0 16,1 0-1-16,0 0-8 15,-2-5-14-15,-1-5-17 16,-6 2-9-16,-2-5-22 0,-5-1-24 16,0-4-52-16,-6 0-131 15</inkml:trace>
  <inkml:trace contextRef="#ctx0" brushRef="#br0" timeOffset="-180525.36">23654 10096 298 0,'-9'0'34'0,"2"0"12"15,6 0 16-15,1 0-7 16,8 0-14-16,12 0-16 16,3 0-15-16,11-2-8 15,8 0-3-15,1-5-38 16,-4-4-71-16</inkml:trace>
  <inkml:trace contextRef="#ctx0" brushRef="#br0" timeOffset="-178916.37">21565 11554 251 0,'0'-13'13'0,"0"-2"26"16,0 3 21-16,-5 1-9 15,2 2-5-15,1 2-1 0,0 0-11 16,1 3-5-16,-1 2-11 16,2 2-5-16,0 0-8 15,0 15-2-15,0 1 7 16,0 9 6-16,7 5 2 16,-2 2-1-16,0 4-2 0,3 1-3 15,1-3-5-15,-4 0-1 16,-1-6-3-16,1-1 0 15,-4-1-2-15,-1-7-1 16,3-1 1-16,-3-4-1 16,0-1 0-16,0-5-2 0,0-1-17 15,0-3-11-15,-3-2-8 16,3-2-6-16,0 0 0 16,0 0-2-16,0-11-34 15,0-1-38-15,0-8-57 16</inkml:trace>
  <inkml:trace contextRef="#ctx0" brushRef="#br0" timeOffset="-178603.94">21558 11610 91 0,'-5'-18'192'16,"2"0"-156"-16,1 4 6 0,2 1 1 16,2 3-7-16,8 3-16 15,5 3-8-15,3 2 2 16,3 2-1-16,-1 4-4 15,1 10-3-15,-1 3-2 16,-1 0-1-16,-9 4-2 16,1 1 2-16,-6 0-3 0,-5-5 0 15,0 1 1-15,-7-3 1 16,-9-3 5-16,-2-1 5 16,-6-3 0-16,2 2-3 15,-2-6-5-15,2 2-2 16,7-4-2-16,0 1 1 15,8-3-2-15,3 0-12 0,4 0-12 16,6-3-25-16,9-5-27 16,5 0-60-16,7-6-135 15</inkml:trace>
  <inkml:trace contextRef="#ctx0" brushRef="#br0" timeOffset="-177676.03">21869 11601 292 0,'-9'0'-3'15,"2"0"4"-15,2 0 4 16,1 0 11-16,2 0 3 16,2 0 1-16,0 0 4 15,0 0 0-15,0-4-7 16,0 1-2-16,0 0 8 15,0-3 0-15,0 0 0 0,0 1-4 16,0 2-2-16,0-4-4 16,0 3 0-16,0 1-4 15,0 0 1-15,0 2-1 16,0 1-1-16,0 0-5 0,0 0-3 16,0 7-1-16,0 5 3 15,0 3 4-15,0 2 0 16,0 3 1-16,0 3 0 15,0-1 2-15,2 1 0 0,2-4-3 16,1-1-1-16,2-1-1 16,4-5-2-16,0-1 1 15,3-6 1-15,3-3 1 16,-2-2-2 0,6 0-1-16,-4-2-1 0,3-7 0 15,-3-2 0-15,-3-1 0 16,-2-1-1-16,1-2 1 0,-4-2 0 15,-4-2 0-15,0 1-1 16,-2 0-1-16,-3 0 0 16,0 3 0-16,0 3 0 15,0 2 0-15,0 5 0 16,0 5 0-16,-5 0-2 0,2 3 1 16,1 11 1-16,2 2 0 15,0 4 0-15,0 1 1 16,3 2 1-16,9-3 0 15,0-2 0-15,3-2-1 16,1-5 1-16,4-4-1 16,1-2 1-16,0-5 1 15,0 0-1-15,-1-2 1 0,-3-8-1 16,-3-1 0-16,-1-1 0 16,-8-5 0-16,1 2 0 15,-3-3 0-15,-3-2 0 16,0-2 0-16,0-3-1 15,0 6 0 1,-3-2 0-16,-1 1 0 16,-1 4-1-16,1 3 1 0,1 8-1 15,-1 4 0-15,0 1-2 0,0 3 2 0,3 11-1 16,-3 6 1-16,2 3 3 16,2 2 3-16,0 3 2 15,0-1 1 1,6 0 0-16,-1-2-2 15,3-4-3-15,1-1-2 16,3-6 1-16,-1-1-2 0,3-4 1 16,1-2 0-16,-1-4-1 15,2-3-13-15,2 0-16 16,-3 0-17-16,-3-9-19 16,-3-1-24-16,-3-6-32 15,-4-2-102-15</inkml:trace>
  <inkml:trace contextRef="#ctx0" brushRef="#br0" timeOffset="-177519.81">22261 11599 330 0,'-12'0'16'0,"2"0"20"16,8 2 5-16,2-2-1 16,7 2-16-16,12-2-4 15,8 0-14-15,7 0-5 16,5 0-20-16,3 0-65 15,-5-7-92-15</inkml:trace>
  <inkml:trace contextRef="#ctx0" brushRef="#br0" timeOffset="-176878.97">23306 11430 311 0,'-5'-9'27'0,"3"2"21"16,0 3 10-16,1 1-17 0,1 3-8 16,0 0-11-16,0 7-11 15,0 7-1-15,0 4 11 16,0 5 6-16,1 5-6 0,3 1-4 15,-1 4-3-15,2-3 0 16,-3 0-2-16,0 0-4 16,-2-3-2-16,0-2-2 15,0-4 0-15,0-1-1 16,0-2-1-16,0-4-2 16,0-2 0-16,0-1 1 0,3-4-1 15,-1-1-5-15,-2 0-20 16,2-1-10-16,0-4-9 15,-1-1-18-15,-1 0-4 16,0 0 12-16,0-8-30 16,-1-5-88-16</inkml:trace>
  <inkml:trace contextRef="#ctx0" brushRef="#br0" timeOffset="-176549.08">23279 11603 80 0,'0'-14'209'0,"0"-1"-172"15,0 1 5-15,5 1-4 0,4 3-1 16,6 1-14-16,-1 2-8 16,4 3-1-16,-4 2 0 15,1 2-1-15,0 0-2 0,-1 4-3 16,-4 7-1-16,-3 3 1 16,1-1-3-16,-5 1-4 15,-1 0 2-15,-2-2 0 16,0 1 0-16,-3-2 1 15,-7-3 3-15,1 2 1 0,-3-3 4 16,-1-2-4-16,1-2-4 16,-3 3-2-16,3-2-1 15,-2-3-1-15,2 1 1 16,2-2-2-16,1 2-11 16,5-2-11-16,4 0-14 15,0 0-13-15,3-9-33 16,10-2-57-16</inkml:trace>
  <inkml:trace contextRef="#ctx0" brushRef="#br0" timeOffset="-176267.87">23762 11517 389 0,'0'0'16'16,"0"0"16"-16,0 0 5 16,5 0 1-16,1 0-13 15,4 0-12-15,3 0-4 16,1 0-2-16,3 0-1 16,-3 0-4-16,1 0-1 15,-3 0-1-15,-4 0-3 0,0 0-26 16,-4 0-25-16,-4 2-23 15,0 3-52-15,0-1-61 16</inkml:trace>
  <inkml:trace contextRef="#ctx0" brushRef="#br0" timeOffset="-176064.82">23783 11612 257 0,'-3'3'24'0,"1"-1"13"0,2 0 18 16,0-2-4-16,0 0 3 15,5 0-16-15,3 0-14 16,6 0-6-16,4 0-11 16,0-4-3-16,2 1-4 15,-3 1 0-15,2-2-2 16,-3 2-33-16,-2-1-33 16,-3-2-87-16</inkml:trace>
  <inkml:trace contextRef="#ctx0" brushRef="#br0" timeOffset="-175314.69">24287 11449 244 0,'-2'0'6'16,"2"0"5"-16,-2 0 37 15,2-3 0-15,0 1-15 16,0-1 1-16,0 1-1 16,0 0-9-16,-2 0-4 15,0 2-4-15,-2 0-4 16,-1 0-5-16,0 0 0 16,-4 0 0-16,-2 6 7 0,0 2 1 15,3 2 0-15,-4 2-2 16,5 4-3-16,0 0 0 15,5 0-2-15,2 4 1 0,0 0-2 16,0-3-1-16,9 4 1 16,3-4 0-16,3 1-1 15,2-4 1-15,0 0-2 16,2-5 1-16,-4-2-1 16,4-4 0-16,-4 0 0 0,2-3 2 15,-2 0-2-15,-1-6 1 16,0-6 0-16,-3-1 1 15,-2-3 4-15,-2-4-2 16,-6-1-1-16,-1-2-4 16,0-2-2-16,-5-2-2 15,-9 2 1-15,-6 0-1 16,-5 5-5-16,-9 6-28 16,-9 1-37-16,-13 5-68 0,-5 1-254 15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22-12-02T05:50:33.396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3919 6238 152 0,'-14'0'2'0,"-2"0"-1"15,4 0 5-15,-2 0 0 16,0 0 2-16,1 0-1 16,-1 0 2-16,0 0-5 15,1 0-1-15,3 0-1 0,-7-3 1 16,7 3 1-16,-1 0 5 15,3 0-1-15,-2 0 4 16,1 0-10-16,6 0 46 16,-2 0-22-16,3 0-11 15,2 0-3-15,0 3-5 16,0-3-5-16,0 3 1 0,0-1 7 16,3 0 3-16,8 1-2 15,-2 2 0-15,4-1 0 16,1-1-5-16,0 2 1 15,6-2-1-15,-2-3-2 0,4 3 0 16,-3-1 0-16,5 0 1 16,1 0-1-16,-2-2 1 15,8 1 2-15,-2-1-2 16,3 0 0-16,4 0-1 16,-4 2 1-16,4-2-2 0,0 2-1 15,5-2 1-15,-3 0-1 16,5 0 0-16,-2 0 1 15,6 0-1-15,-1 0 2 16,1 0-2-16,6 0 0 16,-4 0 0-16,4 0-1 15,4 0-1-15,1 0 1 16,1 0-1-16,2-2 1 0,0 0-1 16,4 1 0-16,3-1 0 15,-2-2 1-15,2 3-1 16,3-1-1-16,-3 0 3 15,5 1-2-15,1-4 2 0,1 4 1 16,2-1 0-16,2-2 0 16,4 3-1-16,-2-1 1 15,1 0 0-15,1-1 1 16,1-1-1-16,4 4-1 16,-1-3-1-16,4-1 0 0,3 0-1 15,-3 2 1-15,4-1-1 16,-3-2 0-16,3 1 1 15,-2 1 0-15,2-1-2 16,3 0 1-16,-1 1 1 16,2 1-1-16,-4-2 0 15,1 1 0-15,1 1 2 16,0 0-1-16,1 2 1 0,-1 0-1 16,3-1 0-16,-1 1-1 15,-3 0 1-15,1 0 0 16,3 0 0-16,0 0-3 15,-1 0 3-15,1-2-1 0,1 0 0 16,-1 2 1-16,3-2 1 16,-5 0-4-16,3-1 4 15,0 1-4-15,-1-2 2 16,1 3 2-16,0-3-4 16,-3 1 4-16,2 3-2 0,2-4 0 15,0 2 0-15,-2-2 0 16,2 3 0-16,1-3 0 15,-1 1 1-15,-3-1-1 16,4 2 1-16,-3-1 3 0,-1 0-4 16,3-3 2-1,-1 2 0-15,1-1 1 0,-4 2 0 16,5-1-2-16,-2-2 2 16,-1 1 0-16,2 0 0 15,-1 1-1-15,1-3 1 16,-3 4-1-16,0-1 2 0,-2 0-2 15,-2-1-2-15,1 2 0 16,-5-1 0-16,4 0 0 16,-5-1 0-16,0 1 0 15,2 1 1-15,-5 1-1 16,-1-2-1-16,0 3 2 0,4-3-2 16,-2 3 2-16,-1-1-1 15,1 2 0-15,-4-2 0 16,2 0 0-16,-1 2 0 15,-1-2-1-15,0 2 1 0,1 0 1 0,-1 0 0 16,0 0-1-16,2 2 0 16,-3-2 0-16,-2 0 0 0,3 0 0 15,-1 0 1-15,2 0-2 16,-3 0 1-16,1 0 1 16,-1 2-2-16,-1-2 2 15,0 0 1-15,-2 0-1 16,1 0 1-16,-2 0 0 0,1 0-1 15,2 0 0-15,-6 0 0 16,-1 0 0-16,-1 0 0 16,-1 0-1-16,-2 0 2 15,0 2-1-15,-3-2-1 16,1 0 0-16,-3 0 1 16,1 0 0-16,1 0 0 0,-6 0 0 15,2 0 0 1,-4 0 0-16,-2 0-1 0,-3 2 1 15,0-1 1-15,-5 1 0 16,-3 0 2-16,-4-2 1 16,-3 0 2-16,-2 0 3 0,-1 1-2 15,-2-1-3-15,-3 2-2 16,-2 0-2-16,-4 1-1 16,0 3 0-16,-6 1 0 15,-6 2-12-15,-9-2-34 16,-4-7-73-16,-20 0-242 0</inkml:trace>
  <inkml:trace contextRef="#ctx0" brushRef="#br0" timeOffset="7035.66">3966 12643 247 0,'0'0'15'16,"0"-2"10"-16,0-2 7 0,0 2 8 16,0-1-6-16,0-1-4 15,0 3-2-15,0-1-6 0,0 2 2 16,0 0-5-16,0 0-7 31,0 0-8-31,0 2-1 0,0 6 3 16,0 3 8-16,0 5 0 15,0 2-3-15,0 3-2 16,4 3 2-16,1 2-3 16,-1 0-1-16,-1 0-1 15,0 1 0-15,0-4-4 16,-1 1 1-16,0-5 1 15,-1-1 1-15,-1-5 1 0,4-3 0 16,-2-3 1-16,1-1-2 16,1-1 1-16,3-2 3 15,1-1 1-15,0 2-3 16,3-4-1-16,2 0-2 0,2 0-1 16,0 0-1-16,1 0-2 15,1 0 1-15,0-4 1 16,-4 1-3-16,1-1 2 15,-3 1-8-15,-2 1-13 16,2 2-16-16,0-2-15 0,-2 0-37 16,3-2-39-16,1-3-110 15</inkml:trace>
  <inkml:trace contextRef="#ctx0" brushRef="#br0" timeOffset="7739.32">4690 12584 398 0,'9'-17'13'0,"-5"0"8"16,-1 1 3-16,-3-1 8 15,0 5 2-15,-2 1-17 16,-6 1-9-16,-4 3-4 15,-3 1 2-15,-2 4-5 0,0 2-1 16,-5 0 0 0,2 2 0-16,-1 11 0 0,-1-1-1 15,2 4 0-15,4 2 1 16,3 0-1-16,6 3 1 16,4-1-2-16,3-2 1 0,0 2 0 15,10-4 1 1,5 0 0-16,-1-2 1 0,3-2 2 15,-2 1-1-15,0 0-2 16,-3-1 0-16,-3-2-1 16,-3 1-3-16,-4 2 0 0,-2-4 0 15,0 0 1-15,-5-2 2 16,-7 2 1-16,0-2 1 16,-3-4 1-16,3-1-1 15,-1 0 1-15,2-2 1 16,4 0 0-16,4-2 1 15,3-3-1-15,0-4 1 0,0 2 0 16,7 0-3-16,0-1-1 16,4 5 0-16,-2-1 0 15,0 4-1-15,-1 0 1 16,2 4-1-16,-5 7 1 0,-1 7 1 16,-1 3 0-1,-3 4 4-15,0 1 7 0,0 5 3 16,0 0-1-16,0-3-5 15,0 0-1-15,-1-3 0 16,1-3 1-16,0-5-2 0,1-2-2 16,1-3-2-16,8-4 4 15,0-3 0-15,2-3-1 16,3-2-2-16,1 0-1 16,2-2-2-16,0-3-7 15,0-5-27-15,0-2-30 16,-2-4-93-16</inkml:trace>
  <inkml:trace contextRef="#ctx0" brushRef="#br0" timeOffset="8378.68">5403 12532 174 0,'2'0'11'0,"12"-2"28"16,-9 1 15-16,-3-1 7 0,0-2-8 15,-2 2 5-15,0-3-18 16,0 1-10-16,-4-1-5 16,-5 0-5-16,1-1-8 15,-4 3-7-15,2 1-2 16,-1 2 2-16,-2-2 1 16,3 2-2-16,1 2-1 15,1 5-1-15,1 4 0 0,4 3-1 16,-1 2 2-16,4 6 0 15,0 1 0-15,0 2 2 16,2 3 0-16,3 2-3 16,2-1 0-16,1 2-1 15,-1-1 0-15,-2-4 0 16,-3 1-1-16,-2-2 1 0,0-5-1 16,2 2-6-16,-2-6-7 15,-4-6-7-15,-1-1-15 16,0-6-19-16,1-3-13 0,-2 0-25 15,1-5-48-15</inkml:trace>
  <inkml:trace contextRef="#ctx0" brushRef="#br0" timeOffset="8564.59">5239 12758 169 0,'-7'0'95'0,"4"-1"-50"16,1 1-18-16,2 0 2 15,0 0 2-15,5-4-13 16,12 4-7-16,5-5-3 16,6 1-4-16,4-3-4 15,5 3-11-15,3-2-28 16,1-2-18-16,0 0-27 0,1-2-48 16</inkml:trace>
  <inkml:trace contextRef="#ctx0" brushRef="#br0" timeOffset="8892.6">5760 12585 281 0,'0'-8'12'0,"0"-2"37"16,0 4-2-16,0-1 12 15,0 3-12-15,-2 2-11 0,-5 2-19 16,-3 0-6-16,-2 0-3 15,-1 9 0-15,-1 5 1 16,6 4 1-16,-1 2-3 16,1 5 2-16,6 3 1 15,2 1-5-15,0-1 1 0,0 1-1 16,7-4-4-16,0 0 0 16,1-4-1-16,5-3-1 15,0-4-8-15,0-1-11 16,4-6-9-16,-1-1-13 0,2-6-8 15,2 0-11-15,-2-2-44 16,0-9-72-16</inkml:trace>
  <inkml:trace contextRef="#ctx0" brushRef="#br0" timeOffset="9442.18">5902 12689 323 0,'-1'-7'23'15,"-3"-2"17"-15,4 0 0 16,0 0 6-16,4-2-6 16,4 2-14-16,3 2-14 15,2 2-3-15,1 3-3 0,-1 2 3 16,-1 2-6-16,0 10-2 16,0 4-1-16,-4 2 1 15,-2 2 0-15,-1 0-1 0,-5-1 0 16,0-1 0-16,0-4 1 15,0-1-1-15,-4-3 0 16,-1-2 1-16,2-3 3 16,1-1 2-16,0-4-2 0,2 0 1 15,0 0 1-15,0-7-2 16,5-4-3-16,2-4-1 16,1 1 0-16,4-2-1 15,-3-5-2-15,2 3-1 16,-2 0-1-16,0-1 3 0,-2 1 1 15,1 2 1-15,-7 0 1 16,3 6-2-16,-4 0 1 16,0 3 0-16,0 5 1 15,-2 2-2-15,-5 0-1 0,-1 2 3 16,1 10 1 0,0 1-1-16,0 5 2 0,1 3 0 15,5 0 0-15,-1-1 1 16,2 2-1-16,0-3-2 15,3-3 0-15,7-2-1 16,2-3 0-16,1-2-5 0,1-2-10 16,0-1-17-16,4-5-16 15,-1-1-15-15,-5 0-51 16,0-1-121-16</inkml:trace>
  <inkml:trace contextRef="#ctx0" brushRef="#br0" timeOffset="9738.96">6215 12480 377 0,'0'-1'25'0,"1"-3"4"0,3 4 14 16,-2 0-2-16,4 0-14 15,4 0-13-15,4 7-4 16,-1 4 6-16,3 7 2 15,1 1 2-15,-2 5-7 0,-2 1-1 16,-2-1-3-16,-4 1-1 16,0 0-2-16,-6-1-2 15,1-5-1-15,-2 1-1 16,0-3-1-16,-3 1-1 16,-6-2-3-16,0-1-7 15,0-3-14-15,-2 1-11 16,2-4-25-16,3-4-46 0,4-3-107 15</inkml:trace>
  <inkml:trace contextRef="#ctx0" brushRef="#br0" timeOffset="10569.77">6606 12397 328 0,'9'-15'8'0,"-2"3"5"15,2-3 10-15,-1 3 13 16,0 1 5-16,-1 1-16 16,-2 0 0-16,3 3-5 15,-1 2-2-15,-1 2-4 16,1 3-3-16,-2 0-6 15,3 0-3-15,-1 5-1 0,0 4 0 16,0 5 0-16,0 4 1 16,0 1 0-16,0 3 1 15,-1 3 2-15,-3-2-1 16,1 2 0-16,-2-2-2 16,2 2 0-16,-3-1 0 0,5-3-1 15,-1-2-1-15,-2-3 0 16,4 0 1-16,5-5 0 15,-4-4-1-15,3-1 1 16,-1-4 0-16,0-2 0 16,-3 0 0-16,-2 0 0 0,0-6-1 15,-5-1 2 1,0 0 0-16,0 1-1 0,-3-1 0 16,-6 0 0-16,1 4 2 15,1 1-1-15,-3 2 1 16,3 0-2-16,2 11 1 15,1 1 1-15,2 2 0 0,1 6 1 16,1 2 0-16,0-1 1 16,0 2 0-16,0 2 1 15,3 0 1-15,1-2-1 0,-3 0 0 16,-1 1-3-16,0-3 1 16,0-3-2-16,0 0 1 15,0-4 0-15,-3-2 2 16,-6-3-1-16,0 1-1 0,-2-7 0 15,-3 0-1-15,1-1-1 16,-1-2 0-16,-1 0-2 16,3-3-9-16,2-4-14 15,5-4-15-15,4-5-31 16,1-4-49-16,14-3-141 16</inkml:trace>
  <inkml:trace contextRef="#ctx0" brushRef="#br0" timeOffset="10819.7">7360 12671 404 0,'2'0'43'16,"1"0"-10"-16,5 0 5 0,1-2-7 15,5-1-10-15,1-1-15 16,2 1-6 0,0-1-3-16,0 4-24 0,-2 0-17 15,-3 0-22-15,0 0-37 16,-7 6-48-16</inkml:trace>
  <inkml:trace contextRef="#ctx0" brushRef="#br0" timeOffset="10991.54">7425 12753 248 0,'-16'9'72'16,"3"-2"-22"-16,2-1 9 0,6-3-5 16,3-3-6-16,2 0-12 15,4 0 0-15,8 0-6 16,5-7-11-16,5 0-8 16,4-4-8-16,1 1-3 15,5 0-12-15,2 0-46 0,3-1-115 16</inkml:trace>
  <inkml:trace contextRef="#ctx0" brushRef="#br0" timeOffset="11659.53">9216 12327 374 0,'2'-5'10'0,"3"-1"16"15,-5 1 9-15,0-1-4 16,0 5 3-16,-5-3-15 15,-2 4-12-15,-1 0-4 16,-5 0 1-16,-3 4 2 16,-3 3 4-16,6 5-2 15,-6 2 3-15,5 6 1 16,1 2 0-16,3 8-1 16,3 5 3-16,3 5-4 15,4 5 2-15,0 1-1 0,0 4 0 16,11 0-3-16,-3-2-2 15,6 2-2-15,-1 0 0 16,2-4-3-16,-3 4 0 16,3-4 2-16,-4-3 0 15,-1-1 0-15,-4-7-2 16,-2-1 1-16,-4-6-1 0,0-1 0 16,-2-7 0-16,-9 0 0 15,-1-6 0-15,-3-5 0 16,1-4-1-16,-3-3-7 15,2-2-9-15,-4 0-14 16,5-7-17-16,3-4-26 0,0 0-42 16,6-1-126-1</inkml:trace>
  <inkml:trace contextRef="#ctx0" brushRef="#br0" timeOffset="12065.68">9041 13480 422 0,'0'13'7'15,"0"-5"12"-15,0 0 0 16,2 1 20-16,3 0-10 0,6 2-5 16,0 1-12-16,1-4-5 15,5-1-2-15,-2-2-2 16,2-1 5-16,-1-2-2 15,0-2 3-15,-2 0-2 16,1 0 2-16,-6-8 4 0,-2-1 0 16,-4 0 1-16,-3-7 5 15,0 0-3-15,-3 2-6 16,-6-4-6-16,-4 4-3 16,-4-4 0-16,0 4-1 15,1 1 0-15,-2 5 0 0,1 4-1 16,2 4 1-16,-1 0-2 15,1 4 1-15,3 7 1 16,1 6-4-16,-2 1-1 16,6 0-7-16,0 1-14 15,3-3-12-15,4-5-22 0,0-6-33 16,6-5-51-16</inkml:trace>
  <inkml:trace contextRef="#ctx0" brushRef="#br0" timeOffset="12815.5">9452 12036 167 0,'11'2'174'16,"-4"3"-144"-16,-1 2-9 15,-3 3-2-15,-3 3 0 0,0 2-8 16,-9 1-4-16,-7 0 0 16,-2-1-4-16,-3-3 1 15,-1-4 5-15,-2-3 8 16,0-4-1-16,0-1 1 0,4 0-3 16,3-9-2-16,0-2 2 15,7-5-7-15,3 1 2 16,2-5-2-16,5-2-3 15,0 2 0-15,0 4-2 16,8-2-2-16,3-3 0 16,1 10 0-16,-1-1 1 15,0 3-2-15,1 4 1 0,3 5 0 16,-3 0 0-16,1 0 0 16,1 10-2-16,1 6 2 15,-3 2 0-15,5 5-2 16,-3 1 4-16,0 4 0 0,0 1-2 15,0-4 1-15,3 0 1 16,0-2-1-16,0-7 0 16,0-2 3-16,2-5 1 15,2-7 6-15,1-2 2 16,-1 0 0-16,1-7-4 0,-2-7-2 16,-4-3 0-16,-3 1 0 15,-4-7 5-15,-6 0-1 16,-3-1-3-16,0 2-4 15,-9-2-2-15,-7 8-2 16,-3-2-1-16,-3 2-3 16,-4 9-5-16,-2 6-6 0,-3 1-13 15,1 4-11-15,-4 13-19 16,3 4-35-16,2-3-63 16</inkml:trace>
  <inkml:trace contextRef="#ctx0" brushRef="#br0" timeOffset="13487.65">9964 12684 346 0,'-6'7'20'16,"6"-2"-10"-16,0 0 2 15,0 5 15-15,4-2-6 16,3 1-12-16,4 0-1 16,2-2 4-16,1-3-1 15,1 1-3-15,-1-5-3 16,0 0 1-16,-1 0 2 0,-1-5 3 16,-1-2 3-16,-2-6-5 15,-5 1-1-15,-4-1 2 16,0-1-1-16,-2 2-4 15,-7-3 0-15,-4 3-2 16,1 1 2-16,-3 2 0 16,-1 4-3-16,0 3 1 0,0 2-1 15,-1 0-2-15,3 2 1 16,0 7 0-16,0 3 3 16,5 3 1-16,1 1 0 0,5 1 1 15,1 5 0-15,2-3 2 16,2 4 1-16,3 1-2 15,4-3-2-15,4 1 0 16,1-4-1-16,2-3-2 16,1-4 1-16,2 0 1 15,1-6-1-15,-2-1-1 0,5-4-1 16,-3 0-1-16,2 0-13 16,-3-6-9-16,-1-2-11 15,-2-3-13-15,-1-2-16 16,-5-5-26-16,-3-3-87 15</inkml:trace>
  <inkml:trace contextRef="#ctx0" brushRef="#br0" timeOffset="13724.54">9964 12414 317 0,'-13'0'72'0,"11"0"-56"16,2 0-1-16,0-3 3 16,13-1-4-16,5 1 1 15,2-1-10-15,7 2-5 0,2 1 2 16,0 1-8-16,3 0-26 16,0 0-24-16,-3 0-34 0,-3 0-54 15</inkml:trace>
  <inkml:trace contextRef="#ctx0" brushRef="#br0" timeOffset="14286.9">10361 12238 368 0,'2'-9'24'0,"0"0"2"15,-1 4 14-15,1 2 1 16,-2 3 3-16,0 0-26 15,0 8-18-15,0 8 0 0,0 5 5 16,0 6 11-16,0 3-4 16,2 3-4-16,5 0-2 15,0 3-1-15,2-4-1 16,0-1-3-16,-2-5-1 16,0-1 2-16,-1-7-3 0,-2 0 2 15,-1-7-1-15,1-3 1 16,-4-2-1-16,0-3 1 15,0-3 0-15,0 0 3 16,0-1-1-16,0-8-1 16,-2-2-2-16,-3-1 1 15,3-6-1-15,-2 0 0 0,2-3 1 16,0-3-1-16,2-2 0 16,0 1 0-16,0 0 0 15,2 1 0-15,6 5 0 16,4 2 0-16,-2 5-1 0,3 5 0 15,3 5 1-15,-1 2 0 16,-1 0 0-16,-1 9 0 16,-4 3-1-16,1 5 2 15,-2-1-2-15,-1 0 2 16,-5 2-2-16,0-4 1 16,-2 2 0-16,0-3 0 0,-9-1 0 15,-8-3 0-15,0 1 0 16,-5-1 1-16,-5-1-1 15,2-3 1-15,1-1-10 16,3-1-13-16,6-3-12 16,8 0-34-16,7 0-30 15,0-9-59-15</inkml:trace>
  <inkml:trace contextRef="#ctx0" brushRef="#br0" timeOffset="14788.96">10686 12339 319 0,'0'-7'32'0,"0"0"4"15,0 0 11-15,1 0 2 0,5 1-6 16,0 3-13-16,4 1-13 0,1 2-7 16,0 0-3-16,3 9-1 15,-2 5-1-15,0 4-2 16,-4 2-1-16,-4 1 0 15,-1 2-1-15,-3 1 0 16,0-5-1 0,-7 0 1-16,-1-2-1 15,1-5 1-15,-1-3 0 16,4-3 0-16,2-5 0 0,2-1 0 16,0-1 4-16,6-10-4 0,7-4 0 15,1-3-1-15,1-2 0 16,-1-4 0-16,-1-1 0 15,-1 2 1-15,-7 0-1 16,2 3 1-16,-5 6 1 16,-1 1 0-16,-1 5 4 0,0 4 3 15,0 4-3-15,0 0-6 16,-5 5 0-16,2 8 0 16,-2 5 1-16,3 5 2 15,0 2 3-15,2 2 0 16,0 1-3-16,7-3-2 0,2-2-1 15,2-1-3-15,1-3-18 16,3-5-27-16,1-3-59 16,4-7-101-16</inkml:trace>
  <inkml:trace contextRef="#ctx0" brushRef="#br0" timeOffset="15357.89">11724 12603 323 0,'5'-10'38'0,"0"-4"0"16,-3-1 12-16,-2 5-9 15,0-3-3-15,-2 4-22 16,-6 2-3-16,-3 1-5 16,-4 4-2-16,3 2 1 15,-5 0-2-15,4 2-2 0,-2 9 5 16,3 3 0-16,0 3 1 16,3 1 0-16,4 4 0 15,3 2-1-15,2 2 1 16,0 3-1-16,4-2 1 0,5 3-1 15,-1-1-4-15,-1-2-2 16,-1 1-1-16,-2-3 0 16,-1-4 0-16,-3 1-3 15,0-6-8-15,0 0-4 16,-5-5-6-16,-2-3-9 0,-1-2-14 16,-4-4-18-16,3-2-19 15,-1 0-30-15,0-9-81 16</inkml:trace>
  <inkml:trace contextRef="#ctx0" brushRef="#br0" timeOffset="15545.47">11483 12748 305 0,'0'-7'39'0,"0"-1"-1"16,0 7 3-16,10-1-5 15,4 2-17-15,5 0-9 0,6 0-3 16,2 0-5-16,4 0-2 15,3 3-2-15,1-3-14 16,2 0-25-16,1 0-40 16,-1-5-78-16</inkml:trace>
  <inkml:trace contextRef="#ctx0" brushRef="#br0" timeOffset="15855.21">12063 12517 62 0,'0'-6'364'0,"0"2"-328"0,0-3-6 15,-2 3 11-15,-3 2-6 16,-4 2-16-16,-2 0-12 16,1 2-3-16,-3 7-3 15,0 5 4-15,0 4 4 16,1 6 1-16,5 2 1 15,2 3 1-15,0 3-3 0,5-2-2 16,0-1-3-16,2-1-2 16,6-3-1-16,3-3 0 15,-1-3-1-15,3-1-10 16,1-4-13-16,3-2-20 16,-3-6-35-16,0-4-24 15,0-2-26-15,5 0-77 0</inkml:trace>
  <inkml:trace contextRef="#ctx0" brushRef="#br0" timeOffset="16417.56">12165 12625 426 0,'0'-9'10'15,"4"-2"20"-15,-1 0-9 16,5 1 14-16,-1 1 5 0,4 3-20 15,0 4-8-15,-1 2-8 16,4 0 0-16,1 8 0 16,-3 8-4-16,0 2 1 15,-4 1-1-15,-2 4 0 16,-5-1 1-16,-1-1-1 0,0-3 0 16,-3 0 0-16,-2-4-1 15,-4-1 1-15,-1-4 0 16,3-4 1-16,2-1 0 15,2-2 0-15,1-2 0 16,2 0 1-16,0-4 1 16,0-5-1-16,5-4-2 0,6-3 0 15,2-2 0-15,-3 1 0 16,4-6-1-16,-1-1 0 16,-1 1 1-16,-2 2 0 15,-1-1 1-15,-4 2-1 16,-2 7 0-16,-1 0 1 0,-2 6 0 15,0 2 2-15,0 3 0 16,0 2-1-16,0 0-1 16,-2 0-1-16,-1 7 0 15,0 7 1-15,-1 2 1 16,2 5 1-16,2 3 2 16,0-1 2-16,0 0-2 15,4 0-2-15,-1-3-1 0,4-4-1 16,0-2 0-16,3-3-1 15,-1-2-8-15,-1-4-14 16,4-3-8-16,0-2-17 0,-2 0-18 16,5 0-37-16,-1-11-102 15</inkml:trace>
  <inkml:trace contextRef="#ctx0" brushRef="#br0" timeOffset="16698.74">12494 12473 359 0,'-2'-4'23'16,"2"-1"24"-16,0 3-4 15,0 2-1-15,0 0-7 16,6 0-11-16,4 7-3 0,7 6-9 16,-3 3-2-16,4 7 8 15,-2 4-3-15,-1 0-7 16,-3 3 0-16,-5-3-3 15,-1 0-4-15,-3-2-1 16,-3-2 1-16,0-3-8 0,-1-3-4 16,-7-1-5-16,1-3-7 15,-4-3-12-15,3-2-22 16,-6-5-33-16,6-3-86 16</inkml:trace>
  <inkml:trace contextRef="#ctx0" brushRef="#br0" timeOffset="17699.96">13139 12544 247 0,'3'0'56'0,"1"0"-8"0,-4 0-1 16,0-3 8-16,0-4-23 16,-7 0-8-16,-3-3-11 15,2 2-3-15,-1-1-2 16,0 3 0-16,-1-1 0 16,2 4-2-16,-3-1 0 0,0 4-1 15,-1 0-2-15,-1 0 0 16,0 4 1-16,3 5 3 15,0 2-3-15,3 1 0 16,0 2-1-16,4 2-1 0,1 2 0 16,2-2 0-16,0 2 0 15,0-2 0-15,5-3 1 16,6-1 0-16,2-1 0 16,-1-2-1-16,1-4 0 15,1-3 1-15,-2-1-3 16,2-1 2-16,-2 0 0 0,-1-5-1 15,0-4 1-15,-1-1-1 16,-2-5 0-16,1-2 0 16,-4-1 0-16,-2-6 2 15,-1-1 1-15,-2 0 0 0,0-3-2 16,0 1 0-16,0-1-2 16,0 1 0-16,-3 0 1 15,-1 4-1-15,1 5 0 16,-3 0 2-16,3 9 3 15,-2 0 2-15,4 4-1 0,-1 5-3 16,-1 0-1-16,1 0-3 16,0 4 0-16,0 10 2 15,1 2-1-15,1 7 2 16,1 2 4-16,3 5 1 16,1 1-2-16,5-1 0 15,-2 1-3-15,3-1-1 16,-1-3 0-16,-2-4-1 0,1-4 0 15,-2-3-1-15,3-1-5 16,-4-5-9-16,1-3-9 16,-1-1-9-16,2-2-16 15,-1-3-30-15,-1-1-17 16,5 0-51 0</inkml:trace>
  <inkml:trace contextRef="#ctx0" brushRef="#br0" timeOffset="18186">13336 12493 106 0,'2'-8'260'0,"1"0"-216"15,5 0-1-15,1 1 5 16,3 2-4-16,3 2-14 16,-3 3-13-16,3 0-12 15,-1 5-3-15,-4 7 0 16,0 8 1-16,-3 1-1 0,-5 1-2 15,-1 1 0-15,-1-1 1 16,0-1-1-16,0-7 0 16,0-3 0-16,-1-4 0 15,-1 0 3-15,2-5 1 0,0-2 1 16,0 0 0-16,2-4 1 16,8-6 0-16,2-5-4 15,-2 1-2-15,5-5 1 16,-5-1-1-16,1-4 0 15,-2 3 1-15,-2-2-1 16,-1 1 1-16,-3 5-2 0,-3 2 2 16,0 3 1-16,0 4 3 15,0 5 1-15,0 3-3 16,-5 0-2 0,0 5 1-16,1 12 2 0,0-1 1 0,2 5 2 15,0 2 3-15,2 2-1 16,0 0-2-16,0-4-4 15,4 1-2-15,2-4 0 16,6-4 0-16,0-1-2 16,3-4-13-16,1-2-19 0,0-4-24 15,-2-1-53-15,-2-2-102 16</inkml:trace>
  <inkml:trace contextRef="#ctx0" brushRef="#br0" timeOffset="18795.25">8324 14383 389 0,'-5'4'12'0,"1"-4"20"16,1 0 3-16,1 0 4 0,2 0-1 16,0 0-4-16,0-1-10 15,4-3-6-15,6 2-5 16,5-2-6-16,5 4-1 16,1-1-5-16,2 1-1 15,-1 0 0-15,-1 0-13 0,-4 0-13 16,-2 1-11-16,-1 5-7 15,-7-1-3-15,-2-1-10 16,-5 5-13-16,0-2-20 16,-4 2-29-16,-8 0-13 0</inkml:trace>
  <inkml:trace contextRef="#ctx0" brushRef="#br0" timeOffset="18934.08">8405 14487 114 0,'-15'11'58'0,"3"-2"13"0,2-1-14 0,4-2-8 16,3-2-12-16,3-3 4 15,2-1-3-15,10 0 1 16,6 0-10-16,1-5-18 0,5-1-8 16,-2-1-5-16,2 2-29 15,-2 0-47-15,-4-4-117 16</inkml:trace>
  <inkml:trace contextRef="#ctx0" brushRef="#br0" timeOffset="19669.46">9871 14187 409 0,'9'-10'5'16,"-8"-1"1"-16,3 2 10 16,-4 4 13-16,0-1-2 0,0 3-16 15,-5-1-3 1,-4 4 4-16,-4-2 3 0,4 2 0 16,-3 0-2-16,0 4-8 15,0 5 3-15,1 2-1 16,0 3 5-16,-1 0 0 15,4 8-3 1,5 1 2-16,-1 4 0 16,4 5 4-16,0 5-3 15,2 2 0-15,8 5-3 0,0 0-3 0,2 0-3 16,3 3 0-16,3-1-1 0,-2 2 0 16,0-1-1-16,1 1 1 15,1 1 0-15,-9-3-1 16,1-4 1-16,-3-3 0 15,-1-1 0-15,-2-8 0 16,-4-3 1-16,0-2 1 0,0-4-1 16,-7-5-1-16,1-2 0 15,-5-3 0-15,1-4-1 16,-5-3 1-16,3-4 0 16,-3 0-1-16,1 0 1 15,-1-4-2-15,3-4-1 16,-1-2-6-1,2 0-10-15,4-1-15 16,0 2-15-16,6 0-21 16,1 2-26-16,0 0-53 0,0 2-183 0</inkml:trace>
  <inkml:trace contextRef="#ctx0" brushRef="#br0" timeOffset="20115.71">9779 15393 153 0,'-8'7'250'0,"0"0"-213"31,1 1-21-31,-2-3 23 16,1 2 8-16,3 0-11 0,1 4-18 15,4-1-2-15,0 3-1 16,0 0-2-16,11-1 1 16,4-1-6-16,-1-2-1 15,7-6 0-15,0-1 1 0,4-2-1 16,-3-2 3-16,0-9 1 16,0 1-3-16,-10-1-1 15,3-3 0-15,-10 1-1 0,-3 1 0 16,-2-1 1-16,-2-1 0 15,-9 1-2-15,-5 1-2 16,0-2-1-16,-5 3-2 16,1 1 0-16,0 2 1 15,2 3-2-15,-2 5 1 0,3 0-1 16,-2 0-5-16,3 4-2 16,4 5-8-16,3-2-5 0,4-2-8 15,2-3-27-15,3-2-57 16,10 0-56-16</inkml:trace>
  <inkml:trace contextRef="#ctx0" brushRef="#br0" timeOffset="20931.74">10109 13847 256 0,'2'-6'43'16,"-2"-1"-1"-16,0 0-1 16,0-2 7-16,0-2-8 15,-6 1-14-15,-2 1-6 16,-3-4-4-16,0 3-2 0,-1 3-3 16,-3-1-5-1,1 3 0-15,-1 5 0 0,3 0 0 16,-2 0 0-16,1 8-3 0,2 5 3 15,3 3-1-15,0 4-2 16,6 1-1-16,2 3 0 16,0-3-2-16,5-1 1 15,8-3 0-15,1-4 0 16,3-4-1-16,0-4 2 16,0-5 1-16,1 0 3 15,-2-2-1-15,1-6-1 0,-5-3-1 16,0-2-2-16,-2 1 0 15,-3-2 1-15,0 1 1 16,-4 1 4-16,-1-1 0 16,-2 2 0-16,0 3-3 0,0 0-1 15,0 3 0-15,0 1 0 16,0 1 0-16,0 3-3 16,0 0 0-16,0 0 0 15,1 5 0-15,3 8 0 0,4 1 0 16,1 4 0-16,1 3 1 15,1 3-1-15,0-3 0 16,-1 2-7-16,2-4-29 16,2 1-26-16,1-6-57 15,4-3-135-15</inkml:trace>
  <inkml:trace contextRef="#ctx0" brushRef="#br0" timeOffset="21619.08">10679 14496 350 0,'-4'4'46'0,"1"-3"-13"15,3 3-17-15,0-1 1 16,0 3 4-16,3 1-8 16,4-3-6-16,4-1-2 0,0-3-1 15,1 0-2-15,-1 0 0 16,0-3-1-16,-1-7 0 16,-3 0 3-16,0-2 3 15,-2-3 0-15,-5 3 1 0,0-4 5 16,0 3-1-1,0 1-5-15,-10 3-3 0,0 0-1 16,1 3-2-16,-4 5 0 16,1 1-1-16,-2 0 1 15,-1 3-1-15,3 8 1 0,-3 1 2 16,6 3 5-16,-1 1 2 16,2 2 1-16,1-2 1 15,3 5-2-15,3-1-1 16,-1 1-2-16,2 2 1 15,0-1 0-15,0 0-2 16,2 2-2-16,3-4 0 16,0-2-1-16,2-3 0 0,3-4-3 15,2-3 1-15,3-2 1 16,0-4-1-16,6-2 0 16,-2 0-3-16,4-4-11 15,-1-4-14-15,2-6-16 0,-5 3-27 16,1-6-35-16,-2 1-80 15</inkml:trace>
  <inkml:trace contextRef="#ctx0" brushRef="#br0" timeOffset="21853.62">10648 14211 382 0,'-5'0'16'0,"5"0"7"16,0-2-15-16,2 2-5 15,12 0 15-15,6 0-5 16,5 0-10-16,4 0-3 16,5-2 0-16,0 0-11 0,2-2-42 15,-1-2-43-15,-2-3-52 16</inkml:trace>
  <inkml:trace contextRef="#ctx0" brushRef="#br0" timeOffset="22427.62">11110 13998 377 0,'-2'-7'14'0,"-5"3"27"15,1 1-2-15,-1 3-6 16,2 0-3-16,-1 3-8 15,-2 10-9-15,5 3-1 0,1 5 1 16,2 5-3-16,0 0 1 16,0 4 2-1,10 3-1-15,-3-1-3 0,2 0-4 0,-1-2-1 16,2-3-2-16,-3-2-2 16,-2-2 1-16,-1-5-1 15,-3-4 1-15,1-3-1 16,-2-6-1-16,0-1 0 0,0-4 1 15,0 0 0 1,0-7 1-16,-3-6-1 0,-3-3 0 16,1-3 0-16,0-5 0 15,1 1 1-15,1 0-1 16,0-2 0-16,3 0 0 0,0 2 0 16,3 0-1-16,6 3 1 15,3 4 0-15,3 2 0 16,0 5 0-16,4 3 1 15,0 5-1-15,1 1 1 16,-2 3-2 0,-2 10 0-16,-1 1 1 0,-3 2 0 15,-2 2 0-15,-2-2 0 0,-6-2 0 16,-2-3 0-16,0 1-1 16,0-4 1-16,-13 0 0 15,-1-1 1-15,-3-3-1 16,0 0 0-16,-3-2 0 15,0-1-9 1,4-1-11-16,1 0-14 0,5 0-20 16,6 0-7-16,4 0-25 15,0-5-79-15</inkml:trace>
  <inkml:trace contextRef="#ctx0" brushRef="#br0" timeOffset="22894.36">11393 14136 330 0,'9'-7'29'16,"2"-3"8"-16,-2 5 3 15,3 2 3-15,1 3-6 16,1 0-17-16,1 7-11 16,-3 5-3-16,3 4 0 15,-6 4-2-15,1-2-2 16,-5-1-1-16,-3 1 0 0,-2-1-1 15,0-5-2-15,0-1 0 16,-5-4 2-16,2-4 0 16,-3-1 1-16,1-2 0 15,5 0 0-15,0-7 1 16,0-4-1-16,2-3 0 0,8-2-1 16,0-4 0-1,2 1 0-15,0-1 0 0,0-3 0 16,-4 1 0-16,-1 6 0 0,-1 2 0 15,-2 4 1-15,-4 6 1 16,0 2 5-16,0 2-3 16,-3 0-4-16,-4 9 1 15,0 4 3-15,0 3 5 16,2 3-2-16,4 3 4 16,1-1 0-1,0-1-5-15,1-2-5 0,10 0 0 16,3-4-1-16,2-2-18 0,4-4-30 15,-1-7-57 1,5-1-168-16</inkml:trace>
  <inkml:trace contextRef="#ctx0" brushRef="#br0" timeOffset="23442.94">12293 14343 253 0,'0'0'134'15,"0"-9"-95"-15,-7-2-18 16,-4-1-3-16,2 1 2 15,-4 4-6-15,-1 0-1 0,1 3 3 16,1 0 4-16,2 4 1 16,0 0-4-16,3 8-4 15,2 2 0-15,0 8-1 16,0 4-2-16,5 3 0 16,0 5 0-16,0 2-1 15,2 3 0-15,4 1-2 16,-1 0-5-16,1-2-1 0,-5-4-1 15,1 1-1-15,-2-6-6 16,0-5-4-16,0-1-6 16,-3-4-7-16,-3-5-6 15,1-4-20-15,-5-6-22 0,4 0-42 16,-3-4-100-16</inkml:trace>
  <inkml:trace contextRef="#ctx0" brushRef="#br0" timeOffset="23624.82">12020 14536 292 0,'0'-3'94'0,"13"2"-58"16,1-3-21-16,9 1 5 16,4-1-4-16,4 1-7 15,3-3-8-15,2 1-13 16,-2-1-36-16,1 1-42 0,-4-2-93 0</inkml:trace>
  <inkml:trace contextRef="#ctx0" brushRef="#br0" timeOffset="23900.16">12508 14337 384 0,'0'-11'9'16,"0"1"35"-16,0 3-13 0,0 1 12 15,-2 6-2-15,-5 0-20 16,-1 4-10-16,-5 8 4 16,0 8 2-16,3 4 0 15,0 4-3-15,3 2-1 16,0 2-4-16,6 2-4 0,1-2-3 0,0-5-1 16,0 0 0-16,8-8-3 15,3-1-13-15,4-2-15 16,-3-5-15-16,4-4-27 15,-2-3-40-15,1-4-110 16</inkml:trace>
  <inkml:trace contextRef="#ctx0" brushRef="#br0" timeOffset="24413.18">12609 14441 405 0,'4'-11'34'0,"1"0"-4"16,0 2 0-16,6 0 4 16,-2 4 0-16,2 3-17 0,-1 2-4 15,3 0-5-15,-2 6-5 0,-2 8-1 16,0 2-1-16,-4 4-1 16,2 1 1-16,-7-3-1 15,0 0 1-15,0-4-2 16,0-3 0-16,-7-3 0 15,2 0 1 1,2-5 0-16,1-1 1 16,-1-2-1-16,3 0 2 0,0 0 0 15,5-11-2-15,2 1 1 16,5-4-2-16,-1-3 1 16,3-2-1-16,-2-3 0 0,0 3-1 15,-4-3 1-15,-2 3 1 16,-1 2 0-16,-2 3 0 15,-3 3 1-15,0 4-1 16,0 6 1-16,-3 1 0 16,-2 0 0-16,-1 13 0 0,1 0 2 15,2 7 1-15,-1 3 2 16,6 1-1-16,-2 1 1 16,0-2-1-16,3-4-4 15,6-1 0-15,3-7 0 16,-2-2-1-16,6-2-8 15,-1-4-7-15,2-3-11 0,0 0-22 16,-2 0-22-16,2-3-47 16,-5-6-101-16</inkml:trace>
  <inkml:trace contextRef="#ctx0" brushRef="#br0" timeOffset="24694.35">12909 14296 356 0,'0'-12'35'16,"0"-1"14"-16,1 6-10 0,4 2 0 16,5 1 0-16,-1 2-13 15,4 2-6-15,-1 0-8 16,0 6-5-16,3 6 5 16,-3 6 0-16,2 6 0 15,-4-1-3-15,-1 4 3 0,0-1-1 16,-3 3-5-16,-1-3-3 15,0 1-2-15,-3-2-1 16,-2-3-2-16,0-1-12 16,0-2-10-16,-9-4-13 15,0-5-20-15,0-1-40 16,0-9-108-16</inkml:trace>
  <inkml:trace contextRef="#ctx0" brushRef="#br0" timeOffset="25506.65">13469 14393 214 0,'0'0'31'0,"0"0"14"0,0-2 1 16,-7-3-1-16,-2-3 1 15,-1-1-15-15,-4 1-16 16,0 0-1-16,1 1-1 16,1 4-1-16,2 1 4 15,-3 2-7-15,6 0-3 16,-2 0-3-16,3 7 0 15,1 3 1-15,3 5 1 0,0 1-2 16,2 2 0-16,0 1-1 16,2 1 1-16,3 0-1 15,6-4-2-15,0 0 1 16,-1-6 0-16,2 0-1 0,0-5 0 16,1-2 0-16,-1-3 1 15,-1 0 0-15,0-3 1 16,-2-6-2-16,-2-2 1 15,-2-3 1-15,1 0 3 0,-4-6 4 16,-2 1-4-16,0-3-1 16,0-3-1-16,0 2-2 15,-2-2 0-15,-4 0-1 16,1 0 1-16,1 3 1 16,-1 4 4-16,1 4 1 15,3 3 1-15,-1 4-1 16,2 4 2-16,-2 3-1 0,2 0-4 15,0 3-4-15,2 12 2 16,-2 2 4-16,0 8 1 16,0 4 4-16,5 0-1 15,2 3-1-15,2-4-3 0,1 1-4 16,0-4-1-16,0 0 0 16,2-4-1-16,-3-5-2 15,3 0-8-15,-4-5-14 16,-1-2-15-16,0-2-14 0,-1-3-24 15,4-4-25-15,-3 0-90 16</inkml:trace>
  <inkml:trace contextRef="#ctx0" brushRef="#br0" timeOffset="25981.19">13627 14376 58 0,'2'-13'311'16,"3"0"-255"-16,2 4-18 15,4 0 3-15,0 5-2 16,0 2-12-16,4 2-14 16,-3 2-6-16,2 9-1 15,-1 3-3-15,-3 2 0 0,0 4-1 16,-3-1-1-16,-4 1 0 16,-1-2 0-16,-2 0-1 15,0-4-1-15,0-3-1 16,-5-2 2-16,1-4 0 0,1-3 1 15,3-2 0-15,0 0 2 16,0-4-1-16,2-8 0 16,5-2-1-1,3-6-1-15,-1 1 0 16,2-3 1-16,-4-1-1 0,0 1 0 16,-4 1 1-16,-1 3-1 0,0 4 3 15,-2 5 0-15,0 0 2 0,0 7 3 16,-5 2-4-16,0 2-3 15,-2 11 3-15,0 4 3 16,3 5 5-16,0 1 0 16,2 2-2-16,4 2-4 0,-2-4-3 15,6-2-2-15,4-3 0 16,4-4-7-16,3-1-22 16,3-6-31-16,1-3-63 15,6-4-179-15</inkml:trace>
  <inkml:trace contextRef="#ctx0" brushRef="#br0" timeOffset="26512.33">14566 14473 373 0,'-5'0'29'0,"5"-4"15"16,0-3-2-16,7-2-5 0,13 0-10 16,5 1-9-1,8-2-4-15,1 5 5 0,1-2-8 16,1 3-9-16,-7 1-2 16,-4 1-6-16,-6 2-3 15,-4 0-14-15,-3 0-27 16,-5 0-13-16,-7 0-34 15,0 0-67-15</inkml:trace>
  <inkml:trace contextRef="#ctx0" brushRef="#br0" timeOffset="26762.24">14715 14332 340 0,'-5'-4'8'0,"2"1"21"15,-1 1 1-15,0 2 13 16,2 0-8-16,0 0-6 16,2 9-3-16,0 5-1 0,0 4-3 15,0 5-3-15,2 4-2 16,6 2-3-16,-3 1-3 16,4-2-4-16,-2-1-2 15,-2-2-5-15,3-5 0 16,-3-3-9-16,0-2-17 0,-1-5-21 15,-1-6-36-15,5-4-64 16</inkml:trace>
  <inkml:trace contextRef="#ctx0" brushRef="#br0" timeOffset="27355.88">15897 14103 396 0,'-2'-3'16'0,"-2"-10"21"0,-1 5 0 16,2 4-4-16,-3 4-10 16,-3 0-20-16,-2 4-2 15,-1 6 2-15,-3 8 9 16,0 2 8-16,-4 5-2 15,5 5-2-15,1 4 4 0,3 3 0 16,5 8 1-16,3 3-3 16,2 2-4-16,0 2-4 15,10 1-6-15,2 1 0 16,2-1-4-16,-1-1 0 16,1 2 1-16,-2-4-1 15,-4-2 1-15,4-6-1 0,-9-2 1 16,1-5-1-16,-4-3 0 15,0-5 1-15,-4-4-1 16,-4-1 0-16,-2-7 0 16,0-4-1-16,-5-1-1 15,1-7-2-15,-1-3-1 0,-1 0-6 16,0 0-12-16,2-9-20 16,-1-2-31-16,3 1-41 15,5-5-87-15</inkml:trace>
  <inkml:trace contextRef="#ctx0" brushRef="#br0" timeOffset="28124.71">15874 15309 227 0,'3'2'29'15,"1"-2"17"-15,-2 0-4 16,-1 0 6-16,1 0 3 15,0-2-12-15,-2-3-11 0,0-4 0 16,0 2-2-16,0-2-5 16,-4-2-4-16,-4 2-6 15,0 1-3-15,-3 0-4 16,1 3-2-16,-2 1 0 16,2 4-2-16,0 0 1 15,-4 0 0-15,6 7 0 0,-1 4 1 16,-1 2-1-16,3 1 2 15,2 0 2-15,2 2-2 16,1 2 2-16,2 0-4 0,0-2 1 16,0-2-1-16,0 2-1 15,3-3 0-15,3-2 0 16,1-1 1-16,-2-3-1 16,3-1 0-16,-1-3 2 15,1-3 0-15,4 0-1 16,-3 0 1-16,-1 0-1 15,4-7 0-15,-4 0-1 0,-1-2 0 16,2 0 1-16,-4 0-1 16,1 2 1-16,-2-2 1 15,-2-2 0-15,-1 4 3 16,-1-1-1-16,0-1 0 16,0 1-1-16,0 1 0 0,0 2 2 15,0-1 0-15,0 3 0 16,0 1 0-16,0 0 1 15,0 2 0-15,0 0-2 16,0 5-3-16,0 5 1 0,4 4 1 16,-1 2 1-16,3 0 2 15,-1 4-2-15,4-6 0 16,-2 2-2-16,6-4-2 16,0-2 1-16,2-5-1 15,2-5-7 1,0 0-13-16,2-4-22 15,1-12-67-15,-3-9-138 0</inkml:trace>
  <inkml:trace contextRef="#ctx0" brushRef="#br0" timeOffset="28907.4">15710 13673 244 0,'-4'-7'56'0,"3"0"-24"0,-1-4 4 15,2 3 2-15,0-2-2 16,0 0-15-16,0-1-3 15,2 3 5-15,3-2-8 16,2 5 0-16,1 2 1 16,-1 3-4-16,1 0-7 0,2 0-3 15,-1 12-2-15,-1 2 0 16,1 4 1-16,-4 0 0 16,-4 3-1-16,-1 1 0 15,0-2 0-15,-4-3 0 16,-5 1 0-16,-1-2 2 15,-2-3-2-15,2-1 1 16,-1-3 0-16,6-2 0 0,-1 0-1 16,4 1 0-16,2-3 4 15,0 2 2-15,4-2 2 16,5 3 0-16,4-3 1 16,3-2 0-16,3 1-2 0,3-4-4 15,-2 0-1-15,3 0-1 16,-3-2-1-1,0-1-9 1,-2-4-13-16,-4 1-19 0,-1 1-33 16,0-4-47-16,-5 0-101 0</inkml:trace>
  <inkml:trace contextRef="#ctx0" brushRef="#br0" timeOffset="29482.91">16103 13654 369 0,'0'-14'28'15,"0"-1"11"-15,0-1 1 0,0 2-12 16,-7-2-13-16,-2 5-6 16,-2 1-3-16,-3-1 0 15,1 2 0-15,-1 5 3 16,-1 3 0-16,2 1-2 15,-1 0-4-15,4 7-1 0,1 7 1 16,2 0 2-16,1 8 0 16,4 1 0-16,2 2-1 15,0 0-2-15,7 0 0 16,3-4-2-16,-1-1 1 16,4-6-1-16,-1-2 0 0,0-6-1 15,0-2 1-15,-4-4-1 16,1 0 3-16,1 0-2 15,-2-7 1-15,1-3-1 16,0-2 1-16,-3-1-1 16,1-1 1-16,-2 2 0 15,-1-5 0 1,-1 3 2-16,-1 2 5 16,-1-1 0-16,-1 2-2 15,0 3 2-15,0-1 0 0,0 2 1 0,0 5 0 16,0 0-4-16,0 2-2 15,0 0-4-15,0 9 3 16,0 5 4-16,0 1 0 16,5 3 1-16,0 1-2 0,4 2-1 15,0-3-3 1,2-1 0-16,-1-3-3 0,7 0-24 16,-1-5-24-16,2 0-42 15,3-8-91-15</inkml:trace>
  <inkml:trace contextRef="#ctx0" brushRef="#br0" timeOffset="30611.6">16678 14241 398 0,'-6'-9'17'0,"1"-2"11"15,-4 1-8-15,2-1 0 16,0 4-4-16,-1 0-13 15,3 3-1-15,-2 2 0 16,2 1 1-16,0 1 0 16,0 0 3-16,2 0 6 15,1 0 1-15,2 0 2 0,0 0-6 16,0 0-3-16,0 0 0 16,0 0-2-16,0 0 2 15,0 0 1-15,0 0-5 0,2 0 0 16,0 0-1-16,-2 0 0 15,1 0 0-15,2 0-1 16,-3 0 1-16,0 0-1 16,0 0 0-16,0 0 1 15,0 0-1-15,0 0 0 0,0 0 0 16,0 0-1-16,0 0 1 16,0 5-1-16,2 0 1 15,1 4 0-15,-1 0 0 16,3 2 0-16,0 0 0 15,4-3 2-15,-1 1 0 0,4-2 1 16,-1-1 1-16,0-2 0 16,1-4 1-16,-1 0-1 15,4 0-2-15,-5 0 1 16,0-10-1-16,-3 1 1 16,-2 1-1-16,-2-2 0 15,-1-2 1-15,-2 3-2 0,0-1-1 16,-2-1 1-16,-8 6-1 15,0-3-1-15,-4 3 0 16,0 2 1-16,-1 1 1 16,2 2-2-16,-2 0 0 15,1 2 1-15,1 4 0 0,2 5 0 16,-1 0-2-16,2 3 2 16,3 4 2-16,2 0 0 15,2 4 2-15,1 2-1 16,2 3 0-16,0 0 2 15,2-2-2-15,5 0 1 16,3 0 0-16,3-5 0 16,1-3 1-16,3-2-1 0,0-5-1 15,3-1 0-15,2-7 0 16,1-2-3-16,0 0 1 16,3-3-1-16,-1-8-12 0,-1-6-16 15,-2 0-22-15,-2-1-39 16,-4-9-20-16,-3 0-89 15</inkml:trace>
  <inkml:trace contextRef="#ctx0" brushRef="#br0" timeOffset="30845.93">16800 13970 157 0,'-6'-2'208'0,"-9"-5"-204"15,9 3 8-15,5 0 4 16,1 4 12-16,0 0-19 16,10 0 3-16,5 0 6 0,2 0-9 15,5 0-6-15,4 0-1 16,1 0-3-16,-3 0-8 16,3-3-26-16,0 0-41 0,-2-7-54 15,-1-2-97-15</inkml:trace>
  <inkml:trace contextRef="#ctx0" brushRef="#br0" timeOffset="31426.97">17159 13784 272 0,'0'-9'101'16,"0"2"-73"-16,0 2 20 16,0 1-8-16,0 4-3 15,-2 0-18-15,-1 6-15 16,1 9 4-16,0 7 6 0,2 5 4 15,0 7-1 1,0 1-5-16,4 6-3 0,3-1-4 16,-1 1-3-16,-1-4 0 15,2-3 0-15,0-6-1 16,-4-4 0-16,1-4-1 0,0-8 1 16,-4-5-1-16,2-2 2 15,-2-3-1-15,0-2 0 16,0 0 3-16,0-7-2 15,0-4-1-15,-2-3 0 16,-2-4-1-16,0-3 1 16,3-1-1-16,-3 1 0 0,4-6 1 15,0 2-1-15,0 2 0 16,0-2 0-16,5 3 0 16,5 5 1-16,1 1 3 15,-1 5-2-15,5 0 1 16,-3 8-2-16,5 1 1 15,-5 2 0-15,3 0-3 0,-3 7 2 16,0 6-2-16,-2 3 2 16,-2 0-2-16,-2-2 1 15,-3 2 0-15,-3 0-1 16,0-4 1-16,0-1 0 0,-3-2 1 16,-6-2-1-16,-4 0 0 15,-3-3 1-15,0 0-2 16,-2-2-4-16,0-2-11 15,2 0-7-15,1 0-6 16,7 0-16-16,2-2-18 16,6-4-2-16,0-3-16 0,9-1-53 15,9-7-74-15</inkml:trace>
  <inkml:trace contextRef="#ctx0" brushRef="#br0" timeOffset="31884.65">17442 13861 307 0,'10'-9'41'0,"-5"0"-7"16,2 4 10-16,-2-1 3 0,3 6-9 16,1 0-16-16,0 0-9 15,4 6 0-15,1 6-3 16,1 4-2-16,0 0-4 16,-4 2-2-16,0 0-1 15,-4 1 0-15,-5-3-1 0,-2-1 1 16,0-1-1-16,0-3 0 15,-2-4 0-15,-3-2 1 16,2-3 0-16,-1-2-1 16,4 0 1-16,0-2 0 15,0-8 1-15,4-3 0 16,2-3-2-16,5-2 0 0,0-1 0 16,0-1 0-1,-3-1 1-15,2 1-1 16,-3 4 2-16,-3 4 4 15,-1 1 2-15,-3 4-1 0,0 1 0 0,0 6-2 16,0 0-2-16,-2 2-2 16,-1 12 0-16,1 1 1 15,0 4 5-15,1 3 3 0,1 1 0 16,0 2-4-16,5-4-4 16,5 1-1-16,7-3-1 15,0-4-13-15,5-1-18 16,2-7-20-16,3-2-42 15,-3-5-61-15</inkml:trace>
  <inkml:trace contextRef="#ctx0" brushRef="#br0" timeOffset="32431.3">18309 14163 471 0,'0'-6'6'16,"0"-3"0"-16,-6 0 6 0,-1 2 9 15,-5 2 2-15,-2-3-16 16,-1 7-3-16,-2 1 8 15,0 0-1-15,-2 1 4 16,4 9 1-16,2 0-1 16,-1 4-1-16,2 2-1 0,5 4-3 15,4 5-1-15,1 2-2 16,2 5 5-16,0 4-1 16,5-4-4-16,2 0-4 15,5-2-2-15,-4-3 0 16,-1-4-1-16,1-1 0 15,-4-4-2-15,-1-3-7 0,-1-4-7 16,-2-2-6-16,0-4-16 16,0-1-21-16,-5-4-24 15,-3 0-36-15,-1-5-87 16</inkml:trace>
  <inkml:trace contextRef="#ctx0" brushRef="#br0" timeOffset="32618.66">18048 14328 396 0,'0'-3'18'0,"7"-3"-3"15,6 3-3-15,4 0 13 16,5 1-6-16,7 2-14 16,2 0-4-16,-1 0-12 15,2 0-30-15,1 0-22 16,-3 0-78-16</inkml:trace>
  <inkml:trace contextRef="#ctx0" brushRef="#br0" timeOffset="32884.58">18572 14179 392 0,'4'-4'7'0,"-1"-12"7"16,-3 12 33-16,0 4 1 15,-3 0-25-15,-6 0-14 16,-1 8 12-16,-4 6 0 0,6 4-3 16,1 5-5-1,-1 2 1-15,4 1-2 16,3 5 2-16,1-1-7 0,0-2-6 16,0 0 0-16,8-4 0 15,-1-4-13-15,3 0-16 16,0-6-18-16,4-2-21 15,-2-5-20-15,1-3-38 0,1-4-77 16</inkml:trace>
  <inkml:trace contextRef="#ctx0" brushRef="#br0" timeOffset="33400">18706 14301 317 0,'3'-14'29'16,"1"0"18"-16,-1 2-9 15,2 1 1-15,2 2-6 16,0 4-10-16,5-1-6 0,2 6 2 16,2 0-5-16,0 0-6 15,-1 9-3-15,0 5-4 16,0 4-1-16,-6 0 0 16,-4 4 0-16,-1-3 2 15,-4 1-4-15,0-4 0 16,-5-2-1-16,-2-3 2 0,1-6 1 15,1 0 0-15,3-3 1 16,1-2 0-16,1 0 1 16,0-2 2-16,3-6-4 15,6-3 2-15,1-3-2 0,3-4 0 16,0 0 0-16,0 0 0 16,-1-3 0-16,-3 1 0 15,2 0 0-15,-4 3 0 16,-4 2 0-16,1 3 0 15,-2 3 1-15,-2 5 2 0,0 3 1 16,0 1-1-16,0 1-2 16,-2 10 1-16,-3 3 3 15,3 4 0-15,-2 2 0 16,4 3 1-16,0-2-1 16,0-1-3-16,0 0-1 15,7-5 0-15,4-2-3 0,0-2-10 16,3-4-13-16,1-3-24 15,1-3-24-15,0-1-38 16,2 0-80-16</inkml:trace>
  <inkml:trace contextRef="#ctx0" brushRef="#br0" timeOffset="33649.95">19111 14155 363 0,'0'-14'33'15,"4"0"14"-15,1 5 2 0,0 4 6 16,2 5-12-16,3 0-21 16,0 5-11-16,1 13-2 15,2-1 5-15,-1 9-4 16,0-2-1-16,-4 5 1 16,-1-2-4-16,-3 0-2 0,1 1-1 15,-3-1-2-15,-2-2-1 16,0-2-5-16,-7-2-16 15,-5-5-14-15,-2 1-23 16,0-9-48-16,0-6-122 16</inkml:trace>
  <inkml:trace contextRef="#ctx0" brushRef="#br0" timeOffset="34571.61">19758 14313 86 0,'2'0'1'0,"-1"0"11"16,1 0 29-16,0 0 22 16,-2-4-5-16,2-2 1 15,-2-3-11-15,0 2-7 16,0-2-2-16,0-1-17 0,-7-1 0 16,-3 0-6-1,0 1-6-15,-4-1-2 0,-1 0-3 16,1 4 0-16,-3 1-1 15,0 3 3-15,2 3-2 16,1 0 2-16,1 0-3 0,1 9 0 16,3 2 1-16,1 5 1 15,3-2-1-15,3 6-1 16,2-2 3-16,0 3-4 16,2-2 3-16,5-2-3 15,6-2-1-15,-1 0-1 16,3-6 0-16,-3-2 0 0,3-5 1 15,-3 0 0-15,0-2 0 16,2 0 1-16,-4-10-1 16,-1 0-1-16,-1 0-1 15,-1-7 4-15,-4-1 0 16,-1 1-2-16,-2-7 0 16,0 1 0-16,0 0-2 0,0 0 1 15,-2-4-1-15,-3 4 1 16,0-4 1-16,-3 2 1 15,1 2 0-15,0 5 2 16,0-2 0-16,2 10 2 0,-3 2-1 16,6 3-1-16,0 3-3 15,-1 2 0-15,3 4-2 16,0 10-1-16,0 4 1 16,0 5 3-16,7 2 1 15,4 4 1-15,0 3-1 16,1-4-2-16,1 3-2 0,-1-2 0 15,-1-3-1-15,0-1-1 16,-2-2-9-16,-1-7-3 16,-2 0-8-16,0-5-12 15,-1-4-28-15,0-3-36 16,2-4-52-16,3 0-152 0</inkml:trace>
  <inkml:trace contextRef="#ctx0" brushRef="#br0" timeOffset="35051.58">19909 14225 97 0,'3'-18'315'16,"4"2"-279"-16,2 2-11 15,1 3 10-15,2 2-4 16,0 4-12-16,-1 5-11 16,2 0-1-16,-1 3-3 15,-1 11-3-15,-2 1 0 0,0 4 0 16,-3 3 0-16,-3-1-2 15,-3-1 3-15,0 0-2 16,0-5-1-16,0 0 0 16,-3-6 1-16,-2-2 0 15,4-3 0-15,1-3 0 16,0-1-1-16,0 0 1 16,6-3 0-16,4-6 1 0,2-2-1 15,0-2 0-15,2-2-1 16,-3-2 2-16,-1-1-1 15,-1 1 0-15,0-3 0 0,-3 2 0 16,-2 2 1-16,-3 2-1 16,-1 1 4-16,0 6 3 15,0 2 1-15,0 3 0 16,0 2-5-16,-3 2-2 16,1 9 3-16,-1 5 3 0,0 2 0 15,3 3-1-15,0 2-2 16,0-2 0-16,0 1-3 15,8-2 0 1,2 0-2-16,4-7-15 16,1 2-13-16,5-6-22 0,1-6-26 15,4-3-44-15,4 0-154 16</inkml:trace>
  <inkml:trace contextRef="#ctx0" brushRef="#br0" timeOffset="35364.05">20747 14261 187 0,'2'2'199'0,"1"-2"-170"15,4 0 13-15,7 0 0 16,1-2-1-16,9 0-10 15,6 0-14-15,3 0-4 16,2 0-1-16,3 2-3 0,-6-2-6 16,-5 2-1-16,-5-1-5 15,-4-1-2-15,-9 2-14 16,-5-2-13-16,-4-1-5 16,0-1-26-16,-11-1-17 15,0 0-4-15,-3-3 3 0,1 0 8 16,-1 0 16-16,3-1-36 15</inkml:trace>
  <inkml:trace contextRef="#ctx0" brushRef="#br0" timeOffset="35564.47">20970 14182 41 0,'-6'-5'81'0,"5"-3"-14"16,-3 3-3-16,4-2-7 0,0 3-3 15,-2 1-13-15,1 1-3 16,-2 2-7-16,0 0-8 16,-3 2 0-16,1 9-1 15,0 3 0-15,0 2-2 16,-2 7-4-16,4 0-3 15,1 1-2-15,-1 1-6 16,3-2-2-16,-2 0-3 0,2-4 0 16,0-1-9-16,0-4-13 15,4-1-21-15,5-6-25 16,5-7-31-16,4 0-116 16</inkml:trace>
  <inkml:trace contextRef="#ctx0" brushRef="#br0" timeOffset="35783.19">21451 14248 224 0,'7'0'147'0,"-3"0"-124"16,1 0 10-16,-2 0 2 15,1 0-8-15,0 0-14 16,0 0-11-16,1 0-9 0,0 0-25 16,6 0-37-16,-2 0-67 15</inkml:trace>
  <inkml:trace contextRef="#ctx0" brushRef="#br0" timeOffset="35955.01">21736 14248 373 0,'11'2'7'16,"-1"-2"23"-16,0 0 4 15,0 0-13-15,2 0-12 0,2-2-10 16,-2-2-33 0,6 1-54-16,6-1-151 0</inkml:trace>
  <inkml:trace contextRef="#ctx0" brushRef="#br0" timeOffset="36079.97">22151 14273 379 0,'8'0'102'15,"-3"0"-71"-15,-2 0-1 16,1-5-3-16,-2-2-6 16,-2-6-22-16,1-6-121 0</inkml:trace>
  <inkml:trace contextRef="#ctx0" brushRef="#br0" timeOffset="50643.65">18244 15289 166 0,'-2'-8'16'0,"2"-3"19"15,-2-1-6-15,2 1 9 16,0-2 4-16,-2 2-5 15,2 1-14-15,0 1-5 0,0 2 2 16,0-1-1-16,0 7-4 16,-2-3-3-16,2 4 0 31,0-1-1-31,0 1-1 16,0 0-1-16,0 0-3 0,0 3-1 15,0 4 8-15,0 6 0 16,6-1 0-16,0 6-2 15,1 0-3-15,1 3 1 16,-1 4 2-16,3 0-3 0,-5 2-5 16,2 2 1-16,-2-1 0 15,1 1 0-15,-5 1-3 16,-1-3 2-16,3 3-2 16,-3-3 1-16,2 0 1 15,0-2 1-15,-1-4-2 16,1-1 1-16,2-3-2 15,-3-2 0-15,1-6 0 0,0-2-1 16,1 0 0-16,-1-2 1 16,0-3 0-16,-1 0-1 15,-1-2 1-15,2 2 0 16,-2-2 0-16,0 0-2 0,2 1-3 16,1 1-5-16,-3-2-1 15,0 0-6-15,0 2-8 16,0-2-5-16,0 0-8 15,0 0-8-15,0-2-19 16,0-7-49-16,3-9-109 0</inkml:trace>
  <inkml:trace contextRef="#ctx0" brushRef="#br0" timeOffset="51119.63">18567 15163 314 0,'0'-7'-10'15,"0"-2"18"-15,-2 0-1 0,2 4 19 16,0-1 9-16,0 5 1 16,-1-1-8-16,1 0-5 15,-2 2-1-15,2 0-6 16,-2 2-7-16,0 8 3 15,1 3 0-15,1 1 3 16,0 6 1-16,0 0-4 0,0 0 1 16,0 6-3-16,0-2-1 0,0 4-4 15,0 2 1-15,3 4-2 16,2 0 0-16,-1 0 2 16,1 3 0-16,0-1-4 15,1-1 0-15,0-1 1 0,-1-2-1 16,-2-3 1-16,1-2-1 15,-2-6 0-15,3-4 0 16,-4-2 2-16,-1-4-4 16,3-2 1-16,-1-4 1 15,-2 0-2-15,0-3 0 0,0 1 0 16,2-3-8-16,-2 0-6 16,0 0-10-16,0 0-13 15,1 0-34-15,-1 0-36 16,0 0-70-16</inkml:trace>
  <inkml:trace contextRef="#ctx0" brushRef="#br0" timeOffset="51857.77">18126 15739 257 0,'-7'0'25'0,"2"0"-9"15,3 0 6-15,1-2 22 16,-1 1 1-16,2-1-4 0,0 0-10 15,0 1-4 1,0-1-7-16,0 2-6 0,2 0-6 16,1 0-1-16,7 2-3 15,-1 4 2-15,1 1 2 16,1 4 2-16,2 2-1 16,0-1-4-16,1 1 2 0,0 3 1 15,0-3-1-15,4 1-1 16,-2 0-3-16,0 2 1 15,1 0-2-15,-2 2 0 16,0-4 0-16,-1 2-1 16,-1 0 1-16,-1-1-1 0,3-1 0 15,-4-2-1-15,-1 1 1 16,2-2 0-16,-4 0-1 16,3-3 1-16,-2 1 0 15,2-2 0-15,-2-1 0 16,-1 0-1-16,-2-2 1 15,0 0-1-15,-1-1 0 16,-2 1 1-16,1-4 0 0,-1 0-1 0,2 0 1 16,-2 0 2-16,1 0-1 15,-1 0 2 1,1 0 0-16,1-1 1 0,2-5 0 16,-1-4 0-16,1 0 0 15,3-3-2-15,2-1 0 16,2-5 1-16,2 0 0 0,4-3 2 15,0-3 0-15,7 0-3 16,-2-4 0-16,1 3 1 16,-2 1 4-16,-1 3 0 15,-3 1-5-15,-2 1-2 16,-5 6 1-16,-4 1-2 0,-2 3 1 16,-6 0-4-16,-1 3-21 15,-1-1-39-15,-12-7-106 16</inkml:trace>
  <inkml:trace contextRef="#ctx0" brushRef="#br0" timeOffset="55619.88">20810 15876 257 0,'-5'-4'18'0,"1"-4"10"15,2-1 14-15,-2 2-1 16,4 0-3-16,-2 0-11 16,2-1-5-16,0 1 0 15,2 0-3-15,4 2-3 16,3 2-6-16,-2-3-3 0,2 4 1 16,0 2-1-16,-2 0-1 15,2 0-1-15,-2 6-2 16,1 3-1-16,-3 2 1 15,0-1-1-15,1 4 2 0,-3 1 3 16,0 2-3-16,2 1 3 16,-2 0-2-16,-1-2 0 0,3 2 1 15,-3-4 0-15,5 0-2 16,-2-1-1-16,3-4-1 16,3-1-1-16,1-2 0 15,-1 0 0-15,0-5 0 16,1-1 0-16,1 0-1 15,-1 0 2-15,0-7-2 0,-2 0 1 16,0-2 0-16,0-1-1 16,-1-4 1-16,-2-3 0 15,0 1-1-15,-4-1 2 16,3-1-2-16,-4-2 2 16,0 4-2-16,0 2 0 0,-2 3 1 15,0 0 0-15,0 5 2 16,0 2 1-16,0 1-2 15,0 3-1-15,0 0-2 16,0 0 0-16,0 0 1 16,0 4 0-16,0 7 1 0,0-2 0 15,0 3 0-15,0 5 1 16,1 2 3-16,-1 2 3 16,0 3 1-16,0 1 1 15,2 1-1-15,0 3-2 16,0-1-2-16,-1 1-1 15,3-2-1-15,-3-1-2 0,-1 0 1 16,0-2-2-16,0 0 1 16,0-2 0-16,2-6 0 15,-2 1-1-15,-2-3 1 16,-1-2-1-16,0-1 1 0,-3-6 0 16,1 0 0-16,0-1 1 15,-3-4 1-15,-1 0 0 16,1 0 0-16,0-4 0 15,-3-3-1-15,4-5-1 16,2-2 0-16,2-4-1 0,-2 0 1 16,5-3-1-16,0-3 0 15,0 1-1-15,8 2-5 16,4 0-4-16,3 0-2 16,2 2-3-16,4 2-12 15,-1 1-19-15,4 3-16 16,1 1-22-16,-1 3-31 0,1-2-105 15</inkml:trace>
  <inkml:trace contextRef="#ctx0" brushRef="#br0" timeOffset="55885.45">21504 15941 330 0,'2'3'30'0,"1"-1"-1"0,-1-2 8 16,-1 2 4-16,5-2-4 15,-1 2-7-15,3-2-11 16,2 0 2-16,6 0-7 16,2 0-6-16,1 0-5 15,3 0-3-15,-2 0-2 16,-1 0-19-16,-2 0-26 0,-7 0-18 15,2 0-35-15,-10 0-66 16</inkml:trace>
  <inkml:trace contextRef="#ctx0" brushRef="#br0" timeOffset="56088.55">21553 16050 295 0,'-3'5'14'16,"-1"-2"23"-16,4-1 11 15,0 0 24-15,7 0-17 0,5-2-15 16,5 0-17-16,-1 0 0 16,4 0-6-16,0 0-4 15,-3-2-6-15,2-2-6 16,-4 2-10-16,0 1-29 16,-4-4-48-16,2-1-100 15</inkml:trace>
  <inkml:trace contextRef="#ctx0" brushRef="#br0" timeOffset="57182.52">22222 15893 114 0,'0'0'5'0,"0"0"-4"15,0 0 2-15,0 0 6 16,0 0 10-16,0 0 8 16,-4 0 12-16,1 0 8 15,0 0 3-15,-1-2-8 0,3-2-11 16,-1 1 6-16,0-3-1 15,0 0-5-15,1-2-1 16,1 1-4-16,0-2-1 0,0 0-3 16,0 0-9-16,5 2-1 15,4 0-4-15,0 3-4 16,3 1 0-16,3 3-2 16,1 0-1-16,1 2 0 15,-3 6-1-15,0 7 1 16,0 1-1-16,-3 3 0 0,-2 3 1 15,-3-1-1-15,-5 1 0 16,-1-1 0-16,0-1 0 16,-3-2 0-16,-4-5 0 15,-4 3 0-15,4-5 2 16,-2-1-2-16,1-3 1 16,1-5-1-16,2-2 1 0,3 0-1 15,-1 0 1-15,3 0-1 16,0-6 2-16,0-6-1 15,5 1-2-15,2-4 0 16,6 3 0-16,-3-6-4 0,3-1 0 16,0-3-2-16,-3 3 1 15,2-3 0-15,-6-1 2 16,1 4 2-16,-3 1 1 16,-2 4 1-16,-1-1 0 15,-1 4 0-15,0 4 0 0,0 4 1 16,0-1 0-16,0 4 1 15,0 0 0-15,-1 0-2 16,-5 4-1-16,5 4 2 16,-3 5 1-16,1 2 2 15,1 0 1-15,2 3-2 16,0 2 1-16,0-1 0 0,0 1 1 16,0-4-3-16,7 4-1 15,2-6 1-15,-1 0-2 16,5-1 1-16,0-4-1 15,2-1 0-15,2 0-9 0,0-2-10 16,3-5-17-16,-3-1-38 16,5 0-17-16,-3-5-46 15</inkml:trace>
  <inkml:trace contextRef="#ctx0" brushRef="#br0" timeOffset="57432.43">22699 15894 307 0,'0'0'34'16,"0"0"3"-16,0 0-1 0,0 0 7 16,0 0 0-16,7 0-12 15,6 0-4-15,-1 0-2 16,8 0-4-16,-1 0-5 15,1 0-5-15,2 0-5 0,4 0-4 16,-9-1-1-16,1 1-12 16,-2 0-20-16,-3 0-24 15,-1 0-37-15,0-2-81 16</inkml:trace>
  <inkml:trace contextRef="#ctx0" brushRef="#br0" timeOffset="58390.75">23259 15825 275 0,'3'0'37'0,"0"-2"-3"0,-1-3 9 15,-2-4 13-15,0 0-14 16,0 0-16-16,0 0-14 15,-2-1 0-15,-4 2-1 16,2 1 0-16,-3 0-3 16,0 1-2-16,2 3 0 0,-6 1-1 15,2 2-1 1,-1 0 0-16,-3 0-2 0,0 0 1 16,0 2 2-16,1 3 2 15,2 3 0-15,-2-1 0 16,2 0-1-1,3 4-1-15,2 1 0 0,-2 1 1 0,4-1 0 16,3 2 0-16,0 2 0 16,0-1-2-16,0-1 0 0,0 0-1 15,5 1 0-15,1-3-1 16,3-2 0-16,-2 0 0 16,2-2 0-16,2-1-1 0,-2-3 0 15,1-3 0-15,3 2 0 16,-2-3 0-16,4 0 0 15,-3 0 1-15,0-8-2 16,3 1 0-16,-5 0 0 16,0-4 0-16,-1 1 1 15,-1-1-1-15,-4 0 1 0,1-3-1 16,0 2 0-16,-2-1 1 16,-1-1-1-16,-1 2 0 15,1-1 0-15,-2 2 1 16,0 2-1-16,2 2 0 15,-2 4 0-15,2-1 0 16,-2 2 0-16,0 1 0 0,0 1 0 16,0 0 0-16,0 0 0 15,0 0-1-15,0 0 1 16,0 0 0-16,0 0 0 16,0 3 1-16,0 2 1 0,0 1 0 15,0 1 1-15,0 5 2 16,0-1 0-16,0 2 1 15,0-1 0-15,0 1-1 16,5 1 0-16,0-2 0 16,3 1-2-16,1-2 0 0,1 0-1 15,5-5 1-15,-1 0 1 16,4-4 0-16,0-1-1 16,0-1 1-16,-1 0-3 15,0 0-1-15,-3-1 0 16,-3-5-1-16,-4 1-9 0,-7-1-21 15,0-1-44 1,-10-5-95-16</inkml:trace>
  <inkml:trace contextRef="#ctx0" brushRef="#br1" timeOffset="66596.25">16665 16547 178 0,'4'-3'31'16,"2"-4"-17"-16,1-1 3 0,-4 4 3 16,1-1 9-16,-1 0 0 15,-1 2-9-15,-2-2-7 16,0 2-1 0,0 0 3-16,2 1 3 15,-2-2-1-15,0 1 6 0,0-1 3 16,0 3-6-16,0-3 1 15,0 2-4-15,-2 0 0 16,-2 0-1-16,1 0-2 16,1 1-2-16,-1 1-3 0,-1 0 0 15,1 0-3-15,-3 0-3 16,2 0 1-16,-1 3 0 16,0 1 0-16,-2 3 1 15,2 2 1-15,-3 0 1 16,2 2 1-16,1-3 2 0,2 4 3 15,-1 0-6-15,1-2-1 16,1 5 1-16,-2-3 1 16,4 3-2-16,0-1-2 15,0 2 1-15,0 2 0 16,0-2 0-16,0 2-1 16,1-2 1-16,4 2-1 0,0-2-1 15,0 0 3 1,-1 2-4-16,1 1-1 0,0-3 0 15,0 4 1-15,-2-1-1 16,2-1-1-16,-1 0 0 16,1-2 1-16,0 2 0 0,-3 0-1 15,3-2 0-15,0-2 2 16,-2 2-3-16,2-3 2 16,-3 1-1-16,1 1 1 15,-1-5 0-15,0 3 0 16,0-1 0-16,-2-1 1 15,1 3-1-15,1-3 2 0,0 1-1 16,-2 3 1-16,0-3-1 16,0 1-1-16,2-1 0 15,-2 1 0-15,0-1 0 16,0-3-1-16,0 0 2 16,0 0-1-16,0-1 1 0,0 0-1 15,0-3 0-15,-2 0 0 16,-3 1 1-16,-1 1 0 15,1-2-2-15,-2-1 0 16,1 3 2-16,-1-4-1 0,-2 1-1 16,3 0 1-16,-4-4-1 15,3 0 2-15,2 0-2 16,-2 0 0-16,3-3 0 16,1-5-13-16,1-4-38 15,-2-15-79-15,4-11-301 16</inkml:trace>
  <inkml:trace contextRef="#ctx0" brushRef="#br1" timeOffset="72296.5">16955 17282 185 0,'2'0'53'0,"-1"0"-16"0,1 0-3 16,-2 0-2-16,0 0 0 15,0 0-2-15,0 0-6 16,0 0-1-16,0 0 0 16,0 0-4-16,0-2-6 15,0 1-3-15,-2-1 1 0,-1 2 0 16,-5-2 0-16,4 0-3 15,-3 2-2-15,2 0-2 16,-2 0-1-16,-2 0 1 16,2 0 0-16,0 0-1 15,0 0 0-15,2 2 0 0,-2 3 1 16,2 1 2-16,0 0-1 16,0 2 0-16,0 0 0 15,0 1-1-15,0 1 0 16,3 3 1-16,-1-1-1 15,1-2 0-15,2 3 0 16,0-1-1-16,0-1-1 0,0 0 2 16,0-1-1-16,0 1 0 15,0-1 0-15,0-2-1 16,2 2 2-16,3-4-2 16,0 3 1-16,1-2-1 15,1 3 1-15,0-6-1 0,0 1 0 16,1-1 0-16,1 1 1 15,-2-4 1-15,1 1 0 16,2-2-1-16,-1 0 0 16,1 0-1-16,2 0 0 15,-2-3 1-15,-1-4 1 16,2 2 0-16,-2-1 0 0,-2-4 0 16,0 0-1-16,1 2 1 15,-5 1 0-15,2-2 1 16,-1 3-2-16,-2-4 2 15,-1 3-1-15,-1-2 1 0,0 0-2 16,0 2-1 0,-3-4 0-16,-1 3-1 0,-1-2-1 15,0 2 0-15,-3 1 2 16,3-3-2-16,-2 3 0 16,0 2 0-16,-3 0 0 15,1 0-2-15,-1 0 2 0,1 0 0 16,-4 4-1-16,3 1 0 15,-3 0-2-15,0 0-4 16,0 3-9-16,-8 5-14 16,-2-5-33-16,-2-3-86 0</inkml:trace>
  <inkml:trace contextRef="#ctx0" brushRef="#br1" timeOffset="74627.19">16879 16100 166 0,'5'-4'41'0,"1"-1"-11"16,0 1 1-16,-3 0 12 0,2-1-5 15,-3 2-8-15,0 0 2 16,-2 0-5-16,0 0-8 16,0-1-5-16,0 0-3 15,0 2-3-15,0-2 2 0,-4 2 2 16,-1-4-1-16,2 1 0 16,-3 0 1-16,2 1-2 15,-3 0-2-15,2 0 1 16,1 0-1-16,-3 0-2 15,4 1 1-15,-3 0-5 0,2 3-1 16,-1 0 0-16,1 0-1 16,-1 0 0-16,2 0 0 15,-5 0 0-15,3 8 0 16,-2-2 0-16,1 0 1 16,-1 3-1-16,1 0 3 0,-1 1-2 15,2 0 2-15,0 0-2 16,0-2 0-16,1 4 0 15,0-2 0-15,2 2 1 16,0 0-2-16,2-2-1 16,0 2 2-16,0-1-1 0,0 1 1 15,0 0-2-15,0-3 2 16,0 1-1-16,0-1 1 16,4-2 0-16,2-3-1 0,-1 1 1 15,2-3 1-15,0-1-2 16,3-1 3-16,-2 0-1 15,1 0 0-15,0 0 0 16,0 0-2-16,0-3 0 16,-2 0 1-16,0-2 0 15,-1-1-1-15,-1-1 1 16,1-1-1-16,-3 2 2 0,1-2-2 0,-3-2 1 16,3-1 0-16,-4 2-1 15,3-1 1-15,-3-1 0 16,0 0-1-16,0 1 1 15,0-1-1-15,0 2 0 16,0 0 1-16,0 3-1 0,0 1 1 16,0 2 0-16,0 2-1 15,1-2 0 1,-1 3 0-16,0 0 0 16,0 0 0-16,0 0 0 15,0 0 0-15,0 0-1 16,0 0 1-16,0 0-1 15,0 0 1-15,0 0 0 0,0 6 0 16,2 2 0-16,-2 3 0 16,4 3 0-16,-1 3 1 15,2 2 1-15,4-1 2 16,-1 3-2-16,2-3-1 16,-1-2 1-16,6-2-2 0,-3-1 1 15,5-5 0-15,5-2-2 16,2-6-14-16,8 0-36 15,7-21-87-15</inkml:trace>
  <inkml:trace contextRef="#ctx0" brushRef="#br1" timeOffset="79671.78">17595 16873 148 0,'3'0'53'0,"0"-1"-34"0,-3-4 14 15,0 3 7-15,0-2 2 16,0 2-11-16,0 2-7 15,0-2 2-15,0 2-5 16,0 0-7-16,0 0-7 16,2 0-2-16,-2 4 8 0,4 2 1 15,-1-1-1-15,2-2-4 16,2 1 0-16,1-4 4 16,1 0 0-16,1 0 5 15,3 0-5-15,-2 0-5 0,-1-6-5 16,2 1 2-16,-4-2-4 15,1 0 0-15,-2 0 0 0,-1-2 0 16,-4-2 0-16,0 4 1 16,-2-2 3-16,0 0-1 15,0 0 0-15,-2 2-3 0,-6-2 0 16,5 2 0-16,-3 0 0 16,1 0 1-16,-2 2-3 15,0 1 1-15,-1 2 0 16,1 2-1-16,-1 0 1 15,-4 0 0-15,3 0 1 0,-1 2-2 16,-3 3 2-16,4 2 0 16,1 1 0-16,-4-1 0 15,5 2 1-15,0-1 1 16,2 3 0-16,2 2 1 0,-1-1 1 16,2 2 1-16,2 2-1 15,2 0 0-15,-2-1 0 16,0 3 1-16,5-4-2 15,2 1 1-15,0-2 1 0,3-2 1 16,-1 0-1-16,-1-2-1 16,-1-2 0-16,6 0 1 15,-2-2 0-15,2-3-2 16,-1 0-1-16,2-2 0 16,3 0-3-16,-2 0 1 0,5-4-1 15,0-1-1-15,0-2-5 16,3 0-10-16,-1-2-11 15,-3 0-19-15,-1-2-17 16,-1-1-31-16,-5-4-40 16,-5-2-166-16</inkml:trace>
  <inkml:trace contextRef="#ctx0" brushRef="#br1" timeOffset="80209.98">17702 16544 319 0,'-4'0'21'0,"1"0"-7"16,1 0 3-16,2 0 6 16,0 0 10-16,0 0-12 0,0 0-2 15,0 0-2-15,7 0 3 16,3 0 5-16,5 0-4 15,-1 0-5-15,4 0-9 16,2 0-4-16,0 0-2 16,2 0-2-16,-3-2-9 15,1 2-14-15,2-2-11 0,0 0-4 16,-2 1-18-16,2-3-27 16,-3-2-62-16</inkml:trace>
  <inkml:trace contextRef="#ctx0" brushRef="#br1" timeOffset="81011.58">18134 16387 215 0,'0'-4'35'0,"0"-5"7"16,0 4 1-16,0-1-3 16,0 3-2-16,-3-1-8 0,1 4-6 15,0 0-4-15,1 0-6 16,-1 0-3-16,2 11 3 16,0 0 4-16,0 1-1 15,0 4-5-15,0 3-2 16,2 0 1-16,-1 0-4 15,5 1-2-15,-5 1 0 0,3 0-1 16,-2-2-1-16,-1 0 0 16,1-3-2-16,0 0 0 15,-2 0 0-15,1-3 0 16,-1 1 1-16,0-5-2 0,0-2 0 16,0 0 0-16,0-3 1 15,0 1-1-15,0-1 1 0,0-4-1 16,0 0 1-16,0 0 1 15,0 0 1-15,0 0 0 16,0 0-2-16,0-5 0 16,0-3-1-16,-1-1 1 15,-3 1-1-15,3-3 3 16,-1-2-3-16,0 0 0 0,2 0 0 16,-2 0 1-16,2 1-1 15,0-3 0-15,0 3 0 16,0-1 0-16,0 1 0 15,2-1-1-15,2 3 2 0,1-1-1 16,0 2-1-16,1 0 2 16,-1 2-1-16,1 3 0 15,1-1-1-15,-1 1 0 16,2 1 1-16,-1 3-2 16,0 0 2-16,5 0-1 15,-2 3 1-15,1 4 0 0,2 3 0 16,-3-2 1-16,1 1-1 15,-2 0 0-15,-2-2 0 16,-2 0 2-16,-1 1-2 16,-4-3 1-16,0 2-1 15,0-2 3-15,-7 1-2 16,-3 1 0-16,-5 0 0 0,1 0-1 16,-5-2 1-16,1 1-2 15,2-1-10-15,4-1-10 16,1-1-16-16,4-3-26 15,5 0-42-15,2-5-128 0</inkml:trace>
  <inkml:trace contextRef="#ctx0" brushRef="#br1" timeOffset="81873.97">18553 16319 270 0,'2'0'25'0,"-2"0"-2"16,0 0 3-16,0 0 6 15,0 0-4-15,0 0-18 16,-6 0-1-16,-1 0 6 0,1 3 5 15,0 5 0-15,-1 2-2 16,-3 1-1-16,1 1 0 16,-1 3-2-16,2 1-1 15,-3-2-4-15,4 3-1 16,1 0 2-16,-1-3-1 16,4 4-2-16,-1-2-1 0,3 0 1 15,1 2-1-15,0-4-1 16,1 2 2-16,6-3-1 15,5 1-2-15,-2-3 0 16,1-2-1-16,2 1 1 16,-3-2-3-16,2-3 0 15,-4-2-1-15,-1 1-1 0,0-2 1 16,1 0-1-16,-3-1-1 16,1-1-10-16,-1 0-11 15,2 0-14-15,1 0-27 16,-3 0-30-16,2-5-92 0</inkml:trace>
  <inkml:trace contextRef="#ctx0" brushRef="#br1" timeOffset="84767.36">18713 16355 281 0,'0'0'11'16,"0"-3"15"-16,0-2 0 0,0 2 6 15,0 1 4-15,0 0-10 16,0 2-8-16,0 0-1 15,0 0 0-15,0 0-3 16,0 0-4-16,0 7 6 16,0 2 2-16,0 4-3 15,1-1-4-15,-1-1 0 0,2 2 1 16,2-1-3-16,-1-2-2 16,1 1-1-16,3-2-1 15,1-2 1-15,-2 1-4 16,3-1 1-16,3-4-1 0,-2 0 0 15,0-3 3-15,5 0-2 0,-2 0-1 16,0 0-1-16,-1 0-1 31,-3-5 1-31,0 0 0 16,0-2 0-16,-4 1-1 0,0-1 1 16,-1 0 0-1,-2-1 0-15,-2-2 1 16,0-2 0-16,0 1-2 0,0 1 2 15,0 1-1-15,0 0 1 16,0 2 0-16,0 1 1 16,0 5 0-16,0-2-2 0,0 3 0 15,0 0-1-15,0 0-1 16,0 3-1-16,0 5 2 16,0 3 0-16,0 2 1 15,1-1-1-15,1 4 0 16,-2 0 1-16,4 0 2 0,-2 0-1 15,0 2-1-15,0 0 1 16,1-2 0-16,1 2-2 16,-4-4 1-16,1 2-1 15,1-2 0-15,-2-1 1 16,0-1-1-16,0-1 1 0,0-2-1 16,0-2 1-1,-2 0-1-15,-1-3 1 0,-2 0 0 16,-2-3 0-16,1 1 1 15,-1-2-1-15,1 0 0 16,1 0 0-16,0-5 1 16,0-2-1-16,0-4 0 0,5-2-1 15,-1 3 1-15,1-5-1 16,0 3 0-16,0-3-2 16,1 5-4-16,7-1-3 15,1 2-2-15,1 2-10 16,2 0-15-16,2 2-17 0,-2 1-21 15,3 0-21-15,-1 1-46 16,4-2-65-16</inkml:trace>
  <inkml:trace contextRef="#ctx0" brushRef="#br1" timeOffset="85048.57">19064 16454 288 0,'0'0'35'0,"0"0"0"16,0 0 3-16,0-2 11 0,2-1-9 15,1 1-15-15,4-1-4 16,-2 1-2-16,2 0-3 16,2 2-7-16,2 0-4 15,3 0-4-15,3 0 2 16,-2 0-2-16,2 0-1 0,0 0 1 15,-2 0-3-15,-3 0-10 16,-1 0-10-16,0 0-16 16,-6 0-5-16,-1 0-20 15,-3-2-46-15,-1 1-76 0</inkml:trace>
  <inkml:trace contextRef="#ctx0" brushRef="#br1" timeOffset="85390.82">19171 16365 282 0,'-2'-2'20'15,"2"-1"14"-15,0 1 0 16,0 2 2-16,-4 0-2 16,2 0-12-16,-2 0-5 15,3 4 3-15,-3 6 2 0,1 1-1 16,3 3-4-16,0 1-1 15,0 0-2-15,0 0-4 16,0 1-3-16,0-2-3 16,0 1 0-16,0-3-3 15,1-1 0-15,1-1 0 16,2-3 0-16,-3-1-1 0,1-1 0 16,0-1-1-16,-2-1-6 15,2-1-19-15,-2 0-25 16,4-2-14-16,-2 0-25 15,1 0-39-15,2 0-81 16</inkml:trace>
  <inkml:trace contextRef="#ctx0" brushRef="#br1" timeOffset="86212.69">19490 16430 288 0,'9'-10'3'15,"0"2"-2"-15,-3 1 10 16,-3 1 30-16,-1 1-7 0,-2-1-14 16,0 1-5-16,0 0-2 15,-4 1 1-15,-1 2-2 16,-5-1-1-16,4-1-2 15,-3 2-1-15,0-1-3 16,-2 1-2-16,2-1 4 0,-1 0-2 16,2 0 0-16,-1 3 0 15,2 0 0-15,2 0-2 16,-3 0-1-16,3 0 1 16,-1 7 2-16,1 2-3 15,0 0 3-15,-1 4-1 0,1-3 1 16,1 1-1-16,1 1 0 15,3-1 0-15,0 0 1 16,0-2-3-16,0 2 0 16,0-3 1-16,5 1 0 15,0-1-1-15,3-1 0 16,-1-2-1-16,0-2 0 0,0 2 0 16,1-2 1-16,-1-1-2 15,1-2 1-15,-2 0 0 16,2 0 1-16,-1 0-2 15,0-8 2-15,-1 3-1 0,0-4 1 16,2 0 3-16,-3 0-2 16,-2-1 2-16,1-3 1 15,-2 2-3-15,1 0 0 16,-3-1-2-16,0 2 0 16,0-3 0-16,0 2-1 0,0 2 1 15,0 0-1-15,0 6 1 16,0-2 1-16,0 2 4 15,0 2-2-15,0 1 1 16,0 0-1-16,0 0-1 16,0 0-2-16,0 1-1 15,0 7 0-15,2 2 1 0,-1 3 3 32,3-2 2-32,0 1 0 15,0 1 1-15,-1-1-1 16,3-1-3-16,-1-2-1 0,2 0-1 0,1 0 0 15,0-4 0-15,1 0-1 16,2-1 1-16,0-3-2 16,-2 2-5-16,-1-3-8 15,2 0-8-15,-1 0-6 16,-2 0-18-16,1-6-30 16,-1 0-18-16,-1-4-45 0</inkml:trace>
  <inkml:trace contextRef="#ctx0" brushRef="#br1" timeOffset="86596.89">19650 16217 251 0,'3'-9'7'0,"-1"3"8"0,1 0 17 16,0 2 14-16,-1 2-6 15,-2 0-8-15,0 1-5 16,0 1 4-16,0 0-9 16,0 0-6-16,0 0-3 15,2 3 3-15,1 5 2 16,-1 0-1-16,3 8 1 16,2-5-4-16,3 6 0 15,0-2 2-15,4 3-3 16,-3 1-5-16,0-1 0 15,1 4-2-15,-2-2-2 0,0 1-1 16,-3-3-2-16,-2 1 0 16,0-1-1-16,-5-2 1 15,0 2-1-15,0-2 0 16,-2-2 0-16,-6 1-5 16,-2-1-10-16,-7-5-21 15,-4 0-50-15,-6-9-117 16</inkml:trace>
  <inkml:trace contextRef="#ctx0" brushRef="#br1" timeOffset="90835.2">23175 16370 264 0,'0'0'8'0,"2"-5"8"16,-2-2 23-16,0 0 6 0,0-2-4 16,0 1-13-16,0 2-9 15,0 0-2-15,-2 1-4 16,-1 1-2-16,-2 3-6 16,2-1-4-16,-1 2 0 0,-1 0 1 15,2 0-1-15,-1 0 4 16,2 2 2-16,-1 3 2 15,-3 2-1-15,2 3 1 16,-1 0 3-16,0 2-4 0,-2 1 1 16,3 1 1-16,-2 0 4 15,1 4-5 1,0 1-2-16,3 1 3 0,0 1 0 16,2 3-1-16,0 1-3 15,0-2-3-15,0 0-1 16,0-1 0-16,0-3-2 15,0 1 2-15,0-4-3 16,0-2 3-16,0-1-3 0,0-4 0 16,0-4-3-16,0-1-9 15,0-4-11-15,0 0-15 16,0 0-8-16,0-4-20 16,0-5-37-16,0-5-50 15</inkml:trace>
  <inkml:trace contextRef="#ctx0" brushRef="#br1" timeOffset="91086.81">22884 16522 281 0,'-2'0'40'0,"2"0"-17"15,0-3 1-15,13-1 14 16,1 2 0-16,8-1-17 0,5-1-7 15,2 2-3-15,5 0-6 16,0-1-4-16,0 3 0 16,-2 0-1-16,-3 0-6 15,-2 0-7-15,-3 0-21 16,-2 0-37-16,-2 0-42 16,-2 0-54-16</inkml:trace>
  <inkml:trace contextRef="#ctx0" brushRef="#br1" timeOffset="91463.29">23489 16324 323 0,'4'-4'8'0,"-4"-6"20"0,0 6 7 16,-4 3 0-16,-3 1-9 15,-2 0-11-15,-2 0 1 16,1 8 1-16,-3 1 3 16,0 2 0-16,-2 3 1 15,3 2-1-15,-1 2-4 0,3 2 1 16,1 1-2-16,2-1-2 16,1 3-4-16,4 2-1 15,0 0-1-15,2 0-2 16,0-2 0-16,7 0 0 15,-2-2-2-15,5-4-1 16,2-1-2-16,2-4 1 0,-1-3 2 16,4 0-3-16,-1-5-3 15,0-1-12-15,-2-3-7 16,-1 0-14-16,0 0-25 16,-2 0-39-16,-4-8-98 15</inkml:trace>
  <inkml:trace contextRef="#ctx0" brushRef="#br1" timeOffset="92566.37">23635 16438 241 0,'-5'0'46'16,"4"-4"-1"-16,-1 0-5 0,0-2 2 15,2-1 4-15,0 2-21 31,0-1-3-31,2 1-4 0,3 3-5 0,5 0-4 0,-1 0-1 32,-1 2-2-32,5 0 0 15,-4 6-1-15,2 3-3 16,0 5-1-16,-4 0-1 16,-2 4 1-16,0 0-1 0,-5 0 0 15,0 0 0-15,0-3 0 16,0 0-1-16,-5-3 0 15,0-2 0-15,1-2 3 16,1-4-1-16,1-3-1 16,2-1 1-16,0 0 3 0,2-8-4 15,5-5 1-15,3-1 0 16,3-2 0-16,-2-2-1 16,2 0 0-16,-1 2 0 15,-1 0 1-15,-2 2-1 0,-2-1 0 16,-2 1 0-16,-1 6 0 15,-4 0 0-15,0 1 0 16,0 1 0-16,0 6 0 16,-2 0 0-16,-6 0 1 15,1 0-1-15,-3 4 3 16,1 5 2-16,2 2-1 0,-1 1 1 16,3 2 2-16,3 1 2 15,1 1-1-15,1 0 0 16,0 0-3-16,1-1-2 15,6-2-1-15,3 2-1 16,2-4-1-16,1-3 1 16,3 2-3-16,1-5-13 0,-2 0-11 15,4-5-14-15,-4 0-34 16,2 0-30-16,-3-2-79 16</inkml:trace>
  <inkml:trace contextRef="#ctx0" brushRef="#br1" timeOffset="92894.42">23918 16273 302 0,'-3'-4'103'16,"3"2"-84"-16,0-3 5 15,9 5 8-15,-2 0-8 16,4 3-6-16,-1 10-7 15,3 6-1-15,-2 1 6 0,-1 5-4 16,1 3 1 0,-1-3-3-16,-2 0-4 0,-1 0-3 15,-3-1-2-15,-3-3 0 16,-1 1 0-16,0-5-2 16,-1-1 1-16,-5-2-8 15,1-1-3-15,-5-2-5 0,4-4-9 16,0-2-8-16,3-1-6 15,1-4-18-15,2 0-16 16,0 0-72-16</inkml:trace>
  <inkml:trace contextRef="#ctx0" brushRef="#br1" timeOffset="93110.65">24260 16438 369 0,'12'-1'36'0,"3"-5"3"0,-2 2 6 16,4 2 0-16,-1-1-11 15,-1 1-25-15,-3 1-8 16,1-1-7-16,-3 2-30 16,-3 0-1-16,-1 0-17 15,-1 2-47-15,-2 1-82 0</inkml:trace>
  <inkml:trace contextRef="#ctx0" brushRef="#br1" timeOffset="93298.12">24300 16483 335 0,'-3'1'29'16,"1"-1"27"-16,1 0-2 0,1 0-7 15,0 0-6-15,5 0-14 16,2 0-14-16,6 0-9 15,2 0-2-15,2 0-2 0,0 0-6 16,0 3-20-16,2-3-32 16,-6 0-41-16,1 0-119 15</inkml:trace>
  <inkml:trace contextRef="#ctx0" brushRef="#br1" timeOffset="93985.49">23311 16772 331 0,'0'0'30'16,"0"0"-15"-16,0-2 17 15,0-1 0-15,-5-3-6 16,-2 2-13-16,-1-1-4 0,3 4 3 15,-2-1 3-15,2 2 0 16,-2 0-8-16,1 0 1 16,0 5 2-16,1 4 0 15,2 0 4-15,-3 4 1 16,3 1-4-16,-3 5-3 0,4 3 1 16,2 3 4-16,0 3 2 15,0 4-7-15,0 1 0 16,2 0 0-16,4-1-3 15,-1 0-1-15,0-3-3 16,-1-4-1-16,-1-4 1 16,-1-3-1-16,-2-1-3 0,0-7-9 15,0-3-6 1,0 1-11-16,0-8-17 0,-2 0-18 16,-3 0-13-16,-2-8-52 15,-2-4-74-15</inkml:trace>
  <inkml:trace contextRef="#ctx0" brushRef="#br1" timeOffset="94194.96">23099 17027 320 0,'-2'-4'26'16,"2"1"13"-16,2-2-4 15,7-1 12-15,7 2-9 0,6-1-13 16,-1 2-11-16,6 1-7 15,2 2-7-15,0 0 0 16,1 0-4-16,-1 0-15 16,-2 0-21-16,-3 2-3 15,-3-1-15-15,-1-1-20 16,-2 0-85-16</inkml:trace>
  <inkml:trace contextRef="#ctx0" brushRef="#br1" timeOffset="94501.35">23562 16875 198 0,'6'-10'130'0,"-2"1"-101"16,-2 0-9-16,-2 2 19 15,0 3 9-15,0 4-17 0,-5 0-19 16,-5 0-4-16,0 4-1 16,-7 7 9-16,3-1 1 15,-1 4-3-15,3 4-2 16,1 2 3-16,-2 3-4 15,6 2 0-15,2 0-2 0,2 4-1 16,1-1 0-16,2 1-5 16,0-4 0-16,0 1-2 15,7-4 0-15,2-2-1 16,1-6 0-16,3-3-2 16,1-3-15-16,1-1-12 15,-3-3-15-15,5-2-10 0,-2-2-12 16,-1 0-53-16,1-9-115 15</inkml:trace>
  <inkml:trace contextRef="#ctx0" brushRef="#br1" timeOffset="95196.5">23703 16911 359 0,'0'-5'9'16,"0"1"4"-16,0 0 11 0,0 4 1 15,-4 0-5-15,1 0-5 16,-1 0-3-16,2 10 6 16,0 0-1-16,0 5-1 15,2-1-3-15,0 4-5 16,0-2 0-16,0-2-4 0,6 2-3 15,-2-5 0-15,5 0 0 16,1-4 0-16,3-2 0 16,-1-3 0-16,5-2 0 15,0 0-1-15,0-4-1 16,-3-4-2-16,3-2 2 16,-7 2 1-16,-1-7 2 0,-4 1-2 15,1 1 3-15,-6-3 4 16,0 2 4-16,0 2 0 15,0 1-1-15,0 2-3 16,-2 4 1-16,-2 1-1 0,2 4 0 16,0 0-5-16,2 4-1 15,-1 6 3-15,-1 5-2 16,2 2 2-16,0 3 1 16,0 0 1-16,0 3 1 0,0-3-4 15,0 1 0-15,0-2-2 16,0 1 0-16,0-4 0 15,0 0 0-15,0-3-1 16,0-1 1-16,0-1-1 16,-2-4 0-16,-1 0 0 15,-1-2 1-15,-1-3 0 0,0 2 1 16,-1-4-1-16,0 0 1 16,1 0-1-16,3-2 1 15,-1-3 0-15,1-4-1 16,2-2 1-16,0-3-2 15,0-1 0-15,9 0 0 0,0-2-5 16,4 3-11-16,-1-2-7 16,1 3-10-16,3 1-20 15,-3 2-34-15,3-1-38 16,-2 0-125-16</inkml:trace>
  <inkml:trace contextRef="#ctx0" brushRef="#br1" timeOffset="95477.69">24015 16981 341 0,'2'0'41'0,"3"0"7"15,0 0-1-15,5 0-6 16,2 0-1-16,2 0-15 15,5 0-9-15,1 0-3 0,-1 0-6 16,1 0-3-16,0 2-3 16,-3-2 0-16,0 2-1 15,-5-2-5-15,0 1-20 16,-4-1-20-16,-1 0-19 16,-2 0-36-16,-1 0-73 0</inkml:trace>
  <inkml:trace contextRef="#ctx0" brushRef="#br1" timeOffset="95743.25">24137 16890 287 0,'0'-2'29'0,"0"2"5"16,0 0 6-16,0 0-8 0,0 0-5 15,0 7-11-15,0 7-2 16,0 2 2-16,0 4 2 16,0 0-1-16,0 3-1 15,0-2-4-15,0 0-8 16,0 1-2-16,0-6-1 16,0 0-1-16,0-3 1 0,0-2-10 15,0-8-19-15,0 6-18 16,0-6-32-16,4-3-71 15</inkml:trace>
  <inkml:trace contextRef="#ctx0" brushRef="#br1" timeOffset="96478.2">24460 16954 323 0,'6'-7'34'0,"-2"-2"-4"16,-1 2 2-16,-3 1 11 15,0-1-10-15,0 2-15 16,0 0-3-16,-3-1-4 15,-3 1 1-15,-1 1-2 0,0 1-4 16,0 1-2 0,0 2-2-16,-3 0 0 15,1 0 0-15,1 0-1 0,0 2 0 16,-1 3 0-16,0 2 1 16,4 2 2-16,0 2 2 15,-1 0-1-15,2 1-1 0,3 4 0 16,1-2-1-16,0 2-1 15,0 2 0-15,0-4-2 16,5-1 1-16,3-2-1 16,-1 0 0-16,0-6 1 15,0 0-1-15,2-3 1 0,2-2 0 16,-3 0-1-16,1 0 0 16,1-5-1-16,-2-2-1 15,-1-4 2-15,1 0-1 16,-1 0 1-16,-3 1 0 15,-1-3 0-15,1 1 0 0,-3-1 0 16,-1 3 1-16,0-1-1 16,0 3 0-16,0 1 0 15,0 4 0-15,0 0 1 16,0 1 0-16,0 0 1 16,0 2-1-16,0 0-1 15,0 0 0-15,0 4 1 0,0 2 0 16,0 5 2-1,0 4-1-15,2-1 3 0,0 2 1 16,0 0-2-16,1 0-1 16,3-2-2-16,0 1-1 0,-1-5 1 15,2-1-1-15,0-2-2 16,1-3-8-16,0-2-9 16,-1-2-23-16,5 0-12 15,-4-2-24-15,3-9-64 16</inkml:trace>
  <inkml:trace contextRef="#ctx0" brushRef="#br1" timeOffset="96863.42">24597 16795 281 0,'4'-5'8'0,"-1"-2"18"16,1-1 17-16,-3 5 4 16,-1 1-1-16,4 0-15 0,-4 2-6 15,0 0-4-15,2 0-9 16,-1 2 5-16,4 3-1 16,0 5-1-16,0-2 2 15,4 1-4-15,-2 6 0 16,2-3-4-16,0 6 1 0,2-2-5 15,-3 2 0-15,-2 3-1 16,1 0-3-16,-5 1 0 16,0 1 0-16,-2-1-2 15,0 1 1-15,-5-1 0 16,-2-2-1-16,-5 0-1 16,0-2-9-16,-2-2-14 15,-2-3-23-15,-4-5-44 16,-1-8-80-16</inkml:trace>
  <inkml:trace contextRef="#ctx0" brushRef="#br1" timeOffset="97910.19">19826 16765 103 0,'7'0'143'16,"-2"0"-120"-16,0-2 12 16,-2 0 5-16,2-2 3 15,-5 1 1-15,2-2-11 0,0-1-4 16,-2 1-2-16,0-2 1 16,0 0-8-16,0 2-11 15,0 1-4-15,0 0-2 16,0 2-1-16,-2 0 1 15,0 2 1-15,-1-1-1 0,-2 1 0 16,2 0-2-16,1 0-1 16,-1 0 1-16,-1 0 0 15,1 0 1-15,-1 3 2 16,1 3 0-16,1 1 2 16,2 0 2-16,0 4-1 15,0 1 2-15,0 3 0 16,0 1-1-16,2 0-3 0,1 5 0 15,1-1 3-15,-1-1-2 16,-1 1-4-16,0 1 0 16,-1-3-1-16,-1 0 0 15,0 0 0-15,0-2 1 0,0 0-2 16,0-4 0 0,0 1 0-16,2-2 0 0,-2-3-5 15,0 0-6-15,0-3-2 16,-2 0-11-16,1-3-6 0,1-2-10 15,-2 0-2-15,-2-2-6 16,1-6-11 0,1-2-15-16,-1 0-35 15,-1-5-35-15</inkml:trace>
  <inkml:trace contextRef="#ctx0" brushRef="#br1" timeOffset="98150.49">19699 16898 217 0,'-4'-3'43'0,"4"3"15"16,0-4-13-16,0 3-1 15,2 1-8-15,5-2-12 0,7 2-4 16,2 0-5-16,4 0-6 16,5 0-2-16,-3 0-2 15,5 0-2-15,-2 0-1 16,0 0-2-16,-4 0-6 15,-1 0-20-15,-4 0-14 16,-1 0-31-16,-3-3-54 16</inkml:trace>
  <inkml:trace contextRef="#ctx0" brushRef="#br1" timeOffset="98568.52">20124 16738 292 0,'2'-5'34'15,"-2"1"-2"-15,0 0 4 16,0 1 2-16,0 3-13 0,-6 0-14 16,-1 0-1-16,2 0 3 15,-4 5 4-15,2 4 3 16,-3-2-2-16,0 6-3 15,1-1 1-15,1 3-3 16,0-3-2-16,2 6-1 16,3-2 0-1,1 4-1-15,2-2-1 0,0 1 2 16,0 3-1-16,0-1-2 16,4 0-1-1,1-3-3-15,2 2-1 0,-2-3-1 16,3-2 0-16,-1-2 0 15,2-3-1-15,-1-3 0 16,2 1 0-16,-1-3-2 0,1-3-12 16,3-2-14-16,-2 0-14 15,2-2-37-15,-1-7-45 16,2-5-166-16</inkml:trace>
  <inkml:trace contextRef="#ctx0" brushRef="#br1" timeOffset="99975.97">20705 16692 320 0,'-1'0'15'15,"-3"0"19"-15,2 0 13 16,1 0 3-16,-1 0-9 16,0 0-12-16,2 0-4 15,0 2-7-15,0 6 1 16,0 3 0-16,7 5-2 15,1 2 2-15,4 5 1 16,-1 2-3-16,-2 0-3 0,0 2-2 16,-2-2-4-16,-4 0-2 15,-3 0-4-15,0 0-2 16,0 0 1-16,-8-2-1 0,-4 2-1 16,-9-2-5-16,-6-1-34 15,-5-3-51-15,-7-10-146 16</inkml:trace>
  <inkml:trace contextRef="#ctx0" brushRef="#br1" timeOffset="108310.31">20287 16767 91 0,'0'0'72'15,"0"0"-26"-15,0 0-10 16,0 0-12-16,0 0-4 15,-1-4 3-15,-1 0 1 16,2-1 0-16,0 0 0 0,0-1-2 16,0 3-2-16,0-1-1 15,0 1-2-15,0-1-2 16,0 2-4-16,0 0 6 16,0 2 0-16,-2 0 1 15,2 0-5-15,0-1-1 16,0 1-6-16,0 0-2 0,-2 0-1 15,2 0-1-15,-1 0 1 16,1 5 4-16,0 1 0 16,0 2-1-16,0 1 1 15,0 4 0-15,0-3-2 0,0 3 0 16,0 0 0-16,3-1-2 16,-1-1 0-16,1 1 0 15,-1-1 1-15,2-1-3 16,-3 0 0-16,5-2 0 15,-3-2 0-15,3 1-1 0,1-4 2 16,-2-1-1-16,4 0 1 16,1-2-1-16,0 0 1 15,2 0-1-15,2-7-1 16,-4 0 2-16,2 1-2 16,-2-1 0-16,-3-2 1 0,1 1-1 15,-2-2 0-15,-4 2 1 16,2-1 0-16,-4-2 0 15,0 0-1-15,0 2 1 16,0 1-1-16,0-2 1 0,0 3-1 16,0 0 1-16,0 0-1 15,0 4 2-15,0-1 0 32,0 2-1-32,0 0 1 0,0 2-1 15,0 0 0-15,0 0-1 16,0 0 0-16,0 0 1 15,0 0 0-15,0 0 0 16,0 0-2-16,0 0 1 16,0 0 0-16,0 2 0 0,0 5 1 15,-2 0-1-15,2 1 2 16,0 0 0-16,0 5 1 16,0-2 2-16,0-1 0 15,0 5-1-15,0-4 1 0,0 3 0 16,4-2-1-16,-3 2-1 15,3 2 0-15,-2-1 0 16,-1 1 0-16,1 0 0 0,-2 0-1 16,2 0-1-16,-2-1 0 15,2-2-1-15,-1 2 2 0,-1-5-3 16,2 3 1-16,-2-2 1 16,0 0-1-16,0-1 0 15,0-1 1-15,0-4-1 16,0 1 0-16,0-1 0 15,0-1 2-15,0-3-2 0,0 1 1 16,-2-2-1-16,-1 0 1 16,1 0 1-16,-3 0-1 15,1-5 0-15,-1-2 0 16,-1-2-1-16,2-2 0 16,-1-2 0-16,2-1 0 15,1 0 0-15,0 2-2 16,2-3-1-16,0 1-1 0,2 3 0 15,5-1-1-15,0 1-5 16,4 0-8-16,0 3-5 16,2-2-13-16,-1-2-22 15,2-4-45-15,1-6-165 0</inkml:trace>
  <inkml:trace contextRef="#ctx0" brushRef="#br1" timeOffset="110593.92">21239 16811 185 0,'4'0'77'0,"-1"0"-27"0,1 0-18 16,-1-5-4-16,-1 0 4 16,1-3-3-16,-3 3-2 15,2-4-6-15,-2 2-5 16,0-2 2-16,0 2-3 0,0 0-5 16,-2-1-2-16,-5 3 2 15,0-4-3-15,1 4 1 16,-6 2 0-16,3-1-2 15,1 2-3-15,-4 2 1 16,4 0-4-16,-3 0 0 16,1 0 0-16,4 6 0 0,-1-1 0 15,-2 2 0-15,4 0 0 16,-3 0 0-16,4 0 0 16,-1 4 2-16,2-2-2 15,-1 2 1-15,2-1 1 16,2 3 0-16,0 1 1 0,0-1-2 15,0 1 0-15,0-2-1 16,2 1 1-16,3-4-1 16,2 1 0-16,0-1 1 15,5-3-1-15,-2-1 1 16,0-1-1-16,4-4 1 0,-4 0-1 16,1 0 1-16,2 0-1 15,-5-6 1-15,6-3-1 16,-6-1 0-16,3-1 1 15,-2-1-1-15,0-1 1 16,-4-1-1-16,2-2 1 16,-3 1 0-16,-4-3 0 15,2-1 0-15,-2-1-1 0,0 1 1 16,0-3 0-16,-6-1-2 16,1 0 2-16,0 3-1 15,1 2 1-15,1 0-1 0,-1 6 0 16,3 1 1-1,-4 4 2-15,3 5-1 0,1-1 0 16,1 3-2-16,-4 0-2 16,2 0 2-1,1 9 0-15,1 2 0 16,-4 4 0-16,4 3 0 0,0 2 1 16,0 3 1-16,5 2 0 0,1 0 1 0,3 0 0 15,-3 2-2-15,0-4 1 16,3 2-2-16,3-4 2 15,-5-1-2-15,1-4 0 16,-1-2 0-16,1-3 0 0,1 0 0 16,-1-6-5-16,-1 0-5 15,1-5-4-15,1 0-13 16,3 0-20-16,0-3-23 16,-2-6-27-16,1-2-52 15</inkml:trace>
  <inkml:trace contextRef="#ctx0" brushRef="#br1" timeOffset="111155.53">21470 16724 319 0,'0'-5'27'0,"0"-3"0"15,0-1 4-15,0 2 9 16,0 2-11-16,0-2-13 0,2 1 0 16,4 1 1-16,1 0 0 15,-2 3-4-15,4 0-1 16,3 2-2-16,-4 0-2 16,4 7-4-16,2 0 0 15,-2 6 0-15,0-1-3 0,-2 5 1 16,-2-3 0-16,-2 2 0 15,-5 2 0-15,-1-2 0 16,0-4 1-16,0 2-2 16,0-3 0-16,-3-2 0 15,-1-2 1-15,1-2-1 16,-1 1 0-16,3-4 0 16,1 0 0-16,-2-2 0 0,2 0 2 15,-2 0 3-15,2 0-4 16,0-2 0-16,0-2-2 15,0-1 1-15,0 1-1 16,0 3 0-16,0-3 0 0,0 0 1 16,0 1-2-16,0 1 2 31,0 0-2-31,2-1 1 16,0 1 0-16,-2 0 0 0,0 2-1 15,0-2-2-15,0 0-3 0,0 2-4 0,1-3-10 16,-1 3-26-16,0-4-32 15,0 1-44-15,0-5-91 16</inkml:trace>
  <inkml:trace contextRef="#ctx0" brushRef="#br1" timeOffset="112294.39">21589 16647 215 0,'0'0'13'0,"0"0"3"0,0 0 11 15,0 0 8-15,0 0-11 16,0 0-8-16,0 0-2 16,0 0-1-16,0 0-1 15,-2 0 5-15,2 0 2 16,-1 0-2-16,-1 2 0 0,2-2-4 15,-4 0 0-15,3 0 1 16,1 0 0-16,-2 0 0 16,2 0 3-16,-2 0-1 15,2 0-3-15,0 0-2 16,0 0 1-16,0 0-5 16,0 2-2-16,0-2-2 0,0 3 0 15,0 0 1-15,-2 1 2 16,1 4 1-16,-2-2-3 15,1 4 0-15,2-1 0 16,-2 4 1-16,2 2 1 0,0-1 1 16,0 2-2-16,0 2-2 15,0 0 0-15,2-4-1 16,3 4-1-16,-2-3-1 16,2 1 1-16,1-6 0 15,-1 1-1-15,2-2 1 0,2-2 0 16,0-2 0-16,2-1 0 15,2-3 1-15,1-1-1 16,-1 0 1-16,-1 0-2 16,3-3 1-16,-5-2 0 15,2 0 0-15,2-3-1 16,-6-1 1-16,3 2 1 16,-5-3 0-16,1-3-2 0,-2 2 3 15,-1-3-3-15,-1 0 1 16,0-2-1-16,-1 0 1 15,-2-2-1-15,2 4 0 16,-2 1 0-16,2 2 0 0,-2 2 1 16,0 4-1-16,0 3 0 15,1-1 1-15,-1 3 1 16,0-2-1-16,0 2-2 16,0 0 1-16,0 0 0 15,0 0 0-15,0 0 0 0,0 2 0 16,-3 0 0-16,3 3 0 15,-4 3 0-15,3 4 0 16,-3 0 1-16,4 2 0 16,-1 4 1-16,1 2 1 15,0-1 0-15,0 3 0 16,0-1 0-16,0 1-1 0,0-1-1 16,0 0-1-16,0-1 1 15,1-1-1-15,-1-2 0 16,0-1 0-16,0-2 1 15,0-1 0-15,0-3-1 16,0-1 0-16,0 0 1 16,-1 2-1-16,-1-4 0 0,-2 0 1 15,1-1-1-15,-1-1 1 16,1 0-2-16,0-3 4 16,1-1-5-16,1-1 4 15,-1 0-2-15,0 0 1 0,0 0 2 16,2 0 0-16,0-7 3 15,-1 1-2-15,1-7-1 16,0 2-3-16,0-3 1 16,1 2-1-16,6-3 0 0,3-1 0 15,1 2-1 1,1 0 0-16,3 1 2 0,2-1-2 16,5 0 0-16,1-1 1 15,3-1 1-15,1 0-1 16,2 0 0-16,-2-2 0 15,0 2-1-15,-1 0-8 0,-4 3-12 16,-5 5-8-16,-7 0-11 16,-3-2-72-16,-2-8-179 15</inkml:trace>
  <inkml:trace contextRef="#ctx0" brushRef="#br1" timeOffset="126625.24">13823 14013 386 0,'-17'-15'2'15,"0"-10"14"-15,4 5-14 16,-3 6-1-16,-2-5-3 16,-3 1-4-16,-3 0-3 0,-5 0-2 15,-3-1-4-15,-5 1 11 16,-4-2 4-16,-5 1 0 0,-6 1 1 15,-7-1-1-15,-4-1 0 0,-9 0 2 16,-7-2-4-16,-7 1 5 16,-3-1-1-16,-11 4 1 15,0-3 2-15,-9 3-1 16,-3 3 0-16,-3 0 1 16,-6 5-3-16,-1-1 5 15,-3 1-2-15,-4 6-2 0,-2 0-1 16,-2-2-3-16,-2 5 1 15,-1 1 0-15,-1 0 1 16,1 0-2-16,0 0 3 16,4 9-3-16,1 3 1 15,2 3 1-15,5 4-3 16,-2 4 1-16,4 6 1 0,4 5-2 16,-1 3 2-16,4 6 0 15,0 5 0-15,6 2 1 16,0 7-2-16,7 2 1 15,7 4 3-15,5 1 3 16,9 0 7-16,10 4-6 0,10 1 2 16,7 1-4-16,13 5-1 15,8 2-1-15,8 1-2 16,9 4-1-16,10-2 0 16,6-1 0-16,8-1 3 0,11-1-3 15,13-6-1 1,9-1-2-16,5-1-1 15,11-4 2-15,10-3 1 0,9-1 2 16,6-6-1-16,11 0 1 16,7-5-1-16,7-3 1 15,4-4 2-15,13-6 2 16,4-5-3-16,8-1 3 0,6-9 3 16,5 0 0-16,6-6-2 15,2-2-1-15,6-3 1 16,2-2 0-16,6-6-2 15,1 0-2-15,3-3 0 0,-1 0 0 16,4-4 0-16,-3-9 0 16,-1-3 0-16,-5-5 1 15,-2-3 8-15,3-6 4 16,-10-5 2-16,0-7-3 16,-4-6 2-16,-8-4-5 0,-3-4-2 15,-5-7-2-15,-8 1-5 16,-8-6-1-16,-9-2 0 15,-11-3-1-15,-14 0-1 16,-14-5 2-16,-17-3 1 16,-14-3-4-16,-14-1 4 0,-16-2 1 15,-13-5 5-15,-5 7 3 16,-24 1-5-16,-13 7-5 16,-17 6-2-16,-15 7-11 15,-19 7-15-15,-19 12-17 16,-17 8-31-16,-12 6-54 0</inkml:trace>
  <inkml:trace contextRef="#ctx0" brushRef="#br1" timeOffset="127345.43">11487 16184 292 0,'-4'-12'10'16,"2"-4"27"-16,-1 3-7 15,-1-2 12-15,-1 0-6 0,-1 3-11 16,2 2-9-16,-2 2-4 15,2 1 3-15,-1 4 5 16,1 2-5-16,-2 1-3 16,4 0-6-16,1 4-2 15,2 11 2-15,-1 2 5 0,0 6 3 16,0 4 2-16,4 5-1 16,4 0-5-16,-1-2-3 15,-2 1-3-15,0-4-1 16,-1 0-1-16,0-6-2 15,-4-1 0-15,0-6 2 16,0-1-2-16,0-6 0 0,0 0-1 16,0-4-8-16,0-3-7 15,-3 0-5-15,0 0-8 16,3-3-17-16,-2-8-9 16,0-2-18-16,2-2-29 15,-1-7-76-15</inkml:trace>
  <inkml:trace contextRef="#ctx0" brushRef="#br1" timeOffset="127626.63">11305 16098 274 0,'-10'-11'9'16,"3"2"35"-16,3-1-7 15,0 0 1-15,4 4 1 16,0 0-11-16,0 1-10 15,8-2-2-15,2 4 0 0,8 2 1 16,2-3-1-16,5 3 0 16,5-2 0-16,3-1-3 15,4-3-2-15,2 1-2 16,-2-3-3-16,-3 4-2 16,-5 0-4-16,-5 0 0 15,-7 5-12-15,-7 0-13 0,-2 10-22 16,-8 0-15-16,0 5-23 15,-8 2-28-15,-6 1-73 16</inkml:trace>
  <inkml:trace contextRef="#ctx0" brushRef="#br1" timeOffset="127902.17">11325 16415 369 0,'-5'7'29'15,"0"1"17"-15,2-7-7 0,3-1-11 16,3 2 1-16,5-1-4 0,3-1-6 16,5 0-5-16,5 0-5 15,5 0 2-15,2 0-5 16,6-3-3-16,2-4-5 15,4-2-19-15,-2-4-70 0,1-2-105 16</inkml:trace>
  <inkml:trace contextRef="#ctx0" brushRef="#br1" timeOffset="130439.76">18545 13570 464 0,'-14'0'19'0,"3"-4"-9"15,2-6-6-15,7-6-4 0,2 0 10 16,0-4-4-16,2-4-3 15,10 0 2-15,0-8-4 16,8-2 7-16,1-6 0 16,4-4 0-16,6-6 4 15,3-3-1-15,6-4 2 16,4-6 4-16,5 2-1 0,3-1-2 16,2 3-9-16,0 6-3 15,-5 5-2-15,-1 8 1 16,-2 8-1-16,-9 7 0 15,-2 4-3-15,-4 5-4 16,-4 3-9-16,-5 4-1 0,2 2-12 16,-6 2-14-1,-2 1-13-15,-6 3-33 0,-5-3-45 16,-3-2-70-16</inkml:trace>
  <inkml:trace contextRef="#ctx0" brushRef="#br1" timeOffset="130708.07">19262 12450 293 0,'-1'-13'47'0,"1"1"-18"16,0 3-2-16,1 0-3 0,10 4-2 16,3 1-1-16,4 4-3 15,6 0 4-15,1 2 0 16,3 9-1-16,2 3-3 15,4 5-5-15,-4 3-4 16,-6 3-3-16,2 3-3 0,-6 1-1 16,-4 0-1-16,-7-1 0 15,-5-1-1-15,-4 0-3 16,0-4-16-16,0-2-26 0,-8-5-40 16,-1-8-86-16</inkml:trace>
  <inkml:trace contextRef="#ctx0" brushRef="#br1" timeOffset="131895.65">20494 12108 217 0,'0'0'30'0,"0"0"-4"16,0 2 4-16,0-1-9 0,0 3-2 15,0 1 7-15,0-2 3 16,2 3-1-16,1-2-6 15,1 1-4-15,1-2-5 16,0-1-3-16,2-1-3 16,3-1 2-16,-3 0-3 0,3-1 0 15,-2-4-4-15,1-4 0 16,-4 0 0-16,-3 0 1 16,1 0 1-16,-3-2 3 15,0 3 0-15,-3-2 0 16,-4 2-5-16,-2-1 1 0,-2 3-2 15,2 0 0-15,-1 3 2 16,-2 2-3-16,2 1 0 16,-2 0 2-16,0 0 0 15,2 7 3-15,-2 0 3 16,4 0 1-16,1 4 2 16,-2 2-1-16,3-1-1 0,4 2-1 15,-1 2 0-15,3 1 0 16,0 3 1-16,0-2 1 15,5 2 1-15,3-2 1 16,2 2-1-16,-1-6-5 0,2 0-1 16,0-2-3-16,1-2 0 15,-1-3 0-15,0-2 0 16,2-3-1-16,-1-2 0 16,2 0 1-16,1 0-1 15,1-10 0-15,0 2 1 0,0-3-3 16,1-3-18-16,-5 0-14 15,1 1-12-15,-4-3-17 16,-4 0-31-16,-2-6-60 16</inkml:trace>
  <inkml:trace contextRef="#ctx0" brushRef="#br1" timeOffset="132428.29">20364 11815 205 0,'-3'6'45'16,"-13"-3"3"-16,11-3-3 16,2 0-4-16,3 0 0 15,0 0-8-15,10-8-11 0,2 2-7 16,5-1 1-16,3-2-5 15,-1 0-5-15,6 0-6 16,0 0 0-16,1 2-14 16,0-2-29-16,1 0-32 0,-2-1-45 15,-3-3-104-15</inkml:trace>
  <inkml:trace contextRef="#ctx0" brushRef="#br1" timeOffset="133046.81">20815 11606 246 0,'2'-9'41'0,"1"-3"4"16,-1 1-1-16,-2 1-11 0,0-1 0 15,0 2-12-15,-2-2 0 16,-6 2-4-16,-1 2-6 15,-1 2-6-15,0 2-2 0,0-1-2 16,-4 4 3-16,2 0-3 16,-3 0 1-16,3 2-2 15,-3 5 1-15,3 3 2 16,3 3 4-16,-2 1-1 16,6 2 2-16,1 4 3 15,4 2-3-15,0-2-2 0,0 4-2 0,9-3-1 0,2-3-2 16,0-2-1-16,-1-2 1 15,5-4 0-15,-3-4-1 16,3-3 1-16,-3-3 2 16,3 0-1-16,-4-9-1 15,3-4 0-15,-3-2 1 16,-1 0-2-16,-3-3 1 0,1-2 0 16,-2 1 0-16,-5 1-1 15,-1 0 0-15,0 0 1 16,0 2-1-16,0 1 1 0,-3 1-1 15,-4 3 1-15,2 3-2 16,-2 4 2-16,2 1 0 16,3 3 2-16,-1 0-2 15,1 2-1-15,2 4 1 16,2 5-1-16,-2 4 2 16,2-2 0-16,6 4-1 0,-1-5-1 15,3 1 0-15,2-3 1 16,3 3-1-16,-3-6-1 15,7 0-7-15,-2-1-10 16,3-6-22-16,1 0-21 16,-3 0-40-16,2-4-99 0</inkml:trace>
  <inkml:trace contextRef="#ctx0" brushRef="#br1" timeOffset="133621.61">21024 11299 357 0,'-10'-10'24'15,"7"1"22"-15,-3 4 6 16,5 1-10-16,1 4-11 16,0 0-13-16,0 5-17 15,5 10 0-15,5 4 7 0,0 10 0 16,2 3 2-16,3 6-3 15,1-1-2 1,-5 2 0-16,1-3-2 16,-3 0 0-16,-1-4-1 15,-3-7-1-15,0-2 0 0,-3-6 1 0,0-4-1 16,0-4 1-16,-2-6-1 16,0 0 1-1,0-3 1-15,0 0 4 16,0-8 5-16,0-2-10 15,0-5-1-15,-6-2 1 0,1-3-2 16,0-1 0-16,-1-1 0 16,2-3 0-16,-1 0 0 15,3 3-2-15,2-1 1 16,0 6-3-16,0 1 2 16,5 1 1-16,9 6-1 15,0 4 1-15,4 5-1 0,-1 0 2 16,3 0-1-16,0 7 0 15,-6 5-2-15,1 3 1 16,-4-1 0-16,-8 2-1 16,-3 0 2-16,0-1-1 15,-3-3-1-15,-10 2 3 16,-5-3 0-16,-2-4 1 0,-1 2 0 16,5-4-2-16,0 1-11 15,3-5-20-15,8 1-26 16,1-2-31-16,4 0-102 15</inkml:trace>
  <inkml:trace contextRef="#ctx0" brushRef="#br1" timeOffset="134012.15">21711 11553 366 0,'-3'0'14'0,"1"-2"28"0,0-2 28 16,2 4-14-16,0 0-19 16,0 4-22-16,2 7-6 15,1 3 9-15,4 4 1 16,0 3-4-16,1 5-1 0,-1-2-1 15,-2 5-4-15,4-2-3 16,-1-1-3-16,-3-1-1 16,1-3-1-16,-1-2-1 15,-2-5 1-15,1-3-1 16,-3-2 0-16,2-3-3 16,-1-4-10-16,0-3-10 0,-2 0-14 15,1 0-16-15,-1 0-17 16,0-5-25-16,0-8-76 15</inkml:trace>
  <inkml:trace contextRef="#ctx0" brushRef="#br1" timeOffset="134230.85">21598 11621 75 0,'-5'-9'288'0,"3"-2"-254"15,2 1 13-15,3 1-6 16,10-2-6-16,5 2-7 0,2-2-13 16,3 2-2-16,0 0-2 15,2 0-4-15,-3 2-7 16,0 4 0-16,-5 1-11 0,-3 2-13 16,-6 0-26-16,-1 0-36 15,-2 3-55-15</inkml:trace>
  <inkml:trace contextRef="#ctx0" brushRef="#br1" timeOffset="134527.66">21694 11899 379 0,'-6'5'45'0,"6"-5"3"16,0 0 13-16,9 0-9 15,3-3-13-15,2 1-16 16,5-3-5-16,1-1 2 0,2 1-5 16,2-2-3-16,1-4-3 15,1 0-4-15,-1 0-3 16,-4 3-2-16,-5-3-12 15,-3 2-34-15,-4-2-54 16,-5-5-194-16</inkml:trace>
  <inkml:trace contextRef="#ctx0" brushRef="#br1" timeOffset="147815.2">21380 14096 338 0,'-3'0'-8'0,"-6"-7"11"0,4-3 12 16,2-3 13-16,-1-1-8 15,0-1-3-15,2-1 1 16,0-2 4-16,2-1-6 16,0-4-1-16,12-2 2 15,2-6-4-15,7-2-2 0,10-7-1 16,6-4 5-16,9-6 3 16,5-2-2-16,2 4-1 15,1 3-1-15,-6 6-5 16,-1 9-8-16,-13 10 0 15,-5 6 0-15,-9 3-1 16,-3 6 0-16,-6 3 0 0,-4 1-9 16,-3 1-3-16,-4-2-10 15,0-1-12-15,0-1-27 16,0 0-83-16,0-7-119 16</inkml:trace>
  <inkml:trace contextRef="#ctx0" brushRef="#br1" timeOffset="148371.94">22368 13140 354 0,'3'6'4'0,"0"-2"-3"0,2 3 13 16,2 0 15-16,4 1 0 16,2-2-9-16,-3-2-2 0,5-3-5 15,-2-1 2-15,0 0 3 16,-1-1-5-16,-2-10-3 16,-1-3-4-16,1-1-2 15,-3-1-2-15,-4-2 0 16,1-1-1-16,-4 2 1 15,0 3-1-15,-4 0 0 0,-3 2-1 16,-6 5 1-16,1 1-2 16,-2 4 2-16,-1 2-1 15,-2 0 1-15,0 8 3 16,0 6 1-16,2 2-1 16,1 3 0-16,4 4 0 15,5 2 2-15,3 4 4 0,2-1-1 16,4 3 1-16,11-2-2 15,2-4 0-15,1-2-1 16,3-6-1-16,1-6-1 16,0-2-2-16,0-7 1 0,0-2 0 15,0 0-3-15,2-11 0 16,-5-1 1-16,-3-4-3 16,0-2-14-16,-4-1-19 15,-6-1-14-15,-2 0-36 16,-4-5-51-16,0-3-159 0</inkml:trace>
  <inkml:trace contextRef="#ctx0" brushRef="#br1" timeOffset="148653.13">22300 12751 349 0,'-7'0'-4'0,"2"0"19"15,3 0 21-15,2 0 17 16,0-3-16-16,7-2-18 16,5-3-5-16,7 0 2 15,1-3-5-15,4-2-4 16,0 3-3-16,-3-1-4 0,3 0 0 15,-3 2-25 1,-1 2-43-16,-6-2-64 0,-1 0-134 16</inkml:trace>
  <inkml:trace contextRef="#ctx0" brushRef="#br1" timeOffset="149153.01">22649 12466 40 0,'0'-9'253'16,"-6"-1"-235"-16,1-1 13 16,1-2 8-16,-1 1 1 15,3-1-5-15,2 2-12 0,0 1-5 16,0-1-5-16,5 4-1 15,6 2 1-15,0 3-4 16,3 2-5-16,1 0-4 16,-1 7 1-16,1 6-1 15,-3 1 0-15,-3 5 0 16,-1-1 0-16,-5 3 0 16,-3-1 1-16,0 1-1 0,-8-1 1 15,-2-2 0-15,-2-2 0 16,-2-1 2-16,4-5 2 15,1-3 0-15,1-1 1 16,5-4-2-16,3-1-1 0,0-1 0 16,0 0 1-16,2 0 2 15,9 0 0-15,0 0-1 16,5-5-2-16,0 1-2 16,2-3 0-16,-2 2-1 15,0-2 0-15,-2-1 0 0,1-1-2 16,-3 1-10-16,1-2-16 15,0 2-23-15,-1-3-25 16,1-2-36-16,-1 1-79 16</inkml:trace>
  <inkml:trace contextRef="#ctx0" brushRef="#br1" timeOffset="149737.51">23015 12282 307 0,'1'-12'3'0,"-1"-1"14"16,0-1 24-16,0 1-1 15,0 3-12-15,-7 2-13 16,-3 1-3-16,-2 4-4 16,-3 1-1-16,-1 2 0 15,-2 0-1-15,1 2-1 0,0 5 3 16,2 2-1-16,1 2 1 15,5 1-1-15,3 4-3 16,1 0-1-16,5 2 2 16,0 2 3-16,0 1 2 15,10 1-2-15,2-1-1 16,2-5-4-16,2 0-1 16,-2-6-1-16,3-2 1 0,-3-6 1 15,2-2 1-15,-2 0 2 16,-1-5-1-16,1-6 0 15,-4-3-3-15,-1-3-1 0,-2 1 0 16,-2-1-1-16,-2 0 1 16,-1 1 0-16,-2 2-1 15,0-2 1 1,-3 2 0-16,-4-1-1 16,0 3 0-16,0 1 0 15,2 2 1-15,0 4-1 0,3 2 0 16,2 3 0-16,0 0 1 15,0 1-3-15,4 10 2 16,4 2 2-16,2 2 2 16,2 2-2-16,0-3 0 15,2 2-2-15,2-6 1 16,-2 0-1-16,3-3-1 0,-2-4-8 16,2-3-13-16,0 0-20 15,0 0-14-15,-1-10-16 16,-1-1-31-16,-3-7-101 15</inkml:trace>
  <inkml:trace contextRef="#ctx0" brushRef="#br1" timeOffset="150096.81">23255 11973 357 0,'-7'-5'25'0,"0"1"31"16,2 4-6-16,-3 0-9 15,1 0-8-15,4 0-12 16,-1 6-8-16,3 7-4 16,1-2 3-16,0 9 3 15,5-2 4-15,4 0-4 0,4 7 0 16,2 0-2-16,-2 2-6 16,3 0 0-16,-3-2-5 15,3 1 0-15,-3-1-1 16,-4-1-1-16,-2-5 0 15,0 1 1-15,-4-4-9 16,2-2-4-16,-2-5-9 0,-3 0-5 16,0-6-6-16,2 0-6 15,-2-3 0-15,0 0 13 16,0-10-16-16,0-4-17 16,0-2-14-16,-2-5-15 15,0-3-23-15,-4-2 15 16</inkml:trace>
  <inkml:trace contextRef="#ctx0" brushRef="#br1" timeOffset="150315.51">23342 12190 0 0,'-5'-22'112'15,"-1"2"-26"-15,1 2-5 16,1 4-20-16,2 2-20 16,2-1 1-16,0 4-3 0,0 0-6 15,8 1-5-15,2 3-9 16,2-1-4 0,2 2-3-16,-1 4-1 0,2 0-1 15,-2 0-2-15,-3 11-4 16,0 1-1-16,-5 5-1 15,-2-2 0-15,-3 5-1 0,0-2 0 16,-7 0-1-16,-4 0 1 16,-3 0 0-16,-3 0-2 15,0-3-9-15,-3-2-43 16,1-2-48-16,-1-10-153 16</inkml:trace>
  <inkml:trace contextRef="#ctx0" brushRef="#br1" timeOffset="150909.12">23696 12554 405 0,'0'0'-7'16,"0"0"19"-16,-3 0 17 0,2 0 13 15,-3 0-15 1,4 7-15-16,0 5-1 16,0 6 14-16,0-2-2 0,5 5 1 15,1 2-6-15,3-1-5 16,-2-2-6-16,2-1-3 16,0 1-2-16,-3-6-2 0,-1 0 1 15,-2-3-1-15,-1-4 0 16,2 0-3-16,-4-3-18 15,1-2-16-15,-1-2-19 16,0 0 13-16,0 0-11 0,-7-9-27 16,0-4-35-16,0 1-32 15</inkml:trace>
  <inkml:trace contextRef="#ctx0" brushRef="#br1" timeOffset="151122.91">23630 12601 292 0,'-5'-7'21'0,"-7"-2"15"0,7 3 11 0,3-2 5 16,2 1-11-16,0-3-14 0,2-1-4 16,10-2-1-16,3 0-7 15,1 1-4-15,2 1-2 16,3 1-7-16,-1 1-2 16,2 3-1-16,-5 3-19 15,3 3-25-15,-4 0-19 16,-3 3-29-16,-1 7-41 0</inkml:trace>
  <inkml:trace contextRef="#ctx0" brushRef="#br1" timeOffset="151340.01">23685 12865 374 0,'0'0'17'15,"7"0"30"-15,6 0 8 16,4-7-7-16,5-1-9 16,5-5-14-16,0-1-3 15,0-2-3-15,0 2-9 0,-1 1-5 16,-4 2-5-16,-2 2-12 16,-8 2-54-16,-5-2-93 15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22-12-12T09:23:05.377"/>
    </inkml:context>
    <inkml:brush xml:id="br0">
      <inkml:brushProperty name="width" value="0.05292" units="cm"/>
      <inkml:brushProperty name="height" value="0.05292" units="cm"/>
      <inkml:brushProperty name="color" value="#00B0F0"/>
    </inkml:brush>
    <inkml:context xml:id="ctx1">
      <inkml:inkSource xml:id="inkSrc33">
        <inkml:traceFormat>
          <inkml:channel name="X" type="integer" max="4752" units="cm"/>
          <inkml:channel name="Y" type="integer" max="2673" units="cm"/>
          <inkml:channel name="T" type="integer" max="2.14748E9" units="dev"/>
        </inkml:traceFormat>
        <inkml:channelProperties>
          <inkml:channelProperty channel="X" name="resolution" value="100" units="1/cm"/>
          <inkml:channelProperty channel="Y" name="resolution" value="111.14345" units="1/cm"/>
          <inkml:channelProperty channel="T" name="resolution" value="1" units="1/dev"/>
        </inkml:channelProperties>
      </inkml:inkSource>
      <inkml:timestamp xml:id="ts1" timeString="2022-12-02T05:53:53.715"/>
    </inkml:context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4277 4002 285 0,'-2'-9'10'0,"-1"3"4"15,3 3 24-15,0-2-12 16,0 5-10-16,0 0-6 16,1 2-3-16,5 7 2 0,1 5 14 15,1 4 1-15,-1 2-5 16,1 2-5-16,-1 4 0 15,1 2-10-15,-3 3 13 16,-1-3-3-16,-2 1-7 16,1-3 0-16,-3-1-1 0,0-1 0 15,0-9-1-15,0 3 1 16,0-5-2-16,0-4-1 16,0-4 1-16,0-1-2 15,0-3 1-15,0 1-1 16,2 0 2-16,8-2 4 15,0 0 0-15,4 0-3 0,4 0-2 16,0 0-2-16,2 0 0 16,3-2-1-16,-4-1 0 15,1 1 0-15,-1 0 0 16,-2-2-10-16,0 4-12 16,-5-1-14-16,3-1-17 0,-3 0-25 15,-3-3-49-15,-1-4-131 16</inkml:trace>
  <inkml:trace contextRef="#ctx0" brushRef="#br0">5037 3892 210 0,'0'-7'1'15,"-2"-3"2"-15,-1 2 11 16,-2 4 1-16,5 1-7 0,-3 1-2 16,3 0-2-16,0 1-3 15,0 1 1-15,0 0-2 16,0 0-2-16,0 0 4 16,0 0-2-16,0 0 3 15,1 0-6-15,-1 0-76 0</inkml:trace>
  <inkml:trace contextRef="#ctx0" brushRef="#br0">5046 3950 235 0,'3'-8'6'15,"0"0"17"-15,-1-2 23 0,-2 4-7 16,0 0-14-16,0-1-3 15,0-3-6-15,-7 7 1 16,0-4 3-16,-1 2-2 16,-4-1-5-16,0 2-5 15,-1 1 9-15,2 0-12 0,1 3-3 16,0 0 1-16,0 0-1 16,3 6-1-16,0 1-1 15,3 3 1-15,2-2-1 16,2 5 0-16,0-1-1 15,3-1 2-15,5 1-1 0,1-3 1 16,1 2-1 0,0-4 1-16,-1 0 0 0,-2 3-1 15,-2-1 1-15,0 1-1 16,0 4 0-16,-4-2 0 16,-1 2 0-16,0 3 0 0,2-3 2 15,-10 1-2-15,-1-3 1 16,1-2 1-16,-1 0 3 15,-1-3 0-15,0-2-1 16,-2-2 0-16,2 0 1 16,0-3 0-16,3 0-2 15,3 0 0-15,-2 0-2 0,4 0 2 16,1 0 0-16,1-3 0 16,0 0-2-16,1-1-1 15,7 1-1-15,1 3 0 16,1 0 0-16,2 5-1 0,2 6 0 15,-4 7 1-15,3 1 1 16,-6 8-1-16,0 1 1 16,-5 1 1-16,1 1 1 15,-3 1 4-15,-1-4 3 16,-6 0 3-16,0-2-1 16,-2-4 2-16,1-1-3 0,3-1-2 15,1-3-3-15,3-1 0 16,1-5-5-16,0-1 2 15,1 0-1-15,8-7 0 16,8-2 0-16,0 0 1 16,5 2-15-16,3-12-26 0,-1-2-51 15,-3 2-85-15</inkml:trace>
  <inkml:trace contextRef="#ctx0" brushRef="#br0">5751 4067 220 0,'6'-13'31'16,"-5"1"1"-16,3-1 16 16,-3 1-14-16,-1-1-5 15,0 2-3-15,0-1-5 0,-6 3-3 16,-1 0-6-16,-7 2-2 15,1 3-5-15,0 1-1 16,-5 3-3-16,1 0 1 0,2 1 0 16,-2 9 2-16,5 0 2 15,2 4 1-15,0 2-2 16,5 4 0-16,3 3 3 16,2 4 1-16,0 3 3 15,3 1 1-15,4 2-4 16,5 2-1-16,-4-3-3 0,-1-2 1 15,1-4-3-15,-2-2-1 16,-3-3 0-16,-3-5-1 16,0-3 0-16,0-5 1 15,0 0-2-15,0-3 2 16,0-1-10-16,0-4-24 0,0 0-15 16,0 0-5-16,-7 0-26 15,-3-7-56-15,-2-6-111 16</inkml:trace>
  <inkml:trace contextRef="#ctx0" brushRef="#br0">5458 4249 358 0,'-7'-3'14'0,"5"0"15"16,1-1 11-16,1 1-4 0,12 1-26 15,13-3-7 1,7 0 3-16,10-3-2 0,1 1-3 15,6 4-1-15,-1-3-25 16,-3 2-42-16,-5 3-25 16,-5-5-80-16</inkml:trace>
  <inkml:trace contextRef="#ctx0" brushRef="#br0">6091 4052 267 0,'0'-10'93'0,"0"-3"-75"15,0 2 16-15,0 0 16 16,-2 6-24-16,-2-1-6 16,-1 3-10-16,-3 3-3 15,1 0-1-15,0 3-2 0,-1 8 1 16,-2 6 2-16,3 2 1 15,2 5 1-15,1 4-1 16,3 1-1-16,1 1-3 16,0-2-1-16,0 1-2 15,7-3 0-15,3-2-1 0,1-6 1 16,5-4-2-16,2-1-11 16,2-6-16-16,1-6-21 15,5-1-28-15,-4 0-50 16,-3-1-100-16</inkml:trace>
  <inkml:trace contextRef="#ctx0" brushRef="#br0">6270 4104 396 0,'0'-12'14'0,"0"1"9"0,0 0 20 16,7 2-11-16,4 4-12 15,0 3-14-15,5 2-3 16,1 0-2-16,0 5-2 16,0 11 0-16,-4 2-1 0,1 3 2 15,-7 4 0-15,-2 0-1 16,-5 2 1-16,0-4-1 16,-5-1 1-16,-4-4 1 15,-3-4-1-15,5-3 2 16,1-6-1-16,-1-2 2 0,2-3 1 15,3 0 6-15,2-6 3 16,0-6-8-16,5-3-3 16,4-2-2-16,3-2 0 15,-1 0 1-15,0-3-1 16,1 1-1-16,-4-1-4 16,0 1 0-16,-1 4 4 15,-3 2 1-15,-1 4 0 0,-1 0 1 16,-2 4-1-16,0 4 4 15,0-1 0-15,0 4-1 16,-2 0-1-16,0 0-1 16,-3 7 0-16,4 8-1 15,-1 0 3-15,2 9 3 0,0-1 1 16,0 2-2-16,0 0-1 16,2-2-3-16,4-1 1 15,6-3-1-15,-2-5-1 0,3 1-1 16,1-6-11-16,4-6-14 15,-2-1-28-15,3-2-34 16,-4 1-43-16,2-11-110 16</inkml:trace>
  <inkml:trace contextRef="#ctx0" brushRef="#br0">6659 3996 399 0,'4'-9'17'16,"-1"1"25"-16,-2 4 11 0,6 4-16 16,4 0-20-16,-3 0-8 15,6 12 0-15,0 3 2 16,0 3-2-16,-1 4-2 16,-4 0-3-16,2 6-2 0,-6-3 0 15,-3 0-1-15,-1 0 0 16,-1-1 0-16,0-4 0 15,-5 0 0-15,-2-5-7 16,-2-4-11-16,2-2-14 16,3-3-15-16,1-6-27 0,1 0-52 15,2-8-173-15</inkml:trace>
  <inkml:trace contextRef="#ctx0" brushRef="#br0">7028 3831 415 0,'-2'-17'19'16,"0"4"-3"-16,2-1 17 0,0 3-3 15,10 2-14-15,2 2-12 16,-2 3-3-16,7 4-1 15,-1 0-1-15,-1 4 0 16,-2 10 0-16,-1 2 0 16,-3 7 0-16,-2 4 0 0,-4 0-1 15,-3 2 2-15,0 2 0 16,0-2 0-16,0-1 0 16,0-2 2-16,0-4-1 15,0 0 1-15,0-6 2 16,7-2-1-16,4-2 0 15,3-4 1-15,3-3 0 0,-1-5-1 16,2 0 1-16,-4 0-2 16,1-2-1-16,-7-5 1 15,-1-1-1-15,-3 0 1 16,-1 1 1-16,-3 0 6 16,-3 1-3-16,-4 3-4 0,-4 1-2 15,1 2 1-15,-3 0-1 16,2 8 0-16,3 2-1 15,0 8 2-15,1 1 0 16,5 4 1-16,0 4 0 16,2 4 4-16,0-1 5 0,0 2-2 15,6 0-1-15,-3-2 0 16,-1-1-1-16,0-4 2 16,-2-2-2-16,0-3 0 15,-2-4 2-15,-7-1 5 16,-1-5-1-16,-2-1-2 15,-3-2-4-15,0-7 3 0,1 0-7 16,-5 0-3-16,4-4-14 16,0-8-44-16,1-6-52 15,3-5-165-15</inkml:trace>
  <inkml:trace contextRef="#ctx0" brushRef="#br0">8193 4156 89 0,'0'0'271'0,"2"0"-239"16,-2 0 5-16,3 0 20 16,5-4-23-16,1 1-16 15,5 0-8-15,1 2-3 16,4-1-1-16,3 2-5 0,-2 0-1 16,-3 0-1-16,2 0-26 15,-5 0-25-15,-3 0-34 16,-4 0-63-16</inkml:trace>
  <inkml:trace contextRef="#ctx0" brushRef="#br0">8251 4254 326 0,'-2'7'28'0,"-5"1"-1"16,7-8 30-16,0 0-7 15,2 0-10-15,10 0-13 16,3-3-9-16,4 0-7 16,3-4-6-16,1 3-2 15,3 1-3-15,0 0-16 0,-3 2-50 16,-2-5-74-16</inkml:trace>
  <inkml:trace contextRef="#ctx0" brushRef="#br0">10158 4012 334 0,'0'-10'12'0,"-2"1"19"15,-3 4 21-15,3 4-11 16,0 1-11-16,2 0-9 16,0 9-16-16,2 9-2 15,2 10 12-15,3 4 13 0,0 5-10 16,2 2-2-16,-4 2-8 15,1-1-1-15,-1-3-1 16,-3-6-6-16,1-6 1 16,-3-4 1-16,2-7-1 0,-2-5 0 15,0-6-1-15,0-1 1 16,2-2 0-16,-2-2-5 16,0-8-20-16,1-5-24 15,-1-4-20-15,0-4-14 16,0-6-52-16</inkml:trace>
  <inkml:trace contextRef="#ctx0" brushRef="#br0">10012 4018 364 0,'-9'-8'25'16,"4"-2"13"-16,5 3 18 15,2-1-27-15,14 0-16 16,5 3-7-16,8-3 1 15,9 4-1-15,1-2-5 16,5 4 0-16,-5 2-1 16,-3 0 0-16,-4 0-32 15,-5 6-23-15,-10 3-53 0,-7-2-84 16</inkml:trace>
  <inkml:trace contextRef="#ctx0" brushRef="#br0">10056 4314 360 0,'-6'5'15'0,"-15"13"-5"16,14-10 18-16,4-1 8 15,3-2-16-15,3-1-4 16,11 1 6-16,8-2 6 15,5 1-5-15,8-4-8 16,5 0-4-16,7 0-5 0,-3 0 1 16,1-5-4-16,-3-2-3 15,-5 2 0-15,-6-1-27 16,-8 1-42-16,-9 1-55 16,-9-6-192-16</inkml:trace>
  <inkml:trace contextRef="#ctx0" brushRef="#br0">11171 4191 270 0,'-7'0'2'15,"2"0"15"-15,2 0 34 16,1 0 5-16,2-2-10 16,0-1-5-16,0-1-12 15,10 1-10-15,4-1-7 0,4 1-2 16,3-2-1-16,4 1-4 15,2 0-2-15,2 1-2 16,0-1 0-16,-4 2 0 16,-2 1-9-16,-1 1-26 15,-6 0-13-15,-4-3-23 16,-3 2-40-16,-9-2-88 16</inkml:trace>
  <inkml:trace contextRef="#ctx0" brushRef="#br0">11271 4050 268 0,'-5'-4'53'15,"1"0"-19"-15,1 2 1 16,3-1 16-16,0 3-20 16,0 0-10-16,0 0-13 0,0 9-9 15,0 6 8-15,2 6 8 16,1 4 1-16,2 2-2 15,2 0-5-15,-3 3-5 16,2-3-3-16,-3 0-1 16,4-3 2-16,0-2-3 15,2-2-18-15,2-4-28 0,5-4-46 16,1-10-114-16</inkml:trace>
  <inkml:trace contextRef="#ctx0" brushRef="#br0">12270 4243 272 0,'-8'2'34'0,"5"-1"2"15,3 2 0-15,0-2-15 0,0 3-5 16,7 1 6-16,6 2-2 16,2-1-4-16,5-3-6 15,2-1-4-15,-1 0-3 16,-1-2 2-16,0 0 3 15,-2-2-3-15,-2-3-1 0,-2-1-2 16,-2-3 0-16,-4 1 2 16,-2-4 2-16,-5 2 1 15,-1-4-1-15,0 3-2 16,0-4-3-16,-7 3 0 16,-1 0-1-16,-4 1 0 15,0 4-1-15,1 1 1 16,-1 4-1-16,-1 2 1 0,-2 0-1 15,3 5 0-15,-3 7 2 16,5 2 0-16,0 4 2 16,0 3 2-16,5 4 4 0,1 0 2 15,4 2-1-15,0 0 2 16,0-1-3-16,4-2 0 16,4-4-1-16,4-5-2 15,-2 2-2-15,5-9 2 16,-1 3-3-16,1-6 2 15,1-3-2-15,4 0-2 0,-1-2 1 16,3 0 0-16,-1-4-9 16,0-4-22-16,1-3-20 15,-3-1-22-15,-6-8-51 16,1-5-131-16</inkml:trace>
  <inkml:trace contextRef="#ctx0" brushRef="#br0">12362 3958 360 0,'-17'-6'5'0,"7"-1"15"15,2 4 24-15,8 1 4 16,0 0-25-16,1 1-14 15,14 1-7-15,5 0-1 0,5-2 2 16,5 2 0-16,9-1-3 16,-2-2 0-16,4 1-2 15,-3 0-31-15,0-1-30 16,-2-3-33-16,-7 0-95 0</inkml:trace>
  <inkml:trace contextRef="#ctx0" brushRef="#br0">12834 3756 172 0,'-6'-7'153'16,"3"-2"-139"-16,-2 4 20 15,4 4 14-15,-1 1-22 16,-2 0-9-16,4 1-13 0,0 13-2 15,0 4 9-15,2 3 7 16,-2 8-3-16,4 0-1 16,2 2-3-16,-3 4-4 15,3-4-1-15,-1-2-2 0,0-1-2 16,-3-4-1-16,1-3 1 16,-1-5-1-1,-2 0 0-15,2-7 1 0,-2-2-1 16,0-1 0-16,0-5 1 15,0-1 1-15,0 0 6 16,0 0 12-16,0-5-10 0,0-6-8 16,0 1-1-16,0-7-2 15,0 0 1-15,-4-3-1 16,2-1 0-16,1-4-1 16,-1 0-1-16,0 0-2 15,2 0 1-15,0 3 1 0,2 7 1 16,3-2-1-16,7 7-2 15,0 3 1-15,3 5 1 16,-1 2 1-16,-1 0 1 16,2 8-4-16,2 3 3 15,-5 6 1-15,-3-4 0 16,1 2-1-16,-7 0 0 16,-1-6 1-16,-2 1-1 0,0 0 0 15,-8-6 1-15,-3 1 2 16,1-2 0-16,-7 0-1 15,3 0 1-15,0-3 0 16,3 2-2-16,2-2-6 0,1 0-13 16,5 0-10-16,1 0-8 15,2 0-9-15,5 0-41 16,10 0-8-16,3 0-45 16</inkml:trace>
  <inkml:trace contextRef="#ctx0" brushRef="#br0">13304 3890 295 0,'10'-10'15'15,"-2"-2"24"-15,-6 2 23 16,-2-2-13-16,0 3-20 16,-2-2-5-16,-8 2-6 15,-3 0-7-15,0 2-6 0,-3 2-2 16,-3 4-2-16,0 1 0 15,1 0 0-15,1 10-2 16,2 3 4-16,2 6-3 16,7 2 2-16,1 2-1 15,5 1 2-15,0 0-3 0,8-3 1 16,2-1-1-16,3-5 1 16,1-4 1-16,2-5 0 15,-1-6 1-15,1 0 0 16,-1-2 2-16,-3-10 5 15,-1-2 3-15,-2-4-1 16,-1-1-4-16,-1-5-4 16,0 1-1-16,-2 3-2 0,-3 0 0 15,1 8-1-15,-1 2 0 16,-2 4 3-16,0 6 3 16,0 0-7-16,0 12-4 0,0 4 4 15,3 8 1-15,3 1 2 16,3 1-2-16,2 1 2 15,3-4-2-15,4-2 1 16,2 0-1-16,1-6-18 16,1-4-36-16,-2-8-66 15,-1-3-202-15</inkml:trace>
  <inkml:trace contextRef="#ctx0" brushRef="#br0">14159 4137 326 0,'0'-8'16'15,"0"1"22"-15,0 2 33 16,0 2-22-16,0 3-18 16,0 3-26-16,0 9-5 15,0 8 11-15,0 3 13 0,0 4-6 16,0 3-5-16,0-2-6 16,0-1-2-16,0 0-3 15,0-4-1-15,0-3 0 16,0-6 0-16,0 0 0 0,0-5 0 15,0-4-13-15,-2-1-18 16,2-4-14-16,-5 0-11 16,-1 0 12-16,-3-7-49 15,-5-5-43-15,-1-6-58 16</inkml:trace>
  <inkml:trace contextRef="#ctx0" brushRef="#br0">13984 4174 332 0,'-3'-15'38'0,"3"2"1"16,3 1 16-16,10 0-24 16,5 3-14-16,5 0-8 15,1 1-4-15,3 4-2 0,-3 4-3 16,3 1-1-16,-7 6-38 16,-1 6-27-16,-7 3-34 15,-5 5-73-15</inkml:trace>
  <inkml:trace contextRef="#ctx0" brushRef="#br0">14052 4398 336 0,'-10'6'27'0,"1"-3"0"0,6-1 9 16,3-2 2-16,5 0-17 15,11 0 2-15,7 0-3 16,9 0-13-16,12 0-5 15,2-2-3-15,8-3-18 16,2-2-35-16,2-2-112 16</inkml:trace>
  <inkml:trace contextRef="#ctx0" brushRef="#br0">14961 4287 376 0,'7'0'16'0,"2"0"21"15,6 0 16-15,2-3-10 0,7 0-15 16,5-4-11-16,5 1-7 16,-4-1-1-16,1 0-4 15,-2-1-4-15,-4 3-2 16,-9 0-23-16,-5 1-23 15,-8-1-34-15,-3-2-40 0,-3 0-70 16</inkml:trace>
  <inkml:trace contextRef="#ctx0" brushRef="#br0">15105 4129 311 0,'-1'0'58'0,"1"0"-4"0,0 0-10 16,0 7-30-16,0 6 18 15,1 2 2-15,5 7-6 16,-3 3-7-16,2 3-6 16,-1 5-7-16,-3-1-3 15,3 3-4-15,-2-1 1 16,2 0-19-16,0-5-44 0,-3-8-44 0,3-7-119 16</inkml:trace>
  <inkml:trace contextRef="#ctx0" brushRef="#br0">16281 4211 287 0,'2'0'40'0,"0"0"-8"0,1 2-10 16,2 1-13-16,7 1 10 15,-2 0 4-15,6-3-6 16,-1-1-2-16,5 0 3 16,-1 0-1-16,-2-5-4 15,0-4-4-15,-4-3-1 16,-2-1-1-16,-4-1-1 0,-6-2-3 15,-1 2-1-15,0-1-1 16,-3 1 0-16,-9 5-1 16,-1 1 0-16,-3 5-1 15,1 2 0-15,-2 1 0 16,0 1 0-16,1 10 1 0,2 3 2 16,3 4 2-16,1 3 3 15,2 4 2-15,6 2 3 16,0 3-1-16,2 0 0 15,2-4-3-15,11-2-2 0,-1-2 0 16,7-6 0 0,0-5 1-16,6-4-2 0,4-3 0 15,-2-2-2 1,3-2-2-16,1 0-3 0,-2-10-21 16,-4 0-15-16,-6-5-10 15,-2 0-12-15,-5-9-38 0,-7-4-111 16</inkml:trace>
  <inkml:trace contextRef="#ctx0" brushRef="#br0">16326 3885 390 0,'-14'-10'16'16,"2"3"21"-16,9 3 17 15,3 2-15-15,0 0-18 16,11 0-17-16,7 2-8 0,5 0 5 16,8 0 0-1,5 0-10-15,1 0-28 0,2 4-21 16,2-4-36-16,-6 0-87 16</inkml:trace>
  <inkml:trace contextRef="#ctx0" brushRef="#br0">16782 3780 345 0,'-2'-13'0'0,"2"2"15"16,0 0 29-16,0 3-11 15,9 1-14-15,1 3-7 16,0 2-4-16,1 2-2 15,0 0-5-15,-2 10-2 16,1 1 1-16,-5 6 0 0,-3 1-1 16,-2 1 1-16,0 0 1 15,-9 0-1-15,-3 0 1 16,-3-3 0-16,-2 0 0 16,-3-5 5-16,4 2 5 15,3-7 0-15,3 1-4 0,6-1-2 16,2-2-1-16,2-1-4 15,4-1 1-15,8 0 4 16,6-1 2-16,3-1-2 16,3 0-4-16,3 0 0 15,2 0-1-15,1 0-21 16,-1 0-25-16,0-1-30 0,-4-3-32 16,-2-5-91-16</inkml:trace>
  <inkml:trace contextRef="#ctx0" brushRef="#br0">17267 3780 330 0,'4'-14'8'16,"-3"-1"22"-16,-1 1 23 16,0 1-14-16,-5 2-17 15,-5 1-5-15,-2 3-5 0,0-1-5 16,-4 5-5-16,0 2-1 15,-4 1 0-15,0 0 2 16,2 3 0-16,2 8 0 16,2 3 0-16,2 4 0 15,5 3 0-15,2 0 0 0,5 3 0 16,0 0-1-16,5-4 0 16,7 2 1-16,0-10 0 15,0 1 0-15,3-7-1 16,-1-3 3-16,-1-3 4 0,-1 0 0 15,1-3-3-15,-6-6 1 16,2-5 1-16,-4-1 1 16,2-5-4-16,-1 2-2 15,-2 0-1-15,-1 0-1 16,-1 0-1-16,2 6 2 0,-3-1-2 16,-1 9 0-16,0 0 0 15,0 4 0-15,0 0-4 16,0 7-2-16,0 5 3 15,0 2 3-15,0 4 0 16,0-3 0-16,6 6 0 16,3-4 1-16,2-2-2 15,4-1-2-15,2-3-14 0,3-4-20 16,1-1-25-16,1-6-24 16,0-2-61-16</inkml:trace>
  <inkml:trace contextRef="#ctx0" brushRef="#br0">17463 3681 275 0,'0'-12'41'15,"-4"-1"19"-15,4 6 2 16,-2 0-16-16,2 3-15 0,0 3-5 16,0 1-3-16,0 0-17 15,0 7-10-15,0 5 4 16,0 5 5-16,2 3 0 15,0 5 2-15,1 5-2 16,1 0 1-16,-3 0-2 16,1-3-1-16,0 2-1 15,1-5 0-15,-2 0-1 0,-1-7 1 16,0-3-2-16,0-5 1 16,2-1 0-16,-2-5 1 15,0-2-1-15,0-1 0 0,0 0 3 16,0 0 5-16,0-6 8 15,0-7-7-15,0-1-7 16,0-5 0-16,0-5-3 16,0-1 0-16,0-3 1 15,5 3-4-15,2 2-1 16,2-1 0-16,2 10 1 0,0 2-1 16,1 5 1-16,3 7-1 15,1 0 2 1,0 0 0-1,-2 5 1-15,-1 8 1 0,-2-1-1 0,-6 4 1 16,-1-2 1-16,-4 2-2 16,0-2 2-16,-11 1-2 15,-8-1 1-15,-3 1 2 0,-9-5-12 16,-6-3-44-16,-5-7-66 16,-1 0-267-1</inkml:trace>
  <inkml:trace contextRef="#ctx0" brushRef="#br0">17921 4161 226 0,'-2'-16'24'0,"2"2"26"15,0 1 15-15,0 4-22 16,0 4 0-16,0 0-4 16,0 2-4-16,0 3-9 0,0 0-15 15,0 6-12-15,2 5-1 16,-1 5 7-16,5 4 3 16,-5 1 1-16,1 0-4 15,-2 1 1-15,2-1-3 16,-1-1-2-16,-1-5 0 15,3-2 0-15,-3-2 0 0,0-2 0 16,0-4-3-16,2 1-18 16,-2-5-16-16,0 1-11 15,0-2-15-15,0 0-12 16,-5-2-7-16,-1-8-91 16</inkml:trace>
  <inkml:trace contextRef="#ctx0" brushRef="#br0">17839 4100 168 0,'-3'-12'143'16,"3"1"-99"-16,-2 2-1 15,2 0 11-15,2 4-26 16,8 0-13-16,0-1-7 0,7 1-3 16,4-1 0-16,0 3-4 15,3 3 1-15,0 0-3 16,2 0 2-16,-6 3-24 15,-3 11-27-15,0 1-27 16,-7 1-46-16,-5 2-90 0</inkml:trace>
  <inkml:trace contextRef="#ctx0" brushRef="#br0">17904 4314 344 0,'-2'10'31'0,"-13"0"-2"15,13-10 25-15,4 0-7 16,11 0-11-16,8 0-9 16,6-2-12-16,3-1-9 0,4-1 0 15,0 0-4 1,-2 2-2-16,-4 2-1 0,-3 0-38 16,-6 0-30-16,-8 0-58 15,-4-1-185-15</inkml:trace>
  <inkml:trace contextRef="#ctx1" brushRef="#br0">20882 7191 0,'71'-14'16</inkml:trace>
  <inkml:trace contextRef="#ctx0" brushRef="#br0">18777 4202 338 0,'-3'0'12'0,"-1"0"14"16,4 0 24-16,0 0-11 0,4 0-17 16,6-2-8-1,7 1 1-15,2-3 4 0,5 0-6 16,4 2 0-16,-1-1 1 15,6 1-6-15,-4 0-4 16,-1 2-2-16,-1-1-2 0,-4-1 1 16,-1 0 1-16,-4 2-5 15,-7 0-8-15,-4 0-14 16,-2 0-10-16,-5 0-17 16,0 0-51-16,-2 0-47 15</inkml:trace>
  <inkml:trace contextRef="#ctx0" brushRef="#br0">18961 4092 331 0,'0'-6'9'0,"-2"1"19"0,2 1 18 16,0 2-4-16,0 1-16 15,0 1-6-15,0 0-13 16,0 5-6-16,0 8 4 0,3 6 8 16,1 2 0-16,-1 4 2 15,1 2-4-15,-3 2-5 16,3-5-3-16,-2 2-2 16,-1-7 0-16,4-1-1 15,-3-4 1-15,-1 1-1 0,3-7-8 16,1-2-20-16,2-3-11 15,3-1-17-15,4-2-27 16,4-2-69-16</inkml:trace>
  <inkml:trace contextRef="#ctx0" brushRef="#br0">19636 4193 406 0,'0'0'20'15,"0"0"-3"-15,2 0 21 16,3-2-2-16,-2 2-24 16,2-2-11-16,1 0-1 0,0 2 0 15,-1 0-14-15,0 0-20 16,2 0-19-16,-2 0-34 15,2 0-52-15</inkml:trace>
  <inkml:trace contextRef="#ctx0" brushRef="#br0">19965 4182 365 0,'12'0'31'0,"-2"-3"7"16,-1-1 15-16,2 3-31 0,-2-1-21 16,2 2-1-16,2 0-24 15,2 0-39-15,0 0-54 16,4-4-90-16</inkml:trace>
  <inkml:trace contextRef="#ctx0" brushRef="#br0">20309 4163 247 0,'2'1'187'0,"0"-1"-152"0,-1 0 13 15,3 0-1-15,-2 0-31 16,-1 0-15-16,3 0-15 16,-2 0-66-16,-1 0-120 15</inkml:trace>
  <inkml:trace contextRef="#ctx0" brushRef="#br0">8786 5849 262 0,'-7'0'3'0,"1"0"29"16,3 0 18-16,1 0-1 16,2 0-14-16,0 0-4 15,0 0-12-15,0 0-8 0,4 0-4 16,6 0 3-16,5 0-1 16,2-2 3-16,5 0-2 15,2 0-3-15,1-2-2 16,1 1-4-16,-2-1 1 15,1 1-2-15,-5-1-4 0,-2 2-18 16,-2 2-30-16,-5 0-49 16,-8 0-72-16</inkml:trace>
  <inkml:trace contextRef="#ctx0" brushRef="#br0">8861 5949 338 0,'-10'1'17'0,"4"-1"13"0,2 0 23 15,4 0-6-15,0 0-14 16,6 0-23-16,8 0-2 16,7 0 2-16,3-1-1 15,5-5-2-15,1 1-3 0,-1-1-2 16,2 1-1-1,-8 1-2-15,-1 2-10 0,-5 1-47 16,-3-1-65-16,-6-3-160 16</inkml:trace>
  <inkml:trace contextRef="#ctx0" brushRef="#br0">11194 5804 345 0,'-6'-11'3'0,"-3"-1"8"0,4 4 29 15,2 3 2-15,1 2-18 16,0 3 3-16,2 0-5 15,0 5-18-15,0 13-1 16,0 1 8-16,4 6 12 16,1 2-4-16,0 0-8 15,2 2-2-15,-1-5-3 0,1 0-1 16,-3-1-3-16,1-4 0 16,-2-3-1-16,1-3 0 15,-1-4-1-15,0-4 1 16,-3-1 0-16,2-2 0 15,-2-2-1-15,0 0 1 0,0 0-6 16,0 0-15-16,0-2-18 16,0-5-19-16,-5 0-20 15,-2-2-50-15,-1-4-80 16</inkml:trace>
  <inkml:trace contextRef="#ctx0" brushRef="#br0">11074 5779 304 0,'-5'-9'7'0,"-1"-2"21"16,4 4 6-16,2 0 1 16,3 2-10-16,9-1-8 0,0 3-9 15,6-3 0-15,3 3-2 16,4 1 0-16,1 0-3 15,1 2-4-15,-2 0 2 16,0 0-6-16,-4 2-38 16,-1 5-25-16,-6 0-50 15,-1-1-96-15</inkml:trace>
  <inkml:trace contextRef="#ctx0" brushRef="#br0">11104 6066 342 0,'-11'7'6'0,"6"-3"6"0,5-3 12 16,0 4 5-16,7-2-2 15,9-1 0-15,3 1-8 16,5-1-4-16,3-2-7 15,0 0-5-15,0 0-2 16,0 0-1-16,0 0-26 16,-4-2-22-16,-1-5-41 0,-2 1-84 15</inkml:trace>
  <inkml:trace contextRef="#ctx0" brushRef="#br0">11600 5998 363 0,'3'0'15'16,"-1"0"18"-16,-2 0-6 0,2 0 1 16,-2 0-16-16,0 0-11 15,0 0-20-15,2 0-44 16,1 0-81-16</inkml:trace>
  <inkml:trace contextRef="#ctx0" brushRef="#br0">13618 5495 360 0,'0'-10'6'16,"-2"3"8"-16,2 1 26 16,-2 2-12-16,2 3-8 0,0 1-10 15,0 0-10-15,0 8-2 16,0 5 2-16,0 5 6 15,4 5 7-15,-1 2 0 16,2 0-3-16,-2 1-6 16,-1 1 0-16,1-4-2 15,1 3-2-15,-1-7 1 0,1 1 0 16,-4-2-1-16,2-4-11 16,-2 1-26-16,0-1-15 15,-2-3-27-15,-9-3-49 16</inkml:trace>
  <inkml:trace contextRef="#ctx0" brushRef="#br0">13141 5929 338 0,'-14'0'12'16,"8"0"18"-16,4 0 11 16,2 0-19-16,10 0-2 0,10 0-3 15,7 2-2-15,11-2-2 16,7-2-3-16,7-2 2 16,5 2 2-16,10-1 3 15,5-1-5-15,7 1-2 16,3-3 1-16,5 1-2 0,-1 0 1 15,0-1-2-15,-2 1 1 16,-8-2 1-16,-8 3-1 16,-7-1-2-16,-9 1-3 15,-9-1-2-15,-5 1 2 16,-6 1-2-16,-6-1 0 0,-6 3-1 16,-5-1-1-16,-4 0 1 15,-5 2-2-15,-3 0 0 16,-3 0-17-16,-1 0-29 15,-13 0-36-15,-5 0-47 16,-6-4-262-16</inkml:trace>
  <inkml:trace contextRef="#ctx0" brushRef="#br0">13031 6522 107 0,'0'-7'10'0,"0"-1"10"16,0-2 11-16,0 3 9 15,0-1-2-15,0 1-6 16,0-1 4-16,0 3-2 16,0-1-6-16,1 2 0 15,-1 0-3-15,0 2-7 16,0 0-2-16,0 0 0 0,0 2-3 16,0 0-4-16,0 0-3 15,0 0-2-15,0 6-3 16,0 3 6-16,0 1 5 15,4 7 1-15,-2 2 4 16,2 3-1-16,0 0-6 0,1-1 0 16,0 5-2-16,-2-5 1 15,3 2 0 1,-3-4-1-16,2-4-2 0,-2 2 2 16,1-7 0-16,-3 0-1 15,1-4-1-15,0 0-2 0,-2-3-1 16,0 1-1-16,0-4 0 15,2 1-2-15,-2-1 1 16,0 0-1-16,0 0-11 16,1 0-18-16,1 0-19 15,0 0-46-15,1-1-84 16</inkml:trace>
  <inkml:trace contextRef="#ctx0" brushRef="#br0">13490 6582 260 0,'-3'3'29'15,"-6"0"16"-15,6-3 10 16,3 0-6-16,0 0-14 0,0 0-2 16,0 0-20-16,5 0-1 15,4 0 2-15,6 0 3 16,0 0-5-16,4 0-5 16,0 0-2-16,1 0-3 0,-2 0-2 15,-2 0 0-15,2 0-2 16,0 0-23-16,0-3-29 15,-2 2-22-15,2-5-54 16,2-5-169-16</inkml:trace>
  <inkml:trace contextRef="#ctx0" brushRef="#br0">14035 6539 325 0,'0'3'5'0,"0"-1"-2"16,3 3 21-16,4-2 5 0,2 2-3 16,1-3-5-16,2-1-5 15,3-1 0-15,-5 0-3 16,2 0-4-16,0 0 0 15,-2-3 1-15,-3-5-1 16,-1-1-1-16,-4-1 0 16,0-2-2-16,-2 1-2 0,0-2-1 15,0 3-1-15,0-3-1 16,-2 4 1-16,-4 0-2 16,1 2 0-16,-2 2 1 15,-2 3-1-15,1 2-2 16,1 0 2-16,-3 0 0 0,3 9-2 15,-5 2 4-15,5 1-1 16,-3 6 3-16,2 0 8 16,3 3 0-16,1 3-1 15,4-2 0-15,0 0-3 16,0-1-1-16,4-3 0 0,4-3-1 16,2 0 1-16,1-2 0 15,0-2 0-15,1-4 1 16,2-3-2-16,4 0 0 15,-1-2-2-15,2-2-1 16,0 0-1-16,-2-3-1 16,0-6 0-16,-2 3-3 0,-2-4-20 15,-4-3-16-15,-2-2-28 16,-5-1-52-16,-2-9-143 16</inkml:trace>
  <inkml:trace contextRef="#ctx0" brushRef="#br0">13979 6225 342 0,'-9'-5'13'16,"1"0"12"-16,5 1 27 15,3 0-8-15,0 0-13 16,2 4-18-16,9-1-4 16,5 1 3-16,2-2 0 0,2 2-1 15,3 0-6-15,-1 0-2 16,1 0-2-16,-4 0-1 16,5 0-7-16,-4 0-31 15,-3 0-20-15,0 0-37 0,0-2-62 16</inkml:trace>
  <inkml:trace contextRef="#ctx0" brushRef="#br0">14469 6143 284 0,'4'-9'15'15,"1"0"24"-15,-2 0 7 16,-1 0-12-16,-2 0-8 16,0 0-12-16,0 3-4 15,0-4 1-15,-5 3-6 16,-2 2 0-16,-2 1 1 0,-2 1-2 16,-3 1-3-16,1 2 0 15,-1 0-1-15,0 0 0 16,-1 0 2-16,3 7-1 15,-1 2 2-15,4 1 1 16,2 3-2-16,2 3 0 0,1 2-1 16,6-2 2-1,-2 2-1-15,0 0-1 0,7-4 2 16,2 2 0-16,1-5-1 16,2-1 1-16,-2-3-1 15,1-1 2-15,0-4-1 0,1-2 1 16,1 0 2-16,-2 0 1 15,-1-4-3-15,0-3-1 16,-1-2-1-16,-4 1 0 16,2-4-1-16,-4 0 1 15,-1 1-1-15,2-1 0 16,-4 1 1-16,0-1-3 0,0 1 2 16,0 2-1-16,0 0 0 15,0 4 1-15,0 1-1 0,0 2 0 16,0 0 2-16,0 2-1 0,0 0-1 15,0 2-2-15,0 9 0 16,0 1 2-16,0 3 0 16,4-1 0-16,1 2 1 15,2-1-1-15,0-1 2 0,3-1-3 16,0-5 2-16,1-1-1 16,3-3-9-16,2-3-24 15,1-1-17-15,0-1-27 16,-2-8-77-16</inkml:trace>
  <inkml:trace contextRef="#ctx0" brushRef="#br0">14687 5989 341 0,'-4'-6'10'16,"4"0"17"-16,0-1 24 15,0 3-14-15,0 1-11 16,0 1-7-16,0 2-5 16,0 0-3-16,0 2-10 0,0 8 1 15,4 6 5-15,-3 4 5 16,1 4 0-16,0 4-1 16,1 2-3-16,1 0 1 15,0 1-3-15,1-3-2 16,-3 1-1-16,2-6-2 15,-3-2 0-15,-1-3 0 16,2-1 0-16,-2-7-1 16,0-1 1-16,0-4 0 0,0-1 1 15,0 0-1-15,0-3 0 16,0-1 1-16,0 0 2 16,-2 0-1-16,1-1-2 15,-1-7 0-15,0 2 0 0,0-5 0 16,-1-4-1-16,3 3 0 15,-2-6 1-15,2 0-1 16,0 1 0-16,-3-5-2 16,3 2 1-16,0 2-1 0,0-1 2 15,0 1-1-15,3 2 1 16,2 2-1-16,2 3 0 16,2 2-1-16,2 2 0 15,0 0-1-15,-1 5 3 16,3 0 0-16,-4 2-1 0,2 0 0 15,-2 4-1-15,0 5 0 16,-4 1 2-16,0 1-2 16,-1 1 2-16,-2 1-1 15,-2-1 1-15,0 0 0 16,-9 0 0-16,-5-4 0 0,-4 2 2 16,-6 0-2-16,-5-3-30 15,-5-5-66-15,2-2-160 16</inkml:trace>
  <inkml:trace contextRef="#ctx0" brushRef="#br0">8587 7928 178 0,'-6'7'215'0,"1"-6"-193"15,1-1 5-15,4 0 19 16,2 0-20-16,9 0-19 16,9 0 3-16,4-3 2 15,5 2-4-15,7-1-4 16,1-1-6-16,-2 1 0 15,-4 2-31-15,-4 0-20 0,-8 0-44 16,-6 0-79-16</inkml:trace>
  <inkml:trace contextRef="#ctx0" brushRef="#br0">8687 8058 206 0,'-4'16'167'0,"-9"-1"-150"0,6-12-3 16,7-3 21-16,10 0 3 0,9 0-1 16,6-3-20-16,4-3-12 15,9-1-6-15,0-2-31 16,1 0-46-16,-3-4-154 16</inkml:trace>
  <inkml:trace contextRef="#ctx0" brushRef="#br0">11636 7739 119 0,'0'0'-19'16,"-2"-5"11"-16,-7-8 15 15,1 5 26-15,0-5 25 16,1 2-4-16,2 3-1 0,-2-2 5 16,6 5-6-16,-3 0-4 15,4 5-14-15,-2 0-4 16,2 0-12-16,0 0-12 16,0 13-7-16,0 1 7 15,0 5 10-15,0 5 1 16,2-1-3-16,0 5-6 0,1 1-2 15,0-1-2-15,-1-1-1 16,1 0-3-16,-1-2 1 16,1-4-1-16,1-2 1 15,-1-2-3-15,1-2-17 16,-4-1-21-16,0-1-20 16,0-2-19-16,-9-3-49 0,-6 1-116 15</inkml:trace>
  <inkml:trace contextRef="#ctx0" brushRef="#br0">11235 8151 340 0,'-18'0'14'16,"6"0"6"-16,5 0 28 0,5 0 0 15,2 0-8-15,10 0-18 0,14 0-12 16,12 0 7-16,14 0-2 15,13 0-6-15,9 0 4 16,6 0-1-16,9-4 0 16,4 1 2-16,-1-2-2 15,-4-1 2-15,-11-1-8 16,-7 3-2-16,-15-1-3 0,-13 2-1 16,-8 1 0-16,-13 0 0 15,-5 2-11-15,-7 0-11 16,-7 0-22-16,-7 0-40 15,-13 0-42-15,-9-2-247 16</inkml:trace>
  <inkml:trace contextRef="#ctx0" brushRef="#br0">10887 8622 24 0,'-1'-3'330'16,"-1"1"-306"-16,-1 0 6 16,1 0 18-16,2 2-25 15,0 0-6-15,-1 7-6 0,2 6 0 16,-1 5 12-16,0 3 4 15,0 6-6-15,0 1-4 16,5 1-6-16,-2 0-1 16,-1-1-5-16,3-3-2 0,-3-2-1 15,-2-3 0-15,2-2-1 16,-1-6-1-16,1-3 1 16,0 0-1-16,0-4-10 15,3-1-20-15,3 0-12 16,4-4-21-16,2 0-34 15,1 0-81-15</inkml:trace>
  <inkml:trace contextRef="#ctx0" brushRef="#br0">11217 8847 450 0,'8'0'22'15,"-3"0"1"-15,4-2 11 16,6-3-4-16,0 2-12 16,5-3-10-16,3 2-8 15,4 1 1-15,2-1-7 16,0 4-37-16,-1-1-32 0,0-5-46 16,-1 1-120-16</inkml:trace>
  <inkml:trace contextRef="#ctx0" brushRef="#br0">11746 8724 381 0,'1'2'13'0,"-1"-1"-5"15,6-1 12-15,1 4 2 16,0-2 0-16,4 0-12 15,3 0-6-15,0-2 0 16,1 0-1-16,-3 0-1 0,1-4-1 16,-6-3 1-1,0-2-1-15,-5 0 1 0,-2-4 0 16,0 3 0-16,-4-1-2 16,-5 2 1-16,-4 2-1 15,3 0-1-15,-4 3 1 16,1 2 0-16,-1 2-2 0,1 0 1 15,1 9 1-15,-1 4 7 16,2-1 4-16,4 8 3 16,4 1-2-16,3 2 5 15,0 3 0-15,0-2-2 16,3 0-3-16,8-4-3 0,0-3-1 16,1-1-3-16,5-4-1 15,-3-1-1-15,1-7 1 16,0-1-2-16,2-3 1 15,0 0-1-15,2 0 0 16,-4-7-8-16,0-5-12 0,-3 1-11 16,-3-5-20-16,-3-5-30 15,-4-2-66-15</inkml:trace>
  <inkml:trace contextRef="#ctx0" brushRef="#br0">11715 8487 368 0,'-10'-2'16'16,"7"-2"9"-16,1 0 28 16,2 3-15-16,2-1-21 15,11 0-14-15,1 1-2 0,8 1 0 16,5-2-3-16,4 2-2 15,3 0-28-15,3-2-31 16,-3-4-22-16,0 1-84 16</inkml:trace>
  <inkml:trace contextRef="#ctx0" brushRef="#br0">12187 8389 313 0,'0'-8'13'0,"0"-1"22"0,0 2 13 16,0 0-9-16,0 0-21 15,0-2-6-15,-5 2-1 16,0 1-3-16,-3 3-2 16,-3 3-5-16,1 0 0 15,-2 0-1 1,-1 0 0-16,-1 3 1 15,2 8 0-15,4 2 0 16,-4 3 1-16,7 2 0 0,1 3 3 0,4 0-2 16,0-1 0-16,0 2 0 15,7-6-1-15,3-2-2 16,1-5 2-16,-3-2-1 16,5-3 2-16,-2-4 0 0,1 0 3 15,1-2 0-15,-4-7 4 16,-1-2 1-1,0-3 3-15,-1 0 0 0,-3-4-4 16,-1 2-3-16,-1 0-4 16,2 1-1-16,-3 3-1 15,-1 1 0-15,0 2-1 0,0 4 0 16,0 3 0-16,0 2-2 16,0 0 1-16,0 0-3 15,0 4 2-15,0 6 0 16,0 3 2-16,0 2 0 15,4 2 0-15,2-3-1 0,-1 0 2 16,2 1-2-16,0-3 2 16,6-3-16-16,-1 0-20 15,1-4-25-15,-2-1-29 16,3-4-67-16</inkml:trace>
  <inkml:trace contextRef="#ctx0" brushRef="#br0">12442 8254 231 0,'-4'-12'150'0,"-1"5"-99"16,0 4 12-16,1 3-12 16,-2 0-28-16,4 3-14 15,1 9-1-15,1 6 8 16,0 2-1-16,0 5-5 15,0 2-4-15,1 0-1 16,5 1-3-16,-2 1-1 0,0-4 1 16,-3 0-1-16,1-4-1 15,-2-2 1-15,0-3-1 16,0-1-1-16,0-4-3 16,0-4-5-16,0-4-7 0,0-1-7 15,-2-2 3-15,1 0 9 16,1-2-3-16,-2-8-5 15,0-5-3-15,0-1 8 16,0-3 3-16,2-3 3 16,-2-1 1-16,2-4 3 0,0 5 2 15,0 2 2-15,0 3 2 16,6 3 9-16,-1 5 9 16,2 4 1-16,4 0-5 15,0 3-4-15,3 0-1 16,4 2-1-16,0 0-2 0,-2 0-2 15,2 7-1-15,-3 4-3 16,-5 0 0-16,0-1-2 16,-7 3 0-16,-3-1 0 15,0 3 0-15,-3-5 2 16,-10 3-1-16,-1-3-2 16,-6-3-21-16,1-3-27 15,0-4-48-15,3-7-206 16</inkml:trace>
  <inkml:trace contextRef="#ctx0" brushRef="#br0">14099 7516 289 0,'2'-14'21'16,"0"0"27"-16,-2 5 4 0,0 0-29 15,0 2-4-15,0 3 0 16,-2 1-7-16,-3 3-6 16,-2 0-3-16,-3 0 0 15,-2 1-3-15,-3 10 5 16,1 3 5-16,-4 3 8 0,4 6 1 16,-1 6 7-16,3 2-3 15,5 5-8-15,5 3-3 16,2 4-1-16,0 3 0 15,0 3-2-15,9 1-3 16,1 5 1-16,5-1-1 0,-2 6 0 16,1-3-2-16,-1-2-1 15,0-1-2-15,-6-6-1 16,1-4 1-16,-6-6-1 16,0-1 1-16,0-7-1 15,-2-3 4-15,-4-5-1 16,-3-4 2-1,-3-6-1-15,2-3-2 16,-3-3 1-16,-1-5 0 0,1-1-2 16,-1 0 0-16,-3 0-21 15,-1-1-31-15,1-9-36 16,-2 2-105-16</inkml:trace>
  <inkml:trace contextRef="#ctx0" brushRef="#br0">14179 8907 236 0,'0'-7'32'15,"-5"-1"11"-15,-5-2 11 0,1 0-9 16,-2 1-5-16,0 0-11 15,-1 2-2-15,-3 2-7 16,3 1-10-16,-1 4-3 0,1 0-2 16,0 2-1-16,0 7 5 15,2 5 1-15,1 4-2 16,1 3 2-16,5 1 1 16,3 4-3-16,0-1 0 15,3-1-3-15,7-1-1 0,2-2-1 16,5-3 0-16,-2-5 0 15,4-5 4-15,0-2 2 16,4-5 1-16,-4-1-1 16,0-3 1-16,-2-9-3 15,-4 1 0-15,-1-7 2 16,-5 2 2-16,-2-3-2 16,-3 1-4-16,-4-4-3 0,2 2-1 15,-5 1-1-15,-7 1 0 16,0 0-2-16,-2 4-12 15,-4 0-10-15,2 7-12 16,0-1-12-16,-3 5-30 0,7-4-44 16,5-2-148-16</inkml:trace>
  <inkml:trace contextRef="#ctx0" brushRef="#br0">14437 7240 223 0,'2'1'32'15,"-2"-6"-1"-15,3-4 24 16,-1 2-15-16,-2 0-8 15,0-2-5-15,0 0-5 16,0 2-7-16,0-2-2 16,-5 2 0-16,-2 0-2 0,-3 3-4 15,1-1 0-15,-3 1-5 16,1 4 1-16,-1 0-3 16,1 0 2-16,-4 0 1 0,3 7 1 15,1 2-1-15,0 4 2 16,3 1-2-16,1 4 5 15,2 0-4-15,4 2 1 16,1-1-2-16,0-1-1 16,6-4 0-16,4 1-1 15,2-8 3-15,1-2 1 0,1-1 2 16,3-3-4-16,-5-1-1 16,3 0 1-16,-3-1-3 15,-1-5 1-15,-3 1-1 16,-1-4 2-16,-2 0-1 15,-2-2 1-15,-3-1 1 0,0 1 1 16,0-3 0-16,0-1-2 16,0 1-1-16,0 2 0 15,0 1 1-15,0 4 0 16,0 1-1-16,0 5 3 16,0 1 1-16,0 0-3 0,0 5-4 15,0 8 1-15,0 3 2 16,0 3 1-1,2 3 4-15,5-1-2 0,1-1-1 16,4-1-2-16,6-3 0 16,3-5 0-16,8-4-8 15,5-5-31-15,5-2-81 0,3-14-243 16</inkml:trace>
  <inkml:trace contextRef="#ctx0" brushRef="#br0">15152 7846 276 0,'0'0'51'0,"-2"0"-7"16,2 0 1-16,0 0-8 0,0 0-10 16,2 2-16-16,4 0-3 15,6-2 5-15,0 2 0 16,3-2 1-16,-1 0-3 16,1 0 1-16,-5 0-4 15,1 0 1-15,-3-2-2 0,0-2 1 16,-3 0-3-16,1-2 1 15,-3-2-1-15,-1 1 1 16,1 0-3-16,-3-3 0 16,0 4-1-16,0 0-2 0,0-2 1 15,0 2-1-15,0-1 0 16,0 6 2-16,0-3-4 16,0 2 2-16,0 1-2 15,0 1 2-15,0 0-2 16,0 0 0-16,0 0 1 15,0 0 1-15,0 0-1 0,0 0 2 16,0 0-2-16,0 0 1 16,0-2-1-16,0 0-3 15,-1 2-6-15,-3-2-8 16,2-1-16-16,1 3-21 16,-3-2-21-16,1-4-53 15,-2-1-81-15</inkml:trace>
  <inkml:trace contextRef="#ctx1" brushRef="#br0" timeOffset="19599.89">18095 2965 0</inkml:trace>
  <inkml:trace contextRef="#ctx0" brushRef="#br0">15096 7860 200 0,'-4'3'28'16,"2"-3"6"-16,2 0-4 0,0 1-8 15,0 1-5-15,0-2 10 16,4 4-6-16,1 0-6 16,3-1 2-16,-1 0 1 0,2 0-3 15,2 2-3-15,0-1 0 16,1-1 6-1,-1-3 0-15,1 0 0 16,0 0-1-16,2-2-3 16,-2-6-1-16,-1 0-5 15,0-1-2-15,-1-5 1 0,-2 5 0 16,-3-6-2-16,-3 1-1 16,1 1-3-16,-3 2 1 15,0-3-1-15,0 4-1 16,-1-4 0-16,-3 8 0 0,-5-3 0 15,2 4-1-15,0 3-1 0,-4 1 2 16,2 1 0-16,-2 0 0 16,1 0 0-16,-3 3-1 15,2 5 1-15,-2 0 0 16,3 3 1-16,-1 2 1 16,4 2 2-16,-1 0-2 0,1 6 3 31,6 0-1-31,-3 1 2 0,4 2-2 15,0-2 0-15,0-1 1 16,4 1-1-16,-1-2 0 16,6-2 0-16,-1-5 1 15,0 0 1-15,1-2 0 16,4-4 4-16,3-1 0 0,0-3-2 16,4-1-3-16,1-2-2 15,3 0-2-15,0 0 0 16,-2-5 0-16,0-5-8 15,-4 3-15-15,1-4-11 16,-2-2-14-16,-5-2-36 16,-5-6-61-16,-1-5-228 0</inkml:trace>
  <inkml:trace contextRef="#ctx0" brushRef="#br0">15175 7524 274 0,'-2'0'46'16,"1"0"5"-16,1 0 2 16,0 0-14-16,3 0-16 0,8 0-5 15,5 0-2-15,3-4 2 16,7 0-3-16,1 2 0 15,-4-3-5-15,4 2-4 16,-6 1-5-16,1-1 0 16,-4 1-2-16,-5 2-18 0,-3 0-39 15,-4 0-47-15,-6-6-120 16</inkml:trace>
  <inkml:trace contextRef="#ctx0" brushRef="#br0">15645 7290 171 0,'0'-5'30'0,"-3"-1"14"0,1-1 17 15,0 2-6-15,1 1-10 16,1 2 4-16,0 0-17 16,0 0-4-16,0 2-9 15,0 0-7-15,0 0-5 0,0 11-3 16,0 6 3-16,0 2 6 16,3 8 2-16,2 1 3 15,1 3-3-15,-1 3-5 16,1-2 0-16,-1-2-2 15,-1 0-3-15,1 1-1 16,-2-4-1-16,1-3 0 16,-2-4 0-16,-1-2-2 0,4-4 0 15,-5-3 1-15,0-2-1 16,1-4 0-16,-1-1 0 16,0-1-4-16,0-1-10 15,2-2-6-15,-2 0-8 0,2 0-8 16,0-2-7-16,-1-10-21 15,-1-1-31-15,0-6-56 16</inkml:trace>
  <inkml:trace contextRef="#ctx0" brushRef="#br0">15662 7431 101 0,'0'-11'203'0,"0"-2"-165"15,0 3-6-15,7 1 2 16,3 0-5-16,3 4-10 0,0 1-9 15,3 4-4-15,0 0 1 16,-3 0-3-16,-1 4-1 16,2 6 0-16,-2 1-2 15,-5 3 1-15,-2-3-1 16,-4 1 1-16,-1 1-1 16,2-2 5-16,-4-3 5 0,-4 2 4 15,-5-3-3-15,0 0-3 16,-2-2-2-16,3 1-4 15,-3-3-1-15,2 1-1 16,2-3 0-16,2 1-5 16,0-2-13-16,3 0-5 0,4 0-11 15,0 0-12-15,0-2-31 16,7-3-35-16,7-4-77 16</inkml:trace>
  <inkml:trace contextRef="#ctx0" brushRef="#br0">15911 7386 275 0,'-5'0'28'0,"3"-5"17"16,2-1 4-16,0 3-2 16,0-2-18-16,4 1-10 15,5 2-11-15,-1 2-3 0,5 0-1 16,1 0-2-16,0 7-2 15,-2 4 0-15,-2 3-1 16,2 2 1 0,-5 0 0-16,-2 2 0 15,-4-4-1-15,-1 1 1 16,0-3 0-16,0-3 1 0,-1-1-2 0,-4-3 3 16,-1-2 0-16,5-1 3 15,-1-2 0-15,2 0 7 16,0 0 2-16,0-7-6 0,0-2-7 15,9-2 0 1,1-1-1 0,1-1 2-16,2-3-2 0,-1 2 0 0,1-2 1 15,-3 2-2-15,1-3 1 16,-2 3 0-16,-3 2 0 0,-1 1 0 16,-3 2 0-16,-2 2 1 15,0 2-1-15,0 1 2 16,0 2-2-1,-2 2 1-15,-5 0 0 16,2 0 0-16,-3 6 0 16,1 4 0-16,0 3 2 0,2 3 1 0,-1 0 2 15,3 2 2-15,-2-1 0 16,5 0-2-16,0 1-1 16,0-3-2-16,8 0-1 0,3-6 0 15,1 0-1-15,8 0 0 16,2-4-1-16,3-3-23 15,0-2-47-15,3 0-101 16</inkml:trace>
  <inkml:trace contextRef="#ctx0" brushRef="#br0">16872 7686 315 0,'0'-9'33'0,"0"2"0"16,0-4 19-16,0 0-7 0,-5 2-15 15,1 1-15-15,-2-2-5 16,-4 3-5 0,1 4-3-16,-1-1-1 15,-4 4 1-15,0 0-1 16,3 0 1-16,-1 4 1 16,3 5 3-16,-2 5 1 0,6 2 1 15,1 5 0-15,2 4 2 16,2 4 1-16,0 0 1 15,2 6-3-15,5 0-2 16,0-2-4-16,1-2 0 16,-1-1-1-16,0-3-1 0,0-6 0 15,-1-2 0-15,-1-2 0 16,-1-5-1-16,-3-1 1 16,-1-4-4-16,0-3-12 15,0-1-11-15,0-2-9 16,-5-1-6-16,-3 0-12 0,-2 0-7 15,-4-7-6-15,-1-5-25 16,-2-1-17-16</inkml:trace>
  <inkml:trace contextRef="#ctx0" brushRef="#br0">16640 7896 192 0,'-5'-8'62'16,"3"-3"0"-16,2 5-19 15,0-1-3-15,7 0-3 16,8 2-7-16,5-1-12 15,6-1-7-15,6 1-7 16,5 3-3-16,2 1-1 16,-1-1-30-16,4 2-27 15,-5-2-56-15,-1-2-147 0</inkml:trace>
  <inkml:trace contextRef="#ctx0" brushRef="#br0">17150 7703 360 0,'-7'-7'10'0,"0"2"18"15,1 2 20-15,1 1-20 16,0 0-10-16,1 2-6 16,1 0-6-16,-2 9-3 0,-2 5 3 15,2 4 3-15,-2 3 4 16,2 4 5-16,1 2-5 15,3 0-4-15,1 0-4 16,0-4-4-16,3 0 1 16,6-3-1-16,6-5 1 0,-1 0-2 15,6-6-12-15,1 0-15 16,1-4-23-16,-1-1-28 16,-3-4-43-16,4 0-95 15</inkml:trace>
  <inkml:trace contextRef="#ctx0" brushRef="#br0">17333 7759 326 0,'2'-9'59'0,"-2"1"-39"16,2 0 20-16,1 1 3 0,1 4-16 15,4 3-14-15,-1 0-9 16,3 0-3-16,-1 7-1 15,2 5 0-15,-4 4 0 16,-2 2-1-16,-1 3 1 16,-4 1-1-16,0 0 1 0,2-4 0 15,-4 0 0-15,-5-1 0 16,0-9 1-16,2-1 0 16,1-1 1-16,0-4 1 15,4-2 0-15,0 0 1 16,0 0 9-16,6-10-6 0,3 2-5 15,-1-7 0-15,4 1-2 16,-2-4 1-16,1 1-1 16,-3-1 0-16,0-2 1 15,-1 2-1-15,-3-1 0 32,-1 3 0-32,-3 2 1 15,0 3-1-15,0 5 1 0,0 1 0 16,0 5 2-16,-1 0-1 0,-5 2-3 15,3 8 0-15,-2 5 1 0,1 2 2 16,1 4 2-16,3 0-1 16,0 0-3-16,0 2 1 15,3-4 1-15,6 0-1 16,1-1 1-16,5-6-9 16,1-1-11-16,6-2-11 15,-2-6-18-15,-1-3-20 0,1 0-31 16,-3-2-62-16</inkml:trace>
  <inkml:trace contextRef="#ctx0" brushRef="#br0">17630 7663 327 0,'-2'-13'44'15,"2"4"6"-15,0 4 8 16,0 0-17-16,4 5-10 15,5 0-19-15,1 7-8 0,5 3 5 16,0 6 2-16,0 4-3 16,-1 3-4-16,-2 2 0 15,-4 0-2-15,-1 2-1 16,-1-2 0-16,-5-1-1 16,-1 1 1-16,0-3-1 15,0-2 1-15,0-6-5 0,-5 0-7 16,3-3-9-16,-1-2-17 15,3-4-14 1,0-1-19-16,9-3-29 0,5-1-80 0</inkml:trace>
  <inkml:trace contextRef="#ctx0" brushRef="#br0">18251 7771 379 0,'5'-12'6'0,"-5"1"16"16,0 1 26-16,0-1-8 15,0 2-15-15,0 0-13 16,-5 2-2-16,2 1 3 16,-7 1-4-16,0 2-5 15,-3 1-4-15,-1 2 0 16,-2 0 1-16,-2 0-1 0,4 7 1 15,-1 6 1 1,3-1 2-16,4 8-1 0,2-1 2 16,5 2 0-16,1 3 1 15,0-2-4-15,8-1-2 16,2-3 2-16,2-4-1 0,3-3 0 16,-1-3 0-16,3-2 0 15,-2-6 1-15,0 0-1 16,1 0 1-16,-1-9-1 15,-1-4 1-15,-6 1-1 16,4-6 1-16,-5 0 0 0,-2-3 0 16,-2-1 0-16,-1-1-1 15,-2-1-1-15,2-4 1 16,-2 2 0-16,0-3 0 16,0 4-1-16,0 2 3 15,-4 5-1-15,3 4 3 0,-3 6 4 16,2 3 1-16,1 5-3 15,-1 0-5-15,0 4-3 16,1 7 0-16,-1 4 1 16,0 7 3-16,0 3 4 15,2 0-1 1,0 3 2-16,0 1 1 16,6-2-4-16,-3-1-2 15,4-1-1-15,-2-3-1 16,3 1-1-16,-3-5 1 0,2-4-1 15,-2-1-4-15,2-4-12 16,1-4-15-16,-1-2-11 16,2-1-22-16,1-2-24 15,0 0-32-15,-1-9-130 16</inkml:trace>
  <inkml:trace contextRef="#ctx0" brushRef="#br0">18513 7700 366 0,'2'-11'19'16,"3"1"17"-16,-1 1 15 15,3 0-4-15,0 2-15 16,0 1-11-16,5 4-6 16,0 2-1-16,-2 0-6 0,5 4-3 15,-1 7 0-15,-1 2-2 16,-2 4-1-16,-3 1 1 15,2 1-3 1,-7-1 0-16,-1 2 0 16,-2-4 0-16,0 0 0 0,0-3 0 15,-2-3 0-15,-1-3 1 16,-1 1 0-16,0-5-1 16,4 0 1-16,0-3 0 0,0 0 3 15,0 0 1-15,4-12-2 16,5 2-1-1,2-3-2-15,2-2 1 0,-3-6-1 16,2 2 1-16,0-5-2 16,-2-1 2-16,1 1-3 0,-3-1 1 15,-3 2-2-15,-4 5 5 16,1 1-4-16,-4 7 4 16,2 3-2-16,0 5 2 15,-1 2 0-15,-6 0-2 16,-1 11 0-16,1 5 1 15,2 5 0-15,-1 4 1 0,5 2 4 16,1-1 1-16,0 3 3 16,0-2-2-16,0-4-4 15,3-2 0-15,6-3-1 16,0 0-2-16,0-5 0 0,3-5 0 16,2 0 0-16,0-6-4 15,-1-1-13-15,2-1-23 16,-1-5-37-16,-2-9-94 15</inkml:trace>
  <inkml:trace contextRef="#ctx0" brushRef="#br0">14268 12766 227 0,'-11'9'-10'0,"4"1"9"15,0-6 1-15,3 1 2 16,4-1 11-16,0 3 1 0,0-2 5 16,8 1 0-16,4-1 0 15,8 2 0-15,4-2-2 16,11 1-8-16,8 0-5 16,8-3-4-16,10 0 2 15,9-1-5-15,9 2 3 16,8-3-1-16,7 1-6 15,10 0 4-15,4-2 2 0,5 0 3 16,7 0-1-16,8 0 1 16,3 0 0-16,7 0 4 15,7 2 0-15,4-2 3 16,7 0 4-16,5-4 4 16,2 1-5-16,10-1-4 0,-3-1 3 15,8 0-1-15,-2-1-2 16,5-1 2-16,5 0-2 15,-1-4 0-15,-1 0 0 16,7 1-1-16,1-4 0 0,-2 1 2 16,4 0 1-16,2-1 3 15,-1 0-2-15,-1 0-3 16,-1 1-1 0,-3 2 0-16,-3 1 0 15,-6 1-3-15,-4 2 0 0,1-1-2 0,-5 3 1 16,-7-2 0-16,0 2 0 15,-8-1 1-15,-3 3 2 0,-8-1-1 16,-7-1 4-16,-6 1 0 16,-6 1 1-16,-6-1-3 15,-9 0 0-15,-8 3 1 16,-10-3-4-16,-12 2-3 16,-10-1 0-16,-16 1-1 0,-12 0-1 15,-15 0-12-15,-13 2-14 16,-17-3-22-16,-13-2-39 15,-28-6-63-15</inkml:trace>
  <inkml:trace contextRef="#ctx0" brushRef="#br0">15644 10221 349 0,'-2'-6'1'0,"2"4"5"16,0 2-5-16,0 2-1 16,0 12 4-16,0 4 1 15,2 5 3-15,1 6-1 16,1 5 1-16,1 3-1 0,1 6 2 15,1 7-1-15,2 5 2 16,4 6 3-16,-5 9-1 16,6 5 0-16,-1 8 1 15,1 8 3-15,1 2 1 16,1 9-5-16,-1 1 4 16,0 8-2-16,4 1 0 0,-2 6-3 15,2-1-7-15,2 7 0 16,-1-1 2-16,5 4 2 15,-3 0 0-15,0 4-3 16,-3 0 1-16,1 4 1 16,-5-3 0-16,-1 1-1 0,-4 0-2 15,-1-1 5-15,0-2-5 16,2-2-1-16,-3-3 3 16,6-6 3-16,-4-3 1 15,2-1-2-15,1-3-2 16,-2-3 0-16,0-6-2 0,-4-1-1 15,0-6 3-15,-2-7-3 16,1-5-1-16,-2-5-1 16,-2-8 0-16,0-11 0 15,-1-6 0 1,1-9-1-16,-2-12 0 16,2-4-5-16,-2-9-13 15,0-9-28-15,0-10-25 16,-2-2-42-16,-5-25-100 0</inkml:trace>
  <inkml:trace contextRef="#ctx0" brushRef="#br0">15911 11682 107 0,'0'0'5'15,"-1"0"12"-15,-1-3 8 16,0 2 6-16,0-1-2 15,0 2-5-15,-2-4 7 0,3 1-1 16,1 1 1-16,-2 0-7 16,2 1-1-16,-2-1-4 15,2 0 1-15,0 0-6 16,0 2-4-16,5-2-6 16,7 0-1-16,2 1 3 15,6-1 0-15,5 2-1 0,6-2 1 16,4 0 2-16,6 1-4 15,8 1 0-15,1-4 2 16,4 3-1-16,7-1 1 16,0-2-1-16,2-2-2 15,0 3 2-15,1-1-1 0,1 1-3 16,-2-2 1-16,1 1 3 16,0 0-4-16,-1 2 0 15,-2-1 0-15,-3 1 0 16,-2 0-1-16,-5 1 1 15,-5-1 0-15,-4 2-1 16,-5 0 1-16,-4 0-1 0,-6 0 0 16,-6 0 1-16,-3 2-2 15,-5-2 1-15,-3 0 1 16,-3 0-1-16,-3 0 0 16,-1 0 0-16,-1 0 0 15,-2 0 1-15,0 0 0 0,0 0 0 16,0 0 1-16,0 0 0 31,0 0-1-31,0 0-1 16,0 0 0-16,0 0-1 0,0 1-1 15,0 1 2-15,0 2 0 0,3-1 0 16,-3 3 0-16,0 1-1 16,0 0 2-16,0 2-1 15,0 0 0-15,0 0 0 16,0 3-1-16,2 2 1 15,-1 3 0-15,3 1 0 0,-1 3 0 16,2 0 0-16,1 8 1 16,-1-3-1-16,3 3 1 15,-1 3 1-15,-2-1 0 16,0-1-1-16,2 3 2 0,-1-2 0 16,0 7 1-16,1-3-2 15,-2 3 2 1,0 1 0-16,-2-2 1 15,2 2-3-15,-2 0 0 0,-1 1 1 16,0-3 1-16,0 1-2 0,-1-1 2 16,-1-1 2-16,0 1-1 15,2-3 0-15,2 0-1 0,-3-2 1 16,3-3-1-16,-1-2 0 16,-1-3-1-16,2 0-1 15,-2-1-1-15,0-2 2 16,0-1-1-16,-1 0 0 15,1-2 0-15,0-1 0 0,-2-2-1 16,2-1-1-16,-1-3 1 16,-1-3-1-16,0-1 2 15,2 1-2-15,-2-3 0 16,0-3 1-16,0 1 0 16,0-3-1-16,0 2 1 15,0-2-1-15,2 0-2 0,-2 0-5 16,0 0-10-16,0-5-42 15,0-6-72-15,3-3-189 16</inkml:trace>
  <inkml:trace contextRef="#ctx0" brushRef="#br0">17463 12839 170 0,'-2'0'30'0,"0"0"-7"16,2 0 21-16,0 0-2 15,0 0-30-15,0 0-3 16,4-2 3-16,-1 0-1 0,0 0-7 16,4 1-1-16,-4 1 2 15,1 0 2-15,1 0 1 16,0 0-1-16,2 0 0 15,1 0 1-15,-1 0-2 16,3 0 4-16,-1 0-1 0,2 0 1 16,3 0-1-1,0 0-2-15,1 0 2 0,5 0-3 16,0 0 2-16,1 0-3 16,3 0 1-16,1 0-2 15,0 0 0-15,2-2 1 0,0 0-2 16,0-1 0-16,0 3-2 15,-2-2 1-15,4 0 0 16,-2 0 0-16,0-1 2 16,2-1 2-16,-3 2-1 15,1 0-1-15,0-1-1 16,0 1-2-16,0 0 0 0,-2 1 0 16,2-1 0-16,-1 0 0 15,2 0 0-15,-1 1 0 16,1-1 0-16,-1 0 0 15,2 0 0-15,0 0-1 16,2 0 1-16,-3 1 0 16,1 1 1-16,2 0-2 0,-2 0 1 15,-2 0 0-15,3 0-1 16,-4 0 1-16,3 0 0 16,0 0-1-16,0 0 2 15,-1 0-1-15,-2-2 0 0,2 0 1 16,0-1 1-16,-1-1 1 15,0 0-1-15,-1 3-1 16,1-1-1-16,-4-2 0 16,1 4-1-1,-5 0 0-15,-1 0 0 0,-4 0 1 16,3 0-1-16,-3 0 0 0,-1 0 0 16,-3 0 0-16,2 0 0 15,-3 0 0-15,3 0 0 16,1 0 1-16,-4 0-1 15,-1 0 1-15,4 0-1 16,-5-3 0-16,0-3 1 0,0 3-1 16,-4-1 1-16,2 1-1 15,-5-1 0-15,1 0 0 16,-1 4-3-16,0-3-1 16,0 0-1-16,0 1 0 15,0 0-3-15,-1-2 5 0,1 2 1 16,-3 1 1-1,1-3-2 1,2 3 2-16,0-1 1 0,-2 0-2 16,1-2 1-16,-1 2 0 15,2-1 0-15,-4 1 1 0,4-1 1 16,-1-1 0-16,1 0-1 0,-2 1 3 16,2 1 1-16,0-1 1 15,-2 1-1-15,0 0-1 16,2-2 0-16,0 2-2 15,0-1 1-15,-1 0-1 16,1-3 0-16,-2 1 1 0,2-2 1 16,0-2 1-16,0-4 1 15,0 1-2-15,-2-4 0 16,0-2 2-16,2 0-3 16,-1 0-1-16,1-4 0 15,0 1 0-15,-2-2-1 16,2 0 1-16,0-4-1 15,0 2 0-15,0-1 0 0,0-3 0 16,0-2 1-16,0 3-1 16,0 1 0-16,0-3-1 15,0 0 2-15,0 3-1 0,0-2 0 16,-5-1 0-16,4 2 0 16,-1 1 1-16,-1 0-1 15,1 2 3-15,-2 0-1 16,3 2 1-16,-1 0-1 15,0 0-1-15,0-2 0 0,2 0-1 16,-1-2 1-16,-1 2-1 16,2-1 0-1,0-2 0-15,0 7 0 0,0-4 1 16,0 4-2-16,0 1 2 16,0 0-1-16,0 2 0 15,0 1 0-15,-2 1 0 16,0 2 0-16,-2-3 0 0,0 1 0 15,1 4 0-15,-2-4 1 16,1 2-1-16,1-1 0 16,-1 3 1-16,3-3-1 15,-1 5 1-15,-3-1-1 0,4 2 0 16,-1 0 0-16,-2 2 0 16,4 3 0-16,-1 3 0 15,1-1-1-15,0 2 1 16,0 0 0-16,0 0-2 15,0 0 1-15,0 0-2 16,0 0 1-16,-2 0 2 0,2 0 0 16,0 0 0-16,0 0 0 15,0 2 0-15,0-2 0 16,0 0 0-16,0 1-1 16,0-1-2-16,0 0-1 0,0 0 0 15,0 0 2 1,0 0 0-16,0 0 2 0,0 0-2 15,0 0 1-15,0 0 1 16,0 0-1-16,0 0 1 16,0 0 0-16,0 0-1 0,0 0 1 15,3 0 0-15,4 0 1 16,3 0-1-16,1 0 0 16,5 0 0-16,0 0-1 15,2 0 2-15,5 0-1 16,2 0 0-16,4 0 0 15,1 2 0-15,4 0 0 0,5-2 0 16,-2 2 0-16,6-1 0 16,-1 1 0-16,1 2 0 15,3-2 0-15,1-1 0 16,-2 1 0-16,2 0 0 16,2-2 0-16,-3 0 1 15,6 0-1-15,-2 0 0 0,0 0 0 16,1 0 0-16,-3 0 0 15,3 0 0 1,-5-2 0-16,-1 2 0 0,0 0 0 0,-2 0 0 16,0 0 0-16,-7 0 0 15,1 0 0-15,0 0-1 16,-5 0 2-16,-3 0-1 16,-3 0 0-16,-2 0 0 0,-1 0 0 15,-9 0 0-15,-1 0 0 31,-6 0 0-31,-1 0 1 16,-3 0-2-16,-3 0 2 0,0 0-1 16,0 0 2-16,0 0-2 15,0 0 2-15,0 0-6 16,0 0 3-16,0 0 6 0,-2 0-5 16,-1 0-2-16,3 0 2 15,-2 4-3-15,2 1 3 16,0 2 0-16,0 1-1 15,0 0 1-15,0 5 0 16,0 1 1-16,0 1-1 0,0 2 1 16,4 3 1-16,-1 3 0 15,2 1-1-15,-2 4 0 16,2 0 1-16,0 3-1 16,-1 5 1-16,3-1-1 15,-4 2 0-15,4 3-1 16,-2-2 3-16,0-1-2 15,0 2 0-15,2-3 0 0,1 2 2 16,-3-5-1-16,1 3 2 16,-1-1 1-16,0-5-1 15,0 1 0-15,1-6 1 0,-2-2-2 16,1-2-1-16,0-1 1 16,-3-4-2-16,3 2-2 15,-3-4 1-15,2 0 1 16,-2 0-1-16,0 1 0 15,0-4 0-15,-1-2 0 0,1-2 1 16,-2 1-1-16,2 0 0 16,1-3 1-16,-3 0-2 15,2 2 1-15,0 3 1 16,0-2-2-16,-2 2 2 16,1 4-1-16,-1-4 0 15,0 3 2-15,0-1-1 0,0 1 0 16,0-3 0-16,0 1-1 15,0 0 1-15,0-4-1 16,0 0 0-16,2 2 0 16,-2-4 1-16,0 1-1 15,2-4 0-15,-2 1 0 16,2-1 0-16,-2 0 1 0,0-1-2 16,1-1 2-16,-1 2-2 15,0 2 1-15,0-2 0 16,3-1 0-16,-3-1-1 15,0 2-1-15,0-2-1 0,0 0 0 16,0 0 2-16,0 0-2 16,0 0 0-16,0 2 0 15,0-2 0-15,0 3-2 16,0-1 2-16,0 2 2 16,0 1 0-16,0 0-1 0,0 3-1 15,0-3 2-15,0 0-1 16,0-1 1-1,-3 0 0-15,3-3 0 0,0 1 1 16,0-2 0-16,0 2 0 16,0-2 0-16,0 0 0 0,0 0 0 15,0 0 2-15,0 0 1 16,0 0-2-16,0 0 0 16,0 0-1-16,0 0 0 15,0 0 0-15,0 0-1 16,0 0 1-16,0 2 0 15,0-2 0-15,0 0 1 0,3 1-1 16,2-1 3-16,2 0 0 16,4 0 0-16,0 0-1 15,3 0 1-15,6 0-1 16,-1-3-1-16,8-1 1 16,-2-1-1-16,4 1 0 0,0 1-1 15,3-1 1-15,-1 1 0 16,-1 1-1-16,3 0 0 15,-3 0 0-15,4 0 0 16,-5 1 0-16,3 1 2 16,2 0-2-16,-3 0 0 0,-1 0 0 15,-3 0-2-15,2 0 4 16,-2 0-2-16,2 0 0 16,-2 0 0-16,-2 0 0 15,2 0 0-15,-2 0-2 16,0 0 5-16,1-2-3 15,2 0-1-15,-1-1 2 0,-2 1-1 16,2 0 0-16,0 0-1 16,-4 0 2-16,-2 2-1 15,-4 0 0-15,0 0-1 16,0 0 2-16,-4 0-2 0,-1 0 2 16,-1 0-2-16,2 0 1 15,-3 4 1 1,2-2-2-16,0 0 1 0,0-2 1 15,3 2-1-15,-1-2 0 16,2 0 0-16,2 0 0 16,0 0-1-16,1 0 2 0,-2 0-1 15,-2-2 0-15,0 0 0 16,2 2 0-16,-1-2 1 16,-1 2-2-16,-3 0 2 15,-5 0-2-15,1 0 1 0,-1 0 0 16,-6 0 0-16,3 0 0 15,-1 0 0-15,-1 0 0 16,0 0 0-16,0 0 0 16,1 0 0-16,1 0 0 15,0 0 0-15,-1 0 0 16,1-2 1-16,-2 0-1 16,1-1 1-16,-1 1 0 15,0-1 0-15,-2-1 0 0,0-1-1 16,0 1 1-16,0 1-1 15,0-1 0-15,0 0-1 16,-4 1 1-16,1-2 0 0,1 1 1 16,-2-3-1-16,1 1 0 15,-1-3 1 1,2 1-1-16,0-5 1 0,2 1 1 16,-3-5 2-16,3 1 1 15,0-1-2-15,0-1 0 0,0-5 0 16,0-1-1-16,0 1 0 15,0-4-1-15,0 1 1 16,0-5 0-16,0-1-1 16,0 0 0-16,0-2 0 15,0 0 0-15,0 0 0 0,0-3-1 16,-2 1 1-16,0 5 1 16,0-1-2-1,1-3 1-15,-5 2-1 0,5 1 0 16,-3-3 0-16,1 2 0 15,-4-1 0-15,4 0 0 16,-2 2 0-16,0 0 0 0,-2 3 0 16,-1-1-1-16,2 2 0 15,0 2 0-15,0 2 0 16,1-2 1-16,-1 3-1 16,1 2 2-16,-2-1-2 0,2-1 1 15,1 2 0-15,1-1 0 16,-1 4 0-16,0 1 0 15,2 2 0-15,2 3 0 16,-2 1 0-16,0 4 1 16,2 2-2-16,0 1 1 0,0 2 1 0,0 1-2 15,0 1 1-15,0 0-1 16,-1 0 0-16,1 0-2 16,0 0 2-16,0 0-2 0,0 0 1 15,0 0-1-15,0 0 2 16,0 0 2-16,3 0-1 15,1 0 0-15,2 0 0 16,-1 0 1-16,4 0-1 16,-1 0 0-16,6 0 0 0,1 0 0 15,5 0 0-15,6-2-1 16,1 0 1-16,7 0 0 16,0 0 0-16,7 0 0 15,2 2-1-15,7-1 1 16,1 1 0-1,1 0-1-15,-1 1 2 16,4-1-1-16,-1 0-1 16,-1 0 1-16,-1 0 0 0,1 0 0 0,-1 0-1 15,-6 0 1-15,1 0 0 16,-4 0 0-16,-4 0 1 16,-3 0-1-16,-5 0 0 15,-3 0 0-15,-4 0 0 0,-4 0-1 16,-4 0 1-16,-1 0 1 15,-5 0-1-15,-1 0 0 16,-3 0 0-16,-1 0 0 16,0 0 0-16,-1-1 0 0,-1 1 0 15,1 0 0-15,-3 0 0 16,1 0-1-16,3 0 0 16,-2 0 0-16,-1 0 0 15,1 5 0-15,-1 1 0 16,2 2 1-16,-3 2-1 15,3 0 0-15,-1 2 1 16,-1 5 0-16,0 0-1 0,1 5 1 16,0 1 0-16,-1 2 0 15,1 2 0-15,-1 2 0 16,1 1 0-16,3 2 0 16,-1 2 0-16,0 1 0 0,3 3 0 15,-1 1 1-15,-2 4 0 16,2-2 1-16,3 0 0 15,-2 0 1-15,1-2-2 16,-2-2 1-16,4 1 0 16,2-2-2-16,-5-1 0 15,4 3 3 1,-4-1-1-16,1-2-1 0,1-2 1 16,-3 1-2-16,0-4 1 15,-2-1 0-15,0-4-1 16,3-4 0-16,-4-1 1 0,-1-4-2 15,-1-2 2-15,0-3-1 16,-2-2 0-16,0-2-3 16,0-2-14-16,0-3-13 15,-6-1-11-15,-1-1-32 0,-6 0-35 16,-1-1-74-16</inkml:trace>
  <inkml:trace contextRef="#ctx0" brushRef="#br0">22379 12484 0 0,'0'3'68'15,"0"1"-63"-15,0-4 3 0,6 0 5 16,-1 2-1-16,0-2 1 16,-1 0 4-16,2 0 12 15,-3 0 7-15,1 0 1 16,1 0 1-16,-2 0 3 16,1 0-9-16,1 0-5 0,0-2-2 15,-2-2-1-15,1 4-4 16,1-2-3-16,0 1-3 15,0 1-4-15,3-2-1 16,1 2-1-16,1 0 0 16,5 0-1-16,-1 0 1 0,6 0-2 15,1 2-2-15,3-1 1 16,1 1 1-16,4-2 2 16,-2 0 1-16,5 0-1 15,2 0 0-15,0 0-2 16,2 0 2-16,1-3-4 0,2-1 0 15,0 3-1-15,0-3 0 16,1 0-1 0,0 2 1-16,1 2 0 0,-2-2 0 15,-1 2-2-15,-2 0 1 16,0 0-1-16,-4 0 0 16,2 0 0-16,2 2 1 0,-4 0 0 15,5 0-1-15,-3 0 0 16,3 0-1-16,-3 1 2 15,2-3-3-15,2 0 2 16,-2 2-1-16,-2-2 0 16,0 0 0-16,0 0 1 0,-5 0-1 15,-2 0 0-15,-4-2 1 16,-7 1-2 0,-5-1 0-16,-6 2-11 15,-5 0-22-15,-2 0-33 0,-15 0-22 16,-8 0-66-16</inkml:trace>
  <inkml:trace contextRef="#ctx0" brushRef="#br0">22537 12548 58 0,'-8'0'130'0,"-4"0"-127"15,0 0-3-15,-1 0 1 0,1 0 11 16,0 0 5-16,0 0-3 15,2 0 4-15,3 0 2 16,-1 0 5-16,3-2 4 16,-1-1-2-16,5 1-2 15,1 0-1-15,-2 0 0 0,2 2 2 16,0 0-10-16,0 0-9 16,3 0-2-16,4 0 7 15,5 4 3-15,2-1-3 16,4 1-1-16,3 0-3 15,6-2-1-15,4-1-2 16,7-1 0-16,8 0 2 16,5 0-2-16,8 0-1 0,4-1 0 15,3-3 0-15,2 2-2 16,0 2-1-16,-3 0-1 16,2 0 0-16,-2 0 1 15,-1 0 0-15,1 0-1 0,-4 0 1 16,2 0 1-16,-4 0 4 15,6 0-2-15,-8 0 3 16,-1-4-3-16,1 1 0 16,-5-1-1-16,-3-1-1 15,-6 0 1-15,-6 1-1 0,-3 2 0 16,-7-2-2-16,-3 1 0 16,-8 3 2-16,-5-2-2 15,-8 2-7-15,-3 0-14 16,-15 0-28-16,-19-5-39 0,-12-6-152 15</inkml:trace>
  <inkml:trace contextRef="#ctx0" brushRef="#br0">15776 11710 16 0,'0'0'55'0,"0"0"-36"16,0 0 6-16,5 0 15 15,-2 0 3-15,2-2-12 16,1-2-4-16,0 1 1 0,0-1 0 16,3-1-4-16,0 2-3 15,0-3-5-15,4 1-9 16,-1 3-6-16,5 0-1 15,4 0-1-15,0 2-13 16,5 0-34-16,3 0-70 16</inkml:trace>
  <inkml:trace contextRef="#ctx0" brushRef="#br0">15694 13055 158 0,'2'0'57'0,"-2"-4"-52"0,0 3 17 16,0-3 9-16,0 0 3 16,0 2-11-16,-2-1-7 15,2 1 4-15,-3-1-1 16,-2 3-2-16,2-2-4 16,-2 2-2-16,-2 0-3 0,0 0 2 15,-1 0 3-15,1 0-3 16,-2 2 4-16,2 1-2 15,-1 2 2-15,1-1-2 16,0 2-1-16,4 2-3 16,-2-1 0-16,3 2-1 0,-2 0 4 15,3 2-2-15,1 2 1 16,0 1-3-16,0 0 2 16,0-2-1-16,1 3-2 15,6-1-1 1,0-1 0-16,0-2 1 15,5-3-1-15,-2-1 2 0,2-1 2 16,1-5-1 0,0 1-1-16,0-2-3 15,-3 0-2-15,-1 0 1 0,2-3 1 16,-4-3 2-16,0-3 3 16,0 3-3-16,-2-4-1 15,0 2-3-15,-3-3 0 0,-1 0 0 16,-1 2 0-16,0-3-1 15,0 3 0-15,-3-3 0 16,-3-1-1-16,-3 2 1 16,0 2-1-16,1 1-1 15,-2 2-1-15,-2 3-4 0,0 0-5 16,-2 3-11-16,0 0-15 16,-2 4-16-16,-1 5-36 15,5-4-82-15</inkml:trace>
  <inkml:trace contextRef="#ctx0" brushRef="#br0">17517 13083 91 0,'0'0'28'16,"0"0"-7"-16,0 0 1 16,0 0 8-16,0 0 2 15,0 0-5-15,0 0-5 0,0 0 8 16,0 0-9-16,0 0-9 15,0 0-2-15,0 0 1 16,-2 0-3-16,2 0 3 16,-2 0 1-16,0 0 1 15,1 0 2-15,-1 0-1 0,-3 0 1 16,2 0-1-16,1 0-1 16,-1 0 1-16,-1 0-3 15,1 0 2-15,1 0-2 16,0-1 1-16,1-3-5 15,1 0-1-15,-2-1 0 0,2 1-1 16,0-1-1-16,0 2 0 16,0-1 0-16,5 1-1 15,4 0-1-15,-1 2 0 16,4 1 0-16,-2 0 0 16,4 0 0-16,-4 0 0 15,4 0-1-15,-3 0-1 0,0 5 1 0,-3 1-1 16,0 1 1-16,-1 0-1 15,-3 4 1-15,-1-4-1 16,-3 4 1-16,0-3 0 16,2 3 1-16,-2 0 0 15,-5-2 0-15,0-1 1 0,-1 2-1 16,-2-2 0-16,1 3 0 16,0-2-1-16,1 0 0 15,-4 0 1 1,3 0 1-16,0 0-1 15,0-2 0-15,4-2-1 0,-4 1 0 16,4-1 0-16,1-2 0 16,0 1 1-16,-1-2 0 15,1-1-1-15,2 1 1 0,0-2 0 16,-2 2 0-16,2-2 0 16,0 0 0-16,0 0 1 15,0 0 2-15,0 0-2 16,0 0 2-1,0 0-1-15,0 0 1 16,0 0 0-16,0 0-1 16,0 0-2-16,0 0 0 0,0 0-1 15,0 0 0-15,2 0 0 16,3 0 1-16,2 0 3 16,5 0-2-16,0 0 0 15,5 0 1-15,-4 0 0 16,2 0 0-16,1 0 1 0,-3 0-1 15,-1 0 0-15,-3-2-2 16,2 0 0-16,-5 1-1 0,-1-1 0 16,-3 2 0-16,-1 0-1 15,1 0 0-15,-2-1 1 16,0 1-1-16,0 0-1 16,0 0 1-16,0 0-1 0,0 0 1 15,0 0-1-15,0 0 0 16,0 0-2-16,0 0-2 15,0 0 0-15,0-3-1 16,0 3 1-16,0 0-2 16,0 0-2-16,0 0-4 0,0-1-12 15,0-1-21 1,-2-3-53-16,1-5-104 0</inkml:trace>
  <inkml:trace contextRef="#ctx0" brushRef="#br0">17559 13065 246 0,'-3'-3'26'0,"-1"1"9"16,4-1 16-16,0 1-11 15,0-2 0-15,0 0-16 16,0 1-1-16,2 1 2 0,0 0-4 15,1-1-3-15,-1 3-4 16,-2 0-4-16,0 0 1 0,0 0 0 16,2 10-2-1,-2 5 5-15,2 3-1 0,0 7 4 16,0 2 1-16,2 1-1 16,-3 1-6-16,1 0-5 15,0-5-3-15,-2 2-1 0,0-7-1 16,0-2 0-16,0-6 0 15,0-2 0-15,0-5 2 16,0-4 2-16,-2 0 4 16,-1-6 7-16,-3-8-6 15,0-5-5-15,-1-6-5 16,0-2 0-16,2-2 2 16,2-1-2-16,1 2 0 0,-1-3 0 15,1 4-3-15,1 6 2 16,1 5-1-16,-2 5 2 15,2 4 0-15,0 7-1 16,0 0-1-16,0 5-2 0,0 10 1 16,0 5 2-16,0 3 1 15,0 3-1-15,0 1 1 16,3 2 1-16,2-5-1 16,-2-2 0-16,1-4 0 15,-1-2 0-15,2-6 0 0,-3-2 0 16,0-4 0-16,1-1 0 15,1-3 1-15,-2 0 1 16,0-7 0-16,0-5-1 16,-2-5 1-16,0-1-2 15,-2-5 1-15,2 0-1 16,-4-2 0-16,-1 0 0 0,-1 0 1 16,1 5-2-16,0 2 1 15,2 6 0-15,1 3 0 16,-1 6-1-16,3 3 1 15,0 0-2-15,0 5-2 0,0 9 2 16,5 2 2-16,1 9 0 16,1 2 0-16,2 1 1 15,-1 1-1-15,-1-1 1 16,-2 0-1-16,0-4 0 16,-1-1 0-16,-1-5 0 0,4-3-1 15,0-1-19-15,3-6-30 16,5-4-33-16,4-4-76 15,8-12-272-15</inkml:trace>
  <inkml:trace contextRef="#ctx0" brushRef="#br0">19124 13058 169 0,'-4'0'58'0,"1"0"-4"16,-1-5 9-16,1-1-15 15,1-1-2-15,-3 0-15 16,4 1-3-16,-1-2-5 16,2 1-1-16,0 0-1 0,0 0-1 15,0 1-5-15,0-1-1 16,8 2-4-16,-1 2-3 15,2 1-2-15,3 0 0 16,1 2 0-16,-1 0-3 0,3 7 0 16,-3 3 0-16,3 1 0 15,-5 3-1-15,-3 1 0 16,0 1 0-16,0 0-1 16,-6-1 0-16,-1 0 0 15,-1 1 0-15,-13 0 1 0,4-1 0 16,-7-1 2-16,2 1 1 15,-2-4 2-15,3 0 1 16,3-1 0-16,0-4-1 16,4 2-1-16,6-3-2 15,-1 0-2-15,2-1 0 16,0-2 2-16,9 1 4 0,3-3 0 16,3 0-1-16,7 0-2 15,-2 0 0-15,6 0 0 16,1-3 0-16,0 1 0 15,0 0-2-15,-4-2 0 16,-2 3 0-16,-4 1-1 0,-7-2-1 16,-3 1 0-16,-3 1-1 15,-4 0-8-15,0 0-23 16,-14-3-37-16,-6-4-77 16,-5-7-281-16</inkml:trace>
  <inkml:trace contextRef="#ctx0" brushRef="#br0">15323 11596 174 0,'1'-11'22'0,"1"4"8"16,0 0 12-16,0-2 0 0,-1 1-7 15,-1 3-1-15,2 0 3 16,0 0-4-16,-2-1-4 15,1 5 2-15,-1-3-5 16,0 2 0-16,2 2-3 16,-2 0-3-16,0 0-9 0,0 2-5 15,2 9 1-15,-2 3 10 16,0 4-1 0,0 3-1-16,0 2 2 15,2 3-5-15,-2 0 0 0,0-1-3 16,0 0 0-16,0-1-1 15,0-1-3-15,0-4 0 16,1-3-2-16,3-4-2 0,0-1 2 16,-2-1-2-16,2-7-1 15,-3 0 0-15,3 0-6 16,-2-1-38-16,1-2-58 16,2-10-136-16</inkml:trace>
  <inkml:trace contextRef="#ctx0" brushRef="#br0">20705 12927 181 0,'-1'0'41'16,"-3"0"-2"-16,2 0-2 16,1 0 0-16,-3 0-2 15,2-4-9-15,-1 0 0 16,1 0-3-16,0-1-4 15,2 2 1-15,0-3 0 0,0 3-3 16,-1-2 0-16,1-1-5 16,8 2-4-16,1 1-2 15,4 1-1-15,-1 1 0 16,3 1-2-16,-3 0-2 0,1 5 0 16,-2 3-2-16,-1 3 1 15,-3 2 1-15,-1 0-1 16,-4-1 0-16,-2-1 0 15,0 1 0-15,-4-3 0 16,-5 0 1-16,-3-2 0 0,-3-2 0 16,5 1 0-1,-2-3 0-15,2-1-1 0,3 0 1 16,3-2-1-16,3 0 1 16,1 0 0-16,0 0 2 15,3 0-3-15,6 0 0 16,4-2 0-16,1 0 2 0,3 1-2 15,-4-1 2-15,2 2 2 16,-1 0 1-16,0 3-3 16,-1 6 0-16,-1 2-2 15,-4 0 1-15,-2 1 1 0,-3 1-3 16,-3-1 2-16,0-1-1 16,0-1 0-1,-5 0 2-15,-7-2 2 0,0-1 3 16,-6 0 0-16,1-1-3 15,-7-2 0-15,0-3 1 0,-1 1-2 16,2-2-1-16,2 0-1 16,2 0-1-1,5 0-11-15,7-5-26 0,7-6-50 16,0-5-64-16</inkml:trace>
  <inkml:trace contextRef="#ctx0" brushRef="#br0">22128 12857 226 0,'0'0'44'15,"0"-2"-1"-15,0-2 1 0,0 3-7 16,0-1 1-1,2 2-7-15,-2 0-1 16,0 0-8-16,0 0-8 0,0 5-6 16,-5 6 5-16,-3 3 6 15,3 4-2-15,-2 3-1 16,0-1-6-16,1 1-1 16,2 1 0-16,-1-4-1 0,3-4-1 15,2-1-2-15,0-3-1 16,0-1-1-16,7-3 1 15,4-1 0-15,3-3 2 16,8-1-2-16,0-1 0 0,1 0-3 16,2 0 0-16,-1-1-1 15,-1-5-1-15,-2 2-7 16,-4 1-9-16,-5-1-11 16,-4 1-18-16,-3 1-22 15,-3-1-11-15,-2 1-25 16,0-3-65-16</inkml:trace>
  <inkml:trace contextRef="#ctx0" brushRef="#br0">22250 12957 142 0,'-6'-7'109'0,"1"-1"-40"0,0 3-24 16,3 1 11-16,0 3 0 16,1 1-19-16,1 0-9 15,0 0-8-15,0 5-12 0,0 6 8 16,0 5 6-16,5 0-3 15,-2 2-6-15,2 1-2 16,2-1-5-16,-4-2-5 16,1 1 1-16,-1-3-2 0,-1 0-8 15,0-2-19 1,-1-1-28-16,3-4-41 0,1-5-69 16</inkml:trace>
  <inkml:trace contextRef="#ctx0" brushRef="#br0">23572 12758 305 0,'5'2'29'16,"-3"-2"-8"-16,-2 0-4 0,0 2-7 15,0-2 4-15,-10 2-9 16,-2-2-2-16,2 0 2 16,-3 0 5-16,0 0 1 15,3 0-1-15,-3 0 2 16,4-2-1-16,2 2-3 0,-1 0 0 16,1 0-1-16,4 0-1 15,-1 0-1-15,1 0 0 16,1 4-2-16,0-3 3 15,-1 5-2-15,3-1 1 16,0 2 3-16,0 2 0 0,0 0 2 16,0 2-1-16,0 2-1 15,0-1-2-15,0 0-2 16,0 1-2-16,0-2-1 16,0-1-1-16,0-2 0 15,0-3 1-15,0 0-1 16,0-1 0-16,0-3 1 0,2 1-1 15,3-2 2-15,-2 0-1 16,4 0 0-16,2-2 0 16,4-1 0-16,1-1 1 15,1 1 0-15,2 1 0 16,-2 1 2-16,-1 1 2 0,1 0 0 16,-3 1 3-16,-5 10-4 15,3-1-1-15,-5 5-1 16,-1-1-2-1,-3 2 0-15,-1-3 0 16,0-3 0-16,-7 1 0 16,-4-2 1-16,0-4-1 0,-4 2 2 0,0-2-1 15,-1-2-1-15,-2-1-1 16,4-1 0-16,-1-1-10 0,5 0-15 16,0 0-22-1,8 0-42-15,2-7-69 16</inkml:trace>
  <inkml:trace contextRef="#ctx0" brushRef="#br0">24071 12907 330 0,'4'1'5'16,"-4"-1"1"-16,0 0 8 16,1 0 2-16,-1 0-12 0,0 0-10 15,2 2-31-15,0-2-26 16,3 0-21-16</inkml:trace>
  <inkml:trace contextRef="#ctx0" brushRef="#br0">24321 12910 273 0,'7'0'15'0,"-1"0"-11"0,4-3-19 16,-3 3-33-16,0-2-57 16</inkml:trace>
  <inkml:trace contextRef="#ctx0" brushRef="#br0">17450 14436 195 0,'-8'-6'14'0,"0"1"21"15,-1-1 7-15,-3 1-1 16,0-1-9-16,2 1-10 15,-5 3 0-15,3 1 1 0,2 1 3 16,-2 0-9-16,5 1 2 16,-2 6-1-16,4 6-4 15,-1-2 1-15,4 5 3 16,-1 4 1-16,3 3-4 16,0 1 3-16,0 5-3 0,0 5 0 15,0 2 0 1,3 1-3-16,1-2-1 0,0 1-4 15,-2 0-4-15,0-4-1 16,-2-3 0-16,0-4-1 16,0-5-1-16,0-5 0 15,0-4 0-15,0-4-13 16,0-2-8-16,0-1-6 16,0-4-8-16,-6 0-22 0,-1-4-33 15,-4-6-22-15,1-3-73 16</inkml:trace>
  <inkml:trace contextRef="#ctx0" brushRef="#br0">17138 14712 372 0,'2'-2'21'15,"10"-1"-9"-15,6-6 6 0,9 5 10 16,-2-3-2-16,5 2-13 15,1-2-8-15,1-2-4 16,-1 5-4-16,-1 0-19 16,-3 3-38-16,-3-2-49 15,-1-3-94-15</inkml:trace>
  <inkml:trace contextRef="#ctx0" brushRef="#br0">17729 14478 350 0,'0'-3'11'0,"0"-1"6"0,-6 4 7 15,-5 0 0-15,-1 0 1 16,-5 7-9-16,0 4 1 15,-2 1 5-15,4 6 0 16,0 2 3-16,5 3-2 16,-2 4-5-16,7 4-2 15,1 3 2-15,4-2-7 0,2-2-1 16,-2 2-2-16,4-4-4 16,7-2-1-16,-1-6-2 15,3 0 0-15,3-6 0 16,1-1-5-16,-1-3-16 15,-3-2-13-15,4-5-18 0,-3-1-26 16,1-2-9 0,-1 0-46-16,1-5-91 0</inkml:trace>
  <inkml:trace contextRef="#ctx0" brushRef="#br0">17836 14645 365 0,'0'-9'22'16,"0"-1"-3"-16,2-1 20 0,4 3 2 15,1 1-11-15,1-1-13 16,5 5-3-16,2 0 1 16,0 3-3-16,2 1-4 15,-2 12-2-15,-1 2 0 16,-2 3-4-16,-3 6 0 0,-3-3-1 15,-3 5 0 1,-3-6 0-16,0 0-1 16,0-2 1-16,-3 0 0 0,-3-6 0 15,-1-2-1-15,3 0 2 16,1-7 1-16,-1-3-2 16,4 0 3-16,0 0 3 0,0-3-3 15,4-11-2-15,3 2-2 16,2-9 0-16,3 0 0 15,-1-3-2-15,0-2-2 16,3-4 1-16,-4 2 1 0,-3-1 0 16,-2 2 1-16,0 2 1 15,-5 6 0-15,0 6 0 16,0 2 1-16,0 4 1 16,0 5 0-16,-3 2-1 15,-1 0-1-15,-3 9 0 0,4 7 0 16,-2 2 2-16,2 5 2 15,3 2 2 1,0 4 3-16,0-1-1 0,0-3-1 16,2-3-2-16,4 0-3 0,-1-2 0 15,4-3-2 1,1-5 1-16,3-1-1 16,-1-2-10-16,5-6-14 0,0-1-13 15,0-2-28-15,2 0-18 16,0-5-24-16,-1-10-100 15</inkml:trace>
  <inkml:trace contextRef="#ctx0" brushRef="#br0">18229 14462 348 0,'-1'-11'46'16,"-1"4"-20"-16,2 0 5 0,0 2 10 0,2 3 2 15,5 2-16-15,2 0-15 16,2 7-5-16,-1 6 7 16,5 6 3-16,-3 5-2 15,-1-2 1-15,2 5-2 0,-5 0-3 16,1-2-2-16,-3 4-6 16,0-2-2-16,-5-2 1 15,-1 1-3-15,0-1 2 16,-1-4-1-16,-5 1-5 0,-3-2-2 15,2-5-8-15,0-4-4 16,0-2-8-16,2-6-11 16,4-3-13-16,1 0-19 15,1-8-66-15,11-9-158 16</inkml:trace>
  <inkml:trace contextRef="#ctx0" brushRef="#br0">18531 14619 12 0,'11'0'373'0,"2"0"-354"16,-3 0 8-16,4 0 9 15,3 0 0-15,-3-3-17 16,1 3-15-16,-3 0-7 0,-3 0-18 15,-2 3-17-15,-1 1-25 16,-3 1-28-16,-1 0-74 16</inkml:trace>
  <inkml:trace contextRef="#ctx0" brushRef="#br0">18579 14692 293 0,'-2'12'50'0,"-8"-8"0"15,7 0 5-15,1 0 4 0,2 0-16 16,0 0-12-16,2-2-4 16,4 0-6-16,8 0-6 15,0-2-9-15,2 0-4 16,2 0-1-16,3 0-14 16,0 0-26-16,-1-6-59 15,2-3-141 1</inkml:trace>
  <inkml:trace contextRef="#ctx0" brushRef="#br0">19512 14300 267 0,'9'-4'18'0,"-2"-3"-12"16,-1 0 10-16,-1 0-4 0,-3 0 8 15,-2 2 5-15,0-3-8 16,0 3-2-16,-8-2 0 16,1 1 4-16,-4 1 3 15,0-2-8-15,-3 3-2 16,0-1-5-16,-2 3-1 0,-3-1-2 16,-2 3 0-16,-1 0 0 15,1 0-1-15,0 7 2 16,1 0 1-16,1 4 2 15,4-1 0-15,0 3-5 16,3 1 1-16,5 2-1 16,0 4 1-16,4-1 1 15,3 4 2-15,0 2 0 0,0 0 1 16,8 2-2-16,2 2 0 16,2 1-2-16,5-2 3 15,0 3-3-15,0-1-1 16,-2 1-2-16,-1 1-1 15,-5-1 0-15,-1 0 1 0,-5 1-1 16,-3-3 0-16,0-1 1 16,-8-2-1-16,-6-2-1 15,-2-4 0-15,-4-3 2 16,2-4-2-16,-1-2 2 0,-1-6-1 16,0-1 0-16,4-2 0 15,-1-2 1-15,5 0-2 16,1-2 2-16,2-6-1 15,4 0 0-15,1 1 0 16,3-4 1-16,1 1-1 16,0 0 0-16,10 2 0 0,5 0 0 15,-1 1 1-15,6 3-2 16,1 2 2-16,3 2 0 16,1 0 0-16,-2 6 1 15,1 6 1-15,-3 3-3 16,-1 1 2-16,-6 2-1 0,1 3 1 15,-3 4 1-15,-2 1 1 16,-3 3 2-16,-2 7 0 16,-3 2 1-16,-2 1-1 15,0 2-1-15,0 3-1 16,0 1 0-16,0 0 3 16,-4-3-2-16,1 3-1 0,-1-2 3 15,-2-2-3-15,2 2 0 16,1-4-2-16,-1-2 0 15,1-6 0-15,1-1 1 16,0-3 0-16,2-4 1 16,0-3 3-16,0-2 0 0,7-4 0 15,-1 0 1-15,5-2-1 16,-2-1-2-16,1-2-2 16,3-2-1-16,3-3 1 15,2-3 0-15,1-1 1 0,5 0-2 16,1-7-2-16,-1-3-2 15,0-5-11-15,0 2-19 16,-1-5-31-16,-1-1-82 16,-1-7-290-16</inkml:trace>
  <inkml:trace contextRef="#ctx0" brushRef="#br0">20099 14198 192 0,'0'-2'0'0,"0"1"8"16,0-3 14-16,0 0 11 0,0 3-5 16,0-1-6-16,0 2 0 15,0 0-1-15,0-2 3 16,0 2 0-16,0-2 4 16,0 2-3-16,0 0-3 15,0 0-3-15,0 0-1 0,0 0-3 16,0 0 0-16,0 0-3 15,0 0-5-15,0 4 1 16,0 3 9-16,5 5-1 16,-1 1-4-16,1 3-1 15,2 0 0-15,-1 2-3 16,-1 2 2-16,-1-1 0 0,-1 1-4 16,1-2-1-16,-3-3-3 15,1 0 0-15,-2-2 0 16,2-5-1-16,-2-1 0 15,0-1 0-15,0-3 0 16,0-3-1-16,0 3 0 0,0-3 0 16,0 0-1-16,0 0-5 15,0 0-3-15,0 0-15 16,0 0-9-16,0-3-32 16,0-2-37-16,0 0-66 0</inkml:trace>
  <inkml:trace contextRef="#ctx0" brushRef="#br0">20620 14341 345 0,'5'0'26'16,"0"0"8"-16,-3 2 3 15,1 1-7-15,-3 6-9 16,0 5-1-16,0 3 0 15,0 0-3-15,0 5-2 0,-6-1-7 16,-1 1-3-16,-3-4-3 16,3-1-2-16,-2-1 1 15,1-3-9-15,0-1-26 16,2-5-37-16,3-7-57 16,3 0-193-16</inkml:trace>
  <inkml:trace contextRef="#ctx0" brushRef="#br0">21492 14089 200 0,'0'0'15'0,"0"0"11"16,0 0 6-16,0 0 6 15,0-3-15 1,0-1-4-16,-3 1-1 15,-1 1-1-15,-1 0 3 16,-3-2 3-16,5 2-3 16,-4 2-3-16,-2 0 1 15,1 0-3-15,-1 0-2 0,1 0 1 16,-3 4-4-16,2 2 1 16,-2 1 1-16,2 3-6 15,1-1 0-15,2 5 0 16,-1 1-1-16,1 3 1 15,6-1-1-15,0 3 0 0,0 0-1 16,0 1 0-16,11-1-2 16,-1-1 0-16,5 1-1 15,-1-4 0-15,4-3 0 16,3-3 1-16,-6-1 0 16,5-3 2-16,-2-5 0 0,-2-1-2 15,0 0 0-15,-1 0 0 16,-5-3 0-16,2-6-1 15,-5-4 1-15,0 1 3 16,-6-4 1-16,-1 0 1 16,0-2-2-16,0-3-2 0,0-1-1 15,-7-1-2-15,-1 0 1 16,-4-2-1 0,2 1-3-16,-3 5-1 0,-1 3-1 15,-3 3-1-15,3 5-3 16,-2 4-1-16,-2 4-5 15,2 0-12-15,0 7-12 16,3 4-11-16,2 1-20 0,6-5-29 0,5 2-86 0</inkml:trace>
  <inkml:trace contextRef="#ctx0" brushRef="#br0">22088 14036 303 0,'8'0'-1'0,"-5"0"2"15,3 0 16-15,-5 0 19 16,1 0-1-16,-2 0-5 15,0 0-3-15,0 1-8 0,-2 5-4 16,-6-1-2-16,-2 0-5 16,-6 5-2-16,0-2 0 15,-3 3-2-15,-3 0-2 16,-4 1-1-16,5-3-1 16,0 0 0-16,1 0 1 15,6-2 1-15,1-3-2 0,4-1 0 16,4-1 0-16,3 0 1 15,0-2 1-15,2 2 1 16,0 1-2-16,5 1 4 16,6 1 3-16,0 2-1 15,5 1 0-15,-1 0-2 0,0 1 0 16,-1 0 1-16,5 0 3 16,-1 2 1-16,-1-4-3 15,2 0-2-15,-5 2-1 16,1-6-2-16,-1 3-1 15,-3-2 0-15,-4-2-1 16,0-1 1-16,0-1-1 0,-2 0-5 16,0 0-10-16,0 0-23 15,-2 0-29-15,1-1-41 16,-3-7-120-16</inkml:trace>
  <inkml:trace contextRef="#ctx0" brushRef="#br0">22422 14095 151 0,'-5'0'33'16,"-4"0"4"-16,1 0 4 15,3-4 7-15,0 0-10 16,0-3-11-16,1 2-1 16,2-6-3-16,-1 4 2 15,1 0-4-15,2 0-2 0,0 0-1 16,0 0-5-16,2 1-1 15,5 1-3-15,5 3-4 16,1 0-1-16,1 2 2 16,3 0 0-16,0 4-2 0,0 7-2 15,-2 5 0-15,0-2-1 16,-2 6 0-16,-2-1 0 16,-4 1 0-16,-4-2-1 15,-1-1 0-15,-2-1 0 0,0-1 0 16,-3-6 1-16,-4 1-1 15,-1-2 1-15,1-3 0 16,0-3-1-16,2-1 1 16,1-1 0-16,1 0 0 15,3 0 0-15,0-1 0 16,0-6-1-16,0-3 1 0,5 2-2 16,4-1 0-16,-1-4 1 15,2 1-2-15,-1-2 1 16,1-4 0-16,-3 0 1 15,1 0-2-15,-1 0 3 16,-2-2-2-16,-1 3 0 0,-1 2 2 16,-1 3-1-16,-2 1 0 15,0 2 1-15,0 4-2 16,0 1 2-16,0 3 3 16,0 1-3-16,0 0-1 15,0 0-1-15,-5 7 1 16,3 4 1-16,-3 5 2 0,3 0 2 15,0 5 2-15,0 2-1 16,2-3 0-16,0 1-2 16,0-1-2-16,0-2-1 15,6-4 1-15,2 0-3 0,4-5 2 16,0-2-2-16,5 0-5 16,-2-1-14-16,4-4-13 15,0-2-36-15,3 0-37 16,1 0-78-16</inkml:trace>
  <inkml:trace contextRef="#ctx0" brushRef="#br0">23167 13970 274 0,'0'0'5'15,"0"0"4"-15,0 0 22 0,0 0 3 16,-7 0-11-16,-1 0-2 16,-1 2 2-1,-4 1-1-15,-1 1 1 0,-3 1-8 16,0 2-3-16,-2 2-1 15,1-2-3-15,-1 2 1 16,1 0-1-16,2-2-2 0,3 2-2 16,4-3-2-16,-1-1-1 15,6 0 0-15,-2 1 3 16,6-3 0-16,0 2 2 16,0-1-1-16,6 0 5 15,3-1 3-15,3 2-1 0,3-1-4 16,2 1-1-16,2 1 0 15,0-1 2-15,1 2-3 16,2-2 1-16,1 3 0 16,-5-3-3-16,0 0-1 15,-2 1 1-15,-3-3-2 0,-3 3-4 16,-1-3 2-16,-1-1 0 16,-1 0-3-16,-4 0-6 15,1 0-10-15,-2-2-10 16,1 0-16-16,2 0-15 15,1 0-18-15,5 0-44 16,-1-10-108-16</inkml:trace>
  <inkml:trace contextRef="#ctx0" brushRef="#br0">23542 13890 318 0,'3'-4'16'16,"1"0"9"-16,-3 1 6 0,1-1 13 15,-2 4 3-15,0-2-12 16,0 2-15-16,0 0-8 16,0 6-2-16,0 3 11 15,-2 5 0-15,2 4-5 16,-1 1-1-16,1 3 3 15,0 3-3-15,0 2-5 16,0-3-2-16,0 3-1 0,0-2-1 16,0-1-1-16,0-1-2 15,0-6-1-15,0 1 0 16,0-5-1-16,0-2 0 16,0-3-1-16,0-2 0 0,0-2 1 15,0-1-2-15,0-1-19 16,0-2-31-16,-4 0-50 31,-6-2-95-31</inkml:trace>
  <inkml:trace contextRef="#ctx0" brushRef="#br0">20274 14940 315 0,'3'-2'20'0,"-3"-3"3"15,0-1 10-15,0 3-2 0,-4 3-6 16,-2-4-12-16,-1 4-3 15,-3 0 2-15,0 0-2 16,0 0 3-16,-1 0-4 16,0 2-2-1,1 3 1-15,-1 1 2 0,0 1 2 16,2 1 3-16,0 0-3 16,-2 1-2-16,4 3 0 15,0 1-2-15,2 1 0 16,1 2 0-16,3 2-1 15,1 0 0-15,1 3 1 0,-1 1-1 16,7-5 2-16,2 3-5 16,1-4 0-16,4 0-1 15,-2-3 1-15,3-5 0 16,-3-2 1-16,1-2 0 16,1-2 0-16,0-2-1 15,-1 0 1-15,-1-4-2 0,1-5-1 16,-4-2 1-16,0-3 3 15,-4 2-1-15,1-5-1 16,-4-1 3-16,-2 1-2 16,0-3-4-16,-2-1 0 0,-6 1 0 15,-1-2 0-15,1 3-1 16,-1 1 0-16,-1 4-1 16,3 1-2-16,-1 5-3 15,0 2 0-15,1 5-8 16,-2 1-9-16,2 0-13 15,-1 3-9-15,5 5-21 0,1 3-24 16,2 2-31-16,0-2-99 16</inkml:trace>
  <inkml:trace contextRef="#ctx0" brushRef="#br0">20535 15141 385 0,'5'6'12'0,"-1"-1"24"0,-1 2 1 16,-3 2-5-16,2 6-1 16,-2-1-11-16,0 4-6 15,0 0-2-15,-5 1-6 16,0 0-3-16,-1-1-1 0,-2 1-3 15,-2-2-7-15,3-3-30 16,0-3-38-16,2-5-72 16</inkml:trace>
  <inkml:trace contextRef="#ctx0" brushRef="#br0">21533 14963 120 0,'0'2'30'16,"-2"-2"-5"-16,1 0 13 16,1 0 7-16,-4 0 4 15,1 0-13-15,1 0-7 16,-1 0 1-16,1 0-6 0,-2-4 3 16,3 1-8-16,-1-1-5 15,-1 1 1-15,3-1-2 16,0-1 1-16,0 0-2 15,0-3 1-15,0 3-2 16,5 1-3-16,2 0-4 0,1 1-1 16,4 0 1-16,2 3-3 15,-2 0 0-15,3 0-1 16,-1 2 1-16,0 6-1 16,0 3 0-16,1 5 3 15,-3-2 3-15,-1 2-2 0,-3 2-2 16,-5 0-1-16,-1 0 1 15,-2-1-3-15,0 1 3 16,-2-1-2-16,-3-1 1 16,-5-4 0-16,3 1-1 15,-1-4 0-15,1-3 0 0,1 0 1 16,2-2 0-16,2-4-1 16,2 0 2-16,0 0 1 15,0-10-2-15,2 2 0 16,3-5 0-16,3 3-1 15,1-7 0-15,1 2 0 16,-2-5 0-16,-1 3 0 0,2-3-1 16,-2-1-1-16,-4 4 0 15,5 1 2-15,-4-1 0 16,-1 3 0-16,-1 2 0 16,0 3 0-16,-1 2 0 15,-1 2 1-15,0 1-1 16,0 2 1-16,0 2 0 0,0 0-2 15,-1 0 0-15,-3 6 1 16,-3 3 0-16,4 3 2 16,-3 4-1-16,4 0 0 15,-2 6 2-15,3-3 4 0,1 5 0 16,0-1-2-16,0-2-1 16,0-1-3-16,0-1 0 15,7-5-1-15,2 1 0 16,2-7-5-16,1 2-7 15,4-5-9-15,0-1-17 0,1-4-28 16,1 0-27-16,0-4-81 16</inkml:trace>
  <inkml:trace contextRef="#ctx0" brushRef="#br0">21681 14965 132 0,'0'-2'154'16,"0"-2"-143"-16,0 1 2 15,0-2 20-15,0 1 1 16,0-1-9-16,0 0-13 16,-2-1-1-16,2 2 1 0,-2 1 3 15,-1-1 1-15,-1 0-1 16,1 1-1-16,-5 0 1 16,-1-1-7-16,-1 0 0 15,-2 0-4-15,4 1 2 16,-3 0 0-16,1 1-2 0,4 0 0 15,0 2 2-15,1 0-3 16,2 0 0-16,-1 0-1 16,2 0-2-16,2 0 2 15,0 0-1-15,0 0 1 16,0 0 0-16,0 0 1 16,0 0-1-16,0 0 2 15,0 0-2-15,0 0 0 0,0 0-1 16,0 0-1-16,2 0 0 15,-2 0 1-15,0 0-2 16,4 0 1-16,-3 0-3 0,3 0-3 16,-2 0 0-16,3 0 2 15,-3 0 2-15,3 0 1 16,-4 0 1-16,4 0-1 16,-3 0 1-16,-2 0 1 15,1 0-1-15,-1 0 3 16,0 0 1-16,0 0 2 0,0 0 2 15,0 0 2-15,0 0-1 16,0 0-3-16,0 2-2 16,0 6 8-16,4 7 5 15,-1 5-4-15,1 3 2 16,-2 4-2-16,3 3-2 0,-5 2-2 16,0-1-4-1,0 1-4-15,0-6 1 0,0 1-2 16,0-2 0-16,-2-5 1 15,0-5-1-15,1-2 1 16,-1-6-1-16,2-1 0 16,0-4 1-16,0-2 0 0,0 0 1 15,0-11-1-15,0-6 0 16,0 0-1-16,3-6 1 16,1-6-1-16,-2-3 0 15,4-4-2-15,-5-3-2 16,1 2-4-16,-2-2 0 0,2 1 4 15,-4 4 2-15,2 6 1 16,0 3 2-16,0 3-2 16,0 8 1-16,0 3 1 15,0 6 1-15,-2 2 0 16,-2 3-2-16,2 0 0 16,-1 3 0-16,1 9 0 0,2 3 0 15,0 5 1-15,0 1 2 16,0 6 2-1,7-1-1-15,3 5-1 16,-5-1 0-16,2-2-1 0,-4 4 0 16,1-1-1-16,-4-1 3 15,0-3-4-15,0-2 0 16,0-4 0-16,0-5 0 16,0-3 0-16,0-2 0 15,0-6-3-15,0-2-7 16,4-3-10-16,3 0-28 0,5-5-28 15,7-9-64-15,2-7-187 0</inkml:trace>
  <inkml:trace contextRef="#ctx0" brushRef="#br0">22400 14901 231 0,'5'0'26'0,"-5"0"14"16,0 0 9-16,0-3 3 15,-2 2-6-15,-4 1-9 0,-1-2-7 16,0 2-8-16,-3 0-10 15,-4 0-5-15,-1 3-1 16,-4 5-3-16,-4 1 1 16,-4 0-3-16,-2 1-1 15,-5 3 1-15,0-4 4 0,0 0 8 16,2 2-1-16,3-4-3 16,7-2-1-16,5 2 2 15,3-4-1-15,7 3-1 16,7-2 0-16,0 1-3 15,4 1 4-15,13 1 5 32,4 1-1-32,2 2-4 0,4 0-3 15,2 1-2-15,0 0 1 0,-1-1 1 16,3 3 0-16,-2-4-3 16,-2-1-1-16,-4 2-2 15,2-2 1-15,-3-1-1 16,-2-1 0-16,-6-1-6 15,-1-3-4-15,-3 2-13 16,-1-4-23-16,1 0-36 0,0-4-56 16,-1-7-127-16</inkml:trace>
  <inkml:trace contextRef="#ctx0" brushRef="#br0">22695 14920 328 0,'-3'-7'12'0,"3"-2"5"15,0 0 7-15,0 1 19 16,0-2 2-16,2 3-19 15,8 1-6-15,0 0-1 16,4 2 0-16,2 2 0 16,0 2-6-16,2 2-3 15,-4 8-5-15,1 2-3 0,-3 6-1 16,-3 0 0-16,-3-1-1 16,-6 5 1-16,0-1-1 15,-6-3 0-15,-6 1-1 16,-2-1-2-16,-1-3-3 15,3-3 1-15,0-3 3 16,4-2 1-16,1-3 2 0,5-4-1 16,2 0 1-16,0 0 4 15,2-9-4-15,8 0 0 16,2-3 0-16,1-3-1 16,3-3 0-16,-3 1 1 15,1-1-1-15,1 0 0 0,-6-2 0 16,-2-2 0-16,-2 3 0 15,-2 1 0-15,-2 1-1 16,-1 0 2-16,0 8-1 16,0-1 0-16,0 4 1 0,-1 5-1 15,-2-2 0-15,-2 3 0 16,1 0 0 0,-1 6-1-16,3 8 1 0,-1-2 1 0,3 6 0 0,0 4 2 15,0 0 1-15,0 1-2 16,0 0-1-16,0-2 1 15,0 0-2-15,1 0 1 0,3-6-1 16,3-1-1-16,0-3-3 16,4 0-4-1,3-4-3-15,3-3-8 0,2-4-17 16,4 0-16-16,3 0-36 16,3-5-55-16</inkml:trace>
  <inkml:trace contextRef="#ctx0" brushRef="#br0">23340 14840 394 0,'2'-7'11'16,"10"-4"13"-16,-1 5-4 15,-7 5 13-15,-4 1-2 16,0 0-9-16,0 0-13 15,-11 7-6-15,0 4-2 16,-5 0 2-16,-2-1-1 0,-4 2 2 16,5-1 0-16,-5-1-1 15,2-3 3-15,2 0-2 16,2-2 2-16,4 1-1 16,-2-5-2-16,6 2 3 0,3 0-3 15,1-2 2-15,4 3-1 16,0-2-1-16,2 1 3 15,8 2 4 1,5 1-2-16,-1 1-1 0,4-2-2 16,0 2-1-16,2 0 2 15,2 1 0-15,-5-1-1 16,5 0 0-16,-4 0-2 0,-2-1-3 16,-1 1 0-16,-3-2 1 15,-2 1-7-15,-2-5-6 16,1 3-8-16,0-2-9 15,0-2-28-15,0 0-31 0,0 0-45 16,4-2-196-16</inkml:trace>
  <inkml:trace contextRef="#ctx0" brushRef="#br0">23661 14848 148 0,'0'0'28'0,"0"0"4"15,0 0 8-15,-2 0 11 16,-1 0-9-16,-1 0-7 0,1-3-3 15,-1-2 2-15,4-2-7 16,-1 0-1-16,1-3 0 16,0 4-5-16,0-3-2 15,1 0-2-15,6 3-1 16,2 0-6-16,2 0-1 0,-2 4-2 16,6 2 0-16,-3 0-1 15,0 4-1-15,1 7-2 16,-4 4-1-16,0 3-1 15,-3 4-1-15,-2 1 0 16,-4-1 1-16,0-1-1 16,0-2 0-16,-7 1 0 15,0-6 1-15,-3 2-1 0,1-3 0 16,0-5 1-16,0 2-1 16,4-3 0-16,1-3 0 15,2-3 2-15,1-1 0 16,1 0 3-16,0 0 4 0,3 0 4 15,4 0 3-15,7 0-5 16,4 0-4-16,3-1-2 16,1-3 2-16,5 2 2 15,-2 0-2-15,1 0-5 16,-3 1-1-16,-5 1-1 16,-5-2 0-1,-3 2-5-15,-3 0-15 16,-5 0-16-16,0 0-19 15,-2 0-49-15,0 0-63 16</inkml:trace>
  <inkml:trace contextRef="#ctx0" brushRef="#br0">1852 10361 372 0,'-5'-8'-4'0,"2"1"9"15,1-3 28-15,0 7 10 31,2 1-12-31,0 2-8 16,0 0-13-16,0 0-9 0,0 9 1 16,2 2 4-16,3 6 6 0,-1 5 3 15,-1 1 6-15,1 4-4 16,2 1-3-16,-4 1-4 16,1 2-1-16,-3-2 0 15,4 0-1-15,-3-2 2 0,1-4-6 16,3-5 2-16,-3 0-1 15,6-4 0-15,-3-3-2 16,0-3-1-16,2-2 1 16,4-1 0-16,2 1 4 15,-1-3-1-15,5-3 2 16,0 0-2-16,1 0-4 16,1 0 1-16,-2-3 0 0,-2-3-3 15,1 2 1-15,0-1-5 16,-3 0-22-16,3 2-15 15,-2-3-21-15,0-1-31 0,1-5-44 16,-1-5-100-16</inkml:trace>
  <inkml:trace contextRef="#ctx0" brushRef="#br0">2507 10249 373 0,'12'-20'13'16,"-10"-1"21"-16,-2 3 13 15,0 1-8-15,-4 4-12 0,-6 0-13 16,-2 6-11-16,2 2-2 16,-3 5-1-16,-1 0-1 15,-1 0 0-15,1 11 0 16,0 1 0-16,1 3 0 15,4 4 1-15,2-1-1 16,7 1 0-16,0 1 0 0,4 1 1 16,6 1 0-16,7-1 1 15,0-1-1-15,0 2 0 16,-1-5 0-16,-1-1-1 16,-7 2 2-16,-3-4-1 0,-3 2 0 15,-2-2 0-15,-5 1-1 16,-7-1 2-16,-5-3 1 15,-5-1 0-15,3-2 5 16,1-3 5-16,2-3 5 16,1-2-6-16,5 0-4 0,5 0-2 15,3-7-1-15,2-1-3 16,0 1 0-16,3 2-2 16,11 0 0-16,-1 2 1 15,1 3-1-15,5 0 0 16,-4 10-1-16,0 5 0 15,-3 8 2-15,1 3 0 0,-4 6 9 16,-2 4 2-16,-2-1 4 16,-1 4 8-16,-2-5-3 15,-2 0-6-15,0-4-4 16,0-3-1-16,0-4 1 16,0-5-4-16,0-5-2 15,0-2-1-15,0-4-3 0,3-4 1 16,7-3 1-16,0 0 0 15,5-9-3-15,4-3-13 16,1-5-33-16,4-4-28 0,-1-2-43 16,0-2-70-16</inkml:trace>
  <inkml:trace contextRef="#ctx0" brushRef="#br0">3268 10286 347 0,'0'-8'23'0,"-2"-5"13"16,-3 4 14-16,-2-1-20 16,1 0-5-16,-3 3-11 15,0 4-1-15,0 0-6 16,1 3-2-16,0 0-4 16,-1 1 0-16,0 8-1 0,1 4 3 15,1 4 3-15,4 6 1 16,0 4 2-16,3 3 2 15,0 5 3-15,0-2-1 16,5 2-6-16,0-2-2 16,2-1-2-16,1-1-2 15,-3-5 0-15,-1-2 0 16,-1-5-1-16,-1-1 0 0,-2-4-4 16,0-5-19-16,0-3-15 0,0 0-13 15,0-6-7-15,-7 0 4 16,-2-3-26-16,-4-8-32 15,-1-2-15-15</inkml:trace>
  <inkml:trace contextRef="#ctx0" brushRef="#br0">3047 10528 224 0,'-9'-11'43'16,"2"-1"14"-16,3 4-9 16,4 1 2-16,0 3-17 0,8-2-19 15,6 4-10-15,7-2-3 16,8 0-3-16,3 1 3 15,4 1-12-15,3 0-41 16,2-3-46-16,-2-3-81 16</inkml:trace>
  <inkml:trace contextRef="#ctx0" brushRef="#br0">3557 10286 343 0,'-1'-3'18'16,"-13"-1"17"-16,4 4 12 16,1 0-17-16,-2 2-4 0,-1 7-9 15,0 7 0-15,2 2 1 16,1 4-1-16,-1 2-1 16,5 6 2-1,2 1-3-15,1 1-5 16,2 1-5-16,0 0-2 0,2-5-2 15,9-1 0-15,1-6-1 16,2-2-10-16,5-7-17 16,1-5-10-16,1-3-23 0,0-4-23 15,0 0-46-15,-4-10-74 16</inkml:trace>
  <inkml:trace contextRef="#ctx0" brushRef="#br0">3652 10467 244 0,'-1'-20'38'0,"-1"4"26"0,2 0-3 0,0 0 0 16,9 5-20-16,-1 1-15 15,4 4-11-15,0 4-6 16,3 2-5-16,0 0-2 16,-1 11-1-16,-1 5-1 15,0 2 0-15,-5 2 0 0,-3 1 0 16,-2-2 0-16,-3 3 1 15,2-4-1-15,-2-1 1 16,-5-2 0-16,-1-5 0 16,0 0 0-16,5-5 0 0,-1-3 1 15,0-2 0-15,2 0 1 16,0 0 7-16,-2-7-2 16,4-6-7-16,3-1 0 15,2-4-1-15,3-2 1 16,-3 1-1-16,-2-4 1 15,2-1-2-15,-2 5 0 0,-2-1 1 32,-1 2 0-32,-1 4 0 15,-1 4 1-15,0 2 0 16,0 3 4-16,0 3 1 0,0 2-3 0,0 0-3 16,-3 11 0-16,0 1 0 0,0 6 3 15,1 3 2 1,0-1 2-16,2 1-1 0,2 3-2 15,0-3-3-15,6-4 1 16,0 2-2-16,5-7-4 16,3-1-16-16,0-8-15 0,4-3-30 15,0 0-48-15,-3-4-122 16</inkml:trace>
  <inkml:trace contextRef="#ctx0" brushRef="#br0">4038 10253 374 0,'0'-4'41'15,"0"-7"2"-15,0 9 8 16,0 2-11-16,5 0-28 16,3 15-5-16,2 1 6 0,1 5 9 15,2 4-5-15,-3 0-6 16,4 0-4-16,-6 2-4 0,-1-2 2 15,-3-2-2-15,-3 0-3 16,-1 1 2-16,0-4-1 16,-5 0 0-16,-3-2-1 15,-6-4-6-15,2-3-12 16,2-4-17-16,-2-3-23 16,4-4-22-16,1-5-46 0</inkml:trace>
  <inkml:trace contextRef="#ctx0" brushRef="#br0">4299 10056 455 0,'5'-17'0'0,"0"-1"13"16,2 3 25-16,3 4 3 0,-1 3-12 15,1 0-8-15,0 5-14 16,2 3 0-16,0 0-4 16,1 5 0-16,-2 11-4 15,-1 2 2-15,3 6 0 16,-6 4 0-16,0 2 0 0,-2 2 2 16,0 0 1-16,-2 3 1 15,-1-5 1-15,0-3-1 16,3-1-2-16,-2-2-1 15,3-5-1-15,2-5 1 16,2-1 0-16,0-6 0 16,4-5 3-16,-2-2-1 0,0 0 0 15,-1-3 0-15,-2-5-2 16,-2-3 0-16,-4 3 1 16,-1-3-1-16,-2 4-1 15,0 2 1-15,0 1-2 0,0 4 0 16,-3 0-3-16,-1 0 2 15,-1 10 0-15,0 5 2 16,0 2 2-16,3 5 1 16,2 3 2-16,0 3 4 15,0 3 5-15,0 3-4 0,0-2-5 16,3 0 1-16,1-1-3 16,-4-4-2-16,0-2-1 15,0-6 1-15,0-4-1 16,-7-4 2-16,-1-4 6 31,-4-3 2-31,-2-4-3 16,-3 0-4-16,-3 0-4 15,1-11 1-15,-6-3-22 0,3-5-38 0,1-6-72 16,4-12-215-16</inkml:trace>
  <inkml:trace contextRef="#ctx0" brushRef="#br0">20165 16326 94 0,'11'7'26'15,"0"-3"20"-15,-4-3 1 0,-2-1-2 16,-3 0 7-16,2 0-3 16,-1 0-7-16,-1 0 0 15,1-1-5-15,0-3-9 16,-1-3-10-16,-2 1-6 0,0 1 0 16,0-2 2-16,0 0-3 15,-2 0-5-15,-6-3-1 16,-1 2-2-16,-1-1 0 0,-3 2-1 15,-1-1 0-15,-1 6 0 16,1-3 3-16,-1 5 0 0,3 0-2 16,0 0-2-16,2 0 1 15,1 7-1-15,4 3 0 16,0 1 1-16,-1 0 1 0,2 5-1 16,3-1 2-16,-1 7-1 15,2-3 0-15,-2 3-2 16,2-3 1-16,0 1-2 15,0-3 1-15,0-4 0 16,4 0-1-16,1-3 0 0,3-1 1 31,-1-1-1-31,1-3 2 0,4-2-2 0,0-1 3 16,2-2-3-16,2 0 1 16,-2 0 0-16,1-5-1 15,-1-3-1-15,-1 1 2 16,-4-3-1-16,-2 1 0 0,1-2 1 15,-5 1 0-15,-1-3-1 16,0-3 1-16,-2 2-1 16,0-2 0-16,0 0 0 15,0 1 0-15,-2 5 0 16,0-1 0-16,-1 4 0 0,0 3 1 16,3 2-1-16,-2 2-1 15,1 0 0-15,-1 6 1 16,0 5-2-16,2 4 2 15,0 2 1-15,0 1-1 0,0-1 1 16,0 1 0-16,2-2-1 16,3-2 1-16,3 1-1 15,1-3 0-15,5-1 0 16,2-2-2-16,-2-2-15 16,6-4-16-16,4 1-29 15,1-4-33-15,2 0-81 16</inkml:trace>
  <inkml:trace contextRef="#ctx0" brushRef="#br0">20589 16347 386 0,'0'0'12'0,"6"0"19"15,2 0 0-15,7-2-1 0,-1 1-5 16,6-1-17-16,1 2-5 16,1 0-3-16,1 0-5 15,-2 0-20-15,-4 0-16 16,0 0-40-16,-7 0-43 16,-1 0-120-16</inkml:trace>
  <inkml:trace contextRef="#ctx0" brushRef="#br0">20656 16430 304 0,'-7'7'26'15,"2"-4"1"-15,3 1 12 16,2-3 17-16,0 3-13 16,7-4-8-16,1 0-4 15,6 0-8-15,3 0-11 16,3 0-8-16,1 0-2 15,-1 0-10-15,7 0-35 0,0-4-46 16,2-3-99-16</inkml:trace>
  <inkml:trace contextRef="#ctx0" brushRef="#br0">21122 16250 118 0,'-1'-12'73'0,"-1"2"-10"15,2-1-5-15,0-1-7 16,-2 1-4-16,2 4-1 0,0-2-17 15,0 4 0-15,4 1-3 16,3 4-5-16,-1 0-9 16,4 4-7-16,1 7-1 15,-1 6-3-15,3 5 0 16,-6 0-1-16,4 2 0 16,-8 2 0-16,0-2 0 15,-3-3 0-15,-3 1 0 0,-4-6-1 16,-7 0 1-16,-1-5 2 15,3-3-1-15,0-1 2 16,-3-3 4-16,8-1-1 16,2 0 3-16,0-2-2 0,5-1 2 15,0 0-3-15,10 0 4 16,6 0 1-16,2 0-5 16,9 0-4-16,5 0-1 15,1 0-1-15,-3 0 1 16,1 0-2-16,-2 0-10 0,-6 0-24 15,-5 0-20-15,-10 0-30 16,-3 0-45-16,-5-1-204 16</inkml:trace>
  <inkml:trace contextRef="#ctx0" brushRef="#br0">20242 16670 248 0,'-12'0'49'15,"3"0"-3"-15,1 0-9 0,3 0 7 16,-4 0 1-16,2 0-6 15,0 0-7-15,3 0-4 16,0 0-7-16,4 0 0 16,4 0-2-16,16 0-7 15,9 2 7-15,18 1-6 16,13 1-6-16,14-2-3 16,11-2 0-16,8 0-1 0,6 0 3 15,-1 0 3-15,1 0-2 16,-7 0-3-16,-8 0 2 15,-14-2-2-15,-9 0 5 16,-14 2-2-16,-13 0-4 0,-12-3 0 16,-6 3 1-16,-9-2-3 15,-6 0 0-15,-1 2-2 16,-8-1-14-16,-10-3-31 16,-5-2-39-16,-9-6-81 15</inkml:trace>
  <inkml:trace contextRef="#ctx0" brushRef="#br0">5358 10385 350 0,'2'0'29'0,"-2"-4"18"15,0 1 13-15,1 3-11 16,3-3-13-1,-1 2-19-15,7 1-4 0,2-2-7 16,5 0-3-16,5 2-2 16,2 0-1-16,5 0 0 15,0 0-21-15,-2 0-26 0,-2 4-23 16,-8 0-55-16,-4-1-121 16</inkml:trace>
  <inkml:trace contextRef="#ctx0" brushRef="#br0">5483 10475 364 0,'-8'4'21'0,"3"-3"16"15,3-1 23-15,2 0-14 16,9 0-16-16,6 0-12 0,12-1-9 0,5-4-8 16,7-1 1-16,4 3-13 15,1-2-44-15,2-3-60 0,-6 2-162 16</inkml:trace>
  <inkml:trace contextRef="#ctx0" brushRef="#br0">7369 10040 357 0,'-4'-3'41'15,"3"-1"-27"-15,-1 0 0 16,0 4 12-16,2 0-16 16,0 8 0-16,0 4 9 15,0 6 4-15,0 5-1 0,4 6 4 16,1 3-3-16,1 5-6 15,1 6-8-15,0 0-3 16,-2 1-2-16,2-4-3 16,-1-1 1-16,-4-8-1 15,0-9 1-15,-1 0-2 0,-1-8 0 16,2-1-9-16,-2-2-22 16,-5-4-18-16,-6 0-11 15,-3-3-21-15,-3-3-46 16,-2-1-84-16</inkml:trace>
  <inkml:trace contextRef="#ctx0" brushRef="#br0">6974 10702 341 0,'-16'5'12'16,"4"-4"15"-16,5-1 24 15,6 3 8-15,1-3-13 16,1 0-14-16,16 0-6 16,7 0-2-16,8 0-7 15,11 0-2-15,11-3 0 0,12 0-1 16,10-2 1-16,8 1-5 16,7-6-5-16,4 3 0 15,5 0-2-15,-3-3-1 16,-6 0 0-16,-5 5 0 0,-10 0 1 15,-10 0-3 1,-12 2 0-16,-13-1 0 0,-14 4 0 16,-8 0 1-16,-9 0-4 15,-7 0-12-15,-3 0-16 16,-7 4-14-16,-11 4 1 0,-7-3-36 16,-9 0-69-16</inkml:trace>
  <inkml:trace contextRef="#ctx0" brushRef="#br0">6547 11230 347 0,'-5'-7'9'16,"-3"0"24"-16,6 3 21 16,0 0 0-16,1 4-14 15,1 0-12-15,0 6-22 16,0 6 2-16,5 5 15 15,3 4-1-15,-1 6-5 0,-2 1 0 16,2 2-3-16,-2 1-3 16,1-2-4-16,-2-1-4 15,-2-5 1-15,-1-2-3 0,1-3 0 16,-2-5 0-16,0-4 0 16,2 0 0-16,-2-2 0 15,0-3-7-15,1-1-20 16,1 0-12-16,2 1-16 15,1-2-23-15,3-2-38 16,2 0-107-16</inkml:trace>
  <inkml:trace contextRef="#ctx0" brushRef="#br0">6965 11469 404 0,'9'0'36'0,"-2"0"13"16,6 0-1-16,3 0-15 15,0-2-7-15,2 0-15 16,1-1-7-16,5 1-4 0,-2 1 0 16,0-1-17-16,-3 0-32 15,1-2-32-15,-4-3-41 16,0-2-167-16</inkml:trace>
  <inkml:trace contextRef="#ctx0" brushRef="#br0">7465 11371 238 0,'0'4'173'16,"0"-4"-148"-16,5 1 2 0,-2 1-18 15,6 1 18-15,0-1-3 32,4 0-12-32,-1-2-3 15,3 0-3-15,-1 0-1 16,-1 0-3-16,1-4-1 0,-5-4 0 16,2-1 1-16,-4-2-2 15,-3 0 1-15,-4-1 1 16,0-1-1-16,0 3 1 15,-4 1 1-15,-3 0 0 16,-4 1-1-16,2 3-2 16,-3 0-1-16,-1 3 0 0,-1 2 1 15,1 0 0-15,2 0-1 0,-1 4 1 0,-1 4 0 16,2 5 0-16,3 0 2 16,0 5 4-16,3 1 3 15,3 1 6-15,2 3-3 16,0-1 0-16,0-1 1 0,7 0-1 31,1-3-2-31,0 0 2 16,1-2-3-16,0-2 0 15,1 1-4-15,-2-5-1 0,3 1-1 0,-2-4 0 0,0 0-1 16,3-3 1-16,0-4-1 16,2 0 0-16,4 0-1 15,-1-6 1-15,2-5-3 16,-2-1-7-16,1-4-13 15,-1-1-20 1,-5-5-14-16,-1-3-35 0,-2-2-51 16</inkml:trace>
  <inkml:trace contextRef="#ctx0" brushRef="#br0">7473 11034 292 0,'-8'5'40'0,"2"-5"18"15,4 0 0-15,2 0-11 0,0 0-13 0,0 2-19 16,10 1 3-16,2-1 5 16,3 1-5-16,4 3-7 0,3-4-5 15,3-1-2-15,-3 2-3 16,0-3-1-16,2 0 0 16,-5 1-30-16,-6-1-46 15,-2 0-46-15,-3-9-189 16</inkml:trace>
  <inkml:trace contextRef="#ctx0" brushRef="#br0">7827 10971 40 0,'0'0'145'16,"-2"0"-92"-16,0 0 16 16,2 0-17-16,-1-2-15 15,-1-3 3-15,0-1-10 16,0 2-3-16,1-2-2 0,-1-3-8 16,-2 4-1-16,4 0 0 15,0-3-5 1,0 5 1-16,0-3-5 0,0 2-1 15,4 4-4-15,3 0-3 16,3 0 0-16,2 4 1 0,-2 5-1 16,2 2 1-16,0 3 0 15,0 1 0-15,-5-1 1 16,1 2-2-16,-7 0-1 16,-1-2-1-16,0 1 1 15,-6-3 1-15,-8 2 1 0,0-3 1 16,0 2-1-16,-2-5 2 15,3-1-1-15,2 3 5 16,3-5 0-16,1 0-1 16,4-3-3-16,3 1-1 15,0-1 0-15,0 1 0 0,0-1-1 16,2 0 2-16,6-2-1 16,2 0 3-1,2 0 0-15,5 0-2 0,0-4 1 16,5-1-2-16,2 0-1 15,1-2 0-15,0 4-15 16,1-5-25-16,1 3-32 0,-1-2-50 16,1-6-162-16</inkml:trace>
  <inkml:trace contextRef="#ctx0" brushRef="#br0">8159 10824 311 0,'-7'-6'9'16,"2"-1"4"0,-1 1 40-16,6 3 1 0,-2 1-9 15,2 1-14-15,0 1-11 16,0 0-10-16,0 1-7 15,0 7 10-15,0 8 6 16,6-1-2-16,-2 4-2 0,1 5 0 16,0 1 0-16,0 4 3 15,2-1-5-15,0 2-2 16,-4 1-5-16,2-1-2 16,-3-4-2-16,1 0-2 0,-1-7 1 15,-2 1 0-15,0-8 0 16,0 1-1-16,0-6 1 15,0 0-7-15,0-1-5 16,0-4-8-16,0-1-3 16,0-1-7-16,0 0 1 15,0 0-1-15,0-3-24 0,5-7-27 16,2-2-57-16,-2-6-117 16</inkml:trace>
  <inkml:trace contextRef="#ctx0" brushRef="#br0">8224 10936 303 0,'-2'-11'6'0,"2"0"18"0,0 1 28 0,0 0-8 0,7 3-9 16,1 0-17-16,2 3-7 15,2 1 1-15,2 1-1 16,-2 2-4-16,1 0-2 15,1 4-2-15,-4 3 1 16,2 2 0-16,-4 5 0 0,-1-1 2 16,-3-1 1-16,-2 2-2 15,-2-1 0-15,0-2 4 16,-6 1 4-16,-4-3 0 16,-1 0-2-16,-2 0-2 15,1-2-5-15,-1-2-2 16,1-1-2-16,-3 1-11 0,1-3-50 15,0-2-87-15</inkml:trace>
  <inkml:trace contextRef="#ctx0" brushRef="#br0">9388 10086 261 0,'5'-8'0'0,"-2"-3"14"16,1 2 42-16,-3 0-17 16,-1-1-2-16,0 0-7 0,0 2-7 0,0 0 2 0,0 5-3 31,0-1-9-31,-5 4-3 15,-2 0-6-15,-5 0-3 16,-3 6-1-16,0 5 4 16,0 3 3-16,-4 5 4 15,0 1 1-15,4 7 0 0,3 5 3 16,7 4-3-16,0 4 2 16,5 7 1-16,0 0 1 15,1 3 0-15,6 1-2 16,6-1-2-16,0 4-3 15,1 3 0-15,1-2-1 0,0-1 0 16,2 2-2-16,-5-2 1 16,-1-6-2-16,0-3-2 15,-8-1-1-15,-1-5 0 16,-2-3 0-16,2-4 1 16,-4-4-2-16,-5-3 1 0,-2-5 0 15,1-2 1-15,0-8-1 16,-3 3 0-16,2-6-1 15,-2-3 1-15,1-1-1 16,-2-3 0-16,2 0 1 16,0-1 0-16,0-7-2 15,-1-2-9-15,1-3-13 0,-3 1-26 16,-1-1-43-16,-4-2-78 16</inkml:trace>
  <inkml:trace contextRef="#ctx0" brushRef="#br0">9389 11478 111 0,'5'-11'151'15,"1"1"-102"-15,-3-1 6 16,3 0-5-16,0 0-8 0,-3 2-15 16,-1 4-4-16,1 0 2 15,-3-1-5-15,0 4-1 16,0-1-10-16,0 1-1 15,0 2-2-15,-7 0-4 16,-1 0 0-16,-4 0 3 16,2 0 1-16,-3 2 1 0,0 5 3 15,1 2-1-15,1 0 1 16,0 2 2-16,3 1-3 16,-4 1-1-16,5 1 4 15,0 4-3-15,4 0-2 0,0-1 0 16,3 5-2-16,0-2-1 15,0 1 3-15,3-2-1 16,2-1 0-16,6-1-2 16,0-3 1-16,1-3-2 15,0-3 2-15,3-4 0 0,1-2 3 16,1-2-3-16,1 0 0 16,-1-7-1-16,0-6-2 15,-1 1 0-15,-3-5-1 16,1 2 0-16,-6-2 1 15,2-2 0-15,-5 1-1 16,-3 0 1-16,-2-2-1 0,0 1-1 16,-2-1 1-16,-6 1-1 15,-6 2 0-15,2 5-1 16,-4-1-5-16,-2 8-6 16,2 2-9-16,-3 3-10 15,4 0-23-15,0 5-33 0,2-3-74 16</inkml:trace>
  <inkml:trace contextRef="#ctx0" brushRef="#br0">9718 9760 323 0,'0'-9'31'15,"0"0"-19"-15,0 2 36 16,0 4 9-16,0-1-18 16,0 4-5-16,0 0-12 15,0 0-11-15,0 7-9 16,2 8 13-16,1 0 3 16,3 5 0-16,1 5 3 0,-4 0-1 15,3 2-1-15,-2 1-4 16,-3-3-5-16,1-1-3 15,0-1-1-15,-2-6-1 16,0-1 1-16,0-3-2 0,0-6-1 16,0-1-2-16,0-3 0 15,0-1 1-15,0-2-2 16,0 0-2-16,0 0-20 16,0 0-43-16,0-11-81 15,0-5-288-15</inkml:trace>
  <inkml:trace contextRef="#ctx0" brushRef="#br0">10174 10502 265 0,'-2'0'37'0,"0"0"32"16,-1 0-21-16,3 0-14 15,0 6-10-15,0-1-14 16,7-1 9-16,2 3 0 15,5 1-5-15,-1-2-2 0,3-1-1 16,-1-5-1-16,0 0-3 16,2 0-2-16,-5 0-1 15,0 0 2-15,0-8 2 16,-5-3-1-16,1 0-1 16,-1-2-1-16,-4 1 2 0,-1-2-2 15,-2 0-2-15,0 0-1 16,-2 1-1-16,-8 0-1 15,2 4 1-15,-1 3-2 16,-4 0 2-16,1 4-4 16,0 2 3-16,-3 0-1 0,-1 3 1 15,3 8 0-15,-1 0 2 16,1 5 0-16,2 2 4 16,4 4 1-16,4-3 2 15,-1 4 1-15,4 4-1 0,2-4-2 16,0 0 0-16,3 1-1 15,4-4-1-15,0-2 0 16,0-1-1-16,2-3-2 16,1-4 1-16,-1-4 0 15,1-1 1-15,2-4-1 16,1-1 0-16,2 0 0 0,0-3-2 16,2-5 1-16,-4-3-7 15,2-3-12-15,-1-3-9 16,-5-1-8-16,-2-1-19 15,-4-3-46-15,-3-6-47 16</inkml:trace>
  <inkml:trace contextRef="#ctx0" brushRef="#br0">10312 10173 312 0,'-8'1'64'15,"-2"-1"-48"-15,10 0 36 0,0 0-4 16,8-1-15-16,7-1-15 16,9-2-6-16,3 0-4 15,4 1-1-15,3 1-5 16,0 0-1-16,0 1-6 0,-2 1-33 15,-1-2-32-15,-4-4-56 16,0-1-145-16</inkml:trace>
  <inkml:trace contextRef="#ctx0" brushRef="#br0">10750 9949 401 0,'0'-7'6'16,"0"0"18"-16,0 5 31 16,0 1 3-16,2 1-22 15,-2 0-26-15,3 8-8 0,1 8 8 16,2 4 7-16,-2 5-3 16,3 3 2-16,-2 4-4 15,-2 1 1-15,1 4-1 16,-3-3-5-16,2 0-2 0,-3 0-3 15,0-4 0-15,0-5-1 16,0-3-1-16,-3-4 1 16,0-6 2-16,3-1-3 15,-2-6-6-15,2-1-18 16,0-3-9-16,0-1-4 0,0 0 3 16,0-1-14-16,0-8-27 31,0-6-24-31,0-3-39 0,0-3-67 15</inkml:trace>
  <inkml:trace contextRef="#ctx0" brushRef="#br0">10784 10110 260 0,'2'-18'38'16,"4"4"15"-16,-2 1-2 16,3 3 2-16,1 2-13 0,4 1-16 0,0 4-7 15,2 3-5-15,1 0-1 16,-3 0-4-16,1 10-3 15,-1 3-2-15,-3 0-1 16,-1 0 2-16,-5 2-3 16,-3 1 1-16,0-5 0 15,0-1-3-15,-9-1 3 16,-2 0 2 0,-3-4 2-16,-4-1 2 0,-2 0-5 15,4-4 0-15,-4 0-1 0,6 0 0 0,1 0-17 16,6 0-29-16,4 0-20 15,3-4-23-15,0-6-121 16</inkml:trace>
  <inkml:trace contextRef="#ctx0" brushRef="#br0">11047 10010 302 0,'5'-7'100'0,"2"-2"-72"16,0 4 20-16,4-1-3 16,-2 4-13-16,2 2-20 15,3 6-9-15,-1 4-1 16,0 6 0-16,-1 2 0 16,-3 0-2-16,-3 4 0 0,-3-3 1 15,-3-3-2 1,0 1 0-16,0-5-1 15,-5-1 0 1,-1-4 1-16,2-4 2 16,3-1 0-16,-1-2 2 0,2 0 3 15,0-3 5-15,0-6-6 0,5-4-4 16,3 1 1-16,1-6-2 16,1 0 1-16,-3 0-2 15,3-3 1-15,-3 1 0 16,-4 2 0-16,2 0 0 15,-5 4-1-15,0 1 2 0,0 6-1 16,0 4 2-16,0 3 3 16,0 0-3-16,0 3-1 15,-1 10 0-15,-3 1 4 16,2 6 6-16,2 0 1 16,0 1-3-16,0 2 0 15,0-4-3-15,4 0-3 0,3-1-1 16,3-5-2-16,-2 0 3 15,4-2-12-15,3-2-25 16,-1-7-38-16,6-2-94 16</inkml:trace>
  <inkml:trace contextRef="#ctx0" brushRef="#br0">11678 10424 356 0,'0'-9'9'16,"0"-1"29"-16,0 1 5 16,0-1-12-16,0 2-15 15,-3 0-9-15,-1-1-2 16,-4 6 1-16,-1-2-2 15,-4 3-2-15,-1 2-2 0,-1 0 1 16,1 0 0-16,-1 4 0 16,1 2 2-16,1 3 2 15,3 0 0-15,-1 4 1 16,5 1 1-16,3 0 2 16,3 4 1-16,0 0-3 0,0 1-2 15,3-1-2-15,5 0 0 16,-1-4-2-1,4 1-1-15,-2-8 2 0,3 0 0 16,-3-4 2-16,4-2-2 16,-2-1 0-16,1 0 1 0,1 0-2 15,-3-8 0-15,4 0-1 16,-6-6 2-16,1-1-1 16,1-2 1-16,-3-1 3 15,0-4-3-15,-4-1 0 16,0 0-1-16,-3-2-1 15,0-4 0-15,0 1 0 0,0 1 0 16,0 2 1-16,-5 4-1 16,0 4 0-16,2 5-1 15,-1 3 3-15,2 5 3 16,-2 4 0-16,2 0-2 16,2 10-4-16,0 3 2 0,2 7 2 15,2 5 3-15,5 4 4 16,0-1 0-16,2 1-2 15,0 1 1-15,-3-3-1 16,1-2-4-16,-1-2 0 0,-1-5-2 16,-2 0-1-1,0-4-1-15,2-1 2 0,1-5-3 16,-1-1-17-16,2 0-18 16,1-3-13-16,2-4-55 15,-2 0-39-15,2-4-195 16</inkml:trace>
  <inkml:trace contextRef="#ctx0" brushRef="#br0">11916 10388 390 0,'7'-10'17'15,"2"-1"23"-15,0 0 13 16,3 2-6-16,0 2-10 15,0 3-22-15,2 4-4 16,-1 0-3-16,-1 7-4 16,-1 6-3-16,-2 1-1 15,-2 4 0-15,-2 0 0 0,-1 0 0 16,-4 0 1-16,0 0-1 16,0 0 0-16,-4-6 0 15,-3 2 0-15,0-5 1 16,0-2 1-16,4-2-2 0,-1-2 1 15,4-2 1-15,0-1 1 16,0 0 3-16,0-4 0 16,0-4-4-1,7-4-1-15,2 0 0 0,3-1-1 0,3-2 0 16,-3-1-2-16,3 2-2 0,-4-4-1 16,-1 3 2-16,2-1 2 15,-7 2 1-15,2 0 0 16,-4 2 0-16,1 1 0 15,-4 2 1-15,1 1 0 16,-1 5 1-16,0-1 1 0,0 4-1 16,0 0-4-16,0 0 4 15,-5 4-4-15,2 7 4 16,-1 1-1-16,3 5 2 16,-3 0 2-16,4 1 1 15,0 3 3-15,0-3 3 16,0 2-3-16,0-2-2 0,4 1-1 15,4-5-1-15,-1-1-2 16,5-2 0-16,0-3 0 16,1-2 0-16,3-2-2 15,-3-3 1-15,1-1-17 16,-4 0-44-16,0-7-62 0,-7-11-294 16</inkml:trace>
  <inkml:trace contextRef="#ctx0" brushRef="#br0">19780 7713 462 0,'0'-17'-23'0,"-3"2"32"16,-9 0 0-16,12 6-1 0,0 6-4 15,0-1 1-15,0 4 2 16,2 0-5-16,3 6-2 16,3 4 1-16,4 8 3 15,0 0 3-15,3 1 2 16,1 5-3-16,4-1-4 15,-1-2 1-15,6 1 2 0,2-3 1 16,4-1-1-16,3-3 2 16,8-4-1-16,4-7-1 15,5-4-3-15,6-1 0 16,6-16 1-16,8-10-3 16,6-6 2-16,6-13-1 0,9-8-1 15,6-8 2-15,9-8-2 16,0-9 2-16,8-3 1 15,2-3 4-15,7-6 8 16,-2 0 2-16,4 4-4 16,-2 5-2-16,-7 7-4 0,-10 8-6 15,-9 10 0-15,-15 13-2 16,-13 10 1 0,-12 8-4-16,-16 11-8 15,-15 8-17-15,-10 7-18 16,-17 0-19-16,-3 16-11 15,-21 6-37-15,-15 0-90 0</inkml:trace>
  <inkml:trace contextRef="#ctx0" brushRef="#br0">20124 8208 476 0,'-47'27'32'16,"6"-23"-18"-16,7-4-11 16,12 0-2-16,6 0 4 0,7 0-2 15,4 0-1-15,3 0-3 16,2 0-4-16,0 0-6 15,12 1-2-15,3 6 13 16,4 6 0-16,7 1 0 16,1 1 2-16,3 3-2 15,2 1 2-15,6-3 1 0,0-2 5 16,3-3 4-16,6-4 2 16,5-5 0-16,7-2-4 15,8-11 1-15,10-12-6 16,7-7 2-16,12-10 1 0,8-11-3 15,5-8-2-15,11-9-1 16,2-5-2-16,8-5 2 16,1-5-2-16,2-2 0 15,4 1 1-15,-3-1 0 16,4-3 0-16,-1 2 3 0,-3 1 3 16,-6 5 0-16,-10 4-2 15,-8 7-1-15,-16 10-2 16,-14 11 1-16,-13 12-3 15,-19 11 1-15,-12 17-8 16,-18 8-28-16,-18 12-63 0,-20 9-91 16</inkml:trace>
  <inkml:trace contextRef="#ctx0" brushRef="#br1">20033 15559 240 0,'-2'0'10'16,"-1"0"0"-16,3 0 11 15,0-4-1-15,3 1-8 16,4-2-1-16,0 1-3 0,0 0 0 15,4 1-3-15,0 3 3 16,-1-2 3-16,5 2 7 16,1 0-2-16,4 0 0 15,2 0-1-15,2 2 0 16,5 1-4-16,1-1 0 0,7 2 2 16,2-4-3-16,4 0 0 15,8 0 0-15,-2 0-1 16,7 0 1-16,-2 0-4 15,-3-2 0-15,-2 2 0 16,-3 0-2-16,-7 0-1 16,-3 0 3-16,-2 6 0 15,-4-1-1-15,-2 0-1 0,-7 2-1 16,-3-3 0-16,-3 1 0 16,-3-3 1-16,-7 0-1 15,-1 0-3-15,-2-2 4 16,-2 0-3-16,0 0 1 15,0 0-1-15,-3 0-2 0,-9 0-35 16,-2 0-43-16,-6 0-65 16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22-12-02T05:57:34.203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68">
        <inkml:traceFormat>
          <inkml:channel name="X" type="integer" max="4752" units="cm"/>
          <inkml:channel name="Y" type="integer" max="2673" units="cm"/>
          <inkml:channel name="T" type="integer" max="2.14748E9" units="dev"/>
        </inkml:traceFormat>
        <inkml:channelProperties>
          <inkml:channelProperty channel="X" name="resolution" value="100" units="1/cm"/>
          <inkml:channelProperty channel="Y" name="resolution" value="111.14345" units="1/cm"/>
          <inkml:channelProperty channel="T" name="resolution" value="1" units="1/dev"/>
        </inkml:channelProperties>
      </inkml:inkSource>
      <inkml:timestamp xml:id="ts1" timeString="2022-12-02T05:58:49.379"/>
    </inkml:context>
  </inkml:definitions>
  <inkml:trace contextRef="#ctx0" brushRef="#br0">3794 5629 178 0,'3'-2'13'16,"2"-2"5"-16,-2 1 28 15,0-4-2-15,3 2-1 16,-3-1-15-16,1-1-5 16,-3-2 7-16,-1 2 0 15,0 2-6-15,0-1-9 16,-5-1-3-16,-5 4-7 0,-2 1-4 16,-2 0 0-16,-4 2 0 15,2 0 1-15,2 0 2 16,-2 7-1-16,3 0 2 15,1 6-1-15,1-1 2 0,1 5 1 16,5 2 1-16,2 4 4 16,3 6 1-16,0 3 1 15,0 2-2-15,7 3-2 16,2 1-1-16,2-1 0 16,-4-1-1-16,0-2-1 0,1-2-1 15,-5 0-1-15,-1-5-1 16,-2-2-4-16,0-2 2 15,2-3-1-15,-2-3 0 16,0-4-2-16,-2-3-15 0,-3-4-18 16,1-4-17-1,-4-2-21-15,-2-2-17 16,-2-11-63-16</inkml:trace>
  <inkml:trace contextRef="#ctx0" brushRef="#br0" timeOffset="203.06">3507 5929 203 0,'-7'-4'167'0,"5"0"-139"15,2 1 7-15,3-2 3 16,13-1-24-16,8 1-8 16,4-2-2-16,5 1-3 0,4 3 0 15,3-1-1-15,-2 4-16 16,-2-3-40-16,-2 1-38 15,-2-3-83-15</inkml:trace>
  <inkml:trace contextRef="#ctx0" brushRef="#br0" timeOffset="562.34">4198 5629 375 0,'-4'-7'1'16,"-3"-4"20"-16,-3 5 25 16,3 1-5-16,-3 2-11 15,3 1-7-15,-3 2-10 16,-4 0-2-16,4 2-3 0,-3 9 1 16,-1 1 0-16,4 6 1 15,-2 5-1-15,3 4 2 16,6 3-1-16,0 4-3 15,3 2-1-15,0-1 0 16,6-1-2-16,3-2 0 16,3-1-2-16,0-5-1 0,3-2 0 15,-1-5 1-15,2-3-2 16,0-1 0-16,0-6-6 16,2-2-7-16,0-4-7 15,-2-1-17-15,2-2-21 16,0 0-20-16,-4-7-27 0,-1-7-105 15</inkml:trace>
  <inkml:trace contextRef="#ctx0" brushRef="#br0" timeOffset="1180.58">4379 5799 377 0,'0'-17'12'16,"0"0"17"-16,0 1 16 15,2 1-1 1,4 3-14-16,1 3-15 16,0 1-6-16,5 5-3 0,-1 3-1 15,3 0-2-15,1 9-2 16,3 7-1-16,0 2-1 16,-4 4 1-16,1 0 0 0,-5 4 1 15,-3-3-2 1,-2-4 1-16,-4 1 0 15,-1-4 1-15,0-2-1 0,-6-1 0 16,-3-2 1-16,1-3 0 16,1-2 2-16,-1-2-2 0,3-4 4 15,-1 0 3 1,3 0 1-16,3-4-3 0,0-5-3 16,0-6-2-16,2-1 0 15,5-1-1-15,4-5 0 16,-1-3-5-16,1 0-2 0,4-2 3 15,-5 3 1-15,1-1 3 16,0 5 1-16,-4 4-1 16,-2 2 1-16,-1 5 1 15,-1 3 3-15,-5 1 1 16,2 2-1-16,0 1-1 16,0 2-2-16,0 0-2 0,-1 2 0 15,-3 10 0-15,-1 1 2 16,2 6 4-16,3 4 3 15,-2 0 1-15,0 4-1 16,2 0 0-16,0-4-2 16,0 0-1-16,2-1-3 15,5-4-1-15,0-2 0 0,2-4-1 16,2-1-1-16,3-2 0 16,-1-4-2-16,3-1-14 15,2-4-11-15,-1 0-13 16,0 0-43-16,-3-5-29 15,1-8-67-15</inkml:trace>
  <inkml:trace contextRef="#ctx0" brushRef="#br0" timeOffset="1477.38">4744 5611 398 0,'-4'-12'6'0,"4"-2"28"15,0 4 18-15,0 0 0 16,7 3-18-16,6 5-13 16,1 2-11-16,6 2 0 15,1 12 0-15,1 9-3 0,2 4-2 16,-4 6 0-16,-1 5-3 16,-3 3 2-16,-3-3-2 15,-5 1 2-15,-5-3-2 16,-3-4 0-16,0-2-1 0,-8-5-1 15,-4-4 0-15,-3-1-5 16,-2-4-19-16,-2-3-29 16,0-8-56-16,-3-5-181 15</inkml:trace>
  <inkml:trace contextRef="#ctx0" brushRef="#br0" timeOffset="2040.07">5480 5672 387 0,'-3'-11'9'0,"-3"2"18"16,3-1 28-1,3 0-4-15,0 5-18 0,0 1-13 16,0 4-6-16,5 0-6 16,4 4-6-16,4 7 2 15,1 6 7-15,2 5 0 0,2 1 2 16,-2 2-5-16,2-1-4 15,-2-1-1-15,-2-3-2 16,1-3 1-16,-3-1-2 16,2-5 1-16,-6-2-2 15,-1-2-14-15,0-4-9 0,-2 1-16 16,2-4-14 0,-4 0-4-16,-1 0-7 0,-2-7-25 15,0-7-95-15</inkml:trace>
  <inkml:trace contextRef="#ctx0" brushRef="#br0" timeOffset="2291.69">5670 5617 368 0,'-5'-7'8'16,"1"-1"30"-16,1 5 15 16,0 3-6-16,-1 0-20 0,1 6-20 15,-4 9-4-15,2 5 7 16,0 3 4-16,-2 4-1 15,-3 3 0-15,2 0-5 16,-3-1-4-16,0-3-3 16,-1 0 1-16,1-5-1 15,-2-3-1-15,4-6 0 16,1 1-10-16,2-4-9 16,-2-2-8-16,3-3-20 0,0-3-20 15,-2-1-17-15,-1-1-42 16</inkml:trace>
  <inkml:trace contextRef="#ctx0" brushRef="#br0" timeOffset="2510.39">5381 5750 373 0,'-5'-3'49'0,"-3"-1"-5"0,8 3 2 15,0-1-13-15,6 0-10 16,5 0-13-16,7 0-2 15,3-1 0-15,8 1-1 16,3 0-3-16,4-2-1 0,2 3-2 16,3 1-1-16,-3 0-4 15,-1 0-34-15,0 0-30 16,-6-2-52-16,-7-5-141 16</inkml:trace>
  <inkml:trace contextRef="#ctx0" brushRef="#br0" timeOffset="3428.36">6557 5597 300 0,'4'-9'9'0,"-1"-2"3"0,1 2 31 15,-2-1 0-15,-2 1-5 16,0 0-12-16,0-2-8 15,-7 6-2-15,0-2-5 16,-4 0-1-16,0 1-6 16,-1 2-2-16,-5 4-2 15,3 0 1-15,-1 0-1 16,1 0 2-16,-1 8 2 0,3 1 3 16,4 1 2-16,-1 3-3 15,3 1-2-15,2 4 0 16,4 0 1-16,0 2 2 15,2-1 0-15,8-1-1 0,-2-2-3 16,3 0 1-16,2-7-1 16,-1-2 1-16,-1 0-2 15,2-4 1-15,1-3-1 16,0 0 0-16,-1 0 0 16,2-1-1-16,-3-6 0 0,0-2 0 15,-2 0 0-15,0-5 0 16,-3 1 0-16,-4-3 1 15,4 0-2-15,-4 0 1 16,-1 2 0-16,-2 1-1 16,2 4 0-16,-2 4 0 15,0 2 1-15,0 3 2 16,0 0-2-16,0 5-1 0,0 5 0 16,0 7 0-16,0 2 3 15,1 5 1-15,3 2 2 16,-3 3 2-16,3 1 0 0,1 2-2 15,-1 0 0-15,-3 0-2 16,4-3-1-16,-5 1-1 16,2-6 0-16,-2-3 0 15,0-2 1-15,0-3 1 16,0-1 1-16,-4-6 0 0,-2 0 0 16,-1-6 0-16,0 1 1 15,0-4 3-15,-4 0 1 16,2 0-1-16,0-9-2 15,0-2-2-15,0-3-3 16,2-2 0-16,2-4 0 16,1-1-1-16,3-2-1 15,1-3 0-15,0 2-6 16,3-3-3-16,6 4-6 16,5-1-7-16,0 3-12 0,7 3-14 15,-1 0-19-15,6 4-32 16,-4-2-81-16</inkml:trace>
  <inkml:trace contextRef="#ctx0" brushRef="#br0" timeOffset="3754.62">6958 5475 380 0,'0'-8'-1'16,"0"-1"20"-16,-2 4 32 15,-1-1 3-15,-3 2-21 0,-2 3-13 16,3 1-6-16,-3 0-2 16,-1 1 0-16,-4 10-1 15,1 5 0-15,1 7 0 16,0 4 5-16,2 3 1 0,2 5-2 16,4 2 0-16,3 0-5 15,0-1-4-15,0-2-2 16,3-4-1-16,6-3-2 0,-1-4 0 0,6-7 0 15,-2 0 0-15,0-8-1 16,3 0-3-16,-1-4-13 0,1-2-16 16,-3-2-18-16,1 0-22 15,-3-2-29-15,-1-9-65 16</inkml:trace>
  <inkml:trace contextRef="#ctx0" brushRef="#br0" timeOffset="4366.76">7071 5605 386 0,'-1'-10'33'16,"1"1"6"-16,0 2 11 16,0 0-8-16,1 2-23 0,5 3-11 15,4 2-3-15,0 0-2 16,0 0-1-16,0 12-1 15,4 3-2-15,-4 1 2 16,-1 5-2-16,-4 2 1 16,-1 0-1-16,-4-3-6 15,0 0-2-15,0-1 0 0,-8-4 1 32,3-3 6-32,-3-3 2 0,2-4 1 0,1-1 0 15,1-2 1-15,2-2 2 16,2 0 6-16,0-9-1 0,0-2-5 15,0-3-3-15,8 1 0 16,1-6 0-16,1 1-2 16,1 2-3-16,0-4-3 15,-1 2 4 1,2 0 2-16,-5 1 1 16,0 2 1-16,-2 1 0 15,-2 3 2-15,-1 3 5 16,1 2 4-16,-1 1 1 0,-2 1 1 15,0 2-2-15,0 2-5 16,-2 0-4-16,-4 0-2 16,-1 11-1-16,0 2 1 15,-2 2 3-15,3 7 3 16,1 1 1-16,3 0 2 16,2 2 0-16,0-3-1 0,0-2-5 15,3 1-2-15,5-5 0 16,3-3-1-16,-1 1 0 15,2-6 0-15,0-2-2 16,2-1-13-16,0-3-14 16,-1-2-14-16,2 0-22 0,-2-2-29 15,1-9-39-15,-4-5-143 16</inkml:trace>
  <inkml:trace contextRef="#ctx0" brushRef="#br0" timeOffset="4792.75">7396 5428 316 0,'0'-8'12'0,"0"1"25"16,0-2 27-16,0 4-1 15,0 1-22-15,0 2-13 16,0 1-6-16,3 1-5 15,2 0-7-15,-2 1-4 16,1 5 2-16,1 5 2 0,0 1 3 16,2 4-2-16,1 0 1 15,-1 4 1-15,0-1-1 16,0 1-2-16,3 2 0 16,-4 1-2-16,0 1 2 15,1 2 1-15,-2 1-4 16,-3-1-2-16,2-1 0 0,-4 2 1 15,0 0-2-15,0-2 0 16,0-4-1-16,-4 0 0 16,-2-3-1-16,1-2 0 15,0-5-1-15,-2 0 0 0,2-4-1 16,-1-2-2 0,0-1-19-16,-1-4-23 0,-1 0-59 15,-2-2-118-15</inkml:trace>
  <inkml:trace contextRef="#ctx0" brushRef="#br0" timeOffset="7441.39">8480 5611 232 0,'-3'0'32'0,"-3"0"4"16,5 0 21-16,1 0-15 15,-2 0 2-15,2 0-15 0,0 0-9 16,0 0-1-16,0 0-4 16,0 0-5-16,0 0-3 15,3 0 0-15,6 0 6 16,3 2 0-16,1 2 1 16,6-1 3-16,1-1-3 0,1 1-2 15,2-3 1-15,-1 0-1 16,1 0 0-16,0 0-3 15,-2 0-1-15,0-3-2 16,-3-2-2-16,-3 1-2 16,-1 2-1-16,-4-1-1 0,1 0 0 15,-4 2 1-15,-1 1-1 16,-3-2 0-16,2 2-6 16,-2 0-9-16,-3 0-12 15,0 0-15-15,0 0-28 16,0 0-35-16,-3 0-42 15</inkml:trace>
  <inkml:trace contextRef="#ctx0" brushRef="#br0" timeOffset="7819.53">8549 5781 222 0,'-2'3'35'0,"-4"-1"6"16,4-2 16-16,2 0-14 15,0 0 6-15,0 0-18 0,0 0-9 16,5 0-6-16,2 0 2 15,3 0-2-15,7 0 1 16,0 0-3-16,5 2 0 16,4-2-3-16,-1 0 0 15,1 0-1-15,1 0-4 16,-3 1-1-16,-3-1-3 0,-1 0-1 16,-6 0 1-16,-1 0-1 15,-4 0-1-15,0 0 1 16,-2 0-8-16,-2-1-18 15,0-3-23-15,-2-1-53 0,-3-6-139 16</inkml:trace>
  <inkml:trace contextRef="#ctx0" brushRef="#br0" timeOffset="8778.73">10585 5258 215 0,'2'-6'59'0,"-2"-2"-54"16,0 2 14-16,0 3 26 16,0-1-19-16,0 2-7 0,-2 1-6 15,-1-1 1-15,-5 2-4 16,-2 0-3-16,1 0 5 16,-6 0 2-16,1 0 1 15,-1 2 2-15,1 2 1 0,-2 2-4 16,3 4 0-16,1-2 0 15,1 6 0-15,4 1-5 16,0 4 0-16,5 6-1 16,2 6 1-16,0 2-1 15,0 6 2-15,0 1 2 0,7 5 0 16,0-2-1-16,0 1 0 16,3 2-2-16,-2 1 0 15,1-1-2-15,1 0 0 16,2-3 0-16,-3 0 1 15,2-3 0-15,0-1 0 0,-1 2-1 16,1-3-1-16,0 0-1 16,-4 0 0-16,2-2-2 15,-2-3-1-15,-5-2 0 16,0-2 1-16,-2-2-2 16,0-3 0-16,0-3 0 15,-4-3 1-15,-4 2-1 0,-2-6 1 16,-2-3 0-16,-1 0 0 15,-1-6 0-15,-3-2-2 16,1-3 3-16,0 0-2 16,-2 0 0-16,4-8-1 15,0-3-6-15,3-5-13 0,2-2-21 16,2-1-40-16,3-3-70 16,4 1-230-16</inkml:trace>
  <inkml:trace contextRef="#ctx0" brushRef="#br0" timeOffset="9531.09">10514 6753 303 0,'-6'0'24'0,"2"-2"0"0,-3-3 16 15,0 1-1-15,-2 2-13 16,0 0-12-16,-2 2 1 15,0 0 8-15,1 0-3 16,-1 0-1-16,0 0-1 16,-1 4-3-16,3 5-1 0,-1 2 0 15,2 1-1 1,4 4-1-16,-1 4 0 0,3 3-1 16,2 0-2-16,0 4-2 15,0-4-1-15,0 2-2 16,9-3 1-16,-2-4-2 0,2-3 1 15,2-2 2 1,-1-4-1-16,3-2 3 0,0-5 1 16,3-2 1-16,0 0-1 15,-3-2-2-15,1-5-1 16,-2-2-3-16,1-2 0 0,-4-1 0 16,0-1 2-16,-1-1 0 15,-5-2-3-15,-1 0 1 16,-2 0 0-16,0-4-2 15,0 0 0-15,-7 3 1 0,-3-1-3 16,0 3 2-16,-2 1-2 16,-2 5 1-16,1-1-4 15,-2 6-6-15,-3 1-9 16,0 3-13-16,-2 0-22 16,2 1-27-16,2 1-59 0,2-2-189 15</inkml:trace>
  <inkml:trace contextRef="#ctx0" brushRef="#br0" timeOffset="10490.43">10516 4817 302 0,'-5'-10'31'0,"0"-5"1"0,3 5 18 16,0-1-7-16,2 0-14 16,0 4-9-16,0 1-8 0,4 0-3 15,4 2-5-15,1 2 4 16,1 1-3-16,0 1 0 15,2 0-3-15,0 3-3 16,-1 8 2-16,0 1-1 0,-1 5 0 16,0 0 0-16,-3 3 1 15,-4-4-1 1,1 2 0-16,-4 1 2 0,0-4-2 16,0 1-2-16,-9-2 4 15,2-3 0-15,-2-2 0 16,0-4 1-16,5 0-1 15,1-3 1-15,1-2 0 16,2 0 4-16,0 0 2 0,0-5-6 16,4-4-2-16,4-4 1 15,4-1 0-15,0-4-2 16,0 3 0-16,1-5 1 0,-2-1-1 16,-1-1 0-16,0 0 0 15,0-1-1-15,-5 2 1 16,1 3 0-16,0 2 0 15,-3 6 0-15,-1 0 0 16,0 5 0-16,-2 2 0 16,0 3 2-16,0 0-2 0,-2 0 0 15,-3 5 0-15,-1 8 1 16,-1 2 1-16,3 5 4 16,-1 1 4-16,3 3 0 15,2-1-2-15,0-2-1 0,0-1-2 16,5-2-3-1,6-2-1-15,6-2-1 0,0-1 1 16,6-1-12-16,3-5-31 16,1-4-70-16,2-3-217 15</inkml:trace>
  <inkml:trace contextRef="#ctx0" brushRef="#br0" timeOffset="11272.19">11566 5549 244 0,'0'-9'23'15,"0"-2"22"-15,0 2 16 16,-3-1 0-16,-5 0-18 16,-1 2-10-16,0 1-8 15,-2 1-4-15,0 1-5 16,-1 1-6-16,1 4-4 0,-1 0 0 15,1 0-3-15,-2 0 0 16,4 9-1-16,-2 2 2 16,4-1-1-16,3 7 1 15,1 1 3-15,3 5 2 16,0 5 1-16,0 3-1 16,5 2-2-16,2 3 0 0,3 0-1 15,0-1-1-15,-3 0-1 16,1-5-2-16,-1-3 0 15,-5-3-1-15,1-6 0 16,-3-4-1-16,0-1 1 16,0-2-1-16,0-4-9 0,0-2-13 15,-3-3-8-15,-4 0-9 16,-3-2-23-16,-2 0-13 16,-3-2-19-16,0-9-39 15</inkml:trace>
  <inkml:trace contextRef="#ctx0" brushRef="#br0" timeOffset="11481.28">11293 5740 321 0,'-2'-9'29'0,"2"1"3"16,2 0 15-16,10 2-10 16,5 1-18-16,4 1-11 15,6 1-4-15,1-1-2 16,5 3-1-16,2-1-1 15,-1 2 0-15,1 0-23 16,-4-2-30-16,0 0-44 16,-3 0-118-16</inkml:trace>
  <inkml:trace contextRef="#ctx0" brushRef="#br0" timeOffset="11817.11">11887 5510 302 0,'0'-8'32'0,"-7"3"-13"0,0 1 20 16,-3 3 12-16,0 1-24 15,1 0-7-15,-4 0-2 0,1 0 0 16,2 7 4-16,-4 4-3 16,4 1 0-16,-1 8-3 15,4 1-3-15,0 8 0 16,1 1 0-1,5 3 4-15,-1 5-4 16,2 0-1-16,0-2-2 16,0-3-4-16,3-1-3 0,4-7-2 0,0-3 1 0,3-4-2 15,0-4 1-15,-1-5-1 16,3 0-6-16,-2-6-11 16,6-1-6-16,-2-2-13 15,2 0-19-15,2 0-27 0,-1-9-24 16,-3-3-134-16</inkml:trace>
  <inkml:trace contextRef="#ctx0" brushRef="#br0" timeOffset="12462.31">12090 5617 104 0,'0'-9'209'0,"0"-2"-173"16,0 2 20-16,0 2 10 15,0 3-17-15,0 1-12 16,0 1-10-16,0 2-8 16,0 0-11-16,0 9-7 0,0 5 1 15,0 2 8-15,0 8 3 16,0-2 0-16,0 5-3 15,0-4-2-15,4 4-2 16,-1-4-1-16,2-1-2 16,2-2-1-16,5-3-1 15,-3-4 1-15,1-4-1 16,3-2 0-16,3-5 0 0,0-2 2 16,2 0-3-16,-2-4 0 15,4-7-3-15,-4-3 2 16,-4-2 0-16,1-2 1 15,-2-1-1-15,-1-3 1 0,-5-1 0 16,-2 0-1 0,1-1-1-1,-3 1 0-15,1 2-1 16,-2 2 0-16,0 4 2 0,0 2 0 16,0 5 1-16,0 2 0 15,0 5 0-15,0-1 0 16,0 2 1-16,0 0 0 0,0 5-2 15,-3 7 0-15,3 3 2 16,0 5 1-16,0 1 2 16,0 0 0-16,0 2-1 15,0 0 0-15,5 3-1 16,0-7-1-16,0 1 0 16,3-2-1-16,1-4 1 0,0-1 0 15,0-5-4-15,2 0-8 16,3-5-12-16,-1-3-17 15,1 0-17-15,1-2-28 16,0-10-30-16,-2-4-120 16</inkml:trace>
  <inkml:trace contextRef="#ctx0" brushRef="#br0" timeOffset="12805.98">12513 5481 384 0,'-1'-6'27'16,"1"-2"19"-16,0 2 12 15,0 1-8-15,0 2-21 16,8 3-12-16,0 0-3 0,1 0 4 16,1 3-6-16,0 8-1 15,2 3 3-15,0 5-1 16,-4 1-1-16,3 5-2 15,-2 2 1-15,-2 3-2 16,0 0-1-16,0 3-3 16,-2-1 0-16,-3-2-3 15,1-3 0-15,-3 0 0 0,0-8-1 16,0 3 0-16,-5-6 0 16,-1-4 0-16,-3 1-8 15,-4-4-28-15,0-2-34 16,1-5-60-16,-1-2-174 0</inkml:trace>
  <inkml:trace contextRef="#ctx0" brushRef="#br0" timeOffset="14076.99">13297 5563 224 0,'2'0'35'15,"-2"0"-3"-15,1-5 23 0,1-1-12 16,0-1-10-16,-2-2-3 16,0 2-8-16,0-2 1 15,-2 2-4-15,2 0-6 16,-7 1-4-16,-2 1-3 15,0 2-3-15,-2-1-1 16,-2 4 0-16,1 0-1 0,-2 0 2 16,1 0-1-16,1 0-1 15,-3 5 2-15,4 2 0 16,1 3 1-16,0 0 1 16,3 5 0-16,0-1 0 15,6 4-1-15,-1 0-1 0,2 2 1 16,0 2-2-16,2-4 1 15,5 0-1-15,0-2 0 16,4-5 0-16,-1-1 1 16,3-5 1-16,0-1 0 0,1-4 0 15,2 0-1-15,2 0-1 16,-2-4 0 0,0-2-2-16,-1-5 0 15,-1 2 1-15,-1-3 0 0,-1-3 0 16,-3-1-1-16,2 0 1 15,-4-2-1-15,-3 1 1 0,-3 0-1 16,-1 1 0 0,0 0 1-16,0 5 0 0,0 3-1 0,0 2 2 15,0 5 3-15,-1 1 1 16,-1 0-5-16,0 0 0 16,-1 8-1-16,3 5 2 15,0 5 1-15,0 1 4 16,0 6 4-16,5 4 2 15,2 1-3-15,1 4-3 0,0 0-1 16,-1 1 0-16,0-1-2 16,0 0 0-16,-2-2 0 15,-4-5 0-15,3-4-2 16,-2-1 1-16,-2-4-2 0,0-6 3 16,0 1-2-16,0-6 1 15,-6-1 1-15,3-5-2 16,-3-1 3-16,1 0 3 15,-4 0 2-15,0-7-4 0,0-4-3 16,0-3-1-16,2 0-1 16,2-4-1-1,-2-3 1-15,7-1-1 16,0-5 0-16,0-1-1 0,7-1-6 16,3 1-5-16,7 1-4 15,0 2-5-15,5 4-5 16,2 2-18-16,-2 1-10 0,5 3-32 15,-1 0-31-15,2-5-121 16</inkml:trace>
  <inkml:trace contextRef="#ctx0" brushRef="#br0" timeOffset="14386.17">13823 5385 333 0,'2'-12'18'16,"-2"4"40"-16,0-1 10 0,0 3-16 16,0 5-17-16,0 1-14 15,-4 0-9-15,-5 5-5 16,0 11 1-16,-3 7 4 16,3 6 3-16,-1 7 6 15,3 6 1-15,2 5-2 0,3 1-6 16,2 2-2-16,0-3-2 15,4-3-3 1,4-7-3-16,4-6-3 16,2-6 0-16,4-9 1 0,1-4-2 15,0-3-5-15,1-3-26 16,-3-6-36-16,0 0-49 16,-7-6-139-16</inkml:trace>
  <inkml:trace contextRef="#ctx0" brushRef="#br0" timeOffset="15214.12">14110 5552 198 0,'-4'-9'132'0,"4"1"-109"15,0 0 17-15,0-1 4 16,4 2-17-16,4 2-10 16,4 1-8-16,-2 4 0 15,2 0-2-15,0 0-3 16,0 13-2-16,1-1 1 0,-4 6 0 15,1 2 0-15,-3 1-1 16,-4-2 0-16,-1 3-1 16,-2-4 1-16,0-2-2 15,-2 0 2-15,-3-5 2 16,-3-2 5-16,1-4-1 0,0-2-1 16,4-1-1-16,-3-2 2 15,5 0 0-15,-1-3-3 16,2-4-2-16,0-4 1 15,0 2-2-15,3-5-2 16,6 0 0-16,0-3 1 16,2 0-1-16,1-1 0 0,-1-2 1 15,0 1-1-15,-2 1 1 16,0 0-1-16,-4 4 1 16,1 1-1-16,-3 3 0 15,-1 4 0-15,-2 1 3 0,0 5-2 16,0 0-1-16,0 0 0 15,-5 5 0-15,-1 6 1 16,2 5 1-16,1 3 2 16,1 3 2-16,2 3 0 15,0 0 0-15,0 0-2 16,2 0-1-16,3-4-2 0,5-3 0 16,-2 0-1-16,5-5 0 15,1-3-2-15,2-1-14 16,4-5-17-16,4-4-26 15,-2 0-24-15,2 2-51 16,-4-10-141-16</inkml:trace>
  <inkml:trace contextRef="#ctx0" brushRef="#br0" timeOffset="15370.31">14522 5623 163 0,'1'-3'211'0,"1"-2"-181"16,2 0 19-16,4-1 3 15,6 2-22-15,3-1-17 16,3 2-9-16,7-1-4 16,0 1 1-16,-1-1-19 15,3 2-32-15,0-2-36 0,-4-1-82 16</inkml:trace>
  <inkml:trace contextRef="#ctx0" brushRef="#br0" timeOffset="15950">14914 5450 328 0,'2'-5'21'0,"-2"0"26"15,0 0 14-15,0 2-14 16,0 2-11-16,0 1-13 16,0 0-6-16,0 0-5 15,-4 9-6-15,3 4 4 0,-1 2 4 16,0 5 0-16,2 0-2 15,0 3-3-15,0 0 0 16,0-2-2-16,2 1-1 16,3-2-2-16,3-2-2 15,-1-3 0-15,2-2-1 0,2-3 0 16,0-2 0-16,-1-5 2 16,3-1-2-16,1-2 0 15,-2 0-1-15,3-5-1 16,-1-4 0-16,-1-6 1 0,-1 1 0 15,-2-2 0-15,-3-1 1 16,0-3-2 0,-2 0 2-16,-1 0-2 0,-4-1 1 15,0 5-3-15,0-2 1 16,0 4 2-16,0 1-1 16,0 5 1-16,0 1 0 0,-4 3-1 15,2 2 1-15,-3 2-1 16,4 0 1-16,-5 2 1 15,5 7-1-15,-1 3 1 16,0 4 0-16,-1 2 2 0,3 2 2 16,0 3 0-16,0-2-1 15,5 3-1-15,0-3-2 16,2-2-1-16,-2-2 1 16,2-3 0-16,1 0-2 15,1-5-9-15,1-5-11 0,2-1-14 16,2-3-14-16,-4 0-30 15,3-3-15-15,-1-6-50 16</inkml:trace>
  <inkml:trace contextRef="#ctx0" brushRef="#br0" timeOffset="16246.83">15234 5376 390 0,'-1'-8'24'0,"1"1"27"16,0 4 16-16,0-1-13 16,8 4-22-1,5 0-22-15,1 4 1 0,0 6 6 16,5 8-3-16,-4 2-1 16,0 2-1-16,-1 3-2 0,-2 3-5 15,-4 1-1-15,-3-1 0 16,-1-1-2-16,-4 1 1 15,0-3-2-15,0-3 1 16,-2-3-2-16,-5-3-3 16,0-3-19-16,-6-4-33 15,-1-6-40-15,-1-3-71 16</inkml:trace>
  <inkml:trace contextRef="#ctx0" brushRef="#br0" timeOffset="17891.26">15906 5461 220 0,'2'0'20'0,"-2"0"21"15,2-3 13-15,-2-2-26 16,0 1-2-16,0-2-6 15,0 3 2-15,0-2-4 16,-4-1-5-16,-2 1-8 16,-1 3 0-16,-2-2 0 15,1 1 2-15,-5-1-2 0,0 4 3 16,-3 0 5-16,2 0 0 0,-3 0 1 16,2 2-3-1,1 3 3-15,0 3-3 0,1 1-3 16,5 1-2-16,1 3 1 15,3 3-3-15,2 2 1 16,2 0-1-16,0 1 0 0,4 2-2 16,3-1-1-16,2-2 0 15,-1-1-1-15,0-2 1 16,3-3-2-16,-2-2 2 16,2-5-1-16,-3-3 1 15,6-2 1-15,-2 0 0 0,0 0-1 16,-1-9 0-16,3 0 1 15,-1-4-2-15,-2-3 2 16,-2 0-1-16,0-2-1 16,-4-3 1-16,1-2 0 15,-5-1-1-15,3-4 0 16,-6-1-1-16,2-1-1 16,0-1-1-16,-5 3 2 15,0 2-1-15,-3 1 2 0,1 4 0 16,2 9 0-16,-1-2 0 15,3 6 0-15,-2 0 1 16,3 4 1-16,-3 3-1 16,4 1-1-16,-1 0-1 0,0 1 0 15,1 12 0-15,1 3 0 16,0 5 3-16,0 4 3 16,0 7 0-16,1 1 1 15,4 1 0-15,2-2-3 0,0 1-1 16,0-4-1-16,3-2 1 15,1-2-2-15,0-6 1 16,4-1 0-16,-1-3 0 16,1-6 0-16,2-3 0 15,0-4 1-15,2-2-2 16,-3 0-3-16,0-3 0 16,1-8 1-16,-4-1 0 0,2-2 1 15,-2-3-2-15,0-1-2 16,-6-1 1-16,0-2-2 15,-2 1 2-15,-2-3-2 0,-1 3 3 16,0 2 2-16,-2 2 0 16,0 3 1-16,-2 5 0 15,2 1 2-15,0 1 1 16,0 5 1-16,0-1 0 16,0 2-2-16,0 0-3 0,0 5 0 15,0 7 0-15,2 3 2 16,-2 3 2-16,3 1 2 15,2 3 1-15,-4-1-1 16,5 1-1-16,1-3 0 16,0 1-2-16,1-4 0 0,2-4-1 15,0 1 1-15,4-6 0 16,-1-4 0 0,6-1 1-16,0-2 0 0,1 0-1 15,0-7 0-15,-2-2-2 16,-2-2 1-16,-2-3 0 15,-1 0 0-15,-4-2 0 0,0-2-1 16,-4-2 1-16,1-3-1 16,-4 0-2-16,-1 2-1 15,-1-2-1-15,0-1 1 16,0 6 2-16,0 3 1 16,0 4 0-16,0 2 0 0,-1 4 0 15,-1 2 2-15,0 2-1 16,1 1 0-16,1 0-1 15,-3 4-1-15,1 3 1 16,0 5 1-16,1 1 0 16,1 1 1-16,0 4 1 15,0 1 0-15,0 3 4 16,0-1 0-16,3 0-1 0,3 3-1 16,-1-3-1-16,4-3-2 15,-2 1-1-15,3-1 1 16,-3-5-1-16,3-1 0 15,-1-3 0-15,1-1 0 0,0-5 1 16,0-1-2-16,0-2 2 16,-3 0-2-16,-3 0-11 15,-1-5-26-15,-3-5-32 16,0-5-74-16</inkml:trace>
  <inkml:trace contextRef="#ctx0" brushRef="#br0" timeOffset="30414.77">4471 7850 189 0,'0'-2'26'0,"0"-1"10"16,0 1 13-16,0-2-14 15,0 3-9-15,0-1-2 0,0 2-4 16,0 0 0-16,0-3 0 15,0 3 0-15,0 0-4 16,0 0-5-16,0 0-2 16,0 0 1-16,1 5 7 0,1 3 0 15,0 0 1-15,1 6 0 16,0 0 0-16,-1 4-2 16,1-2-3-16,1 3-2 15,-1 0 3-15,1 5-2 0,-1-2-1 16,1 3-2-1,2-2 0-15,-1-2-1 0,-2 2-1 16,1-1-1-16,-1-3-1 16,1-1 1-16,-1-2-4 15,1 0 2-15,-1-2 0 16,-3-3 2-16,3 0-2 16,-3-6 0-16,2 1-1 0,-2-3-1 15,0-1 0-15,0-1 0 16,2-1-1-16,-2 0 1 15,0 0 0-15,1 0-1 16,-1 0 2-16,0 0-2 16,2 0 0-16,-2 0 0 0,2-1-3 15,-2-4-8-15,0-1-9 16,0-3-13-16,0 2-14 16,0-2-29-16,0 0-50 15,-5-3-167-15</inkml:trace>
  <inkml:trace contextRef="#ctx0" brushRef="#br0" timeOffset="32253.24">4362 7962 201 0,'-6'0'45'0,"2"0"-2"15,-1-2 8-15,1-1-23 0,1 0-9 16,1 3-5-16,-1-1 0 15,1 0 2-15,0-1-4 16,-3 0-2-16,3 0 4 0,-2 1 4 16,2-2 6-16,-2-3-1 15,3 2-2-15,1-1-5 16,-2-2-1-16,2 1-2 0,0-1-3 16,0 2-2-16,5-1-2 15,3 2 0-15,1 0-3 16,1 1 0-16,2 3 1 15,2 0 0-15,-1 0 0 16,4 8-1-16,-3 2-1 16,1 3 0-16,-1 1 0 0,1 1 0 15,-3 0 0-15,-2 0 0 16,0 0-2-16,-3-1 1 16,0 3 1-16,-1-3-1 15,-2 2-1-15,-3 0 1 16,1 2 0-16,-2-2 1 0,0 0-1 15,0 0 1-15,-5-2-1 16,-3-1-1-16,1-2 1 16,0 1 0-16,-3-3 0 15,0-4 1-15,3 1 0 16,-2-5 1-16,0 2-1 0,2-3 1 16,0 0 0-16,0 0 0 15,3-3-1-15,0-2 0 16,4 0 0-16,0-4 0 15,0 0-1-15,0 0-1 16,2-1 1-16,7-3-1 0,2-1 0 16,2-2 0-16,1-2-1 15,1-2 3-15,2 1-2 16,1-3 0-16,-4-1 1 16,1 1-1-16,-3 3 1 15,-3 1 0-15,-4 0-1 0,1 4 0 16,-2 0 1-16,-2 5-1 15,-2-1 1-15,0 2-1 16,0 3 0-16,0 0 0 16,0 3 0-16,0 0-1 15,0 0 0 1,0 2 0-16,0 0-1 16,0 0-1-16,-6 0 2 0,0 6 0 15,1 1 0-15,-4 1 1 16,1 7 0-16,-2-3 0 15,1 4 0-15,2 1 1 16,0 0 2-16,4 4-1 16,1-1 2-16,2 2 2 15,0-1 1-15,2-2-2 0,5 2 0 0,1-4 0 16,3 2 0-16,2-2-2 16,-1-3 0-16,0-2-2 15,0 1 1-15,0-5-2 0,-2 0 1 16,2-5 1-16,-2 1-1 15,2-2 1-15,0-2-1 16,-1 0-2-16,3 0-11 16,-2 1-21-16,1-1-31 0,0 0-43 15,0 0-31-15,-1-1-164 16</inkml:trace>
  <inkml:trace contextRef="#ctx0" brushRef="#br0" timeOffset="32721.87">5302 7930 377 0,'-2'-6'5'16,"-1"-4"4"-16,3 3 29 16,0 2 13-16,0-1-16 0,0 3-6 15,0 2-6-15,2-2-2 16,1 3-1-16,5 0-1 16,-3 4-10-16,4 6-1 15,3 1 2-15,1 7 4 16,1 0 0-16,1 3-2 0,1 1-1 15,0-1-4-15,0 1-3 16,1-1-2-16,-4-3-1 16,1-4 0-16,-4-2 0 15,0-1-1-15,0-4 2 16,-3-4-2-16,0 1 1 16,-2-2 1-16,1 0-8 0,-2-2-7 15,-1 0-8-15,1 0-8 16,-1 0-9-16,-3-8-20 15,0 0-26-15,0-6-22 16,0-3-83-16</inkml:trace>
  <inkml:trace contextRef="#ctx0" brushRef="#br0" timeOffset="33034.3">5490 7860 109 0,'-3'-8'235'0,"-1"2"-218"0,1-1 23 15,1 1 17-15,1 5-22 16,-1 1-6-16,0 0-15 16,0 0-10-16,-1 13 1 15,-1 0 6-15,-2 6 7 16,1 6 3-16,-2 1-1 16,2 3-3-16,-2-1-2 0,-1 2-5 15,1 1-3-15,0-3 0 16,0-4-2-16,1-3-2 15,-1-4-2-15,3-3 0 16,-1-4 0-16,2-3 0 0,-1-2-8 16,2-1-15-16,-1-2-5 15,-1-2-6-15,-2 0-17 16,-1-2-22-16,-3-7-39 16,-3-4-104-16</inkml:trace>
  <inkml:trace contextRef="#ctx0" brushRef="#br0" timeOffset="33246.43">5246 8032 360 0,'0'-2'39'16,"0"0"1"-16,5 2 7 0,5 0-13 16,8 0 3-16,3 0-11 15,6 0-5-15,4 0-7 16,3 0-4-16,3 0-2 15,-2 0-3-15,-1 0-2 16,-3-3-3-16,-1-1-12 0,-9 3-31 16,-2-5-49-1,-7-4-116 1</inkml:trace>
  <inkml:trace contextRef="#ctx0" brushRef="#br0" timeOffset="34214.98">6452 7883 332 0,'0'0'12'0,"-2"2"5"16,2 2-2-16,0 0 6 15,4 3 11-15,3-4-16 16,1 4 1-16,4 1 0 16,0-5-5-16,-2 1 4 15,3-1-1-15,0-3 1 16,-3 0-3-16,1 0-1 0,0 0-3 16,-4-3 1-16,1-2 0 15,-1-3-4-15,0-1-1 16,-2-1-1-16,-2 0-2 15,2-2 1-15,-5 1-1 16,0-1 0-16,0 2 0 0,0-1 0 16,-5 2-1-16,2 0 0 15,-4 3-1-15,0 3 0 16,-2-1-1-16,-4 4 0 16,3 0 2-16,-5 0-2 0,1 0 0 15,-1 6 2-15,-1 1 0 16,3 0 1-16,1 2 2 15,2 4-1-15,0-1 3 16,1 2 2-16,2 0-3 16,2 4 1-16,0-2 0 15,0 2 3-15,5 2 1 16,-1 0-1-16,1 0 0 16,0-2-1-16,0 4-2 0,1-2 1 15,1-5 0-15,6 3-1 16,-3-1 2-16,2-5-1 15,2-2-2-15,1 1-1 16,0-2-1-16,-1-1 1 16,2-5 0-16,1 1 0 0,3-4-1 15,1 0 1-15,1 0-2 16,0 0 0-16,1-7-1 16,0-1-1-16,0 2-1 0,-2 0-6 15,-1-3-8-15,-3 0-13 16,1-2-15-16,-6-1-19 15,0-3-36-15,-4-6-65 16</inkml:trace>
  <inkml:trace contextRef="#ctx0" brushRef="#br0" timeOffset="35624.3">6883 7449 214 0,'0'-4'40'0,"0"0"-7"16,0-1 23-16,0 0-13 0,0 1-10 15,0-3-9-15,0 1-8 16,0 1-1-16,-5-2-3 16,0 2-5-16,0-2-3 15,0 1 2-15,-4 1-1 0,-1 1 0 16,2-1 0-16,-3 2 0 16,0 3 0-16,0-2 0 15,3 2-2-15,-4 0-1 16,2 0 0-16,-1 2 1 15,0 1 1-15,2 6 4 16,1-2 2-16,-4 4 0 0,5-1-3 16,4 0 1-16,-2 0 0 15,1 1-3-15,2 0 0 16,2-3-1-16,0 1 0 16,0 0-1-16,0-3 0 15,0-3 2-15,0 1-1 0,0-3 1 16,0 1-1-16,0-2 1 15,0 0-1-15,0 0 0 16,0 0 3-16,0 0-3 16,0 0-3-16,0-3 0 15,0-1-1-15,0-1 0 0,0-2 1 16,0 1-2-16,0-1 0 16,0 2-2-16,2-2 1 15,0 1 0-15,-2 1 0 0,2 0-1 16,-2 1 1-16,1 1 1 15,3-1 0-15,-1-2 0 16,1 3 1-16,-1-2-1 16,7 0 1-16,-5-1 0 15,2 1 0-15,2 1-1 16,0 0 2-16,2 1-2 0,-2 1-1 16,4 0 2-16,-1 2 0 15,1 0 0-15,-1 0-1 16,0 2-1-16,2 5 2 15,-6 0-1-15,1 4 0 16,-3 0 0-16,-2 1 0 0,-3 1 1 16,-1 1 0-16,0 2 0 15,-1 0-1-15,-7-1 2 16,-1 2-1-16,-3 1-1 16,-1 0 2-16,1-2 0 15,-2-3 2-15,4-1 3 0,1-1-1 16,1-2-3-16,1-4 0 15,4 1 0-15,-2-3 0 16,5 1-1-16,-2-3-1 16,2-1 2-16,0 0-1 15,0 0 2-15,0 0 0 16,0 0 3-16,5 0-1 16,5 0 2-16,0 0-1 0,8 0-4 15,2 0-1-15,0 0 2 16,2 0-3-16,2 0 1 15,-2-1-1-15,-2-1 1 0,-4 0-2 16,-2 2 0-16,-1-2-18 16,-6 1-11-16,2-2-34 15,-3-2-45-15,-1-5-97 16</inkml:trace>
  <inkml:trace contextRef="#ctx0" brushRef="#br0" timeOffset="36441.53">7087 7429 202 0,'0'0'87'16,"0"-4"-73"-16,0-1 33 15,0-1-1-15,2-1-10 0,-1 1-9 16,1-2-5-16,0 3 4 16,2-1 4-16,0-1-4 15,-2 6-7-15,3-1-4 16,0 2-5-16,2 0-4 16,3 0-2-16,0 3 0 0,0 8-1 15,2 0 0-15,-2 5-3 16,1-2 0-16,-3 4 0 15,-1 1 1-15,-6-1-1 16,-1 1 1-16,0-2-1 16,0-3 0-16,-3 3 1 0,-4-7-1 15,-1-1 0-15,3-2 2 16,1-3-1 0,1-1 0-16,-1-1 1 0,4-2 0 15,0 0 1-15,0 0 3 16,0 0 0-16,0-7-4 15,6 0-1-15,2-4-1 0,4-1 0 16,0-3 0-16,3-1 0 16,-3 1 0-16,0-2 0 15,1-1 1-15,-2 1-2 16,-1-1 1-16,-2 1 0 0,-1 4 0 16,0-4 0-16,-4 7 0 15,-1-1 0 1,0 4 0-16,-2 2 0 0,0 1 1 15,0 4-1-15,0-2-1 16,-4 2 0-16,1 0 0 16,-4 2 0-16,2 3 2 0,1 4 0 15,0 4 1-15,2-3 1 16,0 7 2-16,1-5 3 16,2 4 3-16,-1 0 0 15,0 2-2-15,0 0-1 16,2 0 1-16,0-3-1 0,2 3 1 15,0 1-2-15,-1-6-3 16,6 2-1-16,-2-3 1 16,-1 1 0-16,5-3-1 15,-1 0 1-15,3-5-1 16,-2-2 0-16,1-1-1 16,1-2 0-16,-4 0 0 15,1-2-1-15,-2-3-2 16,-6 2-17-16,-2-3-40 15,-2-1-70-15,-13-9-338 0</inkml:trace>
  <inkml:trace contextRef="#ctx0" brushRef="#br0" timeOffset="40025.18">8612 7964 217 0,'-2'6'164'16,"-6"-6"-155"-16,7 0 19 16,-1 0 33-16,2 0-23 0,0 0-11 15,6 0-9-15,6 0-3 16,2 0 2-16,3 0 0 16,3 1-1-16,-1-1-5 15,5 0 0-15,-4 0-3 16,-3 0 0-16,1 0-5 0,-4 0 0 15,1-1-3-15,-3-1 1 16,-3 2-1-16,1 0-4 16,-2 0-11-16,-1 0-11 15,-1 0-18-15,-5 3-30 16,-1 3-25-16,0-3-60 0</inkml:trace>
  <inkml:trace contextRef="#ctx0" brushRef="#br0" timeOffset="40275.12">8678 8114 324 0,'-8'1'32'16,"0"-1"1"-16,4 0 30 15,4 0-11-15,0 0-12 16,2 0-17-16,9 0-9 15,1 0 2-15,5 0 0 0,2-1-2 16,3-1-3-16,0-2-1 16,2 0-5-16,-2 1-4 15,2 2 0-15,-4-1-1 16,-3 2-2-16,2 0-33 16,-6 0-46-16,1 0-51 0,-6-6-203 15</inkml:trace>
  <inkml:trace contextRef="#ctx0" brushRef="#br0" timeOffset="41072.45">10591 7759 217 0,'0'-7'88'0,"0"0"-61"16,0-2 10-16,-2 1 6 0,0 4-10 15,-3 0-13-15,1 2-2 16,-2 2 0-16,-2 0-3 16,2 0-3-16,-2 0-5 15,-2 2 2-15,-2 5 0 16,3 4 3-16,-4-1 2 16,2 6 1-16,3 2-2 15,-2 3-1-15,7 4-2 0,1 1 4 16,2 8-1-16,0-1 1 15,5 4 3-15,7 1-2 16,-2 1-2-16,-1 1-4 0,4-1-1 16,-3-2 2-16,1 2-1 15,2-1-1-15,-1-1 1 16,-2-1-3-16,0 3-1 16,1-2-1-16,-5 0-1 15,2-4 0-15,-4-1 0 16,-1-3 0-16,-1-2 0 0,-2-2-1 15,0-2-1-15,0-2 1 16,-5-3-2-16,-2 0 1 16,-3-4 1-16,-2 1-2 15,2-5 2-15,-3 1-2 16,4-2 1-16,-4-2 0 0,1-2-3 16,1-1-3-16,-2-2-8 15,2-2-13-15,1 0-12 16,-1 2-25-16,-2-2-43 15,5 0-44-15,-2 0-139 16</inkml:trace>
  <inkml:trace contextRef="#ctx0" brushRef="#br0" timeOffset="41572.33">10407 8993 396 0,'-5'7'13'0,"0"0"8"15,5 1 22-15,0 4-7 0,0-1-7 16,0 3-8-16,7 1-6 16,3-1 3-16,2 0-3 15,0-2-3-15,3 1-3 16,-1-2 1-16,0-4 2 15,0-3 0-15,2-3 1 16,-1-1-1-16,1 0 3 0,-1-9-2 16,0-3-4-16,-3 0-3 15,0-1-3-15,-4-2 0 16,0 1 0-16,-4 2 1 16,-4-5-2-16,0 5 0 15,0-4 0-15,-7 0-2 0,-8 0 0 16,-2 2 1-16,2 1-1 15,-1 3 0-15,-2-1 0 16,1 5 0-16,1 5 0 16,2 1-2-16,0 0 2 0,0 0-1 15,1 7 0-15,4 5 1 16,0-1 0-16,3 0-1 16,3 3 1-16,1-3-1 15,2-1 1-15,0 0-4 16,2-5-14-16,5 0-11 15,4-5-20-15,1 0-50 0,3-9-103 16</inkml:trace>
  <inkml:trace contextRef="#ctx0" brushRef="#br0" timeOffset="42683.39">10693 7463 238 0,'-2'-6'44'0,"-2"3"-1"15,1-2 6 1,3-3-7-16,-2 3-1 0,2 1-11 16,0-1-6-16,0 0-2 15,0 0-3-15,4 1-7 16,3 0-2-16,4 1-1 16,-2 1-2-16,1 2-1 15,5 0-4-15,-3 0-2 0,3 10 0 31,-1 1 1-31,-1 3 0 16,-2 4-1-16,-3 0 1 0,1 2-1 0,-5-4 0 16,-2 2 0-1,-2-2 0-15,0-2 1 16,-2-2 0-16,-4-2 3 0,-1-2 1 16,2-2 2-1,-2 0 1-15,2-3-4 0,0-1-1 0,2-1 1 16,1-1-1-16,0 0 3 15,2 0 0-15,0-5 1 16,0-2-4-16,4-2-1 16,4-3-1-1,1 1-1-15,1-3 0 0,3-1 1 16,-2-1 0-16,2 2-1 16,1-2 0-16,-2 3 0 15,-2-1 0-15,-2 2 0 16,-1-1 0-16,-3 4 0 0,-1 0 0 15,-1 2 0-15,-2 2 0 16,0 0 0-16,0 1-1 0,0 2 1 16,0 0 0-16,0 0 0 15,-5 1 0-15,1 1 0 16,1 0 1-16,-3 0 0 16,1 0 0-16,-1 5 1 15,1 2 1-15,-2 4 0 16,2 0 2-16,3 1 2 0,0 4 0 15,0 2 2-15,2-2-1 16,0 5 0-16,0-1-2 16,6 0-2-16,-1-3-1 15,2 0 1-15,1-3-3 16,-1-2-1-16,3-3 1 16,-1-1 0-16,4-5-1 0,-1-1-3 15,5-2-15-15,0 0-30 16,0-8-54-16,-2-6-167 15</inkml:trace>
  <inkml:trace contextRef="#ctx0" brushRef="#br0" timeOffset="44530.61">11651 8069 116 0,'0'-2'40'0,"0"-1"6"15,0-3 1-15,0 1 6 16,-1 2-8-16,-1-5-13 0,2 2-2 16,0 2 9-16,0 0-13 15,0 1-5-15,-2 2-3 16,2 1 0-16,0-3-2 16,0 3-1-16,0 0-6 15,0 0-4-15,0 4-2 16,0 4 7-16,0 5 5 0,0 1-2 15,0 4 0-15,0 0-2 16,0 1 1-16,0 1-1 16,5-1-1-16,0-2-2 15,0 2-1-15,-1-5-2 16,1 3-1-16,0-5-1 0,0 1 0 16,1-2-1-16,-2 1 0 15,1-7-1-15,2 3 0 16,0-5 1-16,3 1-1 15,0-3 1-15,4-1 1 16,-1 0-1-16,5 0-1 0,-2-1 0 16,0-6-1-16,2 1 1 15,-3-1-1-15,-1 0 0 16,-2-2 1-16,1 0-1 16,-4 0 0-16,0-2 0 15,-1 1-1-15,-5-1 1 16,2-3-1-16,1-1 0 0,-5-2-1 15,-1 0 0-15,0-2-2 16,0-2 1-16,0 1-1 16,0-2 1-16,-1 3 0 15,-1 5 1-15,-2-3 2 0,1 9 0 16,1 1 0-16,0 0 0 16,2 4 0-16,0 3 0 15,0 0 0-15,0-1 1 16,0 1-2-16,0 0 1 15,0 0-2-15,0 1 0 16,0 9 2-16,0-1 1 0,0 3 0 16,0 2 0-16,0 0 2 15,0 2-1-15,2 1 1 16,2 0 1-16,-1-1-1 16,2 1 1-16,-1-2 0 15,1-1 0-15,1 1-1 0,-2-1 1 16,1-1 0-16,0-2 0 15,0-1-1-15,0 1 0 16,3-6 0-16,-1 2-1 16,0-1 0-16,0-3 0 15,5-1-1-15,-2 0 0 0,2-2 0 16,1 0-4-16,0 0-16 16,1 0-26-16,-3-4-60 15,2-6-132-15</inkml:trace>
  <inkml:trace contextRef="#ctx0" brushRef="#br0" timeOffset="45753.81">12957 8021 163 0,'-7'0'87'0,"-2"0"-53"16,4 0 9-16,-1 0-7 15,1 0-10-15,3 0-8 16,1 0-4-16,-1 4 1 0,2 1 2 16,0 0 0-16,0 5 1 15,0-4 3-15,3 5-2 16,3-2-5-16,1 2-1 16,1-4-2-16,2 2-2 15,-1-4 0-15,3 0 1 0,1-1-4 16,-3-1-1-1,4-3 1-15,-2 0-2 0,0 0-1 16,-2 0-1-16,0 0-1 16,-1-5 1-16,-1-1-1 15,-1 2 2-15,-2-4-2 0,2-1 3 16,-4 1 0-16,-1-2 0 16,2-1 0-16,-4 2-2 15,0-1-1-15,-2-1 0 16,2-3 0-16,0 6 0 15,-6-4-1-15,0 4 0 0,-1 1 0 16,0 0 0-16,-1-1 0 16,-1 5 0-1,2 0 0-15,-4 3-1 0,4 0 1 16,-2 0 0-16,-1 0 0 16,0 3 1-16,3 0 0 15,-3 5 1-15,0-2 0 0,1 0 3 16,0 0-2-16,1 4 2 15,-2-2 1-15,3 3 0 16,2 0 1-16,-2-1-1 16,1 4-1-16,4-2-1 15,-1 1 1-15,1-2-1 0,-2 4 1 16,4-1 1-16,0 1 0 16,0-3-2-16,0 3 2 15,0-5-2-15,0 5 0 16,0-3-1-16,2 1 0 15,2-1-1-15,-1-3 0 0,3 2 1 16,-1-3-3-16,4 2 2 16,0-3 1-1,4 0 1-15,-4-4-1 16,3 0 1-16,3-1 0 16,-1-2 1-16,4 0-2 0,0 0 0 0,0-2 1 15,2-1-1-15,-1-2-1 16,1 0-1-16,-3-2 0 15,-3 1-1-15,-2 2 0 16,-3 1-1 0,0-1-7-16,-2 3-14 0,-5-5-25 0,0-1-30 15,-2-4-66-15,0-7-242 16</inkml:trace>
  <inkml:trace contextRef="#ctx0" brushRef="#br0" timeOffset="47259.38">13139 7390 119 0,'0'0'55'15,"0"0"-13"-15,0 0 9 16,0 0-5-16,0 0-15 0,0 0-9 16,0 0-2-16,0 0-7 15,0 0 2-15,0 0-2 16,0 0-2-16,0 0-3 16,0 0 3-16,-5-4-2 15,3 2 3-15,-3 0 0 16,0-1 4-16,2-1-3 0,1 1 2 15,-1-1-1-15,1-1 2 16,0-2-2 0,2 0 0-16,0 1-4 0,0-3-1 15,4 2-1-15,3 0-2 16,-1 2-2-16,8-3-2 16,-4 5-1-16,2 1-1 0,0 2 0 15,2 0 0-15,-1 4 0 16,-1 7-1-16,3-1 0 15,-7 4 1-15,3 1-1 16,-1 1 1-16,-3 0 0 16,-6 2-1-16,-1-2 1 0,0 0 0 15,0 0 0-15,-5 0 0 16,-6-4 0-16,0 1 1 16,-1-1 2-16,1-1 2 15,-2-4 2-15,2 2-1 16,2-2-1-16,2 1-2 0,4-5-1 15,-1 1-1 1,3-1 0-16,-1-1 1 0,2-2 0 16,0 0 2-16,0 0 0 15,0 0 2-15,2 0 5 16,5 0-1-16,1 0-3 16,6 0-4-16,-1 0 0 0,6 0-1 15,-4 0-1-15,6 0-1 16,-4 0 0-16,-2 0 1 15,-3 0-1-15,-1 0-1 16,-2 0 0-16,-5 0-7 16,1 0-7-16,-3 0-14 0,-2 0-12 15,1 0-25-15,-1 0-29 16,0-5-24-16,2-6-150 16</inkml:trace>
  <inkml:trace contextRef="#ctx0" brushRef="#br0" timeOffset="47777.06">13672 7140 327 0,'0'-7'13'16,"-4"3"21"-16,1 0 15 15,-1 4-16-15,1 0-16 16,-5 0-5-16,3 8 2 0,-2 0 7 15,2 9 0-15,-2-1 4 16,-1 3-3-16,3 6 0 16,-1 2-2-16,1 2-3 15,2-1 3-15,-1 4 1 0,1-3-4 16,2 1-4-16,2-1-1 16,-1-2-1-16,0-1-2 15,7-2-4-15,0-1-1 16,1-4-1-16,1-1-1 15,2-3 1-15,0-5-1 0,4-1 0 16,-3-1 0-16,3-3-1 16,-3-5 1-16,2 0-1 15,1 0-2-15,-3 0-11 16,-1 0-14-16,-2-2-26 16,-2-7-34-16,-4-2-78 0</inkml:trace>
  <inkml:trace contextRef="#ctx0" brushRef="#br0" timeOffset="49359.27">14266 7397 330 0,'-2'-2'45'16,"2"-2"5"-16,0 3 10 15,0-3-24-15,8 0-10 16,4 3-14-16,1-1-7 15,5-2-2-15,2 3-3 0,4-1-1 16,0 0-14 0,0-1-28-16,-1-1-45 0,-2-2-77 15</inkml:trace>
  <inkml:trace contextRef="#ctx0" brushRef="#br0" timeOffset="49968.49">14591 7225 389 0,'-1'-5'21'16,"1"0"28"-16,0 1 6 15,0 4-11-15,0 0-16 16,0 0-18-16,0 2-7 0,0 7 3 15,1 5 7-15,-1 2 4 16,0 4 2-16,0 3-3 16,0 0 1-16,0-1-5 15,0-1-2-15,0-1-4 16,0-2-1-16,7-4-3 16,2-2 0-16,3-3 0 0,-2 0-1 15,5-5 1-15,-1-2 0 16,2-2 0-16,2 0-1 15,2-4-3-15,-3-5-2 16,-2 0 0-16,-3-4 0 0,1 1 2 16,-6-2 0-16,-1-2 2 15,-3 0-1-15,1-2 1 16,-3 0-1-16,-1-1 0 16,0 4 0-16,0 1 1 15,0 3-1-15,0 4 1 16,0 4-1-16,-1-1 0 0,-5 4 1 15,1 0 0-15,-2 0 1 16,2 7 1-16,1 4 0 16,-2 5 1-16,5 0 1 15,1 5 1-15,0-1-3 16,0-2 1-16,1 1-1 0,5-3-1 16,1 0 0-16,2-5-1 15,2 0 0-15,2-4-9 16,1 0-12-16,2-5-17 15,0 0-19-15,-1-2-37 0,-3 0-29 16,3-9-105-16</inkml:trace>
  <inkml:trace contextRef="#ctx0" brushRef="#br0" timeOffset="50218.46">14940 7167 363 0,'0'-9'36'0,"0"0"27"16,0 3 4-16,1 4 1 16,4 2-25-16,5 0-22 15,2 13-4-15,1 0 5 16,3 5-3-16,-1 5-5 0,-1 2-3 16,-4 3-5-16,0 1-3 15,-5 1-2-15,-5-1 0 16,0 1-1-16,-7 0-3 15,-9 0-23-15,-4 3-28 16,-1-6-51-16,-6-6-108 16</inkml:trace>
  <inkml:trace contextRef="#ctx0" brushRef="#br0" timeOffset="51643.14">15263 8024 175 0,'7'0'53'0,"4"0"-32"15,-3-7 42-15,-1 0-15 16,-1 1-4-16,1-2-8 16,-3 1-10-16,-2 0 1 15,-1 0 0 1,-1-2-9-16,0 0-4 0,-5 4-5 15,-4-4-3-15,-1 1-1 16,-5 1-1-16,3 3 0 0,-6 0-2 16,2 0 0-16,-1 4 0 15,3 0 1-15,0 0 2 16,1 4-3-16,5 6 1 16,-2 3 1-16,3 1 0 15,4 6-1-15,1 1 2 16,2 2-2-16,0 1 0 15,0-4-2-15,2 1 0 0,3-3-1 16,0-5 1-16,2-2-1 16,3-4 1-16,-2-3 3 15,4-3 4-15,2-1 2 16,-2 0-3-16,4-5-4 0,0-5 0 16,1-3-3-1,-2-3 1-15,0 0 1 16,-1-6-1-16,-2 3 0 15,-4-8 0-15,1 1-1 0,-6 0 1 0,-1-2-1 16,0-1 1-16,-2 3-1 16,0-1 0-16,-4 2 0 15,-3 3 0-15,1 7 0 16,0 2 0-16,1 4 2 16,1 2 0-16,0 5 0 15,2 2 0-15,2 0-3 0,0 13 0 16,0 1 0-1,0 5 2-15,0 5 1 0,0 3 1 16,6 4 3-16,2 2 0 16,-1-1 0-16,-1 0-1 15,1-2-1-15,1-2-1 0,1-3 0 16,1-1-2-16,0-6 1 16,1-4-1-16,2-3 0 15,2-3 0-15,-1-2 1 16,5-5-1-16,-4-1 0 15,4 0-2-15,-4 0-1 0,0-5 0 16,-1-4 0-16,-1-2 1 16,-2-3 0-1,-4-4 0-15,1-1-1 16,-5-2 0-16,1-1-2 0,-3-2-1 16,-1 0 3-16,0 2 0 0,0 3 1 15,0 4 1-15,0 1 0 16,0 7 0-16,0 2 0 0,0 3 1 15,-3 2 0-15,-1 2-1 16,3 8 1 0,-1 7-1-16,2 4 4 0,0 4 3 15,0 0-3-15,3 3 0 16,8-6-1-16,1-3 0 16,5 1-2-16,1-7 0 0,3-3 1 15,1-4-1-15,1-6 1 16,0 0-1-16,-3-4 0 15,-2-6-1-15,0-5 0 16,-5-5 1-16,-3 1-1 0,-1-3 1 16,-4-4 0-16,1-1 0 15,-2 1-1-15,-2-3 0 16,-1 6 0-16,1 4 0 16,0 3 0-16,-2 10 0 15,0 0 1-15,0 6 2 0,0 6-2 16,0 6-1-16,0 7 2 15,0 8 8-15,2 2 0 16,3 2-2-16,3-1-5 16,-1-2-1-16,0-3-1 15,-2 2-1-15,0-7-15 16,-3-1-36-16,-2-6-72 0,0-6-260 16</inkml:trace>
  <inkml:trace contextRef="#ctx0" brushRef="#br0" timeOffset="57443.91">13875 7257 15 0,'0'0'103'0,"0"0"-66"0,0 0 12 16,0 0-2-16,0 0 4 16,0 0-7-16,0 0-8 15,0 0-10-15,0 0-1 0,0 0-7 16,0 0-7-16,0 0-7 16,0 0 1-16,-3 0-2 15,-2 0 2-15,0 0 3 16,-2 0 4-16,0 0-2 15,2 0-1-15,-3 0 2 0,1 0-1 16,0-1-1-16,2-1 2 16,1-1-1-16,0 1-1 15,2-2 1-15,2 0 0 16,0 1-2-16,0 0-3 0,2-3-1 16,6 1-1-1,1 1 0-15,1 2 0 16,5 1 0-16,-3 1-1 15,1 0-1-15,-2 0 0 16,1 7-1-16,-1 2 1 0,0 3-1 16,-1 2 0-16,-4 2 1 15,1 4-1-15,-3-2 0 16,-3 0 0-16,-1 0 1 16,0 0-1-16,0-3 1 15,0 0-1-15,-3-3 0 0,0-1 0 16,-3-2 1-16,0-2-1 15,3-2 1-15,-1-1 0 16,2-2 0-16,1-2 0 16,-1 0 0-16,2 0 3 15,0 0-2-15,0 0 0 16,0-4 0-16,0-3-1 16,2-2 0-16,3 0 0 0,5-2-1 15,-2-1 0-15,1-2 1 16,1 0-1-16,0-4 0 15,-1 2 0-15,-1 0 0 16,2-4 1-16,-3 4-1 0,-2 0 0 16,-1 2 0-16,-1 1 0 15,-1 2 0-15,0 4 0 16,-2 4 0-16,0-1 1 16,0 2-2-16,0 2 1 15,-2 0-2-15,-1 0 1 0,-3 0 0 16,1 9 1-16,-2 0 0 15,2 3 1-15,0 1 1 16,2 3 1-16,1 2 1 16,2 1 1-16,0 1 1 15,2 0 0-15,-2-2 1 16,5-2-2-16,3-2-1 0,1-2-1 16,0-1 0-16,0-2-1 15,0-4-1-15,3 1 0 16,1-1 0-16,-2-3-22 15,-1-2-49-15,0 0-123 16</inkml:trace>
  <inkml:trace contextRef="#ctx0" brushRef="#br0" timeOffset="58560.49">8499 10053 346 0,'-4'0'35'0,"2"0"11"0,2 0 13 15,0 0-14-15,0 0-15 16,7 0-19-16,6 0-1 16,1 0 7-16,3 0-4 15,2 0-4-15,-1 0-2 16,2-2-4-16,-4 2-2 0,3 0-1 16,-7 0-4-16,-4 0-19 15,-1 0-21-15,-2 2-36 16,-5 1-41-16,0 1-70 15</inkml:trace>
  <inkml:trace contextRef="#ctx0" brushRef="#br0" timeOffset="58778.93">8502 10197 318 0,'-3'14'38'0,"-8"-10"-8"16,9-1 24-16,2 2-5 15,0-4-7-15,6 1-6 16,6-2-7-16,4 0-7 16,0 0-7-16,8-3-8 15,1-5 0-15,-1 1-5 16,-4-2-1-16,2 6 0 0,-3-3-22 16,-6 1-45-16,-2-1-76 15</inkml:trace>
  <inkml:trace contextRef="#ctx0" brushRef="#br0" timeOffset="59782.04">10270 10249 165 0,'-2'2'86'0,"-1"-2"-42"16,3 0 17-16,0 0-24 15,0 2 0-15,0 0-11 16,3 1-8-16,4 2 7 16,1 2-7-16,3-1-1 15,2 1 0-15,-4-4-3 0,6 3-4 16,-1-2-2-16,-1-3-4 15,4-1 1-15,-5 0 0 16,1 0 0-16,-2-4-1 16,-2-3 1-16,0 0-2 0,-2-2 1 15,-2 2-1-15,-1-3 0 16,-2 3 0-16,-2-4 0 16,0 2-1-16,0-2 0 15,-2 1-2-15,-5-1 0 16,-2 2 1-16,0 0 0 0,-2 2-2 15,1 3 1-15,-3 0-1 16,2 4 1-16,-1 0 0 16,-1 0 0-16,2 0 0 15,0 6 0-15,0 0 1 16,3 2-1-16,-1 3 1 16,-1-2 1-16,2 5 0 15,1 0 3-15,2 3-1 0,-2-3 2 16,4 5 2-16,1-1 1 15,2 2 1-15,0-2 1 16,0-2-2-16,0 0-1 16,2 0-1-16,3-2 0 0,3-1-1 15,-1-3 2-15,-2 1-3 16,2-2-1-16,3 0 1 16,-3 0-2-16,0-4 2 15,5 0-1-15,-1 1 2 0,2-5-2 16,5 2 0-16,-2-3-1 15,2 0-2-15,0 0 0 16,0 0-1-16,2-3 1 16,-5-2-2-16,0 0-4 15,-3-2-6-15,0-1-8 16,-3 1-14-16,-2-1-15 16,-2-3-25-16,0-2-62 0,1-6-132 15</inkml:trace>
  <inkml:trace contextRef="#ctx0" brushRef="#br0" timeOffset="60419.13">10519 9807 124 0,'-5'-6'185'15,"-1"-3"-156"-15,2-1 18 0,4 4 2 16,0-1-9-16,0-2-18 16,2 4-5-16,6 0-2 15,-1-1-7-15,2 4-1 16,1 0-2-16,3 2-4 16,-4 0 0-16,1 4-2 15,0 5 1-15,-3 1 0 16,-2 3-2-16,-1 0 3 0,-4 3-3 15,0 0 1-15,0-2 2 16,-2 0-1-16,-7-1 1 16,0-1 0-16,1-3 1 15,0 2 6-15,3-4-2 16,-2 0 3-16,3 0-2 16,1-1 0-16,2-3 0 15,-1 1-2 1,2-3 0-16,0 2-1 0,0-2 0 15,0 1 1-15,0-2 2 16,8 0 4-16,-1 0 1 0,3 0-3 16,5-2-5-16,1-3-3 15,2 1-1-15,1-1 0 0,3 1 0 16,-2 1-14-16,-1 1-19 16,0 0-23-1,-4-1-35-15,0-1-56 0,-3-2-163 16</inkml:trace>
  <inkml:trace contextRef="#ctx0" brushRef="#br0" timeOffset="61148.92">10818 9762 115 0,'-3'-9'188'0,"-1"0"-152"16,1 0 11-16,3 2 8 16,0 1-13-16,0 1-12 15,0 0-10-15,0 1-1 16,3 3-4-16,6 1-9 0,1 0-2 16,0 0-2-16,3 1-2 15,-2 8 1-15,3 4-2 16,-1 1 2-16,-3 4-1 15,-3-2 0-15,-2 0 0 16,0 2 0-16,-5 0 0 0,0-4 1 16,0-1-2-16,-5-1 2 15,-3-1 0 1,1-4 0-16,1-2 1 16,1 0 0-16,2-3 3 0,3-2-2 15,-3 0 2-15,3 0 4 16,0 0-3-16,0-9-2 15,6 1-2-15,1-3-1 0,2-2-1 16,1 0 0-16,3 0 1 16,0-4-1-16,-2 3 0 15,-1-4 0-15,1 4-1 16,-1 0 2-16,-3-1-2 16,-4 3 1-16,0 1 1 15,-1 2-1-15,-2 2 0 0,0 2 0 16,0 1-1-16,0 4 1 15,-5 0-1-15,0 0 1 16,0 0 0-16,-2 0 0 16,0 4 0-16,2 3 1 0,0 2 1 15,3 4 1-15,-1 1 1 16,3 2-1-16,-2 0 3 16,2 0 2-16,0 2-1 15,0-2 0-15,5 0 0 16,2-2-1-16,0-2 3 15,3 1-2-15,0-2-1 16,1-1-1-16,0-2-3 16,1-3 0-16,-1-2 0 0,0 1-1 15,0-4 0-15,-3 0-1 16,2 0-7-16,-5 0-18 16,-3 0-24-16,-2 0-29 0,0-2-80 15</inkml:trace>
  <inkml:trace contextRef="#ctx0" brushRef="#br0" timeOffset="68055.95">21277 7706 198 0,'-5'-11'31'0,"1"4"16"16,1 0 24-16,3 3-29 0,-5 2-11 31,5 2-5-31,0 0-14 16,0 13-8-16,0 5 14 0,0 7 14 0,0 7 1 15,0 5-1-15,5 9-8 16,-2 6-4-16,2 4-5 0,0 4 1 31,1 2 1-31,-3-2 0 16,5-2-2-16,-4-5-4 16,1-3-2-16,-2-3-2 0,1-6-2 15,-3-2 1-15,5-5-2 16,-5-5 0-16,1-5-1 15,3-2 0-15,-4-4-1 16,1-4-1-16,-2-3 0 16,4-4 1-16,-3-2-2 0,1-3 1 15,-2 1-1-15,4-3-1 16,1 0-9-16,0 0-11 16,3 0-16-16,4-8-20 15,0-5-33-15,5-6-55 16,5-8-168-16</inkml:trace>
  <inkml:trace contextRef="#ctx0" brushRef="#br0" timeOffset="68727.66">22198 7978 389 0,'-5'-4'-1'16,"3"-2"9"-16,0 2 33 16,2 4-9-16,-1 0-12 15,1 0-9-15,-2 4-9 16,-1 5 6-16,0 3 7 15,1 6 2-15,-2 3 3 0,3 1-2 16,1 3-1-16,-2 0-3 16,2-3-2-16,0 2-2 15,0-3 2-15,0-2-6 16,5-2 1-16,5-3 0 16,-1-3-2-16,3-3 0 0,1 2-1 15,2-7 0-15,2-1-1 16,1-2-1-16,-4 0 0 15,2 0-1-15,1-2 1 16,-3-5-1-16,-1-3 1 0,-3-1 0 16,-1-3-1-16,1-3 1 15,-4-2-1 1,0-2 0-16,-1-3 0 0,-2-2-1 16,1 1 0-16,-4-2-1 15,2 4 0-15,-2 0 0 16,0 4 0-16,0 6 0 15,0 3 1-15,0 4 1 0,0 4-2 16,0 2 1-16,-2 0 0 16,-2 0-2-16,3 10 1 15,-1 6-2-15,2 4 3 16,0 3 1-16,0 4 2 0,0-1-1 16,0-2-1-16,5-1 0 15,-3-4-1-15,4 1-1 16,-1-4 1-16,0-2-7 15,2-1-17-15,4-2-13 16,4-4-22-16,3-4-27 16,1-3-58-16,7 0-159 0</inkml:trace>
  <inkml:trace contextRef="#ctx0" brushRef="#br0" timeOffset="69274.45">22914 8030 422 0,'0'-2'16'15,"0"2"8"-15,2 0-2 0,1 0-5 16,4 0 1-16,3 0-6 16,0 4-2-16,4-1-1 15,-2-2 0-15,0-1 0 16,-1 0 2-16,0 0 0 15,-1-1-1-15,-2-2-3 16,-3-4-2-16,-1-1 2 0,-1 1-1 16,-1 0-1-16,-2-1-2 15,0-1-1-15,0 1-1 16,-5 1-1-16,-2 2 0 16,-3 1 0-16,-2 0-1 15,-2 4-1-15,-1 0 3 0,0 0-2 16,-2 6 2-16,0 4 0 15,0 1 2-15,5 6 2 16,-1 2 2-16,2 0 3 16,4 3 0-16,3 2 3 15,2-2-3-15,2-2 0 0,0-1-1 16,5-2-2-16,3-1 0 16,3-4-1-16,0-1 0 15,1-2-3-15,0-4 1 16,5-1 1-16,-1-3 0 15,2 1 0-15,2-2-3 0,1 0 0 16,-1-7-1-16,2 0-2 16,-3-2-15-16,-2 0-15 15,-5-3-11-15,-1-1-12 16,-4-4-39-16,-5-7-54 16,0-2-234-16</inkml:trace>
  <inkml:trace contextRef="#ctx0" brushRef="#br0" timeOffset="69524.38">22897 7648 369 0,'-5'-9'4'16,"4"2"25"-16,1 0 28 0,0 2-10 15,8-1-21-15,2 3-9 16,7-1-8-16,0 3-4 16,5-3-3-16,0 3-2 15,2 1 0-15,1 0-2 16,1 0-49-16,-1 0-31 16,-1 0-81-16</inkml:trace>
  <inkml:trace contextRef="#ctx0" brushRef="#br0" timeOffset="69978.5">23291 7479 364 0,'-2'-9'10'0,"2"0"10"16,0 2 23-16,0 0 0 15,7 1-16 1,-2 3-9-16,2-1-9 0,1 4-2 16,-1 0-5-16,1 0-2 15,1 4 0-15,-2 7-2 16,0 1 2-16,1 4 0 16,-3-2-1-16,-1 4 1 15,-3 0 0-15,-1-2 1 0,0 0-2 16,-3-4 2-16,-6-1-1 15,-2 0 1-15,0 0 1 16,-1-4 1-16,1-2 8 0,-2 3 0 16,7-5-1-16,-1 1-4 15,6-3 1-15,-1 1-3 16,2 0-1-16,0 0-1 16,0-1 1-16,5 1 3 15,8 0 0-15,3-2-2 16,-1 0-2-16,4 0-3 0,3 0 2 15,1 0-11-15,-1 0-26 16,2 0-33-16,-2-4-37 16,0-4-89-16</inkml:trace>
  <inkml:trace contextRef="#ctx0" brushRef="#br0" timeOffset="70542.56">23606 7434 359 0,'-2'-7'12'16,"2"0"21"-16,0 1 28 15,0 5-13-15,0-1-14 16,0 2-9-16,0 0-15 16,0 2-8-16,0 7 3 0,0 3 6 15,0 5 2-15,2-2-2 16,0 3 0-16,1 0 0 15,1 0-4-15,-1 1-2 16,1-2-2-16,1-2 1 16,3 0 0-16,2-3-1 0,-3-1 0 15,6-4 1-15,1 1-1 16,0-5 1-16,3-3-2 16,0 0 0-16,0 0-1 15,-2-6 1-15,-3-2 0 16,0-4-1-16,0-1 1 15,-4-1-2-15,-1-1 1 0,-2-1-1 16,2-2-1-16,-4 0 1 16,2 2-1-16,-3 0 0 15,1 2 1-15,-1 0 0 16,0 1 0-16,-2 4 0 0,0 2 0 16,2 2-1-16,-2 3 1 15,0 0 0-15,0 2 2 16,1 0-3-16,-1 0-1 15,0 8 1-15,2 4 1 16,0 2 3-16,2 6 2 16,2 1 2-16,-1 1-1 0,0 1 0 15,0 0 0-15,0-1-5 16,2-1 0-16,-2-2 0 16,-3 1-4-16,1-4-39 15,1-3-52-15,-3-10-108 16</inkml:trace>
  <inkml:trace contextRef="#ctx0" brushRef="#br0" timeOffset="71895.17">12153 9601 237 0,'0'0'38'0,"0"0"-38"0,-10 0 10 15,3 0 35-15,1 0-19 16,-5 0-7-16,1 0-1 15,-2 0 7-15,-4 0-2 16,2 0-4-16,-5 0 1 0,2 0-5 16,-1 0-3-16,-2 0-6 15,2 0-5-15,1 0 1 16,2 0 0-16,0 0 0 16,3 6 3-16,1-3 1 15,2 2 1-15,0-1 0 0,4-1-1 16,0 1 2-16,-1 0-1 15,0 1 1-15,3 0-1 16,-1 3-1-16,2 2 4 16,1 1-2-16,-1 3-1 15,2 4 2-15,0 3 1 0,0 7 3 0,2 0-2 16,-1 6 3-16,1 5-3 16,2 4 0-16,-1 2-1 15,3 1-1-15,-4 4-1 16,2 4 0-16,-1-3 0 15,2 3 0-15,-1 1-3 0,-1-3 1 16,2 0 0-16,-2-3 0 16,1-2 1-16,-1-3-1 15,1 3-1-15,-3-5-2 16,1 4-2-16,2-4 0 16,-4-4-1-16,3 1 1 0,-1-4-1 15,1-1 1 1,-1-4-2-16,2-1 2 0,-2-6-1 15,0 0 2-15,0-3-2 16,-1-3 0-16,-1 0 0 16,0-3 0-16,0-2 0 15,0-2 1-15,0-3-1 0,0 0 1 16,0-4-1-16,0 1 0 16,0-2 1-16,0-2-1 15,0 2 0-15,6-2 0 16,1 0 1-16,6 0 0 0,2 0 0 15,5 0-1-15,4-4 2 16,0-5-2-16,3 0 0 16,-1 2 0-16,1-4-8 15,-4 6-23-15,-4 0-23 16,-2-1-49-16,-6-1-116 16</inkml:trace>
  <inkml:trace contextRef="#ctx0" brushRef="#br0" timeOffset="73148.28">13265 10063 8 0,'0'-5'159'16,"1"0"-124"-16,1-2 18 15,-2 1 3-15,2 1-19 16,-1-1-7-16,1 3-6 16,0 0-4-16,-2 1 3 15,0 0-4-15,0 2 2 0,0 0-2 16,0 0-4-16,0 0-1 16,0 0-4-16,0 0-4 15,0 0 0-15,0 0-3 16,0 5 4-16,0 4 4 15,0 0-1-15,0 4 1 0,2-1 2 16,-1 0-2-16,-1 1-2 16,4 0 0-16,-2 1-2 15,0-4-3-15,2 3 0 16,-2 0-2-16,-1-3 0 16,1-1 0-16,0 0-2 15,0-2 1-15,-1 0 0 0,1-1 0 16,-2-1-1-16,2-2 1 15,-1 3 0-15,1 0-1 16,0-1 0-16,1 2 0 16,2 0 1-16,0 2-1 0,-1 0 1 15,3-2 1-15,-2 2-1 16,3-2 0 0,0-2 1-16,3 0 0 0,-2-1 0 15,2-4 3-15,3 0-2 16,1 0 0-16,0 0-1 0,2-1-1 15,-1-7 1-15,-1 1-2 16,0-1 1 0,-2-4 0-16,0 2 0 0,-3-3 0 15,0 1-1-15,-3-6 1 16,0 2 0-16,-4-2-1 16,0 0 1-16,-1 0 0 0,-2-3-1 15,0 1 0-15,0 2 0 16,0 0 0-16,-2 3 0 15,1 2 0-15,-1 3 0 16,0 2 0-16,1 3 0 16,1 3 0-1,-2 0 0-15,2 2-1 0,0 0 1 16,0 0-1-16,0 0-1 16,0 4-1-16,0 7 2 15,0 5 1-15,0 2-3 16,0 3 4-16,5 4 1 15,0 0 0-15,0 0 0 16,2-2-1-16,0 0-1 16,0-2 0-16,2-3 1 0,-2-1-1 15,4-3-11-15,-3-2-28 16,5-1-24-16,0-4-50 16,0-5-112-16</inkml:trace>
  <inkml:trace contextRef="#ctx0" brushRef="#br0" timeOffset="73773.15">14311 9832 342 0,'0'-8'4'16,"0"1"26"-16,0 2 13 16,0 1-9-16,-3 3-10 15,1 1-13-15,-4 0-2 16,1 0-2-16,-2 8 0 15,0 7 10-15,-2 2 3 0,-4 7 1 16,1 8-1-16,-3 2 0 16,-1 7-1-16,0 2 2 15,2 5 5-15,-1 2-4 16,3 2-3-16,5 1-6 16,-1-1 1-16,6 0-7 0,2-5 0 15,0 0-4 1,0-2 1-16,6-4-4 0,3-2 1 15,0-4-1-15,4 0 2 16,1-6-2-16,0-3 1 16,2-6-2-16,-2-5 2 15,3-6-2-15,1-1-7 0,-2-6-13 16,4-2-15-16,-3-1-31 16,3-12-37-16,1-3-54 15</inkml:trace>
  <inkml:trace contextRef="#ctx0" brushRef="#br0" timeOffset="74413.62">14649 10188 390 0,'0'-3'4'0,"0"1"4"16,0 0 15-16,4 2 4 0,4 0-5 15,4 0-13-15,2 2-3 16,-1 1 2-16,4 3 2 16,1-6-4-16,-2 2 1 15,-1-2 1-15,1 0 0 0,-6-4 2 16,1-5-1-16,-2 2-3 15,-2 0 1-15,1-2-4 16,-4-2-1-16,-1 2 0 16,-3 0 1-16,0 1-1 15,0-2 0-15,0 2-2 16,-7-1 1-16,-3 1 0 0,3 1-1 16,-3 2-1-16,0 0 2 15,0 3-1-15,-1 0-1 16,-2 2 2-16,1 0-1 15,-3 0 3-15,3 6 2 16,-2 1 1-16,1 4 5 16,3 1-1-16,-2 4-1 0,5 0 3 15,2 2 2-15,5 4-2 16,0-1 2-16,0 0 1 16,0 2-4-16,7-1-2 15,3-3-3-15,0-1 0 0,0 0-2 16,2-4 0-16,0-3 0 15,0 0-2-15,5-6 0 16,-1-3-1-16,2 0 1 16,2-2 0-16,4 0-1 15,2-7-1-15,-3-4-1 0,1 0-14 16,-2-3-17-16,-3 0-13 16,-4-3-17-16,-5 1-28 15,-5-5-60-15</inkml:trace>
  <inkml:trace contextRef="#ctx0" brushRef="#br0" timeOffset="74684.86">14798 9812 327 0,'-8'-5'6'15,"3"1"30"-15,2 0 14 16,3 2-1-16,0 0-16 16,0 2-15-16,0-1-4 15,7 1-2-15,2-2-1 0,5 0-4 16,1 1-3-16,6 1-2 16,-1 1-4-16,2-1-9 15,-1 0-36-15,1 0-57 16,-2-3-116-16</inkml:trace>
  <inkml:trace contextRef="#ctx0" brushRef="#br0" timeOffset="75128.92">15082 9696 354 0,'-4'-6'11'0,"4"-2"26"0,0-2 17 15,0 1-19-15,0 1-12 16,4 1-11-16,3 1 1 16,-2 1 0-16,0 3-4 15,3 0-6-15,-1 2-2 16,2 0-2-16,-1 2 0 16,0 7 0-16,1 2 1 0,-2 3 0 15,-2 0-1-15,-3 1 1 16,-2 2 1-16,0-2-2 15,0 0 1-15,-9 0 0 16,1-2 0-16,-6-3 1 0,4-1 1 16,0-2-2-16,0 1 4 15,3-5 4-15,3 0 1 16,-1-1-2-16,5 0-2 16,0 0-1-16,0-2-2 15,0 2 3-15,5-2 3 16,6 2 1-16,4-2-2 0,0 0-5 15,6 0-1-15,0 0 1 16,0 0-2-16,-1 0-7 16,2-2-27-16,-3-2-29 15,0-1-32-15,-3-2-58 16</inkml:trace>
  <inkml:trace contextRef="#ctx1" brushRef="#br0">17375 0 0,'0'1083'0</inkml:trace>
  <inkml:trace contextRef="#ctx0" brushRef="#br0" timeOffset="75641.8">15423 9621 382 0,'-2'-9'7'15,"-5"-2"28"1,1 3 21-16,2 2-7 0,3 2-12 16,-3 1-17-16,4 3-3 15,-1 0-7-15,1 5-8 16,1 6-1-16,-1 6 6 15,0 3 4-15,0 2 4 0,0 3-3 16,4-4-2-16,-1 3 0 16,5-4-3-16,-1-2-2 15,2-1-4-15,1-5 0 16,3-1 1-16,0-6-1 16,1-3 1-16,0-2 0 0,5 0 0 15,-4 0 0-15,0-9-1 16,-1-3-2-16,-2-2 0 15,-5-3-1-15,-2 1 1 16,-2-1 0-16,1-3 0 16,-4 2 0-16,0 2-2 0,-2-4 1 15,2 6 1-15,0 2 1 16,0 5 0-16,0 1-2 16,0 4 2-16,0 2-1 15,0 3 0-15,0 6-2 16,0 9 6-16,2 2 5 15,1 2-1-15,3 1-1 16,0 0-1-16,1-1-3 0,0-1 0 16,-1-2-2-16,1 1 1 15,0-2-4-15,-4-2-32 16,-1-3-39-16,-2-5-69 0,0-4-251 16</inkml:trace>
  <inkml:trace contextRef="#ctx1" brushRef="#br0" timeOffset="700.37">18052 3913 0</inkml:trace>
  <inkml:trace contextRef="#ctx0" brushRef="#br0" timeOffset="76141.69">14590 10513 363 0,'-12'2'18'16,"5"-2"6"-16,6 0 28 0,1 0-4 15,7 0-2-15,9 0-16 16,11 0-3-16,7 0-7 16,5 0-7-16,7 0-2 15,-2 0 1-15,2 0-3 16,-2-2-4-16,-8 0 0 15,-4 1-4-15,-6-4 0 0,-6 4-1 16,-10-1 1-16,-3 2-5 16,-2 0-10-16,-5-2-7 15,0 2-14-15,-5 0-18 16,-5 0-60-16,-4 0-116 0</inkml:trace>
  <inkml:trace contextRef="#ctx0" brushRef="#br0" timeOffset="76403.02">14674 10789 382 0,'-15'2'5'15,"5"0"9"1,3-1 29-16,3 2 0 0,2-1-9 15,2-2-16-15,3 1-2 16,11-1 6-16,-1 0 0 0,6 0-6 16,1 0-7-16,3 0-6 15,-2 0-3-15,1 2 1 16,-3-2-15-16,3 2-30 16,0-2-43-16,-6 0-66 15</inkml:trace>
  <inkml:trace contextRef="#ctx0" brushRef="#br0" timeOffset="76843.68">14953 10780 394 0,'0'-1'24'15,"0"-8"3"-15,0-3 31 0,0 1-8 16,0 0-14-16,7 1-18 0,-2 2-11 15,4 2-1-15,-2 2-2 16,2 4-3-16,0 0 1 16,0 3-4-16,-2 8 1 15,0 3 2-15,-1 4-2 0,-5 2 1 16,1-1 0-16,-2 0-1 16,0 1 2-16,-3 0-2 15,-8-3 2-15,2 0-1 16,-4-5 1-16,5 1-1 15,-4-6 5-15,5 0 5 16,4-3 0-16,-1-3 0 0,3 1 0 16,1-2-1-16,0 0 2 15,0 0-2-15,1 0-3 16,10 0 1-16,0 0 0 16,7 0 0-16,2-2-6 15,3-3 1-15,2 1-2 16,0-1 0-16,-1 1-1 0,-3-1-30 15,-3 0-39-15,-3-4-62 16,-5-4-187-16</inkml:trace>
  <inkml:trace contextRef="#ctx0" brushRef="#br0" timeOffset="77499.78">16010 9719 156 0,'-5'-4'216'0,"1"1"-203"16,3 1 24-16,1 0 15 15,0 2-18-15,0 0-12 16,3 0-11-16,6 4 0 16,6 9 5-16,-1 2 3 15,6 8-2-15,-1 6 1 0,3 7 1 16,-2 3 0-16,-1 4-1 15,-3 3-2-15,-3 3-3 16,0-1-4-16,-5 4-3 16,-2-2 1-16,-5-2-3 0,-1 2 4 15,0-6-1-15,0-1-2 16,-7-4 1-16,-1-3-3 16,-4-5 0-16,2-5 0 15,0-6-1-15,0-2 0 16,1-4-1-16,4-6 0 15,0-2 0-15,3-4 0 0,-1-2-3 16,3 0-13-16,0 0-16 16,-2-11-37-16,7-5-90 15,-2-7-271-15</inkml:trace>
  <inkml:trace contextRef="#ctx0" brushRef="#br0" timeOffset="78109.28">16847 10089 331 0,'-7'0'16'0,"1"0"21"0,5-3 32 16,1 2-18-16,1-3-20 15,10 1-17-15,6-1-4 16,3 3-1-16,4-1 1 16,3 0-3-16,0 2-4 15,-3 0 1-15,-2 0-2 16,-5 0-2-16,-3 0 1 0,-3 0 0 15,-4-2 0-15,-5 2 1 16,1 0 3-16,-3 0 3 16,0 0 0-16,0 0-1 15,-8-2-6-15,-1 0-1 0,-6 2 1 16,-3 0-1 0,-1 0 0-16,-3 0 0 0,-2 0 1 15,0 0-1-15,0 0 0 16,1 4 0-16,4-4 0 15,4 4 0-15,6-4 0 16,3 0 1-16,6 0-3 0,8 0-29 16,9-4-55-16,10-12-86 15</inkml:trace>
  <inkml:trace contextRef="#ctx0" brushRef="#br0" timeOffset="78687.42">18016 9740 374 0,'-11'-1'6'16,"2"-1"10"-16,2 2 17 15,-2 0-4-15,0 0-4 0,0 7-5 16,2 4-2-16,-4 3 3 16,1 2-2-16,2 7 2 15,-1 4-3-15,2 5-4 16,-1 2 2-16,3 4-1 15,0-3-2-15,1 1-2 0,4-2-4 16,0-2-2-16,0-3-1 16,2-5-3-16,5-2 2 15,0-4-3-15,6-2 1 16,1-2 0-16,3-5-1 16,0-2-3-16,3-1-22 0,2-3-22 15,2-3-30-15,-4 0-24 16,6-3-61-16</inkml:trace>
  <inkml:trace contextRef="#ctx0" brushRef="#br0" timeOffset="79015.5">18275 9863 355 0,'0'-6'27'0,"0"-2"22"0,0 6 4 16,0 2-9-16,0 0-24 16,0 2-17-16,0 7-2 15,0 7 11-15,0 0 10 16,2 4-4-16,-1 2-5 16,3-5-1-16,-2 3-5 0,-1-2-2 15,3-2-1-15,-1 0-3 16,-1-2 0-16,0-1-1 15,-1-1 1-15,-1-3 0 16,2 0-1-16,-2-2-10 16,2 0-13-16,0-3-13 0,-1-2-13 15,2-2-12-15,2 0-8 16,2-2-5-16,0-9-70 16</inkml:trace>
  <inkml:trace contextRef="#ctx0" brushRef="#br0" timeOffset="79312.27">18467 9733 344 0,'3'-8'13'0,"1"2"26"16,-3 2 13-16,1 4 6 15,3 0-14-15,1 2-27 16,2 9-10-16,4 3 13 15,0 6-1-15,3 0-2 16,-1 5 1-16,1 0-3 0,-3 0-1 16,1 3-2-1,-3 0-6-15,-1-1-3 0,-6 0-2 16,0-2 0-16,-3-2-1 16,0 1 1-16,-8-5-2 15,-2 1-23-15,-2-4-32 16,-3-7-52-16,4-7-120 0</inkml:trace>
  <inkml:trace contextRef="#ctx0" brushRef="#br0" timeOffset="79863.42">19402 9562 363 0,'-4'-7'9'0,"1"5"22"16,-4 2 7-16,1 4-13 15,-3 8 4-15,0 9-6 16,1 7 4-16,-2 2 6 15,3 11-2-15,-3 2-2 16,0 7-2-16,1 5-3 0,1 3-2 16,2 5-6-1,0 2 0-15,4 2-2 16,2-4-2-16,0-1 0 0,8-3-7 0,6-5-1 16,3-8-2-16,2-7 0 15,5-5 0-15,-1-6-2 16,1-6 1-16,0-2 1 15,1-5-11-15,3-5-18 0,-5-9-16 16,2-1-32-16,-4 0-40 16,1-15-52-16</inkml:trace>
  <inkml:trace contextRef="#ctx0" brushRef="#br0" timeOffset="80441.42">19896 9805 374 0,'0'-2'16'0,"0"-2"24"15,0 2 13-15,1 2-24 16,1 0-12-16,0 0-12 15,3 0-5-15,3 0 4 0,1 0 0 16,6 0 1-16,-3 0-1 16,2 0-2-16,1 0 2 15,-3-2-3-15,-3-3 0 16,2 0 1-16,-6 0-2 16,0 0 3-16,-1-5-2 15,-4 3 0-15,0 2 1 0,0-3-2 16,0 2 1-16,-7 2-1 15,-4 1-1-15,-2-1 1 16,1 4-1-16,-5 0 2 0,2 0-2 16,0 0 1-16,-1 0 1 15,0 7 3-15,2 0 4 16,3 6 2-16,-2 1 0 16,6 0 0-16,2 6 2 15,5 3 2-15,0-4-2 16,0 5 0-16,5-3-3 15,4 1 0-15,2-2-1 0,1-5-1 16,1 0-2-16,2-3-2 16,-3-3 0-16,3-2-2 15,0-5 1-15,2-2 0 16,0 0 0-16,3 0-3 0,-1-3-16 16,-2-7-16-16,0 0-11 15,-3-4-11-15,-6-4-25 16,0-4-61-16,-3-6-186 15</inkml:trace>
  <inkml:trace contextRef="#ctx0" brushRef="#br0" timeOffset="80675.75">19955 9505 323 0,'-9'-4'7'15,"-4"-3"26"-15,11 2 18 16,2 4-1-16,0 1-17 16,0 0-14-16,8 0-13 15,3 0 0-15,3 0-5 16,2 0 2-16,0 0-2 0,2 0-2 16,1 0-40-16,-2 0-35 15,0 0-55-15</inkml:trace>
  <inkml:trace contextRef="#ctx0" brushRef="#br0" timeOffset="81097.52">20201 9360 327 0,'-2'-7'18'16,"1"2"14"-16,1 0 13 0,0-2-3 15,0 3-15-15,5 1-13 16,2-1-5-16,2 1-3 16,0 2-1-16,3 1-2 15,-2 0-3-15,0 0 1 0,-3 10-2 16,0-1 1-16,-2 8 0 16,0 1 0-16,-5 0 0 15,0 3 0-15,0-1 0 16,-2-3 0-16,-6 0 0 15,0-3 1-15,-1-3 0 0,-2-3 0 16,2 1 0-16,2-5 5 16,3 0 2-16,1-3 2 15,1-1-5-15,2 0 0 16,0 2 1-16,0-2-1 16,2 0 2-16,7 0 3 15,3 0-6-15,4 0-3 16,-2 0 1-16,6 0-3 0,4-2 3 15,1 2-17-15,-4-3-27 16,4 0-23-16,-3-5-54 16,0-1-106-16</inkml:trace>
  <inkml:trace contextRef="#ctx0" brushRef="#br0" timeOffset="81589.28">20513 9343 315 0,'0'-5'41'16,"0"-2"-18"-1,0 1 28-15,0 2-2 0,0 2-16 16,0 1-12-16,0 1-9 16,0 0-6-16,0 4-6 15,0 8 4-15,0 4 4 16,0 5 2-16,0 1 0 0,0 4 1 15,0-1-4-15,4-1-2 16,6-3-2-16,-4-2-1 16,5-5 0-16,4-1 0 15,-3-5 0-15,6-5 1 0,0-3 1 16,0 0-1-16,-1-3-1 16,0-7-1-16,-3-4 1 15,-1-4 0-15,-2 0-1 16,-4-1 1-16,-3-1-1 15,-1 1-1-15,-1-1 1 0,-2 4 0 16,0-1 0-16,0 6 2 16,0 1 1-16,0 5 2 15,0 3 0-15,0 2-4 16,0 2-4-16,0 9 0 16,0 4 4-16,0 6 1 15,0 2 5-15,0 1-2 0,0 2-2 16,7-2-3-16,-3 2 0 15,1-3-6-15,-2-2-35 16,-1-3-45-16,-2-3-75 16</inkml:trace>
  <inkml:trace contextRef="#ctx0" brushRef="#br0" timeOffset="82120.4">19890 10165 336 0,'-18'2'41'0,"6"-2"-20"16,5 0 27-16,5 0-7 15,2 0 5-15,4 0-12 16,13 0-15-16,10 0 2 0,5-2-3 16,10-2-4-16,5 1 2 15,0-4-7 1,-1 2-2-16,-2-3-2 0,-9 5-5 15,-4-1 1-15,-4 4-3 16,-10 0-16-16,-2 0-9 16,-8 0-19-16,-2 4-28 0,-5-1-32 15,0 1-56-15</inkml:trace>
  <inkml:trace contextRef="#ctx0" brushRef="#br0" timeOffset="82754">20124 10303 411 0,'-6'2'21'0,"-8"-1"-2"15,4-1 15-15,5 5-5 16,0 6-9-16,2 3-12 15,-1 5 3-15,1 1 5 16,1 4-4-16,2-1 1 0,-2 1-2 16,2-5-6-16,0 2 0 15,0-5-3-15,0-1-1 16,0-4 1-16,0-3 0 16,0-2 3-16,0-5-2 15,2-1 2-15,1 0 1 16,4 0 4-16,5 0-3 0,2 0-5 15,2 0 0-15,2 0-3 16,2-3 1-16,-3 3 0 16,0-4 0-16,-3 3 0 15,-3-2 0-15,1 1-1 16,-1 0-1-16,-2-4 1 16,-2 1 2-16,-3 1-1 0,-1-4 2 0,1 2-2 15,-4-3 0-15,0-1 1 16,0 0-1-16,0-2 0 15,-4 3 1-15,-1-2-2 0,0 6 2 16,0-3-1-16,1 7-1 16,-2 1 1-16,4 0 1 15,-1 9 0-15,1 4 0 16,2 1 3-16,0 5 4 0,0-1-1 16,0 2-2-16,0 1-2 15,2-4-1-15,1 2-2 16,1-5 1-16,0-2-1 15,-2 1-1-15,0-2 1 16,1-5-4-16,-1-2-21 16,3-1-9-16,0-3-24 15,2 0-22-15,3-3-28 0,2-13-96 16</inkml:trace>
  <inkml:trace contextRef="#ctx0" brushRef="#br0" timeOffset="83268.43">21063 9553 393 0,'0'-3'3'0,"0"-7"24"0,3 9 29 16,4 1-17-1,3 11-20-15,1 8 6 0,1 10 0 16,1 5 0-16,2 9-4 16,0 3 4-16,-2 6 1 15,-4 5-8-15,0 3-6 0,-4 1 0 16,-1 0-5-16,-4 0 0 15,0-3 0-15,-7-6 1 16,-7-2-4-16,2-7-4 16,-2-6 1-16,0-7-1 0,-2-6 1 15,3-5-8-15,2-6-26 0,1-7-39 16,4-6-56-16,6-20-170 16</inkml:trace>
  <inkml:trace contextRef="#ctx0" brushRef="#br0" timeOffset="83933.07">21752 9375 287 0,'0'-7'112'0,"0"0"-95"16,-2-1 33-16,2 5-3 15,0 3-11-15,0 0-7 16,0 6-21-16,0 9-7 16,0 7 15-16,0 7 10 15,2 10-3-15,3 5 2 0,0 8-1 16,2 3-3-16,1 4-4 16,2 5-3-16,-1 4 0 15,1 0 1-15,2 0-3 16,-5-4-4-16,0-2-2 15,-2-6 1-15,-3-8-2 0,-1-4 0 16,-1-6-2-16,0-8-2 16,0-5 0-16,0-3 0 15,0-10-1-15,0-1 0 16,0-4 1-16,0-5-4 16,0-2-7-16,0 0-8 15,0-2-8-15,0-10-33 0,0-6-54 16,-3-9-106-16</inkml:trace>
  <inkml:trace contextRef="#ctx0" brushRef="#br0" timeOffset="84545.14">22390 10249 341 0,'-7'-7'14'16,"2"1"11"-16,0 1 24 16,-2 2-19-16,2 1-16 0,0 2-2 15,-2 0-4-15,0 0 6 16,-1 10 1-16,1 7 6 15,0 0 6-15,2 6-5 16,1 4-3-16,3 0-2 16,1-2-6-16,0-1-1 15,8-3-3-15,3-5 3 0,4-3 2 16,2-5 3-16,1-1-3 16,2-5-1-16,1-2-1 15,0 0-4-15,-2-2 0 16,-3-9-1-16,-4-1 0 15,2-1 1-15,-7-2 1 0,-4-3 0 16,-3-6-4 0,0 2-1-16,0-4-1 0,-10-1-1 15,-5 1-2-15,-4 2-9 16,-5 4-12-16,-5 2-16 0,-1 1-17 16,-4 3-22-16,1 1-57 15,5 1-156-15</inkml:trace>
  <inkml:trace contextRef="#ctx0" brushRef="#br0" timeOffset="85311.93">22164 9092 348 0,'-3'-8'16'16,"3"-2"9"-16,0-1 37 15,0 0-24-15,3 2-8 16,6 2-7-16,4 3-9 0,-1 3-5 15,0 1-7-15,3 0-1 16,-5 8-1-16,-1 10 0 16,-3 0 1-16,0 4 0 15,-6 1 0-15,0 2-1 16,0-4 1-16,-2 1 0 0,-6-4 0 16,3-5 0-16,-2-1 0 15,2-4 1-15,1-3 1 16,4-3-1-16,0-2 0 15,0 0 0-15,4 0 5 0,6-3-5 16,1-4-1-16,3-4 0 16,-3-1 0-16,2-2 0 15,-4-1 0-15,-4-1-1 16,0-2 1-16,-1 4 0 16,-4-2-1-16,0 3 1 15,0 3 0-15,0 2-1 16,0 3 1-16,-4 2 2 0,1 1 1 15,-1 2 1-15,1 0-1 16,-1 10-1-16,2 5 3 16,2 3 3-16,0 3 2 15,0 0-1-15,4 3-5 16,5-5-3-16,2-1-1 0,-1 0-1 16,5-1-1-16,1-5-17 15,-1 2-17-15,0-6-22 16,4-2-60-16,-4-5-162 0</inkml:trace>
  <inkml:trace contextRef="#ctx0" brushRef="#br0" timeOffset="89321.43">21250 9314 214 0,'-6'-1'10'0,"5"-2"9"0,-1-3 22 15,0 2 1-15,2 0-13 16,0-2-7-16,0 2-1 16,0 0 3-16,4 0 1 15,3-2-5-15,3 3-6 16,3 0-2-16,5 0 0 0,2 0-3 16,-2 0 0-16,5 2 0 15,0 1-4-15,-3 0-2 0,-2 0 0 16,-2 0-1-16,-2 0-1 15,-2 4 1-15,-2 0-3 16,-3 3 2-16,3 3 1 16,-5-1-1-16,0 5 4 15,0 0 1-15,1 2 2 0,-3 3 0 16,2 4 1-16,-4-1 2 16,3 6-1-16,-2 3 2 15,-1 1-1-15,-1 1-1 16,4 2 0-16,-3 1-4 0,-1-3 2 15,0 4 1 1,0-2-1-16,2-1 1 0,-2 3 0 16,2 1-3-16,0-1 0 15,-1 1-1-15,1 1-1 16,0-4 1-16,1 1-3 0,0-2 1 16,1 0 1-16,-1 0 2 15,1-2-1-15,-4 2 0 16,1 0-1-16,1 0-2 15,-2-1 1-15,0 2-2 16,0-3 0-16,2-2 1 16,-4 2 1-16,-1-2-1 15,-1 0 1 1,1 0-1-16,-1 1-1 16,0 1 1-16,0 0-2 15,1-2 1-15,-1 2 0 0,2-1 0 16,-1 0 0-16,1-4 2 15,2 2 1-15,0-2 1 16,-1-1-3-16,1-2 0 16,-2-1-1-16,-2-5 0 15,-4 0 2-15,1-4-1 16,-1-1 0-16,-5 1-1 16,-7-5 1-16,-5-2-1 0,-5 2 1 15,-11-2-2-15,-15 2 1 16,-14 4-8-16,-20-3-32 15,-20 5-83-15,-22-15-312 16</inkml:trace>
  <inkml:trace contextRef="#ctx0" brushRef="#br0" timeOffset="90712.7">9333 12325 217 0,'-1'0'23'0,"-5"0"13"16,5 0 12-16,-1 2-4 16,2-2-9-16,0 0-5 15,0 2-4-15,2-2-8 16,8 0 0-16,7 0 10 16,2 0-9-16,6 0-9 15,6 0-6-15,-1 0-3 0,1 0-1 16,-4 0-1-16,-4 0-22 15,-3 0-11-15,-6 0-12 16,-3 3-38-16,-6 2-71 16</inkml:trace>
  <inkml:trace contextRef="#ctx0" brushRef="#br0" timeOffset="90900.14">9418 12514 338 0,'-2'7'32'0,"2"-5"-14"0,7-2 10 16,8-2 14-16,8-5-9 15,2-3-15-15,4 0-11 16,1 0-6-16,4-1-13 16,-1 0-60-16,1-4-174 0</inkml:trace>
  <inkml:trace contextRef="#ctx0" brushRef="#br0" timeOffset="91749.99">11865 12552 289 0,'0'5'20'16,"0"-1"-9"-16,8-1 20 0,2 0 6 15,3 1-3-15,0 0-11 16,4-2-2-16,-2 0-7 16,2-2-2-16,-2 0 0 15,-1 0-1-15,-1-2-1 16,-4-6-1-16,2 1 0 16,-4-1 0-16,-1-2 0 0,-3 0-3 0,1-3-1 15,-4 3 1-15,0-3-2 16,0 0-2-16,-2 1-1 15,-5 3 0-15,-3-1-1 16,3 0 0-16,-5 5 0 16,3 0 0-16,-4 1 0 15,1 3 0-15,2 1 0 16,-3 0 0-16,0 0 1 0,0 7-1 16,-1 0-1-16,1 4 3 15,1 2 4-15,-1 0-1 16,2 1 1-16,4 3 1 0,1-1-2 15,2 1-1-15,4 1 2 16,0 2 1-16,0-1 0 16,2 1 3-16,5-2-1 15,1 0 1-15,1 0 0 16,4-4-2-16,-1 2 0 16,3-4-2-16,-1 1 0 0,3-4-2 15,-1 0 1-15,0-4-2 16,3-1-2-16,0-3 2 15,-1-1-1-15,3 0-1 16,1-3-1-16,0-6-1 16,-3 0-18-16,1-1-28 0,0-5-23 15,-4 1-33-15,-2-4-81 16</inkml:trace>
  <inkml:trace contextRef="#ctx0" brushRef="#br0" timeOffset="92253.43">12153 12043 301 0,'0'-5'19'0,"-2"-1"14"16,-1-3-2-16,0 6 14 16,3-1-3-16,0 2-13 0,0-2-9 15,6 2-6-15,3 2-5 16,8 0-5-16,-3 0 0 16,4 2-2-16,-1 6-2 15,0 6 0-15,-5-3 2 0,-1 6-2 16,-5-2 0-16,-4 1 0 15,-2 1 0 1,-2 0 1-16,-8-2 0 0,-2-1 0 16,-3-2 0-16,1-3 1 15,5-2-2-15,0 1 1 16,4-5 0-16,1-2 1 0,4 2 3 16,0-3-3-16,2 0 1 15,6 0 0-15,7 0 3 16,-1 0-2-16,8 0-3 15,-2-3-1 1,1 0 0-16,1 0-9 16,-2-1-18-16,-1 2-26 15,0-1-26-15,-4-4-43 0,2-1-72 0</inkml:trace>
  <inkml:trace contextRef="#ctx0" brushRef="#br0" timeOffset="92768.93">12474 12015 299 0,'-7'-11'44'16,"5"0"-23"-16,2 1 12 15,0-1 16-15,0 3-10 16,2 0-14-16,5 1-14 16,2 5 0-16,2 2-5 15,0 0-5-15,0 11-2 16,-1 3 1-16,-1 5 0 0,0 4 0 15,-3-2 0-15,-2 2 1 16,-4-2-1-16,0-2 0 16,0-1 1-16,0-4-1 15,0-3 1-15,0-4 1 16,0-3 0-16,0-4 3 16,0 0 6-16,0-5 6 0,1-7-9 15,6-3-7-15,0-5 0 16,3-1 0-16,-3 0 0 15,0 1 1-15,-2 2 0 16,-2 1-1-16,3 2 1 0,-6 3 2 16,0 4 0-16,0 1 1 15,0 4 1-15,0 1-1 16,0 2-1-16,-6 0-4 16,1 8 0-16,2 1 2 15,-1 6-1-15,1 3 4 0,3 4 3 16,0-3 1-16,0 2-2 15,0 2-4-15,0-3-2 16,5-2 0-16,4 0-1 16,4-5-8-16,4 2-17 15,2-8-19-15,2 1-35 16,0-5-49-16,6-3-144 0</inkml:trace>
  <inkml:trace contextRef="#ctx0" brushRef="#br0" timeOffset="93745.39">13543 12011 289 0,'0'0'11'16,"0"0"10"-16,0 0-6 16,-2 0-2-16,-5 0 4 15,-4 0-4-15,0 0 1 16,-2 0 0-16,-3 0 1 16,2-1 2-16,0 1-1 0,0 0-6 15,-1 0 2-15,3 0 0 16,-1 0 4-16,4 0-2 15,-2 0 3-15,2 1-1 16,2 2 3-16,0-2-7 16,0 0-1-16,-1 3-4 0,3-1 1 15,-2 2-2-15,2-1 0 16,1-1 0-16,1 0-2 16,1 0 0-16,-3-1 2 15,4 2 0-15,-1 1-2 16,2 3 0-16,-2-2 1 0,0 5-3 15,2 2 2-15,0 2 3 16,0 3 0-16,0 2 0 16,-1 3 0-16,-1 2-2 15,2 2 1-15,0 3-1 16,-2 2 1-16,2 0-2 16,0 4 0-16,2 2 1 0,-2 1-1 15,2 0-1-15,3 1 0 16,0 0 1-16,3-2 0 15,-1-1-1-15,-3 1 0 16,3-2-1-16,-4 1 0 0,3-1 2 16,-4-1-1-16,0 3 1 15,-2-2 1-15,0 1 0 16,0-1 0-16,0 1 1 16,-2-1-1-16,-4 0 0 15,-1-1-1-15,0 3-1 16,-2-3 0-16,-2 3-2 0,0-4 2 15,1 1-1-15,-2-1 1 16,2-6 1-16,3 0 2 16,-1-6-1-16,3-2-1 15,1-2 2-15,4-2-1 16,0-2-2-16,0 0 2 16,7-1-1-16,5-2-2 0,2 0 1 15,6-6-2-15,3 0 1 16,6-4-1-16,3-1-1 15,6 0 1-15,3 0-10 16,1-4-8-16,1-3-14 16,1-4-28-16,-2-3-48 15,-1-6-89 1</inkml:trace>
  <inkml:trace contextRef="#ctx0" brushRef="#br0" timeOffset="94324.97">14062 12523 377 0,'-5'0'9'0,"2"0"16"15,3-4 14-15,0 1-2 16,13 1-11-16,5-1-10 16,7-3-2-16,9 1 2 0,3-4-9 15,2 2-5-15,-2 0-1 16,-1 1-14-16,-2-1-62 15,-5 0-73-15,-2-3-179 16</inkml:trace>
  <inkml:trace contextRef="#ctx0" brushRef="#br0" timeOffset="95104.33">14715 12343 371 0,'0'-4'8'16,"-1"-1"9"-16,1 0 12 15,0-2 10-15,0 3-8 16,3-2-14-16,4 5-7 0,3-3-1 16,0 2-6-16,1 2-1 15,0 0 1-15,-1 4-2 16,3 7-1-16,-4 3 2 15,0 4 0-15,0 2 0 16,-6-1 1-16,1 2-1 16,-4-1-1-16,0-2 0 0,-6-2 1 15,-1-2-1-15,0-3 1 16,2-4-1-16,-1-1 1 16,4-5-2-16,1-1 1 15,1 0 3-15,0-1-1 16,1-7-1-16,7-4-2 15,1-3 0-15,3 1 0 0,3-2 1 16,-3-4-2-16,0 3 2 16,0-5-1-16,-4 4 1 15,-1-1-1-15,1 1 1 16,-4 2-1-16,-2 1 0 0,-2 1 0 16,0 4 1-16,0 2-1 15,0 1 1-15,-4 2 0 16,2 3 2-16,-3 1-1 15,-1 1-1 1,2 0 1-16,-3 1 0 16,2 8 1-16,4 6 2 0,-3-1 1 15,2 5 1-15,2 1 2 0,0 2-2 0,0-1-2 16,2 2-1-16,5-2-2 16,0-1-1-16,3 0-1 15,4-3 1-15,-4-1-1 16,5-1-2-16,1-1-11 15,-2-1-12 1,0 1-19-16,1-5-35 16,-3 0-55-16,-3-4-107 15</inkml:trace>
  <inkml:trace contextRef="#ctx0" brushRef="#br0" timeOffset="95385.56">14649 12703 403 0,'-5'2'31'0,"5"-2"-3"16,0 0-10-16,5 0 5 0,9 0 7 16,8 0-5-16,7 0-6 15,1-2-4-15,6-1-4 16,3-3-2-16,1 1-1 15,-6 1-7-15,0 1 0 16,-7 1 0-16,-6-1-9 0,-2 3-12 16,-9 0-19-16,1 0-28 15,-7 0-48-15,-2 0-92 16</inkml:trace>
  <inkml:trace contextRef="#ctx0" brushRef="#br0" timeOffset="95874.06">14890 12932 213 0,'-10'5'114'0,"3"-3"-111"16,0-1-3-16,0-1 9 15,-1 0 20-15,3 0-12 16,-2 0-6-16,5-3 14 0,-4-2 3 15,4 1-3-15,0-1 7 16,2-1-5-16,0-1-4 16,0 2-7-16,7 0-7 15,3 1-3-15,1 3 2 16,0 1-2-16,3 0-2 0,-1 3-2 16,0 6-2-16,-3 5 1 15,0 0-1-15,-7 4 0 16,1-2 0-16,-4 2 1 15,0-2 0-15,-11 2 0 0,0-4 0 16,-1 1 1-16,-3-1 3 16,-1-1 3-16,6-5-2 15,-4 1 2-15,7 0 2 16,1-2-3 0,2-2 0-16,4-1-3 0,0-1-1 15,2 1 2-15,10-4 3 0,5 0 4 16,3 0-4-16,4-5-5 15,5-8-2-15,1-1 0 16,4-2-4-16,-1-2-23 16,2-2-32-16,-1-3-54 0,0-2-107 31</inkml:trace>
  <inkml:trace contextRef="#ctx0" brushRef="#br0" timeOffset="96475.06">15403 12411 105 0,'3'0'127'0,"5"0"-112"0,-3 0 12 15,1 0 11-15,1 1 0 16,-2 3-1-16,4 2-9 16,0 1 2-16,2 0-9 15,0-4-2-15,1 1-2 0,5-4-6 16,-2 0-3 0,6 0 0-16,-6 0-3 0,4-7-1 15,-7-2-1-15,1 1 1 16,-4 1 1-16,-6-3 2 15,-1 1 1-15,-2 0-2 0,0 2-4 16,-11-2-2-16,-2 0-1 16,3 4 2-16,-4-1-1 0,1 2 0 0,-1 4-1 31,-1 0 0-31,3 0 1 0,-3 0-1 0,3 4 1 0,1 3 0 16,2 0 0-16,2 4 2 31,1 0 2-31,1 2 0 0,2 2 0 0,3 2 6 31,0 1-1-31,0 1 2 0,0-1 0 0,1 3 0 0,3-3 0 16,1 0-2-16,4-2-2 15,-2-2-1-15,2-1-2 16,0-1 1-16,6-3 0 16,-3-5 0-16,4 1-2 15,2-3 0-15,2-2-2 16,1 0 1-16,6-7-2 0,-1-1-6 15,-1-2-19-15,0-6-25 16,-2 0-41-16,-1-6-60 16</inkml:trace>
  <inkml:trace contextRef="#ctx0" brushRef="#br0" timeOffset="96779.61">15577 12115 360 0,'-3'0'8'0,"3"0"9"0,0 0 8 16,0 0 6-16,0 0 1 15,0 1-12-15,5 1 6 16,5-2 1-16,5 2-10 16,1-2-7-16,2 0-7 15,2 0-2-15,0 0-1 16,1 0-30-16,0 0-40 16,-2-5-60-16,1-2-120 0</inkml:trace>
  <inkml:trace contextRef="#ctx0" brushRef="#br0" timeOffset="97234.1">15908 11983 350 0,'0'-7'6'0,"0"-4"14"15,2 2 14-15,3-3 9 16,2 6-9-16,0 0-12 0,4 0-2 16,-2 0-1-16,0 2-6 15,2 4-6-15,-2 0-4 16,-1 0-1-16,-1 10-2 16,1 0-1-16,-2 5 1 0,-1 0 0 15,-5 2 1-15,0-3-1 16,0 5-1-16,-5-2 1 15,-4-2-1-15,-1 2 2 0,0-3-1 16,-1-2 0-16,3-1 1 16,1-2-1-16,4-4 1 15,1 1-1-15,2-3 1 16,0-3 1-16,4 0 4 0,4 0 8 16,6 0-5-1,-1 0-4-15,6 0-2 0,0-5-2 16,-2 0 0-16,3 1 0 15,-5-2-2-15,-2 3-11 16,1-1-26-16,-2 0-35 16,2 1-51-16,-6-3-146 0</inkml:trace>
  <inkml:trace contextRef="#ctx0" brushRef="#br0" timeOffset="97832.78">16205 11933 371 0,'0'-1'8'0,"0"-11"20"16,0 7 18-16,4 0-4 0,4 1-14 16,-1 2-11-16,1 2 0 15,4 0-6-15,-3 2-5 16,-1 7-3-16,-1 4-3 15,-2 0 0-15,0 6 1 16,-5-1-1-16,0-3 0 0,0 3-1 16,0-1 0-1,-4-4 0-15,-2-2 1 16,1-2 0-16,1 0 0 16,3-6 0-16,-1 1 1 15,2-4-1-15,0 0 0 16,0 0 2-16,7-4-1 0,3-3 0 15,2-5-1-15,0-1 1 16,3 0-1-16,-5-4 1 16,1-1-1-16,-3 4 0 15,-5-1 1-15,1-2 1 16,-4 5 2-16,0-1 3 16,0 5 1-16,0 0-1 0,0 3-1 15,0 3 1-15,-4 2-2 16,-1 0-2-16,1 0-3 15,0 0 1-15,-3 4 0 16,4 7 1-16,-1-1 3 16,1 2 3-16,-1 6 0 15,4 0 3-15,0 1-3 0,0 1-1 16,0-3 1-16,2-1-2 0,3 0-2 0,4-3-2 16,0-1-1-16,4-3 0 15,1 1-1-15,2-3-9 16,4 0-24-16,-2-3-26 15,2-3-56-15,2 1-150 16</inkml:trace>
  <inkml:trace contextRef="#ctx0" brushRef="#br0" timeOffset="98630.3">16933 12427 271 0,'-5'2'46'0,"1"-2"-29"16,1 0 6-16,0 0 8 0,3 0 5 16,0 0 2-16,0 0-11 15,6 3-3-15,8-3 4 16,8 2 1-16,3 0-3 16,8-2-5-16,2 0-3 15,3 0-2-15,-1 0-2 0,-4 0-7 16,-3 0-5-16,-6 0-1 15,-4 0-2-15,-6 0-2 16,-3 0-20-16,-2 0-22 16,-2 0-44-16,0 0-41 15,1-11-169-15</inkml:trace>
  <inkml:trace contextRef="#ctx0" brushRef="#br0" timeOffset="99442.6">18002 12344 350 0,'-2'0'13'16,"2"0"-3"-16,0 0 7 16,0 0 4-16,0 0 6 15,0 0-8-15,0 3-5 16,5-3-5-16,2 1-4 16,5 1 3-16,1-2 2 0,1 2 1 15,1-2 1-15,3 0-5 16,0 0-1-16,-2-2 0 15,-3-4-1-15,1 3 0 16,-5-4-2-16,-2 0 0 16,0 0-3-16,-5-1 1 15,2 0 1-15,-4-2 0 0,0 0-1 16,0 1 0-16,-4-1 0 16,-5 0 1-16,2 2-2 15,-6 1 2-15,1-1-1 16,-1 5-1-16,-1 1 0 0,-3 2 2 15,4 0 1-15,-2 0 0 16,-1 2 0-16,1 1-1 16,5 6 3-16,-1-2-1 15,2 2 1-15,0 4 0 16,4-1 0-16,1 0 2 0,4 6 2 16,0-1-2-16,0 2 2 15,0 3 0-15,4-3-1 16,3 1-1-16,0 0 0 15,0-2-1-15,0-1 0 16,2-4-2-16,1-1-1 16,0-1 0-16,2-6 2 15,5-1-1-15,0-4 1 0,5 0-3 16,2 0-1-16,1-4-1 16,2-3-7-16,-2 0-18 15,-2-4-16-15,-3 0-14 16,-2-1-28-16,-3-2-35 0,-5-10-115 15</inkml:trace>
  <inkml:trace contextRef="#ctx0" brushRef="#br0" timeOffset="99717.89">18095 11932 357 0,'-2'0'6'15,"2"0"8"-15,0 0-7 16,0 0-2-16,6 1 26 16,4-1 1-16,7 2-13 15,3-2-6-15,6 0-8 0,3 0-4 16,1 0 1-1,2 0-6-15,1 0-42 0,-3-2-58 16,1-3-84-16</inkml:trace>
  <inkml:trace contextRef="#ctx0" brushRef="#br0" timeOffset="100145.9">18515 11846 370 0,'0'-10'4'16,"0"0"10"-16,1-2 13 0,7 1 5 15,-1 2-8-15,0 1-14 16,4 4-2-16,-2 0 4 16,0 4 0-16,1 0 1 15,0 4-7-15,-1 6-5 0,-4 4 0 16,0 4 1-16,-1-1-1 15,-4 3-1-15,0-2 1 16,-4-3 0-16,-3 2 0 16,-1-4 0-16,-4-2 0 15,5-3 2-15,0 0 2 0,2-3 1 16,2-1-1 0,1-3-2-16,0 2 1 15,2-3 0-15,0 0 1 0,5 0 5 16,6 0 2-16,1 0-6 15,5 0-3-15,1 0-2 16,-1 0 0-16,5 0-1 16,-4-3 0-16,2 2-4 0,-4-1-24 15,0 0-18-15,-1-1-24 16,-1-1-54-16,-2-4-104 16</inkml:trace>
  <inkml:trace contextRef="#ctx0" brushRef="#br0" timeOffset="100692.66">18806 11801 344 0,'0'-9'10'16,"0"0"13"-16,0 4 10 16,7-1 5-16,3 3-7 15,2 3-14-15,-3 0-5 16,3 2-4-16,-1 9-4 15,-2 3-2-15,-2 4 1 16,-2 0-3-16,-1-1 1 0,-2 2 1 16,-2-2-2-16,0-3 0 15,-2-3 0-15,-4-1 0 16,-1-2 1-16,4-3-1 16,-1-2 1-16,3-3 1 0,1 0-1 15,0 0 3-15,1-1-1 16,6-5-3-16,5-5-2 15,-2 3 3-15,2-5 0 16,0-1-2-16,-4-1 2 16,1-2-1-16,-2-2 0 0,-2 1 1 15,-4-2 0-15,1 4-1 16,-2 2 1-16,0 1 0 16,0 6 5-16,0 4 5 15,0 4-1-15,-2-1-7 16,-2 2-2-16,-1 8 0 15,3 8 2-15,-2 2 6 16,3 2 1-16,1 2-1 0,0-1-1 16,0-1-1-16,5-4-2 15,5-1-1-15,2-2-1 16,2-7-1-16,2 4-1 0,3-5 0 16,-2-2-1-16,3-2-11 15,4 1-22-15,-7 0-38 16,1-4-70-16,0 0-240 15</inkml:trace>
  <inkml:trace contextRef="#ctx0" brushRef="#br0" timeOffset="101161.27">17994 12769 317 0,'-5'0'82'0,"-1"0"-79"16,3-5-2-16,-1 1 1 0,1 1 7 15,1 1 11-15,0 0-6 16,2 0 9-16,0 2 2 16,4 0-6-16,8 2 5 15,8-2 1-15,6 0-2 16,8 0-3-16,5 0-5 15,5-2-1-15,5-3 1 0,2 0-2 16,-7-1-7-16,-3 3-5 16,-4-1-1-16,-11 4-10 15,-6 0-7-15,-7 0-13 16,-8 2-29-16,-5 3-33 0,0 3-44 16,-5-1-65-16</inkml:trace>
  <inkml:trace contextRef="#ctx0" brushRef="#br0" timeOffset="101786.14">18217 12907 232 0,'0'3'170'16,"0"-1"-130"-16,-2 0-34 0,2 1 6 15,0 1 16-15,-1 2 0 16,-2 2-12-16,3 5 0 16,-2 1 1-16,2 1-4 15,0 2 3-15,0 3-4 0,2-4-3 16,-2 4-1-16,4-5-4 16,-2 3-1-16,2-5-1 15,-3 1-1-15,-1-3 0 16,0-2-1-16,2-4 1 15,-2 0 0-15,0-3-1 16,2 2 0-16,0-3 1 0,1 2-1 16,1-3 1-16,3 0-1 15,1 0 1-15,4 0-1 16,-2 0-1-16,5-3 1 16,-1 0 0-16,1-2-1 15,-5-1-1-15,3-1 0 0,-6 3 0 16,0-3 0-16,-2 4 2 15,-3-4 0-15,-2 2 1 16,0-5 0-16,0 5-1 16,0-2 2-16,0 1 0 15,0 2 1-15,0-2 0 0,0 4 3 16,0 0 0-16,0 1 2 16,0-1-2-16,0 2-1 15,0 0-3-15,-2 0-1 16,1 3 2-16,1 8 4 15,-4 2 4-15,4 1-3 0,-1 2 1 16,1 2-2-16,0-1-1 16,0 0-3-16,0-2-2 15,0 0 0-15,1-1-3 16,3-3-25-16,-1 0-34 16,5-4-43-16,-1-5-120 15</inkml:trace>
  <inkml:trace contextRef="#ctx0" brushRef="#br0" timeOffset="102223.53">19536 12412 429 0,'0'0'15'0,"6"0"-2"0,8-5-6 15,5 0 16-15,6 1 6 16,3-3-10-16,5 3-11 16,3 1-2-16,-2-1-4 15,0 1-2-15,-7 3-10 16,-3 0-17-16,-9-2-21 15,-8 2-22-15,-2 0-39 0,-5 0-58 16</inkml:trace>
  <inkml:trace contextRef="#ctx0" brushRef="#br0" timeOffset="102478.82">19692 12307 368 0,'0'-3'11'16,"-3"1"13"-16,3 0 9 16,0 2-6-16,0 0-12 0,-2 11-2 15,2 1 10-15,0 6 2 16,0 3-1-16,0 3-7 16,0 1-1-16,5 0-8 15,0 0-3-15,-2-4-2 16,3 1-3-16,-1-3 0 15,0-1-12 1,0-5-29-16,1-3-30 16,0-7-42-16,4-3-130 15</inkml:trace>
  <inkml:trace contextRef="#ctx0" brushRef="#br0" timeOffset="102885.01">20614 12040 351 0,'-4'0'17'0,"-1"0"12"16,5 0 3-16,0 0-11 16,0 4 6-16,0 6-9 0,0 4-1 15,5 3 1-15,3 0-2 16,-1 1-5-16,0 2-5 15,0-3-4-15,-2 3-1 16,0-3-1-16,-2 1-11 16,-3 0-21-16,0-1-20 15,0-2-23-15,-5 0-24 16,-5-5-59-16</inkml:trace>
  <inkml:trace contextRef="#ctx0" brushRef="#br0" timeOffset="103122.69">20494 12368 384 0,'0'2'39'0,"0"-2"-18"0,9 0 3 16,5 2 9-16,6-1-3 16,7 1-9-16,4 0-1 15,4-2-5-15,1 2-3 16,3-2-2-16,1 0-6 15,-4 1-3-15,-9-1 0 16,-6 2-4-16,-3 2-15 0,-9-1-30 16,-1 2-29-16,-6-2-53 15,-2-2-119-15</inkml:trace>
  <inkml:trace contextRef="#ctx0" brushRef="#br0" timeOffset="103515.07">20698 12619 262 0,'-5'8'84'15,"-4"-1"-54"-15,4-4-8 16,-1 1 9-16,-1 1 5 15,4 4-10-15,-4 2-2 0,1 1 4 16,0 4-1-16,3-1-3 16,1 3-6-16,0-2-3 15,2-1-4-15,0 0 4 16,0-1-4-16,4 0-1 0,4-3 0 16,2 2-1-16,4-5-3 15,4-2 0-15,4 0-2 16,1-5-2-16,2-1-1 15,2 0 0-15,0 0-2 16,-1-1-8-16,-3-5-12 0,-4 2-9 16,-4 1-10-16,-4-2-20 15,-6-1-22-15,-2 1-25 16,-3-3-76-16</inkml:trace>
  <inkml:trace contextRef="#ctx0" brushRef="#br0" timeOffset="103782.75">20813 12741 324 0,'-5'-4'57'16,"2"2"-11"-16,1 0 7 0,0 1-10 15,2 1-7-15,0 0-17 16,0 3-12-16,0 6 10 16,0 5 2-16,6 3 3 15,-3 2-2-15,0 1-7 16,3 1-5-16,-1-1-5 0,-2 2-1 15,4-1-1 1,-4-2 0-16,-1-1 1 0,1 0-5 16,-3-4-8-16,2-1-11 15,-2-3-14-15,0-4-17 16,0-4-29 0,-2-2-54-16,-1-2-195 15</inkml:trace>
  <inkml:trace contextRef="#ctx0" brushRef="#br0" timeOffset="104492.29">21131 11865 38 0,'3'0'377'0,"9"-4"-369"0,0-1 3 15,5 0 8-15,5 0 10 16,4 0-6-16,1 4-12 15,0-1 3-15,-2 2-3 16,0 0-3-16,0 0 1 16,-7 2 0-16,-1 7 1 0,-3 0-3 15,-6-1-1-15,5 5 0 16,-6-1 1-16,-1 3 0 16,1 3 1-16,-6 1 2 15,4 3-1-15,-2 3 0 16,-3 3 0-16,2 1-1 15,1 6 5-15,-1 1 0 16,2 1 0-16,-3 5-5 0,1-3-1 16,2 5-2-16,-3-2 1 15,5 0 2-15,0 3 1 16,1-2-4-16,-2 1 0 0,0 1 0 16,0-4-1-16,-3 0-1 15,3-2-1-15,-4-1-1 16,-1-5-1-16,2 1 1 15,-2 0 0-15,0 0-1 16,0-2 0-16,0 2 1 16,0-3-1-16,0-1 1 0,0-2-2 15,0-4 2-15,0 1-1 16,0-6 1-16,0 1 0 16,0-4 0-16,-2 2 0 15,-4-4 2-15,3 0 2 16,-4-1-1-16,-4-1 0 0,-4 2-1 15,-4-3 1-15,-10 3-2 16,-14 1-1-16,-17 1-1 16,-18 2-4-16,-29 0-26 15,-18 0-56-15,-22-7-130 16</inkml:trace>
  <inkml:trace contextRef="#ctx0" brushRef="#br0" timeOffset="105179.62">11697 14498 264 0,'-9'5'22'0,"1"-3"18"15,5 0 7-15,-1-2-16 0,4 1 9 16,-2-1-4-16,2 0-6 15,0 0-7-15,0 0-5 16,9 0 1-16,6 0-1 16,2 0-5-16,4 0-5 15,2 0-3-15,2-1-3 16,-2-1-2-16,1 2-1 0,-6-2-7 16,-1 2-12-16,-2 0-25 15,-3 0-17-15,-5 0-16 16,-2 2-15-16,-5 1-51 15</inkml:trace>
  <inkml:trace contextRef="#ctx0" brushRef="#br0" timeOffset="105377.72">11726 14644 140 0,'-9'10'191'0,"3"-6"-141"15,6-4-7-15,1 0-2 16,13 0-1-16,3-1-9 15,7-6-8-15,1-1-8 0,2-1-11 16,0 4-3-16,0-3-1 16,-3 2-27-16,-2-3-43 15,-3-4-96-15</inkml:trace>
  <inkml:trace contextRef="#ctx0" brushRef="#br0" timeOffset="107014.62">14038 14575 317 0,'-3'1'11'0,"1"-1"11"16,2 0 5-16,0 0 0 15,0 0 1-15,2 0 3 0,7 0-9 16,5 0 3-16,4 0-7 15,4 0-3-15,5 0-1 16,0-3-8-16,0 1-3 0,1 0-3 16,-3-1 1-16,2 2-7 15,-5 1-15-15,-3-1-20 16,-2-5-45-16,-5 1-126 0</inkml:trace>
  <inkml:trace contextRef="#ctx0" brushRef="#br0" timeOffset="107696.59">14634 14443 365 0,'0'-2'5'0,"-5"-9"10"16,3 2 14-16,-1-2 10 15,1-1-7-15,2 0-12 16,0 1 1-16,5 0-4 16,4 0-2-16,4 2-2 0,3 4-2 15,2 3-1-15,-1 2-3 16,4 0-3-16,-1 6-2 15,-5 6-1-15,2 6-1 0,-8 3 1 16,-1 3-1-16,-6-1 0 16,-2 2 0-16,0 0 0 15,0-6 0-15,-7 1-1 16,-2-4 1-16,2 0 0 0,0-5 0 16,-2-4 0-16,5-1 1 15,1-5 0-15,3-1 0 16,0 0 2-16,0-4-1 15,3-6-2-15,6-3 1 16,4-5-1-16,-1 2 0 0,5-5 0 16,0-1-2-16,0 1 1 15,-1-4-1-15,-7 4 0 16,2-1 1-16,-6 3 1 16,-2 2 0-16,-1 5 0 15,-2 3 0-15,0 4 1 16,0 3-3-16,-5 2-3 0,-2 0 4 15,-2 11 2-15,0 3-1 16,0 6 2-16,2 1 2 16,0 6 1-16,3 0-1 15,2-1 1-15,4-1-1 0,-2-1-1 16,1-7-1-16,11 1-1 16,0-3-1-16,3-3 1 15,0-3 0-15,2 0-2 16,0-2-8-16,-2 0-14 15,-2-1-26-15,-7-1-40 0,-1-3-67 16</inkml:trace>
  <inkml:trace contextRef="#ctx0" brushRef="#br0" timeOffset="108019.42">14619 14780 481 0,'-15'9'0'0,"13"3"10"15,2-11 4-15,10-1 12 16,5 0 12-16,7 0-13 16,7 0-10-16,7 0 3 0,5-1-5 15,2-6 5-15,3 0 4 16,-2 0-12-16,-5 1-7 15,-5-2-2-15,-7 6-4 16,-9 0-5-16,-5 2-14 16,-8 0-14-16,-3 0-36 0,-2 3-31 15,-2 4-44-15,-7-2-123 16</inkml:trace>
  <inkml:trace contextRef="#ctx0" brushRef="#br0" timeOffset="108556.85">14771 15086 342 0,'-5'0'7'15,"-1"0"0"-15,1 0 10 16,1-2 24-1,1-1 7-15,-1-4-22 16,4-2-6-16,0 0 2 16,0 1 1-16,0-1 1 15,9 1-5-15,2 1-9 16,3 2-3-16,5-1 0 0,-4 4 2 16,7 2 1-16,-5 0-4 15,3 8-5-15,-6 4-1 16,0 2 1-16,-6 4-1 15,-1 2-1-15,-5 3-5 16,-2-3 1-16,0 1 1 0,-9 0 2 16,-3-1 1-16,-3-4 2 15,1 0-1-15,-1-2 1 16,3-5 1-16,0 0-1 16,2-2 3-16,3-1 2 15,4-3 0-15,-1 0 1 0,4-3 1 16,0 2-1-16,6-2 3 15,6 0 4-15,6 0-4 16,4-2-4-16,2-3 0 16,2-2 1-16,3-1 1 15,-2-2 1-15,-6 3-5 0,-1 0-3 16,-6 0 0-16,-3 3-9 16,-6 3-17-1,-5-1-24-15,0 0-52 0,0-3-78 16</inkml:trace>
  <inkml:trace contextRef="#ctx0" brushRef="#br0" timeOffset="109097.73">15593 14648 374 0,'-4'0'22'0,"3"0"2"0,1 0 23 16,0 0-5-16,8 0-13 15,6-3-11-15,6 0 0 16,6 1 5-16,4 1-6 16,5-1-4-16,-2-2-8 15,1 4-4-15,-2-1-1 0,-9-1-2 16,0 2-8-16,-5-2-15 15,-4 2-39-15,-1-3-63 16,-2-3-156-16</inkml:trace>
  <inkml:trace contextRef="#ctx0" brushRef="#br0" timeOffset="109567.06">16502 14344 380 0,'0'-5'4'0,"0"2"22"15,0-1 9-15,0 4 7 16,0 0-12-16,-2 0-12 15,1 0-8-15,1 7 4 16,0 2 7-16,0 7-2 0,0 0-6 16,0 4-1-16,0 3-3 15,0-2-2-15,5 3-4 16,-2-3-1-16,1-2-1 0,-1 1-2 16,-3-2-7-16,0-2-16 15,0 2-23-15,0-6-28 16,-7 3-20-16,-1-7-48 15</inkml:trace>
  <inkml:trace contextRef="#ctx0" brushRef="#br0" timeOffset="109842.2">16314 14728 343 0,'0'8'39'15,"-9"-4"-10"-15,9-4-3 16,0 0 6-16,0 0 4 16,7 0-4-16,7 0-11 15,6 0 0-15,7 0-4 0,5 0-5 16,4 0-2-16,3 0-3 16,3-4 1-16,-3-2-6 15,-3 0-1-15,-2 2-1 16,-7 0-3-16,-5 3-9 15,-6 1-13-15,-5 0-22 16,-7 0-20-16,-3 0-42 16,-1 0-72-16</inkml:trace>
  <inkml:trace contextRef="#ctx0" brushRef="#br0" timeOffset="110295.21">16516 14887 311 0,'0'1'120'0,"-2"-1"-88"0,0 0-17 16,1 0 12-16,-1 0-1 16,0 2-5-16,1 3-11 15,1 4 1-15,-2 2 2 16,2 1 1-16,-2 8 2 15,2-2-4-15,0 0-3 16,0 1 2-16,0-1-5 0,0 1 1 16,0-2-3-16,0-1-1 15,0-4 1-15,0 1-3 16,4-4 2-16,2-2-2 16,2-4 0-16,3 1 4 0,1-4 1 15,5 0 2-15,2 0-3 16,3-2-3-16,3-5-1 15,0 2-2-15,-1-2 2 16,-2 2-1-16,0-1-11 16,-3 2-8-16,-4 3-1 15,-6 1-4-15,1 0-8 0,-5 0-25 16,-3 0-11-16,-2 0-12 16,0 0-21-16,0 0 0 15,-2 0-1-15</inkml:trace>
  <inkml:trace contextRef="#ctx0" brushRef="#br0" timeOffset="110560.76">16711 15048 219 0,'-8'-9'45'0,"4"1"6"15,1-3-6-15,-1 4 13 16,1 2-9-16,3 3-13 16,-2 0-4-16,2 2-2 0,-2 0-6 15,2 0-3-15,0 5-1 16,0 6 1-16,0 3-2 15,0 0-1-15,0 4-4 16,4 2-3-16,1 2-3 0,-3-3-1 16,3 5 0-16,-3-1-4 15,2-4-1-15,-2-1-2 16,0-2 1-16,-2-2-4 16,0-3-12-16,0-2-18 15,0-5-24-15,0-4-47 16,0-2-81-16</inkml:trace>
  <inkml:trace contextRef="#ctx0" brushRef="#br0" timeOffset="111397.19">17396 14515 342 0,'-3'0'14'16,"3"0"9"-16,0 0 12 16,-2 0 10-16,11-1-9 0,7-3-14 15,5 2-3-15,8-1 3 16,7 1-5-16,4 0 2 15,4 2-7-15,0 0-5 16,1 0-5-16,-6 0-2 16,-5 0 1-16,-5 0-1 0,-4 0-5 15,-7 2-10-15,-6 0-13 16,-5 0-18-16,-7-1-16 16,0-1-39-16,-5 0-55 15</inkml:trace>
  <inkml:trace contextRef="#ctx0" brushRef="#br0" timeOffset="111818.81">17613 14364 343 0,'0'0'14'0,"0"0"-1"16,0 0-8-16,0 0 5 15,0 0 3-15,0 2 9 16,0 0-2-16,0-1 2 0,2 5-1 15,2 2 8 1,-1 2 2-16,1 7-5 0,0 1-1 16,1 7-5-16,1 2 1 15,-5 1-1-15,3 0-4 16,-3 0-5-16,1-3-5 0,-2 0-4 0,0-3-1 0,0-3-1 16,0-4-7-16,0-2-15 15,0 1-17-15,2-4-29 31,1-5-42-31,7-5-89 0</inkml:trace>
  <inkml:trace contextRef="#ctx0" brushRef="#br0" timeOffset="112193.77">18659 14259 403 0,'1'7'19'0,"-1"-5"-16"16,0 1-4-16,-3 1 6 15,-4 3 10-15,-1 0 5 16,3 4-7-16,0 2 3 0,-1 2 6 16,6 3 2-16,0 2-2 15,0 1-11-15,0 0-8 16,2-1 0-16,5 0-2 16,0 0-2-16,3-6-13 0,-3-2-18 15,0-1-23-15,-2-1-13 16,-2-2-37-16,-3-5-46 15</inkml:trace>
  <inkml:trace contextRef="#ctx0" brushRef="#br0" timeOffset="112449.09">18502 14619 155 0,'-13'7'199'0,"8"-3"-156"15,2-1-26-15,3 3 32 16,1-3-6-16,14 3-6 0,8-3-13 16,2 1-1-16,9-2-6 15,6-2-9-15,3 0 4 16,1 0-5-16,-3 0-3 16,-4 0-1-16,1-2-4 15,-9 1-1-15,-6 1-14 16,-6 0-18-16,-10 0-20 0,-6 0-28 15,-1 3-59-15</inkml:trace>
  <inkml:trace contextRef="#ctx0" brushRef="#br0" timeOffset="112806.97">18716 14814 358 0,'-8'13'67'0,"1"4"-39"16,2-5-17-16,0 4 27 0,1 0 3 15,-1 4-16-15,2-2-14 16,-2 3 5-16,4-2-4 16,-1-1 0-16,0 0-4 15,2-4-5-15,0 1 3 16,0-4-1-16,0-1 1 0,4-3-1 15,3 3 0-15,4-5 1 16,-1-2-1-16,5 1 1 16,1-4-1-16,2 0-5 15,2 0 1-15,-1-4-1 16,0-1 0-16,0-2-5 16,-2 1-8-16,-4 1-15 0,-1 2-12 15,-3-1-23-15,-2 2-20 16,-4 1-31-16,0-4-78 15</inkml:trace>
  <inkml:trace contextRef="#ctx0" brushRef="#br0" timeOffset="113061.72">18860 14972 356 0,'-4'-3'43'0,"0"-1"13"15,1 2-9-15,1 2-4 16,-1 0-4-16,1 3-9 15,0 7-9-15,0 0 0 16,1 6 1-16,1 1-2 16,0 2-6-16,0 2-5 15,5 3-6-15,2 1 0 0,0-2-4 16,1 4 1-16,0-4-10 16,-1 0-12-16,-1-6-14 15,-5-2-34-15,5-6-49 0,-2-9-94 16</inkml:trace>
  <inkml:trace contextRef="#ctx0" brushRef="#br0" timeOffset="113712.47">19375 14446 344 0,'0'0'19'0,"0"0"15"16,0 0-5-16,5 0 4 15,6 0-1-15,2 0-9 16,0 2-7-16,2-2-2 16,2 0-5-16,0 0 2 15,0 0-3-15,-1-4-1 0,0-3-4 16,-3 0-1-16,-2 2 0 16,-4-2 0-16,-2-3 4 15,-3 2-3-15,-2-1-1 16,0 1-1-16,-2 0-1 15,-8-1 1-15,0 0-1 16,-4 0 0 0,1 4 1-16,-3-2-2 0,4 3 1 15,-4 2 0-15,2 2 0 0,0 0 0 0,1 6 0 16,1 2 1-16,0 5 1 16,-1 5 2-16,1 0 4 15,3 7 5 1,-1-2-2-16,3 0 2 15,4 2-6-15,1-2-1 16,2-3 3-16,0 1-1 0,0-5 0 16,7 1-1-16,4-5-1 15,2 0-1-15,2-3-1 16,2-2 0-16,0-1-3 16,2-5 0-16,1 2 0 15,2-3-2-15,-3 0-3 0,-1-3-10 16,-1 0-9-1,0-4-8-15,-3-1-16 16,-1 1-22-16,-2-1-21 0,-3-3-47 16</inkml:trace>
  <inkml:trace contextRef="#ctx0" brushRef="#br0" timeOffset="114231.99">19578 14071 278 0,'-3'-8'46'16,"3"0"-11"-16,0 0 5 15,0 0 5-15,7 3-11 16,1-2-7-16,4 1-4 0,2 3-1 16,1 1-3-16,2 2-7 15,-2 0-6-15,0 7-3 16,0 7 1-16,-4 1-4 0,-3 1 0 16,-2 2 0-16,-5-1 0 15,1-2-5-15,-2 1 1 16,-7-2 0-16,-1-3 3 15,-1-1 2-15,-4-2-1 0,4-3 1 16,4-1 0 0,0-3 1-16,1 3 0 0,4-4 0 0,0 0 3 15,0 0 0-15,7 0 0 16,0 0 1-16,7 0-2 16,1 0-2-16,2 0 1 15,3 0-3-15,2 0 1 16,-3-2-1-16,3-1-5 0,-5 1-16 15,0 0-28-15,-2-1-29 16,-3-1-64-16,1-3-117 16</inkml:trace>
  <inkml:trace contextRef="#ctx0" brushRef="#br0" timeOffset="114821.07">19939 14003 298 0,'-1'-8'36'0,"1"-3"-25"15,0 0 20-15,0 2 12 16,0 2-2-16,8 0-12 16,1 4-6-16,1 3 4 15,5 0-7-15,-4 0-6 16,2 3-9-16,-3 11 0 0,1 2 0 15,-5 4-4 1,-1 0 0-16,-1-1 1 0,-4-1 0 16,0 0-2-16,0-4-2 15,-2-1 2-15,-3-4-2 16,-1-1 2-16,0-2 0 0,3-1 2 16,1-3 0-1,2-2-2-15,0 0 1 0,0 0 2 16,4-7-3-16,4-4 1 15,2 0-1-15,0-5 1 16,1 0-1-16,-2-3 0 16,0-1 0-16,-2 1 0 0,-2-3 0 15,0 4 0-15,-2 0 0 16,1 6 0-16,-4 1 1 16,1 2-1-16,-1 6 1 15,0-1 5-15,0 4 0 16,0 0-4-16,0 0-2 0,-3 7 1 15,-2 7 1-15,-1 2 6 16,0 8 0-16,1 1 3 16,0 2 3-16,3-3 0 15,0 3 0-15,2-4-1 16,2-3-4-16,0-4-2 16,7-5-2-16,4-2-1 0,-1-5-4 15,2-4-6-15,1 0-36 16,-1-17-65-1,-1-15-280-15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22-12-02T05:59:53.699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28">
        <inkml:traceFormat>
          <inkml:channel name="X" type="integer" max="4752" units="cm"/>
          <inkml:channel name="Y" type="integer" max="2673" units="cm"/>
          <inkml:channel name="T" type="integer" max="2.14748E9" units="dev"/>
        </inkml:traceFormat>
        <inkml:channelProperties>
          <inkml:channelProperty channel="X" name="resolution" value="100" units="1/cm"/>
          <inkml:channelProperty channel="Y" name="resolution" value="111.14345" units="1/cm"/>
          <inkml:channelProperty channel="T" name="resolution" value="1" units="1/dev"/>
        </inkml:channelProperties>
      </inkml:inkSource>
      <inkml:timestamp xml:id="ts1" timeString="2022-12-02T06:00:13.049"/>
    </inkml:context>
  </inkml:definitions>
  <inkml:trace contextRef="#ctx0" brushRef="#br0">2933 4241 388 0,'-5'-5'17'16,"-10"-7"-9"-16,7 4 8 0,2 8 20 0,3 0-23 16,1 0-9-16,2 11-4 15,0 3-1-15,0 2 5 16,5 4 1-16,1-1 1 16,2-1 2-16,-2-3-4 0,-2-3 3 15,-1-7 0-15,-1 1 6 16,0-4 5-16,0-2 3 15,-1 0 8-15,-1-8-5 16,2-2-12-16,1-7-6 16,-3 0-4-16,0-3-1 0,0 1-1 15,-3-1 0 1,-2 2 0-16,-4 2-3 16,1 7-6-16,-7 0 1 0,2 7 1 15,-3 2 1-15,-2 4 0 16,0 10 2-16,2 6 6 15,-2 7-4-15,6 1 1 16,0 4 1-16,6 4 2 0,2 3 7 16,4-1-5-16,2-1 0 15,6-1 0-15,9-6-2 16,7-3 0-16,4-4 1 16,7-5 1-16,0-7 1 0,4-10-1 15,2-1-2-15,0-1 0 16,-6-11 0-16,-2-6 0 15,-6-2-1-15,-10-2 1 16,0-1 0-16,-10 0 0 16,-2-2 0-16,-5 0-1 15,0 2 0-15,-2 3-1 16,-5 3-1-16,-1 2 0 0,0 6 0 16,2 4-1-16,1 5 1 15,2 0-3-15,-1 7 1 16,2 5 0-16,2 10 2 15,0-1 0-15,0 6 2 0,2 0 0 16,9 2 1-16,-3-3 0 16,7-4-1-16,-1-3 2 15,5-1-1-15,1-5 0 16,0-6 1-16,2-4 0 16,0-3 0-16,2 0 0 15,-7-8-1-15,2-9 2 0,-6 1 0 16,-4-3 0-1,-3-3 2-15,-6-3-2 16,0 0-4-16,0-1 2 0,-9 0-3 16,-4 5-4-16,-3 3-4 15,-2 4 3-15,-2 3 0 16,-2 6 0-16,-2 3-1 0,-1 2-3 16,-2 2 5-16,0 7-1 15,3-1 5-15,3 5 0 16,6-2 1-16,3-2-1 15,9 0-5-15,3-4-6 16,0-2-3-16,8-1 1 0,8-2 13 16,8 0 2-16,4 0 0 15,5-8 1-15,1 1-2 16,4-3 2-16,1 3-2 16,-3 2-2-16,2 5 4 15,-4 0-2-15,-4 5 0 0,-4 8 0 16,-1 3 0-16,-7 3 0 15,0 3 2 1,-5-1-1-16,-6-1-2 0,0 1 2 16,-4-3 0-16,-3-4-2 15,0 1 2-15,0-4-1 16,-2-6 2-16,-3-2 2 0,2-3 2 16,-1 0 3-16,1 0 2 15,-2-7-3-15,4-5-5 16,1-4 1-16,0-6-3 15,0-1 2-15,8 0-4 0,0-4 2 16,6 2 0-16,-1 6-3 16,5 1 1-16,-2 4 0 15,2 4 1-15,0 8-1 16,-1 2 0-16,-5 4-2 16,2 10 1-16,-3 5 2 15,-2 0 0-15,-2 4 1 16,1 2-1-16,-5 0 1 15,-1-4-1-15,0-1 0 0,-1-4-1 16,-1-2-12-16,4-4-20 16,-2-3-26-16,3-6-40 15,2-1-38-15</inkml:trace>
  <inkml:trace contextRef="#ctx0" brushRef="#br0" timeOffset="421.78">3856 4379 453 0,'-1'-13'13'0,"-1"1"5"16,2 1 9-16,2 5-10 15,7 1-12-15,2 4 0 16,1 1-6-16,3 5-2 15,-3 7 2-15,3 8-1 0,1 3 3 16,-2-1-3-16,-1 2 3 16,-3 2-2-16,0-5 0 15,-3-5 0-15,-2-2-1 16,2-5 2-16,-4-3 2 0,2-6-2 16,0 0 6-16,-2-2 13 15,4-9 3-15,-1-3-3 16,2-1-6-16,0-3-4 15,1-3-5-15,0 2 0 16,2-4-3-16,-2 1-1 0,1-1-2 16,2 3-10-16,0 3-10 15,-1 2-4-15,0 6-19 16,1 5-13-16,1 4-18 16,-1 0-11-16,0 6-5 15,3 5-11-15</inkml:trace>
  <inkml:trace contextRef="#ctx0" brushRef="#br0" timeOffset="1049.83">4252 4341 183 0,'1'0'138'16,"-1"0"-39"-16,0 0-31 16,0 0-20-16,0 0-10 15,0 0-11-15,0 5-17 16,-1 5-5-16,1 2 6 0,-2 2 1 16,2 6-4-16,0-3-3 15,5 3-4-15,7-2 0 16,1 0 1-16,6-2-1 15,0-7 0-15,1 0 1 16,0-5-2-16,1-4 0 0,-4 0-2 16,-2-6 4-16,-2-4-2 15,-4-5 0-15,-5-1 1 16,-4-2 1-16,0 1 0 16,-2-3-1-16,-10 0-1 15,-1-3 0-15,-5 5-3 16,-2 0 0-16,-2 4-3 0,3 3-1 15,-1 6-1-15,3 3 4 16,2 2 2-16,6 4 0 16,4 6 0-16,5 0-6 15,0 0-8-15,12-3-1 16,12 0 0-16,3-5 4 16,5 0 0-16,2-2-20 15,2-11 1-15,-2-1 11 0,-2-10 12 16,-7-3 8-16,-3 0 5 0,-8-3 26 15,-5-1 6-15,-6 1-5 16,-3 2-11-16,0 4-7 16,-3 4-1-16,-4 4-4 15,0 3 1-15,-2 7-3 0,1 4-4 16,1 4-1-16,2 11-1 16,1 7 1-16,4 9 4 15,2 2 2-15,-2 7 4 16,7 1 4-16,5 0-4 15,0 0 2-15,-4 0-2 16,1-8-5-16,-3 0-1 16,0-6-1-16,-6-4-2 0,1-4-1 15,-1-6 0-15,0-2 1 16,0-6-1-16,0-3-17 16,0-2-31-16,-5-7-36 15,-3-11-181-15</inkml:trace>
  <inkml:trace contextRef="#ctx0" brushRef="#br0" timeOffset="1393.51">4757 4348 349 0,'-6'-5'15'0,"-1"-1"10"16,3 1 34-16,2 2-16 15,1 1-16-15,1-1-5 16,-2 3-1-16,2 0-16 15,0 8-9-15,0 5 1 16,0 6 6-16,0 4 4 0,0 3 3 16,0 0-1-16,0-1-1 15,3 0-2-15,3-7-1 16,1 0-3-16,2-6 1 16,3-4 1-16,3-3 2 15,3-5 1-15,4 0-1 0,-1-3-2 16,2-10 0-16,-3-2-2 15,-1-2 1-15,-7-3-1 16,-2-1 1-16,-2-3-2 16,-4 0 0-16,-3 2-1 0,-1-1 1 15,0 3-3-15,0 8 1 16,-3 3-1-16,1 1 0 16,-1 8 1-16,2 0 0 15,1 2-5-15,0 11 2 16,0 3 3-16,0 3 0 0,4 5 1 15,3-1 1 1,0 2 1-16,2 0-1 0,0-4-1 16,0-1 0-16,1-2 1 15,4-4 0-15,-4-5-1 16,7-4 3-16,-2-1-2 16,4-4 2-16,-2 0-2 0,3-9 1 15,-4-3-2-15,2-5 2 16,-6-2-2-16,0-4 3 15,-2-4-2-15,-6 0-1 16,-1-3-3-16,-1-2-2 16,-2 0-1-16,0-1 1 15,0 6-3-15,0 4 3 0,0 6 4 16,0 2 1-16,-2 10-1 16,0 5 3-16,2 0-3 15,-1 7-5-15,-1 11 2 16,2 5 3-16,0 2 4 15,0 6 2-15,0-3 2 0,0 2-1 16,0-1-1-16,0-4 0 16,5 2 0-16,0-6-2 15,5 1-1-15,0-8 0 16,1-2-2-16,4-4 2 0,2-5 0 16,0-3-4-16,3 0-13 15,-3-2-16-15,-2-10-17 16,-1-3-14-16,-7-2-18 15,-5-6-66-15</inkml:trace>
  <inkml:trace contextRef="#ctx0" brushRef="#br0" timeOffset="2252.23">5141 4337 194 0,'-2'4'138'0,"-10"-4"-102"16,10 0 8-16,2 0-1 15,12 0-17-15,10 0-8 16,2 0-11-16,11 0-4 16,3 0-3-16,1 0-10 15,0-4-34-15,-2-1-58 0,-5 0-113 16</inkml:trace>
  <inkml:trace contextRef="#ctx0" brushRef="#br0" timeOffset="2533.41">5504 4286 334 0,'0'-2'72'0,"0"-1"-48"0,0 1 27 15,0 2-1-15,0 0-28 16,0 0-14-16,0 8-8 16,0 7 10-16,0 1 6 15,1 3-2-15,-1 1-1 16,0 2-5-16,0 1-1 15,2-4-3-15,2 1-3 0,-1-5 1 16,2 0-2-16,5-6 1 16,-1 0-3-16,1-5-12 15,5-4-11-15,-1 0-21 16,-1 0-23-16,-3-11-15 16,-3-5-51-16,-3-3-127 0</inkml:trace>
  <inkml:trace contextRef="#ctx0" brushRef="#br0" timeOffset="2642.76">5527 4224 77 0,'-6'-4'247'0,"-8"-9"-231"15,7 10-15-15,7 3-1 16,0 0-70-16,11 0-61 16</inkml:trace>
  <inkml:trace contextRef="#ctx0" brushRef="#br0" timeOffset="3415.62">5799 4272 444 0,'0'-6'18'0,"-3"1"38"16,-6 3-5-16,2 2-22 15,-3 0-15-15,-2 10-10 16,4 7 0-16,1 1-1 15,-1 5 5-15,4-2-2 16,4 2 0-16,0-1-1 16,5-2-4-16,5-1 1 0,6-4-2 15,0-3 2-15,4-5 0 16,-2-4 0-16,2-3 1 16,-3 0 0-16,0-3-2 15,-1-7 1-15,-5-1-4 16,-4-2 3-16,-4-3 0 0,-3 2-1 15,0-2 1-15,-6-2-3 16,-8-2-2-16,0 4-1 16,-6-2-3-16,0 4 1 15,-1 1-5-15,1 7 1 0,5 0 6 0,1 5 2 16,2 1 0 0,7 0-2-16,5 0-7 0,0 1-1 15,7 1 1-15,10-2 8 16,5 0 4-16,7 0 0 15,2 0-5-15,1-5-3 0,4 1 6 16,-4 0 1-16,-2 4 1 16,-1 0 0-16,-3 2 1 15,-5 13-1-15,-5 0 2 16,-1 3 1-16,-6 4 3 16,-1-1-4-16,-3-3 2 15,-3 2 1-15,-2-4-1 0,0-2 0 16,0-3-2-1,-7-4 2 1,2-2 4-16,2-1 3 0,-1-4 3 16,1 0 3-16,-3-2 2 0,5-7-1 15,-3-3-4-15,4-4-4 16,0-2-6-16,2-6-2 16,7-1-2-16,1 3-1 15,5-2 0-15,1 5-3 16,-3 4-1-16,1 6 2 0,2 8 2 15,2 1 0-15,-2 12 2 16,-2 6 3-16,3 5 1 16,-5 4 1-16,-3 1-1 15,-1 3-1-15,-7-5-1 16,-1 5-2-16,0-4-6 0,-1-4-44 16,-11-2-100-1</inkml:trace>
  <inkml:trace contextRef="#ctx0" brushRef="#br0" timeOffset="12122.66">7097 4163 303 0,'0'-11'6'16,"0"1"15"-16,-3 2 26 0,3 3-13 16,-4 1-1-16,4 3-6 15,-1 1-5-15,1 0-10 16,0 3-10-16,0 6 6 16,11 0 0-16,0 0 1 15,7-2-2-15,1-1-2 16,3-6 2-16,1 0 1 0,0 0-2 15,-1-10-2-15,-2-1 0 16,-4-1-1-16,-1 0 0 16,-5-1 0-16,-1 3 1 15,-3 1-2-15,-3 1 0 0,-1 7 0 16,0 1-2-16,1 3-5 16,1 13 4-16,3 2 0 15,-2 9 3-15,3 7-1 16,-3 1 5-16,-1 5-2 15,-1-5 1-15,-1 3 0 0,-2-6-4 16,0-2 1-16,0-5 0 16,0-3-2-16,-4-1 2 15,-4-5 0-15,-2 0 3 16,-1-3-3-16,-4-2 1 16,2-3-2-16,-5-4 1 15,0 0-1-15,1-4 0 0,2 0 1 16,-2 0-1-16,0-8 0 15,0-4 0-15,3 0 1 16,-1-3-3-16,5 1-1 16,1-1-1-16,2 3 0 15,1 3 2-15,2 2 0 0,4 1 0 16,0 3 1-16,0 1-2 16,0 2 1-16,0 0-2 15,6 0-1-15,3 7 2 16,2 4 0-16,1 2 1 15,5-1 1-15,3 2 0 0,1-3 0 16,4 0 0-16,4-4 0 16,5-5 0-16,0-2 1 15,1 0-1-15,2-7 1 16,-1-6 1-16,-9-3-2 16,2-2 1-16,-10-1 0 0,-2-3 0 15,-4-3 0-15,-3-5 0 16,-3-3-1-16,-3 0 1 15,-1-3 0-15,-1 2-1 16,-2 4 0-16,0 5 0 16,0 7-1-16,0 4 1 15,-2 9 0-15,-3 3 0 0,0 2-2 16,1 10 0-16,1 10 0 16,2 7 2-16,1 3 2 15,0 10 2-15,0-2-1 16,8 4 1-16,-1-3-1 15,1-1 0-15,-1-5-2 0,1-3 1 16,-1-4-2-16,-3-8 0 16,1-4 0-16,-3-4 1 15,-1-4 0-15,-1-6 2 16,0 0 4-16,0-4 23 0,0-8-15 16,-1-4-11-16,-1-2-3 15,2-6-1-15,0-2 0 16,0 2 0-16,2 0 0 15,4 2-3-15,4 6 1 16,2 0 0 0,3 7 0-16,1 4 0 0,4 2 1 15,-1 3-1-15,1 0 0 16,2 5 2-16,-5 3-1 0,0 5 2 16,-3 1 0-16,-4 1-1 15,-5 1 0-15,0 0 0 16,-5 0-1-16,0 0 2 15,0-2-2-15,0 0-16 16,0-3-10-16,0 0-5 0,5-7-30 16,4-1-22-16,4-3-45 15,1 0-159-15</inkml:trace>
  <inkml:trace contextRef="#ctx0" brushRef="#br0" timeOffset="12279">8091 4447 393 0,'2'0'53'0,"0"0"-20"16,-2 0 11-16,1 0 6 15,-1 0-28-15,0 0-20 0,0 0-11 16,0-6-43-16,0-1-50 16,0-4-73-16</inkml:trace>
  <inkml:trace contextRef="#ctx0" brushRef="#br0" timeOffset="12388.38">8084 4277 259 0,'-3'-3'157'0,"-5"-14"-100"16,4 10-2-16,4 3-10 15,0 4-26-15,0 0-19 16,0 0-55-16,4-5-110 16</inkml:trace>
  <inkml:trace contextRef="#ctx0" brushRef="#br0" timeOffset="13815.14">11054 4216 394 0,'0'0'-2'0,"0"2"2"16,-5 2 2-16,-2-1 11 15,-5 3-5-15,-2-3-2 16,-1 0-1-16,0 1-1 16,-2-2 5-16,0-2 4 15,-2 0-2-15,7 0-5 0,-1-2 5 16,4-7-4-16,6-3-3 15,3-2 5-15,0-5-7 16,7-1 1-16,6-2-1 16,3 1 1-16,2 1-2 15,-2 2-1-15,2 6 0 0,-6 2 0 16,1 3 0-16,-4 7 0 16,-2 0-1-16,-2 0 0 15,-3 15-1-15,0 5 3 16,-2 6 2-16,1 8 7 15,2 7 9-15,1 5-1 0,-1-1 1 16,1 0-6-16,-1-5-7 16,1-3-2-16,-3-7 0 15,-1-3-2-15,0-6 1 16,0-5-2-16,0-5 0 16,-3-3 2-16,-6-2-1 15,-4-4 1-15,-3-2-1 0,-4 0 0 16,-2 0 0-16,2-4 0 15,-4-5-2-15,0 0 0 16,5 1 0-16,-3-3 0 16,2 0 0-16,5 0 0 15,0 0-2-15,6 5 1 16,2 0 1-16,5 1-1 0,2 3 0 16,4 2 0-16,10 0-2 15,4 2 0-15,7 7 2 16,8 2 0-16,1 1 1 15,5-3 0-15,6 0 0 0,0-8 0 16,5-1 0-16,-2-1 1 16,-2-12 0-16,-5-3-1 15,-2-4 1-15,-8-1-1 16,-6-2 0-16,-7-2-1 0,-4-6 2 16,-7-2-1-16,-1-2 0 15,-1-2 1-15,-5 0-1 0,0 1 0 16,0 6 0-16,0 7 0 15,0 5 0-15,0 5 1 16,-3 8-2-16,-3 5 0 16,4 4 0-16,-3 12-1 15,3 7 2-15,-1 9 3 0,1 5 4 16,2 10 1-16,0 1 6 16,0 4 5-16,2 1 5 15,-2 4-5-15,0-1-3 16,0-3-1-16,0-3-2 15,3-1-5-15,2-9-5 16,3-4 2-16,1-7-2 16,0-4-2-16,2-10 1 0,1-2-1 15,0-8 1-15,3-5 0 16,-3 0 0-16,2-10 1 16,-4-6-3-16,-3-6-2 0,0-1-4 15,-4-4-6 1,-3-3-3-16,0-2-9 0,-8 0-6 15,-6 1 4-15,-3 7 3 16,-2 6 14-16,-3 2 5 16,0 6 2-16,2 5 1 15,1 5 0-15,4 0 0 0,5 0 1 16,6 0-2-16,4 0-2 16,4 0-8-16,16 0 2 15,7 0-13-15,7-3-49 16,5-6-59-1,2-6-212-15</inkml:trace>
  <inkml:trace contextRef="#ctx0" brushRef="#br0" timeOffset="14444.53">12983 4113 71 0,'0'-9'276'0,"0"5"-254"0,0-1 14 16,0 5 18-16,0 0-29 0,-2 5-13 16,2 8-1-16,0 8 13 15,0 6 6-15,0 7-7 16,0 0-5-16,0 3-2 16,4-1-3-16,-1-2-1 15,-1-6-2-15,-1-3 0 0,3-5-1 16,-1-4 2-16,3-5-1 15,0-2-2-15,3-2-3 16,1-6 3-16,5-1-2 16,0 0-2-16,7 0-1 31,0 0-1-31,1-1-3 0,2-3 2 0,2 3-4 16,-2-3-17-16,1 0-16 15,-2 1-14-15,0-1-33 0,-4-7-53 16,2-1-180-16</inkml:trace>
  <inkml:trace contextRef="#ctx0" brushRef="#br0" timeOffset="15038.14">13687 4054 443 0,'0'-17'-1'15,"0"-3"11"-15,0 2 20 16,-6 3 13-16,-1 1-27 16,-2 4-9-16,-4 2-6 0,1 5-1 15,-5 3 0-15,3 0-2 16,-4 1 2-16,2 11-1 16,4 0 0-16,-1 6 0 0,6 2 0 15,5-1 0-15,2 2 0 16,0 1 1-16,12-1 0 15,3-3 0-15,1 0 0 16,-1-3 0-16,0 2-1 16,-3-1-4-16,-5-4-2 0,-6 1-4 15,-1-4 3-15,-1 2 6 16,-12-3 2 0,-3-4 0-16,-2-1 1 0,0-3-1 15,-2 0 1-15,6 0 0 16,1 0 3-16,6-5 0 15,5 0 0-15,2 1 0 0,0 1-2 16,6 1-4 0,4 0 1-16,3 2 1 0,-2 0 0 15,2 2 1-15,-1 10 1 16,-3 1 0-16,-4 5 3 16,-1 1 2-16,-2 5 6 15,-2 2 6-15,0 1 5 0,-5 0-4 16,-1 0-3-16,2-4-1 15,1 0-4-15,1-3-4 16,2-2-3-16,0-8-3 16,7 2 0-16,4-6 0 15,5-2-1-15,6-4-6 16,5 0-24-16,2-10-16 0,3-6-30 16,0-1-47-16,-1-6-93 15</inkml:trace>
  <inkml:trace contextRef="#ctx0" brushRef="#br0" timeOffset="15381.83">14171 4070 372 0,'0'-14'31'0,"0"3"12"16,-2 0 13-16,-5 2-20 15,0 4-13-15,-2-1-6 16,-2 5-7-16,-1 1-4 15,-3 0-4-15,3 1 0 16,-3 10 1-16,1 7 1 16,4 3 4-16,2 7 0 15,3 4-1-15,6 5 0 0,-1 1 4 16,2 0-4-16,8-1-2 16,0-4-1-16,-1-1-1 15,-2-7-3-15,1-3 2 16,-5-6-1-16,-1-2-1 0,-2-5-12 15,0-3-11-15,0-3-12 16,-5-3-10-16,-3 0-9 16,-3 0-18-16,-1-9-25 15,-1-2-59-15</inkml:trace>
  <inkml:trace contextRef="#ctx0" brushRef="#br0" timeOffset="15522.4">13945 4302 219 0,'0'-7'136'15,"-3"-1"-88"-15,3 3-4 16,12 2-2-16,11-2-23 0,8 0-15 16,6 0-3-16,9 0-7 15,3-2-25-15,0-2-24 16,-1-2-38-16,-1-1-70 16</inkml:trace>
  <inkml:trace contextRef="#ctx0" brushRef="#br0" timeOffset="15787.97">14446 4070 339 0,'0'-11'11'16,"0"2"26"-16,0 5 28 15,0 1-2-15,0 3-25 16,-4 0-17-16,-3 7-17 0,-4 10 2 16,-1 0 12-16,-2 10 3 15,2 1 1-15,2 5-4 16,3 1-5-16,5-1-3 15,2 0-3-15,0-3-6 16,6-3-1-16,6-4 3 0,4-6-4 16,2 0-10-16,0-7-22 15,-1 0-17-15,0-7-31 16,1-3-41-16,-2 0-123 16</inkml:trace>
  <inkml:trace contextRef="#ctx0" brushRef="#br0" timeOffset="16287.84">14631 4172 426 0,'0'-11'22'0,"1"2"2"0,5 0 19 16,2 2 5-16,2 3-24 15,0 4-15-15,5 0-6 16,-1 5-2-16,-1 12-1 15,0 3 0-15,-5 2-1 16,-2 6 0-16,-4-2 2 0,-2 1-2 16,0-4 2-16,-2-4-1 15,-5-2 0-15,0-8 0 16,3 0 0-16,1-6 1 16,1-3 0-16,0 0 2 15,2 0 6-15,0-3 7 0,4-8-11 16,1 0-4-16,5-7 0 15,0 0 0-15,2-1-2 16,-1-4-2-16,-2 1-2 16,-2-3-3-16,-2 2 0 15,-3 2 3-15,0 4 3 0,-2 3 1 16,0 6 0-16,0 4 1 16,0 4 1-16,-5 0 2 15,1 9-3-15,-1 8 3 16,1 5 3-16,-1 1 5 15,3 4 1-15,2 0-1 0,0-4-4 16,0-2-2 0,4-1-4-16,3-2 1 0,3-6 0 15,5-3-3-15,-1 0-16 16,5-5-19-16,0-2-27 16,-1-2-58-16,-1-4-126 0</inkml:trace>
  <inkml:trace contextRef="#ctx0" brushRef="#br0" timeOffset="16569.06">14995 4067 439 0,'0'-10'29'16,"0"5"28"-16,6 5 8 15,1 0-35-15,6 4-21 16,-1 10-1-16,3 4 6 15,0 3-5-15,-1 4-2 0,-6 4-2 16,-3 1-2-16,-3 2-2 16,-2-1 0-16,0-1 0 15,-3-3-1-15,-6-3 2 16,-1-4-7-16,3-6-9 16,0-1-7-16,0-4-10 0,4-6-25 15,1-3-10-15,2 0-19 16,0-5-88-16</inkml:trace>
  <inkml:trace contextRef="#ctx0" brushRef="#br0" timeOffset="17084.54">15267 3893 441 0,'8'-18'9'16,"6"5"26"-16,-1 1 17 0,4 5-6 15,-1 6-19-15,-4 1-18 16,1 0-6-16,-3 13-1 16,-3 4-2-16,0 6-1 15,-6 4-1-15,-1 3 3 16,0 2 0-16,0 1-1 16,0-5 1-16,0-1 0 15,0-4 1-15,0-4-2 16,7-4 1-16,4-1 1 0,4-7 0 15,-1-1 1-15,4-5-1 16,-1-1-1-16,2 0-3 16,-5-5-1-16,-3-4 3 0,-6 0-2 15,-1 0 0-15,-4-2 1 16,-2 6-2-16,-5 2 2 16,-4 3-2-16,0 0 2 15,-1 5-1-15,-1 9 4 0,2 6 1 16,3 5 1-16,0 1-4 15,3 5 2-15,3-1 0 16,2 2 0-16,0-5-1 16,0 0 0-16,0-2 0 15,0-6-1-15,0 0 0 16,-4-6 0-16,-3 0 1 16,-1-2 0-16,-5-4 1 0,-1-1 2 15,-5-5-2-15,4-1 0 16,-5 0-3-16,-4-9-38 15,2-8-121-15</inkml:trace>
  <inkml:trace contextRef="#ctx0" brushRef="#br0" timeOffset="17555.38">16331 4164 427 0,'-5'0'32'0,"5"0"5"0,0-3 10 16,16-1-29-16,4 1-13 15,7-2-3-15,3 2-3 16,1 2 3-16,-1-1-14 16,-4 2-39-16,-5 0-30 15,-7 0-53-15,-4 0-104 16</inkml:trace>
  <inkml:trace contextRef="#ctx0" brushRef="#br0" timeOffset="17727.21">16402 4231 271 0,'-4'12'120'0,"-12"2"-93"0,14-8 13 16,2-6 2-16,9 0-17 15,7 0-3-15,6 0-3 16,6 0-14-16,4-2-3 15,3-2-10-15,-1 1-42 16,0-5-25-16,2-2-128 0</inkml:trace>
  <inkml:trace contextRef="#ctx0" brushRef="#br0" timeOffset="18053.42">17032 4010 447 0,'0'-3'21'16,"0"2"4"-16,0 1 11 15,0 1-21-15,0 14-10 16,1 3 12-16,3 9 6 0,-1 1-4 16,-3 4-3-16,0 2-4 15,0-2 1-15,0-1-4 16,0-1-5-16,0-7 0 15,0-4-4-15,0-2 1 16,0-3 0-16,0-7 0 0,0 0 0 16,0-5-2-1,3-2-12 1,-1 0-9-16,1 0-10 0,1-2-12 0,-1-10-14 16,-1-6-19-16,-2-4-27 15,0-4-80-15</inkml:trace>
  <inkml:trace contextRef="#ctx0" brushRef="#br0" timeOffset="18225.22">17008 4007 384 0,'-5'-8'34'0,"3"2"10"16,2 3 5-16,5 0-23 0,10 0-17 16,1 0-7-16,7 3-4 15,3 0 6-15,1 0-3 16,-4 0-10-16,-4 6-29 15,-4 2-19-15,-6 3-36 16,-7 0-35-16,-2-1-49 16</inkml:trace>
  <inkml:trace contextRef="#ctx0" brushRef="#br0" timeOffset="18381.43">17019 4143 251 0,'-13'2'54'0,"3"9"-12"16,10-8-3-16,3 1-9 15,12-3 10-15,4-1-9 0,10 0-21 16,5 0-3-16,4-1-9 16,2-6-36-16,3-3-82 15,-4-2-224-15</inkml:trace>
  <inkml:trace contextRef="#ctx0" brushRef="#br0" timeOffset="18662.6">17511 3934 429 0,'-5'-9'17'0,"-3"2"9"16,3 7 18-16,-4 0-26 16,-2 4-14-16,1 12 1 15,-3 6 2-15,-2 5 11 16,2 8-1-16,-1 4 0 15,4 4 2-15,1 2-4 0,4-5-5 16,5 2-6-16,0-7-3 16,5-2 0-16,11-8 0 15,4-6-1-15,7-5-14 16,2-5-21-16,3-7-38 0,-3-2-61 16,2 0-137-16</inkml:trace>
  <inkml:trace contextRef="#ctx0" brushRef="#br0" timeOffset="18975.25">17783 4006 438 0,'-3'-7'18'0,"0"3"30"15,-1 4 11-15,2 0-35 16,1 15-17-16,-1 6 5 0,0 5 9 15,0 9 3-15,2 4-5 16,2 0-4-16,-2 2 4 16,5-2-6-16,2-2-3 15,1-5-4-15,-1-1-3 0,0-6-1 16,0-2-2-16,-1-7 1 16,-2-1-1-16,-1-7-9 15,-3 0-18-15,0-5-20 16,0-3-13-16,0 0-4 15,0-1 14-15,-5-10-19 16,1-6-12-16,-3-4-11 0,0-6-28 16</inkml:trace>
  <inkml:trace contextRef="#ctx0" brushRef="#br0" timeOffset="19240.8">17783 4154 248 0,'0'-18'63'15,"3"4"11"-15,4 3-19 16,2 4 1-16,4 3-11 0,-1 0-11 15,5 4-14-15,-3 0-6 16,1 0-3-16,4 6-6 16,-7 3-1-16,-1 2-2 15,-4 4-2-15,-1 4 0 0,-5-1 1 16,-1-1-2-16,0-1 0 16,-8 1 0-16,-3-4 0 15,-4-1 0-15,0-4 1 16,0-1 0-16,1-2 0 15,1 0-8-15,0-4-10 0,3-1-12 16,2 0-19-16,3 0-24 16,5-3-41-16,0-8-104 15</inkml:trace>
  <inkml:trace contextRef="#ctx1" brushRef="#br0">18808 1368 0</inkml:trace>
  <inkml:trace contextRef="#ctx0" brushRef="#br0" timeOffset="19741.29">18475 4277 484 0,'9'0'44'0,"1"4"5"15,-2 2-1-15,-1 3-23 0,-3 6-15 16,-2 1-9-16,-2 0 0 15,0 5-1-15,-9 1-8 16,-3 1-35-16,-7-3-42 16,-2-1-95-16</inkml:trace>
  <inkml:trace contextRef="#ctx0" brushRef="#br0" timeOffset="20513.97">18154 4046 285 0,'-1'-14'31'0,"1"2"16"15,0 2 15-15,0 0-15 16,0 3-13-16,0 1-5 0,1 4-2 16,3 1-7-16,1 1-6 15,2 1-8-15,6 13 0 16,-2 5 2-16,3 9 5 16,-1 5 3-16,1 6-1 15,-3 4 0-15,-2 3-4 0,-6 1-2 0,1-2-2 31,-4-3 0-31,1-4 2 16,-2-4-3-16,-6-6-3 16,-4-3-1-16,0-4 0 0,0-3-1 15,4-5-29-15,1-8-69 16,6-5-145-16</inkml:trace>
  <inkml:trace contextRef="#ctx0" brushRef="#br0" timeOffset="21186.76">19665 4031 325 0,'-2'-11'-1'0,"0"3"18"15,2 0 20-15,0 4 10 0,0 3-6 16,0 1-12-16,0 0-11 16,2 13-11-16,0 6 9 15,1 4 9-15,1 9 1 16,-1 0-3-16,-1 6-6 0,-2-5-5 16,0 2-4-16,0-5-3 15,0-7 1-15,0-4 0 16,0-4 0-16,0-2 1 15,0-8 0-15,3-2 0 16,1-1-3-16,4-2 2 16,4 0 0-16,5 0-2 0,2 0-2 15,4-3-2-15,4 1 0 16,0-2 0-16,-2 0-9 16,0 2-15-16,2 1-11 15,-2-3-22-15,-1-1-27 16,-3-4-26-16,-1-2-92 0</inkml:trace>
  <inkml:trace contextRef="#ctx0" brushRef="#br0" timeOffset="21770.51">20284 3977 390 0,'0'-13'11'0,"0"-1"7"15,-7 4 19-15,-1 1-10 16,-4 2-20-16,-1 1-6 0,-3 5-1 16,-1 1 0-16,2 0-1 15,2 1 1-15,2 6 0 16,1 6 1-16,6 1-1 16,6 4 0-16,-2 2 1 15,9 3-1-15,5 2 1 16,2-2-1-16,1 2 2 0,-3-2-2 15,0-3 0-15,-5 0 0 16,-5-5 0-16,-4 2 0 16,0-5 0-16,-7 1 0 15,-8-6 0-15,-4-2 1 16,1-1 2-16,-3-2 5 16,6-2 16-16,0 0-6 15,4 0-6-15,6-8-2 0,5 1-1 0,0 2-5 16,9 0-4-16,6-3-1 15,-1 4-2-15,2 3 0 16,0 1 1-16,-1 1 1 16,-5 12-1-16,1 3-1 0,-4 7 2 15,-3 4 0-15,-2 2 1 16,-2 3 8-16,0 0 3 16,0 0 5-16,-6-4 3 15,2 1-3-15,3-4-2 16,-1-3-2-16,2-6-3 0,0-4-4 15,5-1-3 1,8-8 1-16,5-1-1 16,5-2-1-16,6 0-20 0,5-10-22 15,0-5-28-15,4-2-40 16,0-7-122-16</inkml:trace>
  <inkml:trace contextRef="#ctx0" brushRef="#br0" timeOffset="22379.77">20914 4104 431 0,'-11'-16'17'16,"4"2"5"-16,-4-3 18 16,4 5-15-16,-2 1-11 15,-2 1-10-15,2 4 2 16,-3 1-4-16,-3 5-1 0,3 0 0 15,-5 1-2-15,5 12 1 16,-3 3 4-16,3 4-1 16,5 3 0-16,2 2 0 15,5 0 0-15,0-2-1 16,7-1 0-16,5-7 1 0,6-2 2 16,-2-4 2-16,4-5 1 15,0-2-1-15,-1-2-2 16,-2-2-3-16,-1-7 1 15,-1 0 0-15,-7-4 1 16,1 1 2-16,-3-3 2 0,-1 3-5 16,-3-1-1-16,-2 5-2 15,4-1 1-15,-4 5 1 16,0 4-1-16,0 0-1 16,0 7-3-16,0 13 1 15,0 3 3-15,0 5 2 0,1 7 1 16,1 0 1-16,0 3 1 15,0-1 0-15,-1-3 2 16,-1-2-2-16,0-7-2 16,0-4 0-16,2-3-1 15,-5-7 3-15,-4 0 0 16,-2-7 2 0,-1-4 1-16,3 0 3 15,-1 0-3-15,-1-11-2 0,1-2-2 16,3-4-4-16,3-2 0 0,2-2 1 15,0-4-4-15,5-5-7 0,10-2-15 16,-1-4-17-16,6 0-18 16,5-1-30-16,0 3-48 15,5 0-119-15</inkml:trace>
  <inkml:trace contextRef="#ctx0" brushRef="#br0" timeOffset="22637.31">21331 3995 437 0,'-19'-8'28'0,"0"5"26"15,-1 3-12-15,-2 0-16 0,3 3-5 16,1 12-7-16,1 7 0 16,5 4 2-16,3 8-1 15,6 4 1-15,3 1-6 16,0 0-5-16,9-2-3 15,5 0-2-15,4-7 1 0,0-3 1 16,3-10-12 0,3-1-16-16,-2-9-14 15,-2-3-22-15,2-4-34 16,-5 0-70-16</inkml:trace>
  <inkml:trace contextRef="#ctx0" brushRef="#br0" timeOffset="23105.96">21487 4120 403 0,'12'-9'37'0,"3"0"11"15,2-1 12-15,2 8-23 16,-2 2-15-16,-2 0-12 16,-3 10-8-16,0 3-2 15,-4 8-1-15,-4 2 1 16,-4 2 0-16,0 2 0 15,-5-2-3-15,-6-3-4 0,0-3 1 16,-1-5 4 0,0-4 1-16,5-2 1 0,0-4 0 15,6-4 1-15,1 0 1 16,0 0 3-16,8-7 2 16,5-4-6-16,1-3-1 15,5-2 0-15,-2-4 1 0,0 1-1 16,-2-5-2-1,-2 3 2-15,-2-2-1 0,-4-1 0 16,-2 5 0-16,0 1 2 16,-4 4-1-16,-1 3-1 15,0 4 0-15,0 7 0 0,0 0 2 16,-1 5-2-16,-6 9 0 16,4 6 2-16,-1 3 4 15,3 4 0-15,1 0-3 16,0 0 0-16,0-2-3 15,7-2 3-15,4-5-2 0,-1-3-9 16,4-2-22-16,-1-6-25 16,3-3-28-16,1-4-63 15</inkml:trace>
  <inkml:trace contextRef="#ctx0" brushRef="#br0" timeOffset="23381.39">21927 4034 452 0,'3'-3'29'16,"2"1"20"-16,7 2 0 15,0 0-14-15,-2 8-9 0,7 7-5 16,-3 7-6-16,-1 3-8 16,-4 3-5-16,-4 4-1 0,-5 2-1 15,0 0 1-15,0-4-1 16,-10-1 0-16,-1-6-1 15,-2-3-14-15,-1-8-4 16,1-1-8-16,2-6-18 16,3-5-40-16,3-1-36 15,5-14-160-15</inkml:trace>
  <inkml:trace contextRef="#ctx0" brushRef="#br0" timeOffset="23880">22218 3867 471 0,'11'-12'3'15,"2"0"19"1,6 7 21-16,1 5-7 0,-3 0-17 16,0 5-9-16,-3 14-5 0,-1 0-4 15,-8 10-1-15,-3-1 0 16,-2 4 0-16,0 2-1 15,-2-1 1-15,-1-3 0 16,1-4 0-16,2-5 1 16,0-1-1-16,2-5 1 15,10-7 0-15,3-1 1 0,0-7 1 16,4 0-1-16,-5 0-2 16,1-8-4-16,-5-3 2 15,-1 0 2-15,-6 1 0 16,-1 0 0-16,-2 5 0 15,0 2-2-15,-4 3 2 16,-4 0 0-16,-3 8-1 0,0 10 3 16,-1 6 1-16,3 2 2 15,-2 5 2-15,4 1 0 16,1 0 6-16,3 0 1 16,0 0 2-16,1-4-3 0,-1-1 2 15,0-2-6-15,-1-3-5 16,-3-4-3-16,-2-2 0 15,-5-4 0-15,0-1 1 16,-5-8 1-16,0-1-3 16,-4-2-14-16,-1-2-31 0,0-12-37 15,4-11-121-15</inkml:trace>
  <inkml:trace contextRef="#ctx0" brushRef="#br0" timeOffset="24317.43">22792 4187 445 0,'0'0'23'16,"0"0"-6"-16,10-1 21 15,9-3-17-15,10 3-9 16,3-1-4-16,2 0-6 16,0 2 0-16,-2 0-5 0,-5 0-39 15,-7 0-36-15,-7 2-51 16,-10 1-126-16</inkml:trace>
  <inkml:trace contextRef="#ctx0" brushRef="#br0" timeOffset="24473.62">22853 4341 391 0,'-7'5'30'0,"7"-5"18"15,0 0 11-15,19 0-23 16,5-1-23-16,5-5-11 0,11 3 0 15,-1-2-10-15,4 1-37 16,-1-2-47-16,-1-1-106 16</inkml:trace>
  <inkml:trace contextRef="#ctx0" brushRef="#br0" timeOffset="24770.42">23471 4084 207 0,'0'-3'244'0,"0"-3"-214"16,0 5 22-16,0 1-18 15,0 0-22-15,0 10-8 16,0 8 12-16,-2 2 4 16,2 8-4-16,0 1 1 15,0 1-6-15,0 2-5 0,0-1-3 16,2-3-2-16,3-1 0 15,1-4-1-15,-1-5 1 16,-1 0-5-16,-1-8-7 16,1-2-4-16,-4-3-14 15,0-3-19-15,0-2-18 0,0 0-7 16,0-7-21-16,-5-6-63 16</inkml:trace>
  <inkml:trace contextRef="#ctx0" brushRef="#br0" timeOffset="24957.89">23482 4054 356 0,'2'-11'20'0,"5"0"7"16,3 3 16-16,5 4-9 16,3 2-14-16,3 1-14 15,3 1-4-15,-3 0-1 16,1 0-1-16,-6 7-18 0,-5 1-36 15,-8 3-42-15,-3 0-69 16</inkml:trace>
  <inkml:trace contextRef="#ctx0" brushRef="#br0" timeOffset="25134.32">23494 4193 304 0,'-8'6'30'0,"-2"-3"9"0,10-3 17 0,0 0-2 0,8 0-9 15,4 0-30-15,5 0-10 16,0 0-3-16,8 0-1 16,-3 0-24-16,-3 0-32 0,2 0-50 15,-1 0-107-15</inkml:trace>
  <inkml:trace contextRef="#ctx0" brushRef="#br0" timeOffset="25571.73">23661 4042 356 0,'-4'-10'17'0,"-1"3"11"16,2 2 23-16,-4 2-24 15,-3-1-7-15,0 4-10 16,-1 0-5-16,-4 0 1 0,-2 7 8 16,0 2 2-16,-2 5 3 15,1 0-3-15,1 6 2 16,2 2-4-16,2 1-4 16,0 1 2-16,5 5 3 15,-1 0 1-15,4-1-1 0,5 3 0 16,0-5-3-16,0-1-3 15,10 2-4-15,2-7-1 16,5-2 0 0,2-2 1-16,3-5-2 0,5-4-1 15,2-2-1-15,-2-4 1 16,3-1 0-16,-5 0 0 16,-2-1-2-16,-3-4-2 0,-7-2-18 15,-4-1-18-15,-7-1-31 16,-2-5-56-16,-2 0-90 15</inkml:trace>
  <inkml:trace contextRef="#ctx0" brushRef="#br0" timeOffset="25944.4">23557 4284 339 0,'-2'0'76'0,"2"0"-39"16,0-7 16-16,9 2-9 15,4 1-16 1,3-1-13-16,4-1-7 16,2 3 0-16,2 1-2 0,0-1-2 15,-1-1-1-15,-2 2-2 0,-6 0 2 16,-3 0-1-16,-2 2 0 16,-5 0-1-16,0 0 2 15,-5 7 0-15,2 4-3 16,-2 7 4-16,0 3 7 15,0 7 2-15,0-4 1 0,0 3-1 16,-3 0-4-16,1-4-3 16,0 0-2-16,2-3-1 15,0-2-2-15,0-4 0 16,0 0 0-16,0-3-1 16,0-2 1-16,0-4-11 0,2-1-24 15,1-4-15 1,1 0-22-16,1-2-22 15,3-10-85-15</inkml:trace>
  <inkml:trace contextRef="#ctx0" brushRef="#br0" timeOffset="26259.35">24102 3990 485 0,'0'-6'5'0,"-4"-3"24"16,0 6 10-16,-2 3-18 16,-4 0-6-16,1 13-8 15,-2 6 1-15,-3 6 7 16,4 7 9-16,-2 7 3 16,5 3-6-16,0-2-7 0,6 2-5 15,1 0-4-15,0-8-3 16,8 0-2-16,3-5 0 15,4-6 1-15,0-3-4 16,4-7-18-16,-4-3-21 0,2-3-18 16,0-4-31-1,0-3-40-15,-2-2-91 16</inkml:trace>
  <inkml:trace contextRef="#ctx0" brushRef="#br0" timeOffset="26543.08">24362 4068 388 0,'1'-16'56'15,"1"7"15"-15,0 6-3 0,-2 3-27 16,0 2-29-16,0 12-11 16,0 9 12-16,-2 7 12 15,-1 6-2-15,3 1-6 16,0 8-3-16,0-3-7 15,0-2-2-15,0-4-4 16,0-2 0-16,0-4-1 0,0-7 1 16,0-3-1-16,1-1 1 15,-1-6-8-15,0 0-12 16,0-7-17-16,0 0-20 16,0-4-19-16,0-2-15 15,0 0-25-15,-3-11-105 0</inkml:trace>
  <inkml:trace contextRef="#ctx0" brushRef="#br0" timeOffset="26825.5">24397 4175 353 0,'8'-14'33'0,"3"2"17"16,-1 5 9-16,3 4-12 15,3 3-12-15,2 0-17 16,0 13-5-16,-2-1-1 0,0 6-3 15,-3 2-2-15,-4 2-4 16,-7-1-3-16,-2 0 0 16,1-3 0-16,-8 2 0 15,-7-5 1-15,-1 0 0 16,-3-4 2-16,-1-2-2 16,-3-4 0-16,0-1 1 0,5-3-2 15,0-1-15 1,3 0-20-16,7-1-32 0,1-6-54 15,6-8-171-15</inkml:trace>
  <inkml:trace contextRef="#ctx0" brushRef="#br0" timeOffset="27062.67">24622 4024 441 0,'11'0'21'0,"3"0"12"15,1 0 24-15,-1 7-8 16,0 12-15-16,-3 6 1 16,-2 6-6-16,-3 2-8 15,-6 7-1-15,0 1-1 0,-8 0-8 16,-4-2-7-16,-7 0-2 16,-3-3-1-16,-11 2-1 15,-10-3-3-15,-15-1-42 16,-10-5-76-16,-10-4-217 0</inkml:trace>
  <inkml:trace contextRef="#ctx0" brushRef="#br0" timeOffset="28876.22">5519 5809 307 0,'-5'2'5'0,"-2"0"27"16,5 0 6-16,2 1-19 0,0-1-5 15,7 1 2-15,4 3 8 16,7-3-6-16,2-1-4 16,3 0-4-16,0-2 1 15,1 0-4-15,1-11 0 16,-4 1-1-16,1-8-1 0,-4 0-2 16,-2-4-1-16,-3 1 0 15,-1-4-1-15,-5 0 1 16,1-2-1-16,-4-1 0 15,-3-1-1-15,-1 2 1 0,0 1 0 16,0 1 0 0,0 1 0-16,0 5-1 15,0 3 0-15,0 4 1 0,0 4 0 16,0 5 0-16,0 3 3 16,-1 0-4-16,-3 5-3 15,1 11 2-15,0 3 5 0,1 5 1 16,0 6 0-16,2 2 2 15,0 4-1-15,0 0 0 16,7-1-1-16,3-3 1 16,2-3-2-16,3-6 0 15,4-5 0-15,1-3 2 16,4-8 1-16,3-4-1 0,4-3-2 16,-1-3 1-16,-1-10-3 15,-1-3-2-15,-3-4 2 16,0-1-1-16,-5-4 2 15,-7 0-2-15,-5-5-1 16,-1-1-2-16,-7 3-3 16,0-2 0-16,0-1-1 0,-10 4-2 15,1 4 4-15,0 2 2 16,2 6 0-16,0 4 0 16,1 8 1-16,3 3-1 0,1 0-1 15,2 13 0-15,0 5-1 16,0 8 2-16,4 5 2 15,3 2 0-15,0 2-2 16,0 2 2-16,-1-2 0 16,-3-6 0-16,2-2 0 15,1-4 0-15,-5-9 2 16,1-3-2-16,3-5 0 0,-5-5 1 16,1-1 5-16,-1 0 8 15,2-7-5-15,0-4-6 16,-1-3-2-16,1-4 0 15,3 0-1-15,1 0 0 0,-3-3 0 16,5 3 0-16,-1 0-1 16,0 1-2-16,0 4-1 15,1 3 1-15,-1 4 1 16,0 2 0-16,0 4 0 16,-2 0 0-16,1 0 0 0,-1 10 0 15,1 4 1-15,1 2 1 16,-1 1-1-16,2 3 1 15,-1 3-1-15,0-3 2 16,4 2-1-16,-2-5 1 16,0-4 1-16,3-3-1 15,3-2-1-15,1-6 2 0,2-2 2 16,2 0 2-16,1-10-4 16,-1-4 0-16,-1 0-1 15,-4-4 1-15,-3-1-1 16,0 0 0-16,-7-2 1 15,-3 1-3-15,-2-1-2 0,0 5-1 16,0 0 1-16,-5 5 1 16,-2 1 1-16,-3 6-1 15,1 4 1-15,1 0-2 16,-1 4 2-16,3 6 0 16,-1 7 1-16,2 2 0 0,5 2 2 15,0 3 1-15,5-1-2 16,8-3-2-16,4-3 1 15,5-3 0-15,2-3-9 16,4-7-29-16,0-4-13 16,-1 0-16-16,-3-2-50 15,0-11-76-15</inkml:trace>
  <inkml:trace contextRef="#ctx0" brushRef="#br0" timeOffset="29533.81">5895 5502 207 0,'-13'2'242'0,"10"-2"-233"15,3 0-5 1,3 0 6-16,14 0 3 16,4 0 2-16,6 0-9 15,3 0-3-15,6 2-4 0,4-2 2 0,-1 0-1 16,2 0-5-16,0 0-37 16,-6-2-96-16</inkml:trace>
  <inkml:trace contextRef="#ctx0" brushRef="#br0" timeOffset="34563.15">6701 5572 128 0,'0'0'41'0,"0"0"-5"0,0 0 23 16,0-2-3-16,0-5-11 0,0 2-2 15,0-3-3-15,4 3-5 16,-4 2-6-16,2 3-5 15,-2 0-11-15,3 7-13 16,1 5 3-16,-1 8 8 16,1 1 0-16,2 4-3 15,-1-2-1-15,-2 0-1 0,3-3-3 16,-5-2 0-16,1-2-1 16,2-5-1-16,-4 0 1 15,0-6 0-15,0 0-1 16,0-3 1-16,0-2 0 15,0 0 3-15,0 0 6 16,0-11-4-16,-4 1-2 0,2-5-1 16,2-1-1-16,0-3-1 15,0-3-1-15,2 1 0 16,7 1-1-16,2-2-1 16,5 5 0-16,0 1 1 15,5 4-2-15,-1 6 2 0,2 2-1 16,0 4 0-16,-4 0 0 15,-4 11-1-15,0 3 0 16,-2 4 1-16,-2 2 0 16,-5-1 1-1,-1 1 0-15,-2 1 0 16,-1-4 0-16,-1-2 1 0,0 0 0 16,0-1-1-16,0-5-1 15,0 2-27-15,7-6-39 16,5-3-51-16,0-2-176 0</inkml:trace>
  <inkml:trace contextRef="#ctx0" brushRef="#br0" timeOffset="35176.48">8208 5422 123 0,'0'-7'210'16,"-2"2"-173"-16,-2-1 3 15,2 5 15-15,0 1-20 16,2 0-15-16,0 8-11 15,0 7-4-15,0 6 5 0,0 6 4 16,4 1-1-16,-1 5-1 16,0 0 0-16,1 1-3 15,-1-1-3-15,-1-3-1 16,1-3-1-16,-1-6 0 16,0-2 2-16,-1-8 1 0,1 0 0 15,2-6-1-15,0 1-1 16,1-4-1-16,4 1 2 15,1 0 1-15,4-3-2 16,1 0-2-16,4 2-1 0,-2-2-1 16,3 0-1-16,0 0 1 15,-1 0-1-15,1 0-2 16,1 0-18-16,-1 0-19 16,1 0-21-16,0-2-30 0,0-4-36 15,1-6-128-15</inkml:trace>
  <inkml:trace contextRef="#ctx0" brushRef="#br0" timeOffset="35852.07">9075 5378 349 0,'7'-17'-1'15,"-2"-2"13"-15,-3 1 33 0,-2 2 2 16,0 2-16-16,0 2-14 16,-7 4-4-16,-3 1-3 15,-3 3-5-15,-1 2-4 16,-5 2-1-16,4 0-1 0,-2 4 1 16,3 5 0-16,1 2 0 15,4 0 0-15,2 3 0 16,6 2-3-16,1 6 3 15,1-3 1-15,12 4-1 16,3-2 2-16,3 3-1 0,1-5 0 16,0 2 0-16,-4-1-1 15,-1-2 0-15,-6 0 1 16,-6 0-2-16,-3-4 1 16,0 0-2-16,-7-3 1 15,-8 0 2-15,1-6 0 16,-4-1-1-16,2-2 3 15,-2-2 1 1,4 0-1-16,3 0 1 0,2-2 2 0,6-4 1 0,3 1-3 16,0 0-2-1,0-1 0-15,1 1-1 0,8 1-1 16,2 2-1-16,-2 2 1 16,2 2-1-16,-2 6 0 15,2 6-1-15,-4 5 4 16,1 5 1-16,-2 4 3 0,0 2 4 15,-3 8 3-15,-1-3 2 16,0 1 2-16,-2-2-3 16,0-2 0-16,0-3-1 15,0-4-2-15,0-5-2 16,0-4-1-16,0-4-1 16,1-3-2-16,5-6-2 0,3-1 1 15,2-2 0-15,3 0 0 16,2-10-1-16,4-1-6 15,-1-4-19-15,-2-1-29 0,0-3-49 16,-2-6-175-16</inkml:trace>
  <inkml:trace contextRef="#ctx0" brushRef="#br0" timeOffset="36539.43">10041 5422 227 0,'9'-9'24'16,"-1"-1"-13"-16,-3 2 45 15,-3-2 5-15,-2 1-18 0,0 1-6 16,0 1-10-16,-7 2-4 15,-5-1-4 1,2 4-5-16,-2 0-8 0,-2 2-2 16,2 0 1-16,1 0-3 15,0 8 0-15,3 5 0 16,-2-1 1-16,7 8 1 0,-1 3 0 16,2 2 4-16,2 7 5 15,0 4-1-15,2 1-2 16,5 1-5-16,-1 1-2 15,-1-5-1-15,2 0-2 16,-3-8 1-16,-1-2-2 0,1-6 2 16,-4-4 0-16,0-4-7 15,0-2-18-15,0-3-18 16,-7-3-23-16,-5-2-23 16,-3 0-44-16,-3-9-107 15</inkml:trace>
  <inkml:trace contextRef="#ctx0" brushRef="#br0" timeOffset="36708.03">9784 5640 356 0,'0'-5'19'16,"0"-1"-7"-16,7-1 23 16,12-2 3-16,5 1-26 15,7 0-7-15,11 1-3 0,-1-1-2 16,8 3-6-16,-3 0-62 15,1-2-86-15</inkml:trace>
  <inkml:trace contextRef="#ctx0" brushRef="#br0" timeOffset="37020.46">10424 5376 316 0,'0'-8'56'0,"0"3"-40"0,-2 0 25 16,-2 5 3-16,-3 0-25 16,0 0-5-16,-2 7-4 15,0 4 2-15,-2 8 3 16,-1 4 0-16,1 4 1 16,0 3 5-16,4 5-4 0,-3-3-4 15,9 3-5-15,1 1-1 16,0-4-4-16,5-2-1 15,5-3 0-15,4-2-1 16,2-5 0-16,2-6 0 16,0-2-13-16,2-4-15 0,1-3-11 15,-5-3-33 1,2-2-29-16,-2-4-120 0</inkml:trace>
  <inkml:trace contextRef="#ctx0" brushRef="#br0" timeOffset="37560.6">10611 5504 410 0,'5'-14'14'0,"0"-1"7"0,4 3 15 16,2 3 3-16,0 4-10 15,1 3-13-15,1 2-10 16,3 2-4-16,-3 12-1 15,-1 4-1-15,1 3 0 16,-6 6 0-16,-2-2 0 0,-5 0 0 16,0 0-1-16,0-4-4 15,-8-3-2-15,-2-4 7 16,3-4 0-16,0-4 1 16,2-2 0-16,3-4 1 15,0 0 2-15,2-2 4 0,0-8-3 16,4-3-2-1,6-3-2-15,1-2 0 0,2-1-1 16,1-3 0-16,-1-1-3 16,-1 1 1-16,-3 0-2 15,-1-2 3-15,-3 3 0 16,-2 3 1-16,-1 2 0 0,-2 3 0 16,0 6 2-16,0 2 2 15,0 5 0-15,-3 0-2 16,-3 11-2-1,1 4 1-15,-3 3 6 16,3 7 4-16,3 0 1 0,-1 0-3 16,3 0 0-16,0 0-3 15,0-1-3-15,7-5-3 16,6-1 1-16,-1-4 0 16,5-1 0-16,0-4-9 0,3-2-13 15,-1-4-14-15,1-3-30 16,2 0-46-16,-8-7-83 15</inkml:trace>
  <inkml:trace contextRef="#ctx0" brushRef="#br0" timeOffset="37826.14">11008 5308 429 0,'-3'-4'27'15,"3"2"24"-15,3 2 0 16,7 1-30-16,6 11 2 0,2 8 0 16,6 3-5-16,-3 4-4 15,0 1 3-15,-4 4-7 16,-5 2-1-16,-5 2-9 16,-5-2 1-16,-2 2 1 15,-4-3-2-15,-6-1 0 0,-5-3-9 16,1-4-18-16,-2-6-16 15,0-8-49-15,-1-11-69 16</inkml:trace>
  <inkml:trace contextRef="#ctx0" brushRef="#br0" timeOffset="38373.71">11671 5392 427 0,'-1'-10'13'16,"-1"4"11"-16,0 0 29 16,2 6-8-16,0 0-22 15,5 8-22-15,4 7 3 16,6 3 8-16,1 6 9 0,0-3-6 16,0 5-6-16,2-2-2 15,-1 1-6-15,-5-4 0 16,0-3-1-16,-2-2 1 15,-3-2-2-15,-4-3-11 16,1-2-10-16,-4-4-12 0,0-1-17 16,0-4-15-16,-2 0-19 15,-5-2-46-15</inkml:trace>
  <inkml:trace contextRef="#ctx0" brushRef="#br0" timeOffset="38623.69">11797 5379 382 0,'0'-6'11'16,"0"0"16"-16,-2 6 16 15,-1 0-2-15,-1 1-26 0,-1 13-6 16,2 4 2-16,-5 6 12 16,1 1-2-16,0 4-8 15,-2-1-6-15,0-2-5 16,-2 0-2-16,2-3 2 15,-2-2-3-15,2-6-10 0,1-3-10 16,2-3-18-16,-2-5-20 16,0-4-23-16,-1 0-35 15,2-6-108-15</inkml:trace>
  <inkml:trace contextRef="#ctx0" brushRef="#br0" timeOffset="38811.11">11542 5482 166 0,'-5'-1'211'0,"5"-2"-177"16,0 0 15-16,5 2-7 15,11 1-27-15,8-2 2 0,8 0-6 16,8 0-3-16,8 1-2 16,1-3-4-16,2 2-2 15,0 1-8-15,-7-1-45 16,-5 0-46-16,-9-4-99 0</inkml:trace>
  <inkml:trace contextRef="#ctx0" brushRef="#br0" timeOffset="39576.55">12600 5350 299 0,'1'-2'86'15,"-1"-6"-82"-15,0-1 14 16,0 1 23-16,0 0-16 15,-7 1-11-15,1 2-6 0,-3-2-1 16,-4 5 2-16,1 0-4 16,-5 2 0-16,3 0-1 15,1 0-1-15,-3 6 2 16,3 2-2-16,1 4 4 0,3 5 1 16,1-2 5-16,5 5-2 15,3 2-4-15,0-1-2 16,3-3 0-16,7-2-2 15,4-3-1-15,2-5-1 16,0-2 2-16,1-2 0 16,-2-4 1-16,2 0 0 0,-3-3-1 15,-1-7-1-15,-4-1-1 16,-1-1 2-16,0-2-1 16,-4-1-1-16,-2-1 0 15,-1 1-1-15,1 3 2 16,-2 3-2-16,0 2 0 0,0 2 0 15,0 4 1-15,0 1 0 16,0 0-1-16,0 12 0 16,0 4 1-16,0 5 1 15,0 6 6-15,2 2 6 16,1 3 1-16,3 0 2 16,-1 1-4-16,-2 2-5 15,0-3-4-15,-1-2-1 0,-2-2-1 16,0-4 0-16,1-5-2 15,-7-3 3-15,-2-7 0 16,-3-2 4-16,0-5 5 16,-2-2-2-16,1-3-3 0,3-8 0 15,0-2-2-15,4-5-2 16,3-1-2-16,2-4 0 16,0 0-2-16,9-4-10 15,1 0-8-15,3-1-11 0,1-1-12 16,5 0-13-16,-1 5-22 15,1-4-25-15,3 6-85 16</inkml:trace>
  <inkml:trace contextRef="#ctx0" brushRef="#br0" timeOffset="39873.35">12949 5252 414 0,'-8'-8'8'0,"3"0"22"16,-2 4 28-16,0 3-18 0,-1 1-14 16,1 1-14-16,-2 15 1 15,0 1 6-15,1 8-2 16,0 6 3-16,3 1 1 16,-1 3-6-16,5 1-5 15,1-2-5-15,0-2-3 0,1-2-1 16,6-3 0-16,5-6 0 15,0-1-1-15,2-4-9 16,-1-5-16-16,1-3-19 16,2-4-20-16,-2-4-33 15,0 0-41-15,-2-9-150 0</inkml:trace>
  <inkml:trace contextRef="#ctx0" brushRef="#br0" timeOffset="40420.11">13095 5388 382 0,'2'-12'33'0,"2"1"-7"15,2 0 18-15,4 3 9 16,0 2-18-16,4 1-21 16,-2 5-4-16,3 0-4 15,-3 1-2-15,0 12-3 16,-2 5 0-16,-5 3-2 0,-3 1 1 15,-2 0 0-15,0 2-1 16,0-2-1-16,-7-5-2 16,-3-2 0-16,1-3 2 15,1-5 2-15,2-1 1 0,1-3 0 16,4-1 0 0,1-2 0-16,0 0 3 0,0-2-1 15,5-5-1-15,3-4-2 16,5 1 0-16,1-7 0 15,2 3-2-15,-3-5-2 0,-1 1 0 16,2-2 0-16,-4-2-1 16,-1 1 3-16,-2 5 1 15,-1 1 2-15,-3 3-2 16,-1 4 3-16,-2 1 6 16,0 4 2-16,0 3-1 0,0 0-4 15,0 10-4-15,-3 4 2 16,-1 4 6-16,0 1 1 15,0 5 3-15,2-1-3 16,2 0 0-16,0-2-5 16,0-1-2-16,4-2-2 0,6-2 0 15,0-4-2-15,0-1-15 16,7-4-9-16,-3-3-12 16,3-2-21-16,-5-2-48 15,4-2-86-15</inkml:trace>
  <inkml:trace contextRef="#ctx0" brushRef="#br0" timeOffset="40670.06">13471 5240 462 0,'0'-4'29'15,"0"4"16"-15,2 0-1 16,5 2-17-16,5 9-4 15,3 5-9-15,1 4 2 16,2 3-3-16,-2 7-3 16,-1-1-2-16,-8 3-2 15,-4-2-2-15,-3 1-2 16,0-3-2-16,-7-1 1 0,-8-4-9 16,0-5-14-16,0-2-20 15,-3-6-47-15,0-7-88 16</inkml:trace>
  <inkml:trace contextRef="#ctx0" brushRef="#br0" timeOffset="41849.38">13904 5135 386 0,'0'-12'13'0,"2"1"19"0,6-2 17 16,3 3-23-16,4 0-9 15,0 5-4-15,2 4-4 16,0 1-5-16,0 0-2 16,-3 8-2-16,-1 7-1 0,-6 1 0 15,-2 4 2-15,-3 4-2 16,-2 1 2-16,0 4-1 15,-5-1 2-15,-4 1 4 16,2 2 3-16,1-1 4 16,3 0-5-16,3-2 1 0,0-1-4 15,11-5-1-15,6-4-1 16,2-4 2-16,4-6-2 16,0-1 2-16,2-4-3 15,-5-3 1-15,-4 0-2 16,-3 0 1-16,-6-6-1 0,-2-3 1 15,-5 2 0-15,0-2-1 16,0 0-1-16,-7 2 0 16,0 4-1-16,-1-1 1 15,-2 4-1-15,3 0 0 16,2 5 0-16,1 8 1 0,0 3 0 16,4 5 1-1,0 4 1-15,0 2 1 0,0 2 4 16,0 1-1-16,0 0 0 15,4 0 1-15,-4-1-2 16,0-2 0-16,0-2 0 16,0-2 1-16,-4-3 2 0,-5-4-1 15,0-2 0-15,-2-2-1 16,1-4 2-16,-3-3-3 16,2-2-4-16,-1-3 1 15,0 0 1-15,0 0-3 0,5-1-2 16,2-6-12-1,2-2-15-15,3-2-14 16,3-7-42-16,13-2-62 16,4-4-172-16</inkml:trace>
  <inkml:trace contextRef="#ctx0" brushRef="#br0" timeOffset="42146.18">14756 5403 398 0,'10'-6'15'16,"-3"-3"9"-16,3 6 29 16,2-3-4-16,0 6-17 15,0 0-16-15,3 0-4 16,1 0-2-16,-1 0-6 0,2 6-2 15,0-3-1-15,-4 2-1 16,1-1-3-16,-4-1-16 16,-3 1-32-16,-1 0-28 15,-2-2-50-15,-4-2-128 16</inkml:trace>
  <inkml:trace contextRef="#ctx0" brushRef="#br0" timeOffset="42337.6">14823 5524 386 0,'-4'1'32'0,"4"1"13"32,0 0 8-32,0 0-12 0,10-1-12 0,4 2-6 0,2 0-5 15,3-3-7-15,3 2-4 16,0-2-6-16,-3 2 0 15,1-2-13-15,-7 0-46 16,-4 0-97-16</inkml:trace>
  <inkml:trace contextRef="#ctx0" brushRef="#br0" timeOffset="43112.1">16322 5249 385 0,'0'-3'11'0,"-1"1"12"31,-5 2 20-31,1 0-18 16,0 4-7-16,-1 8-3 0,4 6 5 15,-2 7 4-15,4 7 0 16,0 1-3-16,0 3-3 16,4-2-7-16,1 0-4 15,3-4-2-15,-3-1-3 16,1-6-1-16,-5 0 0 0,1-5 0 16,-2-3 0-16,0-5-1 15,0-1 1-15,0-3-1 16,0-3-9-16,0-3-11 15,0 0-2-15,0 0 10 0,0-9-16 16,0-3-23-16,2-5-6 16,-2-4-24-16,0-4-36 0,0-2-107 15</inkml:trace>
  <inkml:trace contextRef="#ctx0" brushRef="#br0" timeOffset="43299.58">16299 5298 330 0,'-2'-10'24'15,"0"0"19"-15,2 3 7 0,0 1-2 16,10-1-17-16,2 2-10 16,6 0-4-16,3 1-5 15,5 2-4-15,2 0-6 16,-1 2-1-16,-1 0-1 0,1 0-2 16,-5 6-35-16,-3 0-24 15,-7 2-29-15,-2-3-53 16</inkml:trace>
  <inkml:trace contextRef="#ctx0" brushRef="#br0" timeOffset="43494.48">16328 5417 334 0,'-9'1'23'15,"4"-1"-2"-15,5 0 30 16,0 0-7-16,12 0-30 15,8-5-6-15,7 2-2 0,3-1-4 16,4 4-1-16,4 0-12 16,-1 0-57-16,-3-2-70 15</inkml:trace>
  <inkml:trace contextRef="#ctx0" brushRef="#br0" timeOffset="43854.45">16945 5182 341 0,'-7'-6'86'16,"2"0"-80"-16,0 0 12 0,1 3 20 15,-2 3-18-15,-1 0-7 16,0 3-6-16,0 9 3 15,-1 6 14-15,-2 4-4 16,1 6 2-16,-1 6-3 16,0 5 0-16,3 5-2 15,0-1-3-15,4 3-2 0,1-1-5 16,2-4-4 0,0-3 0-16,9-4-3 0,5-6 1 15,2-5-2-15,6-3-13 16,1-9-6-16,2-2-16 15,4-8-12-15,-2-1-26 0,-2-7-42 16,-3-7-84-16</inkml:trace>
  <inkml:trace contextRef="#ctx0" brushRef="#br0" timeOffset="44198.13">17240 5267 406 0,'2'-11'10'16,"-2"1"18"-16,0 2 32 16,0 6-1-16,0 2-24 15,0 0-22-15,0 10-12 0,0 5 5 16,0 5 9-16,2 7 6 16,-2 5 0-16,0 1-3 15,0 4-6-15,0-2-1 16,0 1-5-16,1 0-2 15,3-6-2-15,-1-2-1 0,1-3 0 16,0-3 0-16,-2-4-1 16,-2-6 1-16,0-3-3 15,0-2-7-15,0-3-9 16,0-4-13-16,0 0-2 0,0 0 11 16,0-9-13-16,-2-4-38 15,-4-2-12-15,1-5-47 16,1-5-79-16</inkml:trace>
  <inkml:trace contextRef="#ctx0" brushRef="#br0" timeOffset="44479.28">17222 5418 318 0,'0'-14'36'0,"0"2"6"16,11-1 6-16,1 4 5 16,3 4-14-16,1 1-10 15,6 3-12-15,-3 1-5 16,1 0-4-16,-3 8-3 15,-2 5-3-15,-4 3-1 0,-2-2-1 16,-5 4 1-16,-4-2-2 16,0 0 1-16,0-2 0 15,-7-1-1-15,-6-2 2 16,-1 0 0-16,-3-4 0 0,0-2 2 16,-2 0-3-16,1-3 1 15,2 0 0-15,0-2-8 16,5 0-21-16,3 0-16 15,4 0-18-15,2-6-27 16,2-6-116-16</inkml:trace>
  <inkml:trace contextRef="#ctx0" brushRef="#br0" timeOffset="44760.49">17537 5189 336 0,'7'-7'78'0,"-2"4"-48"16,5 2 13-16,0 1 6 15,0 1-26-15,1 14-5 0,2 2-1 16,3 7-1-16,-3 4 2 16,1 3 1-16,-1 4-3 15,-3 4 0-15,-3-1-4 16,-5-1-3-16,-2-1-5 15,0-2-1-15,-3-7-2 0,-8-2 0 16,-4-4 0-16,3-3-2 16,-5-4-21-16,4-3-29 15,-4-9-38-15,5-2-88 16</inkml:trace>
  <inkml:trace contextRef="#ctx0" brushRef="#br0" timeOffset="45416.87">18324 5273 311 0,'0'-8'27'16,"0"-1"10"-16,0 1 17 15,0-2-14-15,-5 4-13 0,-2 3-5 16,-1 0-8-16,-4 3-6 16,-2 0-5-16,-2 0 0 15,-4 6 8-15,-1 6 6 16,1 4-1-16,-1 5-1 16,4 4-2-16,2 4 1 0,7 1-3 15,4 0-3-15,4-1-5 16,2-4-1-16,10 0 2 15,6-6-3-15,1-1 0 16,3-5 0-16,0-2 0 0,2-3-2 16,-4-1-8-16,-1-5-11 15,-1 0-16-15,-7-2-34 16,-3 0-32-16,-6-7-39 16,-2-9-137-16</inkml:trace>
  <inkml:trace contextRef="#ctx0" brushRef="#br0" timeOffset="45728.83">18204 5410 333 0,'-3'0'37'16,"3"-6"-8"-16,1 1 15 16,11 1-8-16,5-1-25 15,3 0-6-15,1 1-4 0,3 2 3 16,-1 2-3-16,-4 0 1 15,-5 7 0-15,-1 4 0 16,-5 3 0-16,-2 4 1 16,-1 0 5-16,-3 5 10 0,-2 2 5 15,0 2-3-15,1-2-3 0,-1-2-6 16,0-1-4-16,4-1-3 16,-3-3-2-16,1-4-1 15,0 0-1-15,2-6 1 16,0-2-21-16,-1-2-19 0,4-4-14 15,4 0-22-15,0-2-58 16,5-10-171-16</inkml:trace>
  <inkml:trace contextRef="#ctx0" brushRef="#br0" timeOffset="46056.86">18827 5198 436 0,'-4'-12'8'16,"-1"5"7"-16,2 1 32 0,-2 0-11 15,-1 5-16-15,-2-1-10 16,1 2-1-16,1 0-3 16,-3 6 1-16,-3 6-1 15,0 10 2-15,2 5 4 0,-2 7 3 16,4 4 0-16,2 5 1 15,1-1-2 1,5 1-4-16,-1 0-4 16,1-4-3-16,0-2 0 0,6-6-2 15,1-4-1-15,6-3 1 16,1-6-6-16,0-3-15 16,5-5-13-16,1-6-13 0,1-2-38 15,-1-2-54-15,0-8-178 16</inkml:trace>
  <inkml:trace contextRef="#ctx0" brushRef="#br0" timeOffset="46403.04">19056 5274 419 0,'0'-9'5'0,"0"0"18"16,0 5 30-16,0 0-4 0,0 4-15 16,-2 0-18-16,2 8-15 0,0 7 2 15,0 8 10-15,0 4 5 16,0 6 1-16,0 3-3 16,0 0-1-16,0-1-4 15,0 1-6-15,0-6-2 16,0-1-2-1,0-4 0-15,0-4 0 0,0-3 0 16,0-2-1-16,0-5-3 16,0-4-14-16,-2 0-15 15,0-5-9-15,1-2-16 16,-1 0-10-16,2-6 10 0,-5-6-91 16</inkml:trace>
  <inkml:trace contextRef="#ctx0" brushRef="#br0" timeOffset="46715.42">19049 5381 379 0,'1'-8'14'0,"6"-2"15"16,2 1 19-16,4 4-3 16,-2-1-13-16,2 3-12 15,4 1-7-15,-3 2 1 16,1 0-5-16,-1 0-3 15,-3 8-2-15,-2 4-3 0,-2 3 0 16,-5 2-1-16,-1 3 0 16,-1-1 0-16,-1-1 0 15,-6-2 1-15,-5 0-1 16,-3-3 0-16,-1-3 1 0,-2-2 1 16,2-3 0-16,-1 0-1 15,3-3 0-15,0-2-4 16,5 0-23-16,2 0-28 15,2 0-16-15,5-5-37 16,0-8-170-16</inkml:trace>
  <inkml:trace contextRef="#ctx0" brushRef="#br0" timeOffset="47057.17">19400 5167 286 0,'0'-1'15'0,"0"-4"24"16,2 2 23-16,0 1-5 16,-1 2-9-16,5 0-15 15,2 0-6-15,0 0-8 16,3 4 0-16,5 7-5 15,0 4 5-15,1 7 4 16,0 1 1-16,1 6-2 16,1 3-5-16,-7 4 2 15,-2 1-6-15,-2 1-6 0,-6-1-2 16,-2 2-4-16,-8-5 0 16,-8 0 0-16,-5-4-16 15,-5-3-24-15,0-4-44 0,-1-8-88 16</inkml:trace>
  <inkml:trace contextRef="#ctx0" brushRef="#br0" timeOffset="65615.63">2756 7443 188 0,'9'0'61'0,"-4"2"-38"16,0 0 30-16,1 2-13 0,-5-1-7 16,2 0 5-16,-3 3-14 15,0-1-7-15,0 2 1 16,-6 0-1-16,-3 0-1 15,1 1-6-15,-6-1-1 16,1-4 2-16,-2 1-1 16,2-4-2-16,0 0 0 0,-1 0 0 15,4-5 0-15,-1-6-2 16,4-2 1-16,-2-5-3 0,5-1-2 16,4-2 0-16,0-1 0 0,0-1-2 15,6 3 0-15,4 2 0 16,2 2 1-16,0 4-1 15,-2 1 0-15,2 8 0 16,-4 3-1-16,1 0 1 0,1 3-1 16,-3 13 0-16,1 2 2 15,4 5 0-15,-4 6 3 16,1 3 4-16,1 4 1 16,0-3-2-16,-1 7 2 15,-4-3-2-15,0-1 1 16,1-4-3-16,-4-3 0 15,-2-3-1-15,0-4 0 0,0-5 1 16,-6-2 3-16,-3-4 0 16,-3 1 0-16,-5-7 1 15,-2 1 2-15,-2-5-4 16,-3-1-1-16,-1 0-2 0,-2 0-2 16,2 0-1-16,2-3-1 15,-3-4 1-15,6 2-3 16,3-4-9-16,2 7-11 15,6-5-9-15,8 5-12 0,1-3-15 16,3-1-59-16,14-1-31 16,5-7-148-16</inkml:trace>
  <inkml:trace contextRef="#ctx0" brushRef="#br0" timeOffset="66178">2928 7593 416 0,'-10'0'21'15,"-1"-11"28"-15,3 0 4 16,3-3-15-16,2-2-9 0,-1-1-20 16,2-1-1-16,2 1-4 15,0 5-1-15,2-1-2 16,5 6-1-16,0 4-1 15,3 3 0-15,0 0-3 0,4 12 3 16,1 6-2-16,1 5 3 16,0 4 0-1,-4 3 0-15,2-1 0 0,-6-1 0 16,-2-3 0-16,0-3 0 16,-3-6 0-16,-1-4 1 0,0-5 4 15,-2-3 3-15,0-4 5 16,0 0 11-16,-2-5 5 15,-3-8-14-15,0-5-5 16,4-3-4-16,1-2 1 16,0-3-3-16,0-4-3 15,0 2-1-15,3-1 0 0,5 4-1 16,2 4 0-16,-1 4-1 16,4 4 1-16,1 6 0 15,1 5 1-15,-3 2-3 16,2 0 1-16,-1 12 2 15,-1 6 0-15,-2 4-1 16,-1-1 2-16,-6 1-1 16,1 3 0-16,-3 0-1 0,-1-4-1 15,0 0-14-15,0-1-18 16,0-6-13-16,2 0-27 16,0-7-26-16,1-4-39 0,4-3-127 15</inkml:trace>
  <inkml:trace contextRef="#ctx0" brushRef="#br0" timeOffset="67980.81">3284 7495 236 0,'0'-13'226'15,"0"-1"-206"-15,-2 2 26 16,1-1-4-16,1 2-8 15,0 4-10-15,0 2-17 16,0 2-2-16,5 0-4 0,2 3 1 16,2 0-2-16,0 11-3 15,3 3 2-15,-1 4 0 16,0 6 2-16,1-3-1 16,0 2 0-16,-3 1 0 0,-3-5 0 15,1-3 0-15,-1-2 1 16,0-1-1-16,-3-8 0 15,3 3-1-15,-1-7 1 16,0-1 1-16,0 0-2 16,5-1 3-16,-5-9-2 0,2 0 0 15,-2-3 0-15,-1-1 0 16,0-2 2-16,-4-4-2 16,0-1 0-16,0-4 1 15,0 2-4-15,-3-2 0 16,-2 0 0-16,2 5-2 0,-1 2 4 15,3 4 1-15,-1 7 0 16,2 3 1-16,0 4 1 16,0 0 0-16,0 0-5 15,2 9 3-15,3 2 1 16,6 0 0-16,0 1 0 16,1-1-1-16,3 0 1 0,2-4-1 15,1-4 1-15,4-1-1 16,1-2 0-16,-1 0-2 15,1-2 0-15,-4-3-2 16,-2-4-2-16,0 2 1 16,-9-2 3-16,-4 0 2 0,-2-2 0 15,-2 2 1-15,0 1-1 32,0-2 0-32,-6 5 1 0,1 0 0 15,-3 3-1-15,1 2 0 16,0 0-1-16,-1 2 2 0,-2 8 1 0,1 7 1 15,2-1 1-15,2 7 0 16,3-2 3-16,2 2 5 0,0 1-2 16,9-3-1-1,5-3-4-15,3-2-1 0,3-1-1 16,2-9-2-16,0-2 1 16,2-4-1-16,-3 0 0 15,0-7-3-15,1-6 0 0,-4-4 0 16,-3-1 2-16,-3-2 0 15,-3 0 0-15,-3-3 2 16,-3 2-1-16,-3-2-1 16,0-2 1-16,0 0-2 15,-7 3 0-15,-1 1-4 16,1 3 2-16,0 5 1 16,0 6-1-16,-2 4 1 0,3 3-2 15,3 0 2-15,-1 5 1 16,3 4-1-16,1 2 1 15,0 1 0-15,8-1 1 16,6-4-1 0,-1-2 0-16,2-1-4 15,3-4-1-15,-2 0-2 16,0-4 5-16,-5-3 1 16,0-4 1-16,-4 3 1 0,-2-1 1 15,-2 0 2-15,-1 0 3 16,-2 4 3-16,0-1-3 15,0 2 0-15,0 4-2 16,0 0 0-16,0 0-2 16,0 13-1-16,3 5 1 0,0 5 5 15,4 4 3-15,4 2 13 16,0 1-8-16,0-2-10 16,3-1 1-16,-1-4-2 15,-3-1-2-15,2-6-2 16,-2-4 0-16,-1-3 2 15,2-7-1-15,-2-2 1 0,-1-4 0 16,1-10 1-16,3-5-1 16,-4-6 0-16,1-4-2 15,2-3 0-15,0-2 1 16,-1 0-2-16,2 0 2 16,2 4-1-16,-1 3-1 0,-1 4 2 15,-3 9-1-15,2 6-1 16,1 7 1-16,-5 1-2 15,1 3 2-15,1 10-1 16,-2 3 1-16,0 5 1 16,4 1-1-16,-2 1 0 0,-2 2 0 15,0 0 2-15,-1-4-2 16,-4 1 0-16,-2-3 0 16,0-3 0-16,-2 1-3 15,-10-5 3-15,0-1 0 16,-4-4 0-16,0-6 1 15,-1-1 1-15,-2 0-1 0,3 0 1 16,2-7-1-16,2-2 0 16,2-1 0-16,3 1-2 15,2 0 1-15,0 2-3 16,3 0 2-16,2 3 0 0,0 1 1 16,0 3-3-1,8 0 2-15,3 0-1 0,3 3 0 16,2 4 2-16,0 2 0 15,8-2 0-15,-4-1 0 16,2-3 1-16,2-3-1 16,1 2 2-16,4-7-1 0,-2-6 0 15,2-3 0-15,0-3 1 16,-2-4-2-16,-5 2 1 16,-2-5-1-16,-3 1 0 15,-5-4 1-15,-5 2 0 16,-3-2-1-16,-1 3 0 0,-3 2 0 15,0 4 0-15,0 6 0 16,-3 3 0-16,-4 7-3 16,-2 2 0-16,2 5 0 15,-4 11 1-15,4 4 2 16,0 5-1-16,2 2 3 16,5 1 3-16,0-1 2 0,1-2 0 15,10-3-1-15,1-6 0 16,3-4-3-16,2-5-2 15,3-3-1-15,-1-4-12 16,-2 0-20-16,-2-6-27 0,-5-1-39 16,-6-3-97-16</inkml:trace>
  <inkml:trace contextRef="#ctx0" brushRef="#br0" timeOffset="68505.75">2346 8299 408 0,'0'-3'21'0,"0"-1"-18"15,0 2 7-15,0 2 8 0,5 0 2 16,5 0 11-16,4 0-3 15,4 0-1-15,2 0-4 16,15-5 1-16,6-4-1 16,16-3-2-16,18-8-5 0,18-5-3 15,19-8-1-15,17-9 1 16,13-4-2-16,11-6-3 16,5 1 1-16,-4-5 2 15,-6 5 0-15,-5 5 0 16,-14 2-7-16,-14 5 0 15,-14 7-3-15,-17 5 0 0,-18 4-1 0,-18 3 1 16,-18 8-1-16,-14 5-1 16,-10 5-2-16,-6 2-15 15,-15 2-20-15,-10 6-35 16,-9 3-91-16</inkml:trace>
  <inkml:trace contextRef="#ctx0" brushRef="#br0" timeOffset="70127.36">6721 8274 170 0,'7'-3'133'0,"0"-1"-115"31,-3 2 20-31,-2 2-5 0,-2 0-12 16,0 0 3-16,0 7-15 15,-4 0 3-15,-1 1 0 16,-6 1-1-16,0-4 3 16,-1 1 2-16,-1-1 1 0,-1-5-3 15,-1 0 0-15,-1 0 0 16,1-4-1-16,5-5-2 16,0-5-4-16,2 1 1 15,2-6-2-15,5 1-2 16,1-2-3-16,0 1-1 0,7 1 0 15,4 2 1-15,-2 4-1 16,-1 2 0-16,2 5-1 16,-1 3 0-16,0 2 0 15,-3 0 0-15,2 13-1 16,5 5 1-16,-3 4 1 0,1 7 0 16,2 3 3-16,-5 6 0 15,2 3 0-15,-5 0 1 16,-1-2-2-16,-3-3 1 15,-1-2 0-15,-1-6 2 0,-12-5 4 16,0-3 2-16,-2-6 4 0,-4-3-3 16,-1-4-4-16,-1-5-5 15,1 0 0-15,-3-2-2 16,5 0-1-16,0-4 1 16,2-1-1-16,5-2 0 15,-1-2-1-15,1-2-2 16,2 1-3-16,0-3 1 0,2 0-2 15,2 1 0-15,0 1 5 16,2 4 0-16,3 0 0 16,0 4 1-16,0 3-1 15,9 0 0-15,5 1 0 16,6 10 1-16,8 2 1 16,4 1 2-16,2-2 1 0,7 1-1 15,1-6 0-15,4 0-1 16,3-7 0-16,-1 0 0 15,1-9-1-15,-5-5 0 16,-6-4 0-16,-4-5 0 16,-9-1-2-16,-7-4 1 15,-7-1 1-15,-8-1 0 0,-3-2 1 16,0 0 1-16,-2-1 0 16,-6 3 0-16,3 4-2 15,-4 4 1-15,3 8-1 0,4 3 2 16,-3 8 7-16,5 3-4 15,-2 7-7-15,2 9 2 16,0 9 3-16,0 5 3 16,0 10 3-16,2 4 1 15,5 6 1-15,-1 4 0 16,-1 5 0-16,-1-1 0 0,-3 1-3 16,1-2 1-16,-2-5-1 15,2-4-3-15,3-8-2 16,2-12 0-16,1-6-2 15,4-8 2-15,0-9-1 16,5-5 1-16,-2 0 0 0,0-9-1 16,-1-7-2-1,-1-5 1-15,-4-2-3 0,-7-2-1 16,-2-2-1-16,0 2-3 16,-12 0-2-16,-5 2-4 15,-4 5 1-15,-2 4 4 0,1 3 6 16,2 4 0-16,4 3 1 15,6 2 0-15,3 0 0 16,7 1 1-16,7-3-4 16,13-1-18-16,9-2-24 15,5-6-41-15,6-1-77 0</inkml:trace>
  <inkml:trace contextRef="#ctx0" brushRef="#br0" timeOffset="70689.72">8405 8119 418 0,'0'-2'20'0,"-2"-5"16"16,-1 7 18-16,3 0-34 15,0 7-3-15,0 6-9 16,0 4 7-16,0 3 10 16,0 7-9-16,3 0 3 0,1-2-4 15,-1 5-4-15,-3-2 1 16,2 1-5-16,0 0 1 15,-2-4-1-15,2-4-3 16,2-2 2-16,0-6-1 16,-1-2 0-16,4-3 0 15,0-4-2-15,6 0 3 0,1-4-2 16,8 0-2-16,1 0-1 16,3-2-1-16,3-5-9 15,0 2-18-15,0-4-19 16,-2 2-21-16,-2-6-47 0,-5-3-58 15</inkml:trace>
  <inkml:trace contextRef="#ctx0" brushRef="#br0" timeOffset="70892.78">8522 8004 429 0,'-5'0'13'0,"5"-1"-11"16,5-2 6-16,14-1-7 0,14-2 1 15,3-1-24-15,7-1-35 16,1-7-34-16,-2-2-64 16</inkml:trace>
  <inkml:trace contextRef="#ctx0" brushRef="#br0" timeOffset="71049">8865 7771 366 0,'-2'-3'36'0,"-5"3"19"16,6 0-10-16,1 12-22 15,0 6-5-15,0 8-9 16,0 3-3-16,3 3-3 0,4 7-3 16,2-1-33-16,-1 2-37 15,-1-3-60-15,-1-7-125 16</inkml:trace>
  <inkml:trace contextRef="#ctx0" brushRef="#br0" timeOffset="71633.64">9258 7996 318 0,'16'-19'168'0,"-4"-1"-143"16,-7 2 15-16,-4 3 14 0,-1 1-16 15,0 4-21-15,-6 3-12 16,-8 2-6-16,-1 2 1 16,-4 3-1-16,-1 0-2 15,1 10 3-15,1 2 0 0,2 6-3 16,6 2 1-16,5 1-2 16,5 6 3-16,0 1-1 15,7-3-3-15,6 3 1 16,5-4 1-16,-2 0-1 15,-2-4-1-15,-1 0-3 16,-6-2 1-16,-3-2-1 16,-4-2-2-16,0-2 4 0,-12-2 5 15,-3-3 0-15,-3-4 3 16,-2-3 2-16,0 0 8 16,6 0 2-16,4-7-2 15,0 0-1-15,8-4-4 0,2 2-4 16,2 2-2-16,8 0-1 15,2 2 0-15,0 2-1 16,5 3 1-16,-1 0 2 16,-2 4 1-16,-2 7-2 15,-2 5-2-15,-1 6 3 0,-4 3-2 16,-3 3 3-16,0 6 5 16,-2 2 7-16,0-1 1 15,0-1 3-15,0-2-4 16,0-3-3-16,0-6-6 15,1-3-2-15,7-6-3 16,4-5 1-16,2-6-4 0,5-3-16 16,1 0-30-16,-1-7-39 15,3-12-76-15</inkml:trace>
  <inkml:trace contextRef="#ctx0" brushRef="#br0" timeOffset="72132.53">9982 7962 442 0,'-2'-4'13'0,"-3"4"14"15,-1 0 20-15,5 8-18 16,1 9-7-16,-2 4-2 16,2 7 1-16,0 0 1 15,0 1-3-15,5 1-8 0,0-2-1 16,1-1-4-16,-1-4-5 16,-1 1 2-16,0-6-3 15,-2-3 0-15,-1-2-2 16,1-6-9-16,-2 1-9 15,0-5-11-15,0-3-12 0,0 0-10 16,-7 0-2-16,-1-9-8 16,-1-3-17-16,-1-6-55 15</inkml:trace>
  <inkml:trace contextRef="#ctx0" brushRef="#br0" timeOffset="72288.38">9935 7993 305 0,'13'-16'25'0,"7"-1"18"0,-1 3 9 16,4 1-1-16,1 7-18 16,0 3-20-16,-4 3-9 15,2 0-2-15,-5 6-8 0,-5 7-36 16,-5 1-31 0,-7 0-48-16,0 0-94 15</inkml:trace>
  <inkml:trace contextRef="#ctx1" brushRef="#br0" timeOffset="53008.01">12329 1105 0</inkml:trace>
  <inkml:trace contextRef="#ctx0" brushRef="#br0" timeOffset="72441.42">9966 8119 331 0,'-4'6'32'0,"4"-5"-15"0,2-1 36 16,14 0-3-16,2 0-24 16,8 0-21-16,0 0-6 15,9 0-13-15,-3 0-33 16,2 0-51-16,0-1-115 15</inkml:trace>
  <inkml:trace contextRef="#ctx0" brushRef="#br0" timeOffset="72722.63">10546 7921 285 0,'0'-7'106'0,"-3"1"-89"15,-4 1 33-15,1 5-9 16,-1 0-7-16,-5 0-15 16,2 5-2-16,1 12 8 15,-6 4-2-15,5 7-6 0,-2 2 7 16,4 6-4-16,2 0-3 16,5 2-9-16,1-2-5 15,0-4-1-15,8-4-2 16,5-3 0-16,7-6-12 0,1-2-12 15,3-9-12-15,3-4-26 16,0-4-40 0,2-1-72-16</inkml:trace>
  <inkml:trace contextRef="#ctx0" brushRef="#br0" timeOffset="73035.05">10781 7962 364 0,'7'-19'35'0,"-7"6"31"16,4 4 10-16,-4 6-11 16,0 3-23-16,0 6-30 15,0 6-5-15,0 10 15 0,0 5 1 16,0 8-6-16,0-1-1 16,0 6-2-16,0 1-4 15,4 2-4-15,1-2-4 16,0-6 0-16,-1 3-2 0,-1-6 1 15,-1-7-1-15,1-7-6 16,-1-6-5-16,1-4-7 16,0-6-11-16,2-2-5 15,-1-10-3-15,1-4-20 16,0-5-28-16,-1-5-17 0,0-4-25 16,-4-1-38-16</inkml:trace>
  <inkml:trace contextRef="#ctx0" brushRef="#br0" timeOffset="73300.62">10845 8110 311 0,'0'-14'64'0,"0"1"1"0,10 4 9 16,4-3-19-16,4 3-14 15,1 6-13-15,5-1-1 16,1 4-3-16,-3 0-9 16,-5 11-8-16,0 1-5 15,-6 5-1-15,-6 4 0 0,-5-2-1 16,0 1 0-16,-4-1-1 15,-8-2 0-15,-6-3-1 16,-1-2 1-16,0-3 0 16,-4-4-1-16,4-1-12 15,4-2-7-15,4-2-7 16,3-2-15-16,7-7-36 0,1-7-72 16,6-5-220-16</inkml:trace>
  <inkml:trace contextRef="#ctx0" brushRef="#br0" timeOffset="73519.3">11086 7853 408 0,'9'-3'83'16,"2"-1"-46"-16,1 4 9 16,3 0 9-16,1 8-18 15,2 12-6-15,1 2-9 0,0 6 2 16,-4 1-5-16,0 4-6 15,-13 6-3-15,12-2-5 16,-10 1-3-16,-4-5-1 16,0 1-1-16,-8-4 0 15,-2 1-1-15,-4-6-15 0,-1-2-25 16,-3-7-51-16,4-9-95 16</inkml:trace>
  <inkml:trace contextRef="#ctx0" brushRef="#br0" timeOffset="74316">11658 7778 305 0,'-12'-19'118'0,"7"-1"-93"15,5-1 6-15,0 3 9 16,5 0-10-16,12 6-9 16,-2 3-9-16,6 5-2 0,-3 4-6 15,-1 2-3-15,-2 13-2 16,-3 6 0-16,-3 5 0 15,-4 5-1-15,-2 3 4 16,-3 1-2-16,0 7 1 16,-4-3 4-16,-2-2 0 15,5 1 3-15,1-7-3 0,0-3-1 16,1-4-1-16,12-9-1 16,1-4-1-16,6-8 2 15,-2-3-2-15,0 0 1 16,1-6-2-16,-6-3 1 15,-4-3 0-15,-1 3-2 16,-6-2 1-16,-4 5-1 0,2 5-1 16,-8 1-1-16,-1 0 1 15,1 11 3-15,-4 7-1 16,5 4 6-16,2 6-1 16,5 0 5-16,0 4 2 15,0 2 4-15,4-3-2 0,1 2-6 16,0-4-4-16,0-1-1 15,-2-4 0-15,-3-5-1 16,0-4 1-16,-2-3 3 16,-6-5 1-16,-2-1 2 0,0-6 0 15,-4 0-3 1,4-3-2-16,0-9-3 16,0 0-1-16,5-6-16 0,1-3-23 15,4-6-41-15,4-5-67 16,11-4-182-16</inkml:trace>
  <inkml:trace contextRef="#ctx0" brushRef="#br0" timeOffset="74487.82">12325 8008 445 0,'18'-4'12'15,"1"-2"14"-15,-4 3 19 16,5-2-3-16,1 1-12 15,-1 3-22-15,-1 1-9 16,-4 0-10-16,-1 0-43 16,-9 1-62-16,-5 3-108 0</inkml:trace>
  <inkml:trace contextRef="#ctx0" brushRef="#br0" timeOffset="74640.22">12325 8119 389 0,'-4'7'36'0,"4"-7"9"16,6 0 28-16,12 0-15 16,7 0-28-16,6-7-25 0,5-2-3 15,1-1-21-15,1-7-72 16,0-2-170-16</inkml:trace>
  <inkml:trace contextRef="#ctx0" brushRef="#br0" timeOffset="75204.05">13728 7700 450 0,'-9'-14'2'15,"-2"-2"10"-15,2 2 23 16,2 4-11-16,-1 2-4 16,1 4-11-16,2 4 0 15,0 0-5-15,-1 2-1 0,1 8 2 16,1 7 6-16,-1 4 5 15,3 6-3-15,2 1 1 16,0 4-5-16,0 4 3 16,2 2 0-16,3 0-6 0,1-1 0 15,-3-3-4-15,1-5 0 16,-4-2 0-16,0-2-2 16,0-9 1-16,0-2-2 15,-4-3-12-15,1-1-13 16,-3-7-14-16,1 0-30 15,1-3-22-15,-1 0-32 0,0-6-78 16</inkml:trace>
  <inkml:trace contextRef="#ctx0" brushRef="#br0" timeOffset="75375.89">13526 7908 373 0,'-3'-6'35'0,"3"-1"10"16,0 0 13-16,11-1-23 15,7 3-18-15,7 0-14 16,7 1-3-16,9 1-7 16,1-2-39-16,1 0-22 15,-1 2-46-15,-1-4-114 0</inkml:trace>
  <inkml:trace contextRef="#ctx0" brushRef="#br0" timeOffset="75610.2">14033 7724 242 0,'0'-10'143'0,"2"3"-117"16,-2 0 35-16,0 5 0 0,0 2-21 15,-5 0-24-15,-3 9-6 16,-1 5 6-16,-3 7 4 16,0 1-2-16,2 7-1 15,1-1-3-15,4 4-5 0,1 0-6 16,4 1-2-16,0-3 1 15,6-1-3-15,4-6-19 16,7-2-21-16,2-7-17 16,1-4-34-16,1-7-48 0</inkml:trace>
  <inkml:trace contextRef="#ctx0" brushRef="#br0" timeOffset="76138.83">14232 7811 434 0,'5'-16'35'16,"5"1"0"-16,0 3 24 15,-1 3-14-15,2 3-12 16,-2 5-21-16,2 1-5 16,0 2-6-16,1 10-1 15,-3 4 1-15,-1 4-3 16,-3 2 3-16,-2 0-1 15,-3 0-1-15,0-2-1 0,-3-1-2 16,-6-1 1-16,-2-7 2 16,4 1 0-16,0-3 2 0,2-6-1 15,2-3 1-15,3 0 0 0,0 0 3 16,6-7 0-16,3-4-4 16,3-4 0-16,3-5 0 15,-1 1-2-15,-1-5 0 16,-3 2-4-16,-3-4-4 15,0 3 4-15,-2 4 1 0,-3-2 3 16,-4 7 2-16,2 3 0 16,0 4 0-16,0 6 4 15,-2 1 0-15,-4 0-2 16,1 11 1-16,-1 3 5 16,0 5 2-16,0 3 4 0,3 1 2 15,0 1-4-15,6 1-4 16,-3-1-5-16,0-3-2 15,5 0 0-15,5-6-1 16,4-1-7-16,3-7-16 16,1-1-16-16,3-6-29 15,-2 0-55-15,1-9-112 16</inkml:trace>
  <inkml:trace contextRef="#ctx1" brushRef="#br0" timeOffset="56846.68">15130 2879 0</inkml:trace>
  <inkml:trace contextRef="#ctx0" brushRef="#br0" timeOffset="76397.88">14573 7638 398 0,'0'-13'46'15,"0"4"6"-15,0 4 15 0,5 5-15 16,5 0-23-16,2 9-12 0,5 9 4 16,0 3-1-16,-2 6-7 15,-3 3-7 1,-3 0-3-16,-1 6-1 0,-6-2-2 15,-2 2 1-15,0-3-1 16,-4 2-1-16,-4-7-9 16,-1-1-8-16,3-6-8 0,0-5-17 15,3-2-40-15,3-8-57 16,2-6-152-16</inkml:trace>
  <inkml:trace contextRef="#ctx0" brushRef="#br0" timeOffset="76585.36">15026 7948 481 0,'9'5'93'0,"0"0"-63"16,-4 5 12-16,-1 0-1 16,-4 7-13-16,0-2-20 15,-2 7-5-15,-6-1-3 16,-6 1-8-16,-3 1-33 15,-5-2-39-15,0-5-139 16</inkml:trace>
  <inkml:trace contextRef="#ctx0" brushRef="#br0" timeOffset="77162.77">16502 7589 396 0,'0'-8'30'0,"0"1"27"15,0 4 4-15,0 3-20 16,0 0-19-16,0 10-16 16,0 10 2-16,0 3 11 15,0 3 4-15,0 5-4 16,0 1-3-16,2 0-4 0,-2-2-4 16,0-1 0-16,2-3-4 15,-1-2 4-15,3-1-1 16,1-7-1-16,3-5 2 15,2-3-2-15,4-2 4 16,5-4-4-16,4-2-4 16,4 0 0-16,2-8-3 15,0-1-8-15,-3-1-16 0,-1-3-20 16,-6-1-25-16,-6 0-26 16,-3-6-51-16,-6-3-149 15</inkml:trace>
  <inkml:trace contextRef="#ctx0" brushRef="#br0" timeOffset="77365.83">16590 7454 450 0,'-3'-7'12'15,"3"-1"10"1,7 3 9-16,13 0-16 0,4 1-9 15,7 1-7-15,7-1-25 16,0 0-40-16,-3-1-52 16,1-2-95-16</inkml:trace>
  <inkml:trace contextRef="#ctx0" brushRef="#br0" timeOffset="77506.4">16909 7267 371 0,'0'-4'31'16,"0"-8"34"-16,0 12-3 0,0 0-36 15,0 12-20-15,0 6-6 16,0 7 1-16,4 2 0 16,1 3-6-16,3 2-36 15,1 0-24-15,3-2-45 16,5-5-99-16</inkml:trace>
  <inkml:trace contextRef="#ctx0" brushRef="#br0" timeOffset="78055.87">17292 7447 436 0,'13'-13'23'0,"-5"3"7"15,-4 0 23-15,0 3-8 16,-4 4-11-16,0 0-20 16,-8 3-10-16,-6 0-2 15,-2 0-2-15,-3 0 0 16,-1 6 2-16,-2 4-4 0,4 4 4 15,3 2-1-15,7 3-1 16,4 3 1-16,4 3-1 16,6 1 1-16,8 1 0 15,2 0-1-15,1-2 1 16,-2-4-5-16,-3 1-12 16,-4-4-6-16,-6-4 0 0,-2-4 6 15,0-2 6-15,-11-5 8 16,-3-3 3-16,0 0 5 15,-1-1 10-15,3-5 1 16,2-3-3-16,3 0 0 0,6 1-4 16,1 1-6-16,0 1-1 15,10 4-1-15,3 2-1 16,-2 0-1-16,3 4 1 16,-3 8 1-16,-1 2-2 15,-2 6 0-15,-6 2 1 0,0 4 2 16,-2 3 6-16,0 2 6 15,0-1 9-15,-4 4-5 16,-2-1-4-16,1-4-1 16,3-4-4-16,2-2-3 15,0-6-3 1,0-2-3-16,5-9 1 16,8-2-1-16,1-4-10 0,5-1-30 0,0-13-38 15,4-9-62-15,4-9-188 16</inkml:trace>
  <inkml:trace contextRef="#ctx0" brushRef="#br0" timeOffset="78814.3">18140 7470 370 0,'-2'-11'6'16,"-3"-3"23"-16,-1 1 9 15,-2 3-13-15,1-3-11 16,-1 5-9-16,-3-2 4 0,0 5 2 15,-3 1-5-15,1 4 1 16,-1 0 5-16,-1 9 1 31,3 6 4-31,1 3-5 16,0 3-1-16,8 2 0 0,-1 4-4 0,4 0-2 16,4-2-2-16,7-4-1 0,5-1-1 15,-1-6 0-15,0-3 1 16,2-10 2-16,-2-1 0 15,0 0 5-15,-2-8 3 16,-3-9-3-16,1-1 1 0,-4-1-1 16,0-2-4-1,-2 1 0 1,2 2-2-16,-6 6-2 16,1-1 0-16,0 4-1 0,0 6 0 15,-2 3-1-15,0 0-4 16,0 0 1-16,0 8 3 15,-2 5 0-15,-2-4 1 0,3 2 1 16,-2-1-2 0,1-3 2-16,0-3-1 0,2 0 1 15,0-1 1-15,0-3-1 16,0 0 2-16,0 0 0 16,0 0-2-16,0 0-12 0,0 0-30 15,0-5-30-15,0-2-44 16,0-4-98-16</inkml:trace>
  <inkml:trace contextRef="#ctx0" brushRef="#br0" timeOffset="79215.25">18324 7340 463 0,'-10'-11'7'16,"-3"2"18"-16,6 0 13 16,-2 4-16-16,1 1-6 15,-6 3-11-15,-1 1 1 16,-4 0 6-16,-4 1-4 16,-3 10 10-16,2 3-1 0,-5 4 2 15,4 4 4-15,1 2-3 16,7 5 0-16,2 5 0 15,6 1-5-15,8 3-2 16,1 1-8-16,5-3 2 16,11-2-3-16,5-6-4 15,7-4 3-15,0-9-2 0,6-4 1 16,0-5 1-16,-1-6-3 16,-3 0 1-16,-3 0-7 15,-1-6-14-15,-11-1-21 16,-2-2-25-1,-6-1-17-15,-7-4-27 16,0-3-81-16</inkml:trace>
  <inkml:trace contextRef="#ctx0" brushRef="#br0" timeOffset="79502">18153 7518 410 0,'-8'-5'59'16,"4"-1"5"-16,4 0-3 15,4 0-21-15,11 2-17 16,4 4-14-16,6 0-6 0,2 0 2 16,4 0 0-16,-1 11 0 15,-4 1 2-15,-5 5-3 16,-2 6 3-16,0 2 1 16,-9 5-2-16,-3 4 4 15,-1-2 3-15,-4 4-5 16,-2-2 0-16,0-5-3 15,0-1-2-15,0-6-1 0,0-3 0 16,0-4-1-16,4-3-2 16,3-7-17-16,1-3-24 15,5-2-38-15,3-3-65 16,2-13-131-16</inkml:trace>
  <inkml:trace contextRef="#ctx0" brushRef="#br0" timeOffset="79798.78">18734 7386 447 0,'1'-12'30'0,"-1"1"-2"16,0 2 30-16,-8 6-23 16,-1 3-13-16,-3 0-9 15,-3 5-5-15,-2 11 12 0,3 3 2 16,-1 8-2-16,0 4 1 15,4 4-1-15,2 6-5 16,5 5-3-16,4-1-6 16,2-2-4-16,11-2-1 15,5-3 0-15,7-10-2 16,-2-6-7-16,6-7-17 0,2-5-21 16,-2-7-27-16,-1-3-54 15,-1-7-97-15</inkml:trace>
  <inkml:trace contextRef="#ctx0" brushRef="#br0" timeOffset="80064.36">19042 7409 447 0,'0'-7'36'15,"0"2"19"-15,0 5 4 0,-1 5-43 16,-1 11 10-16,-2 4 5 15,3 6-4-15,1 5-1 16,0 3-10-16,0 3-7 16,0-1-3-16,0 0-5 15,0-3 1-15,0-2-2 16,0-5 0-16,-2-6-14 0,-1-2-15 16,1-7-12-16,-2-2-15 15,3-6-32-15,-3 0-22 16,1-3-38-16,3-6-74 15</inkml:trace>
  <inkml:trace contextRef="#ctx0" brushRef="#br0" timeOffset="80318.72">19025 7541 232 0,'7'-27'66'0,"2"8"9"16,6 5-2-16,2 5-11 0,-2 5-11 15,2 4-18-15,2 0-16 16,-3 9-3-1,-2 5-2-15,-3 4-3 0,-3 4-4 16,-7-1-4-16,-1 1 1 16,-5-1-3-16,-10-3 2 15,-3 0-3-15,-1-6-3 0,-5-1 1 16,2-6 2-16,0 0-4 16,5-5-11-16,3 0-19 15,4 0-24-15,10-8-15 16,0-5-61-16</inkml:trace>
  <inkml:trace contextRef="#ctx0" brushRef="#br0" timeOffset="80556.02">19305 7386 473 0,'11'0'38'0,"0"-4"12"16,1 4-11-16,3 4-10 15,-3 11-1-15,2 4-8 0,-3 0 0 16,-4 8-8-16,-1 0-3 16,-5 2-6-16,-1 1-2 15,-3 0 0-15,-8 1-2 16,-7-3-4-16,-1-3-16 16,-1-5-13-16,2-6-10 15,2-5-24-15,6-7-25 16,8-2-33-16</inkml:trace>
  <inkml:trace contextRef="#ctx0" brushRef="#br0" timeOffset="81000.35">19539 7224 456 0,'16'-23'31'15,"2"3"21"-15,3 6 1 16,2 8-10-16,1 6-12 15,-2 0-8-15,-1 11-16 0,-5 8-6 16,-2 8 1-16,-7 6-3 16,-7-1 0-16,0 3 2 15,0-6-2-15,0-1 3 16,0-2-2-16,0-10 0 0,0-2 2 16,8-6-3-16,1-2 2 15,5-4 1-15,1-2-7 16,-2 0 0-16,-1-4-2 15,-2-3 3-15,-4 0 3 16,-5 2-1-16,-1-1 1 16,0 5-2-16,-3 1 2 0,-6 0 5 15,-1 10 0-15,0 6 4 16,0 5 4-16,3 6-1 16,1 4 0-16,2 3 3 15,-1-2-2-15,3 1-1 16,-3 0-2-16,0-3-4 0,-2-3-3 15,-3-4-1 1,-2-4 0-16,-3-1-1 0,-4-3-1 16,-3-1-13-16,-5-5-12 15,-2-5-27-15,2-4-43 16,3-4-108-16</inkml:trace>
  <inkml:trace contextRef="#ctx0" brushRef="#br0" timeOffset="81422.14">20246 7447 522 0,'-6'0'21'16,"6"0"6"-16,0-6 19 0,13 3-28 15,3-1-11-15,4 2-7 16,4 2-2-16,3 0-25 16,-3 0-46-16,-4 4-22 15,-6-1-78-15</inkml:trace>
  <inkml:trace contextRef="#ctx0" brushRef="#br0" timeOffset="81562.72">20284 7552 385 0,'-7'5'29'16,"4"-3"24"-16,3-2-5 16,10 0 1-16,9 0-24 0,10-3-20 15,9-1-5-15,5-3-36 16,8 1-58-16,4-4-70 15</inkml:trace>
  <inkml:trace contextRef="#ctx0" brushRef="#br0" timeOffset="82166.53">21148 7347 398 0,'8'-16'22'15,"-2"-2"17"-15,-3 0-3 0,-3 2-8 16,0 2-9-16,-3 0-10 16,-10 1-2-16,-5 4-2 15,-3 2-3-15,-2 3 2 16,-3 4 3-16,1 0 3 0,1 6 8 16,3 10-4-16,3 5-1 15,8 6 1-15,6 3-4 16,4-1-3-16,2-1-4 15,14 1-1-15,4-8 0 16,3-7-2-16,0-1 0 16,0-8-3-16,-2-5 1 0,-6 0 2 15,0 0-1-15,-3-10 3 16,-2-3-1-16,-3 3-1 16,-2-5 6-16,0 1 4 15,-3 1 4-15,0 1-1 16,0 3-7-16,-2 4-1 0,0 5-2 15,0 0-4-15,0 11-2 16,0 8 2-16,-2 6 1 16,0 5 1-16,0 4 2 15,1 4 2-15,1 3 1 0,-4-2 1 16,2 0-4-16,1-5 0 16,-3-4-2-16,-1-6 0 15,0-6-1-15,0-6 2 16,-2-3-1-1,0-7 7-15,-1-2 5 0,1-2-3 0,1-11 0 0,0-1-3 16,5-5-2-16,1-6-3 16,0-4-1-16,3 1-1 15,9-7-9-15,3 2-12 16,2-1-22-16,5-2-23 16,4 4-37-16,2-2-43 15,5 2-144-15</inkml:trace>
  <inkml:trace contextRef="#ctx0" brushRef="#br0" timeOffset="82400.86">21531 7197 422 0,'-12'-6'31'16,"-1"5"12"-16,-3 1 11 16,2 3-16-16,-2 15-8 15,-1 4-8-15,3 4 4 0,0 6 1 16,3 4-9-1,8 0-6-15,-1 0-5 0,4-3-4 16,0-1-2-16,9-3 0 16,7-4-10-16,0-4-20 15,4-6-20-15,-2-6-20 16,2-8-34-16,-2-1-89 0</inkml:trace>
  <inkml:trace contextRef="#ctx0" brushRef="#br0" timeOffset="82822.69">21659 7343 423 0,'20'-14'73'15,"-5"3"-14"-15,0 6-11 16,-1 5-14-16,1 0-19 16,-3 11-13-16,-2 8-3 0,-5 3 0 15,-1 1 1 1,-4 2 0-16,0-4-1 0,-4-1-2 15,-3-6-2-15,-1-3 2 16,5-4 1-16,-1-2 2 16,4-5 1-16,0 0 3 15,0 0 3-15,7-3-1 0,7-8-2 16,-2-2-3-16,1 0-1 16,1-4 2-16,-2 0-1 15,-1-3-2-15,-2-2 2 16,-4 3-1-16,-1-1 0 15,-4 2 1-15,0 2-2 16,0 9 1-16,0 3 2 0,-7 4-1 16,0 8 1-16,-2 10 2 15,3 3 4-15,-1 4 1 16,5 2-2-16,2 0-4 16,0-1-2-16,4-3 1 0,4-3-12 15,2-4-23-15,2-4-30 16,5-8-54-16,-3-4-85 15</inkml:trace>
  <inkml:trace contextRef="#ctx0" brushRef="#br0" timeOffset="83051.75">22059 7159 487 0,'6'-16'58'16,"1"11"13"-16,6 5-3 15,7 7-34 1,2 15-2-16,-2 6-7 0,4 10-10 16,-4 3-3-16,-10 3-10 15,-6-3 0-15,-8 2-2 16,-19-2-2-16,-15-3-15 0,-10-1-26 16,-14-3-67-16,-7-7-101 15</inkml:trace>
  <inkml:trace contextRef="#ctx0" brushRef="#br0" timeOffset="84549.18">9218 9669 288 0,'-7'0'24'0,"0"-2"7"0,2-2 24 16,2 4-4-16,1 0-17 15,2 0-9-15,0 0-16 16,0 0 2-16,5 8 0 16,6-1 0-16,2 2 0 15,1-2-5-15,2 0-2 0,2-5-1 16,0-2-3-16,-1 0 4 16,3-2 1-16,-1-10 2 15,0-5 2-15,-1-4-4 16,-4-4-3-16,-1-1 2 15,-2-5 0-15,-4 1-2 16,-2-2 0-16,-1 0-1 16,-4 3-1-16,0 2 2 0,0 4-2 15,0 3 0-15,0 7 0 16,-2 0 0-16,-4 6-1 16,3 4-1-16,0 3 1 15,-3 3-2-15,1 10 2 16,2 6 1-1,-2 4 2-15,5 7 1 0,0 5 1 0,0 2 1 0,6 2-2 16,3-2 2-16,1-1 0 16,4-2 0-16,-2-5-1 15,6-8-1-15,1-4-2 16,7-5 1-16,1-9 1 0,3-3 2 16,2 0 1-16,-1-15-2 15,0 0-2-15,-4-5 0 16,-6-5-1-16,-3-2-1 15,-5 1 0-15,-6-5-1 16,-5 1 1-16,-2-4-2 0,0 4-1 16,-2-1-1-16,-8 6-2 15,2 4 2-15,-1 7 3 16,0 6 0-16,1 4-1 31,0 4-3-31,1 4 3 16,1 13-1-16,3 4 3 15,-2 5 1-15,5 9 1 0,0 0 1 0,0 3 0 16,5-4 0-16,-2-1-1 0,3-4 0 16,-1-4-2-16,-2-9 0 15,1-3 1 1,-4-4 0-16,2-4-1 0,-1-5 2 16,1 0 1-16,2 0 3 15,0-7-1-15,1-6-4 16,0-1 0-16,6-1-1 0,-3-2-3 15,4-1-5-15,-3 2 2 16,4-2-1-16,-5 4 1 16,3 2 1-16,-1 4-1 15,-2 5 4-15,1 3 1 16,-1 0-1-16,1 11 2 16,-1 3 2-16,3 2 1 0,0 4 3 15,0-5-1-15,3 2 0 16,-3-2-2-16,3-2 1 15,1-2-1-15,0-6 0 16,2-1-1-16,1-4 1 0,0 0 1 16,2-6 3-16,-5-4-1 15,0-3-2-15,-3-1 0 16,0-2 1 0,-9-2-2-16,3 0-2 15,-6-2 0-15,0 3-1 0,0 1-1 16,-2 3 1-16,-3 2 0 15,-2 10-1-15,0 1-3 16,1 5 0-16,2 9 2 0,-1 5 0 16,-1 3 1-16,6 1 1 15,0 1 0-15,0-3 0 16,11-3-2-16,1 0-23 16,7-6-20-16,1-3-37 15,4-7-11-15,0-2-52 0</inkml:trace>
  <inkml:trace contextRef="#ctx0" brushRef="#br0" timeOffset="84959.85">10270 9589 342 0,'5'-17'29'0,"0"3"13"0,-3 6 31 16,-2 1-2-16,0 4-19 16,1 3-26-16,-1 6-23 15,2 6 2-15,0 5 0 16,-2 2 4-16,2 2 1 15,-2-3-4-15,0-1-2 16,0-2 0-16,0-4-4 0,0-2 1 16,0-4 0-16,0-3 0 15,0-2 1-15,0 0 12 16,1-3 7-16,3-8-14 16,-1-2-6-16,4-4 0 0,0-3 1 15,3 0-1-15,0-3 1 16,2 1-2-1,0 2 0-15,6 3 0 0,-2 4 0 16,1 5-1-16,1 4 0 16,-2 4 0-16,0 4 1 0,-4 10 2 15,-1 4-1-15,-3 2-1 16,-3 3 0-16,-3-2 0 16,-2 0 1-16,0-1-3 15,0 0-16-15,-9-6-23 16,-4 0-14-16,-1-3-22 15,-6-4-24-15,-2-3-105 0</inkml:trace>
  <inkml:trace contextRef="#ctx1" brushRef="#br0" timeOffset="65664.86">12593 1375 0</inkml:trace>
  <inkml:trace contextRef="#ctx0" brushRef="#br0" timeOffset="85147.89">9231 9468 495 0,'-1'0'6'0,"8"-4"-6"16,28-2 9-16,14-1 1 15,16 0-2-15,6 2-10 16,4-4-54-16,-4-3-86 16</inkml:trace>
  <inkml:trace contextRef="#ctx0" brushRef="#br0" timeOffset="85692.47">12126 9188 88 0,'5'-11'215'0,"0"3"-169"16,-3 2 23-16,-2 0-3 16,0 5-10-16,0 1-23 0,0 1-23 15,0 11-5-15,4 5 13 16,-3 7 3-16,1 0 5 16,1 5-2-16,0 1-8 15,-1 2-4-15,-2-1-5 16,0-5-2-16,2-1-2 0,0-2-1 15,-1-5 0-15,5-3 1 16,-1-3 1-16,6-1 0 16,3-7 2-16,8 2-2 15,3-2-2-15,6-3-1 16,3-1 0-16,3 0-10 0,-3 0-18 16,0-7-7-1,-3 1-25-15,-8-4-22 0,-7-5-38 16,-3-4-169-16</inkml:trace>
  <inkml:trace contextRef="#ctx0" brushRef="#br0" timeOffset="85895.51">12245 9000 440 0,'0'0'7'0,"0"0"-4"16,17 0 9-16,7 0-7 16,8 0-4-16,5-1-5 15,4-3-47-15,0-5-45 16,-6-2-136-16</inkml:trace>
  <inkml:trace contextRef="#ctx0" brushRef="#br0" timeOffset="86062.95">12566 8822 368 0,'-2'-2'26'0,"-2"-8"26"16,3 10-2-16,1 5-38 15,0 13-7-15,0 3 0 16,1 6 0-16,5 5 0 16,-3 2-4-16,2 1-14 0,3 1-48 15,-1 0-43-15,5-4-75 16</inkml:trace>
  <inkml:trace contextRef="#ctx0" brushRef="#br0" timeOffset="86626.66">13074 8995 471 0,'7'-16'25'0,"-3"4"19"0,-4 1 10 15,0 4-26-15,0 1-13 16,-7 3-13-16,-6 3-4 16,-3 0 3-16,-4 0-3 15,1 3 2-15,0 6-1 16,-1 2-1-16,8 3 1 16,2 4-1-16,2 2-4 0,8 4 0 15,0 1-1-15,8 3 4 16,0 0 0-16,6-1-3 15,0-2 2-15,-2 2-9 16,-5-5-2-16,-6 0-1 0,1-5 2 16,-2-2 8-16,-9-4 4 15,-3-4 1 1,-3-4 6-16,5-3 8 16,-2 0 8-16,0 0-7 0,5-6 0 15,6-2-3-15,1-2-8 16,0 2-1-16,3 0-3 0,6 4 1 15,2 0 0-15,-2 4-2 16,-2 0 1-16,0 2-1 16,1 9 0-16,-3 6 2 15,-2 3 4-15,1 4 4 16,-2 5 6-16,-1 4 4 0,3 1 6 16,-2-1-1-16,1 4-5 15,2-3-1-15,0-3-4 16,0-1-7-16,0-6 0 15,2-6-4-15,1-6 1 0,3-5-1 16,1-5 0-16,1-2-3 16,2-4-19-1,6-13-32-15,0-7-37 16,7-6-83-16</inkml:trace>
  <inkml:trace contextRef="#ctx0" brushRef="#br0" timeOffset="87142.46">14060 9027 439 0,'-9'-3'13'0,"2"1"7"0,1 2 24 16,3 0-17-16,1 14 2 15,2 2-14-15,0 7 7 16,0 6 2-16,4 1-6 16,3 2 0-16,0 1-3 15,-1-3-8-15,-1-3-4 16,0-1-2-16,-3-2 0 0,1-5 0 15,-3-5 0-15,2-3-3 16,-2-5-8-16,0-1-10 16,0-5-22-16,0 0-32 15,0 0 10-15,0-8-46 16,0-6-111-16</inkml:trace>
  <inkml:trace contextRef="#ctx0" brushRef="#br0" timeOffset="87314.29">14038 9036 422 0,'6'-9'16'15,"2"0"3"-15,7 4 9 16,5 2-6-16,-1-1-6 16,7 4-11-16,-3 0-5 15,3 0 0-15,-7 1-15 0,1 7-27 16,-8-1-33-16,-7 0-83 15</inkml:trace>
  <inkml:trace contextRef="#ctx0" brushRef="#br0" timeOffset="87486.12">14054 9188 268 0,'-2'6'72'15,"2"-1"-66"-15,8-4 44 16,10-1-1-16,3 2-23 15,8-2-18-15,3 0-8 16,4 0-13-16,-2-3-65 0,2-8-144 16</inkml:trace>
  <inkml:trace contextRef="#ctx0" brushRef="#br0" timeOffset="87782.93">14649 8929 458 0,'-10'0'12'0,"5"-2"23"16,-2 2 5-16,2 0-11 0,0 5-2 16,-5 12-16-16,1 2 4 15,2 8 7-15,1 7 0 16,-2 4 0-16,1 1-6 15,3 2-4-15,2 0-1 0,2-4-5 16,0-2-3-16,6-5-1 16,7-4-2-16,4-4-1 15,7-9-19-15,1-3-20 16,2-7-28-16,2-3-57 16,1-4-103-16</inkml:trace>
  <inkml:trace contextRef="#ctx0" brushRef="#br0" timeOffset="88095.4">14975 8952 497 0,'-7'-9'21'0,"2"4"32"15,2 5-6-15,-1 0-19 16,2 11-10-16,1 5 0 15,1 7 7-15,0 7-1 0,0 6-7 16,0 2-6-16,1 2-1 16,5 0-4-16,-1 1-3 15,-2-4-1-15,3-3-2 16,-5-7 1-16,1-2-1 16,2-8-3-16,-4-2-2 15,2-7-9-15,-2-4-13 0,0-4-10 16,4 0-5-16,-4 0 2 15,1-9-44-15,-1-6-12 16,0-2-44-16,0-4-62 16</inkml:trace>
  <inkml:trace contextRef="#ctx0" brushRef="#br0" timeOffset="88349.16">14983 9120 356 0,'11'-7'29'0,"-1"1"8"16,7 3 17-16,0 1 4 15,1 2-13-15,3 0-20 16,-6 4-4-16,2 4-1 16,-7 7-10-16,-5-1-5 15,-3 4-4-15,-2-2 0 16,0 1 0-16,-12 0-2 0,-3-6 1 16,0 3-1-16,-6-6 0 15,4 0 1-15,0-4-6 16,3-4-11-16,0 0-8 0,7 0-23 15,3-4-28-15,4-8-39 16,4-1-142-16</inkml:trace>
  <inkml:trace contextRef="#ctx0" brushRef="#br0" timeOffset="88567.88">15255 8947 467 0,'17'-9'48'0,"1"9"12"16,3 0-4-16,1 7-11 16,-4 9-11-16,0 9-13 0,-5 4-4 15,-4 5-4-15,-6 3-5 16,-3 1-6-16,0 2 1 16,-9-2-1-16,-2-2-2 15,-1-2-7-15,-3-2-21 16,3-4-20-16,-2-3-43 0,1-7-96 15</inkml:trace>
  <inkml:trace contextRef="#ctx0" brushRef="#br0" timeOffset="89126.8">16217 8911 403 0,'-4'-11'16'0,"-7"3"18"15,0 1 15-15,1 3-23 16,-5 2-17-16,1 2-4 16,-4 2-4-16,1 9 5 15,0 3 6-15,-2 5 4 0,7 5 5 16,4 4-5-16,0 1-1 16,6 3-4-16,2-2-4 15,0 1-1-15,8-5-6 16,6-2 2-16,2-5 0 15,4-1-1-15,3-8 1 16,1-2-15-16,1-2-16 16,-2-6-28-16,-3 0-26 0,-6 0-49 15,-3-11-114-15</inkml:trace>
  <inkml:trace contextRef="#ctx0" brushRef="#br0" timeOffset="89396.1">16093 9092 349 0,'-8'0'48'0,"8"-3"-12"0,0 0 18 16,13-4-25-16,9 2-9 15,1-1-12-15,5 2-6 16,3 3-1-16,-4 1 0 16,0 0-2-16,-5 4 2 0,-7 8 0 15,-3 6-1-15,-5 1 3 16,-2 4 9-16,-5 2 4 15,0 1 1-15,0 0-4 16,0-3-4-16,0-2-5 16,-2-2-3-16,1-5 0 15,1-3-2-15,0-2-17 0,1-6-30 16,8-3-48 0,6 0-75-16</inkml:trace>
  <inkml:trace contextRef="#ctx0" brushRef="#br0" timeOffset="89692.9">16685 8835 449 0,'2'-6'21'0,"-4"-13"34"0,2 15-11 15,-10 4-23-15,0 4-10 16,-2 11-6-16,-1 7 3 15,1 6 6-15,-1 8 4 16,2 2 1-16,4 3 4 0,2 5-6 16,3 0-5-16,2 1-5 15,0-4-5-15,11-1-1 16,7-8 0-16,6-4-2 16,2-10-8-16,6-5-13 15,8-7-20-15,-4-7-24 16,-2-1-62-16,0-8-126 15</inkml:trace>
  <inkml:trace contextRef="#ctx0" brushRef="#br0" timeOffset="89974.13">17057 8927 445 0,'0'-5'45'16,"0"1"11"-16,0 4 1 15,2 0-40-15,-2 9-2 16,0 7 7-16,0 6 11 0,0 5-9 16,1 3-6-16,1 4-7 15,-2 2 0-15,2 1-4 16,1-2-4-16,-1-3 1 16,0-3-4-16,1-4 1 15,-2-9 0-15,-1 0-3 16,2-8-16-16,0 0-18 0,-2-6-22 15,0-2-19-15,0 0-28 16,0-7-60-16</inkml:trace>
  <inkml:trace contextRef="#ctx0" brushRef="#br0" timeOffset="90246.57">17057 9002 394 0,'9'-7'35'0,"2"2"2"16,5 1 14-16,0 4-7 16,2 0-7-16,0 0-21 0,-1 4-3 15,-2 6-1-15,-1 3-3 16,-6 5-6-16,-3-2-3 16,-5 1 1-16,0 1-1 15,-9 0 0-15,-5-4 0 16,-5 3-2-16,2-6 2 15,-7-3-3-15,3-1-8 0,1-3-6 16,4-4-12-16,5 0-30 16,6 0-29-16,5-11-74 15</inkml:trace>
  <inkml:trace contextRef="#ctx0" brushRef="#br0" timeOffset="90512.13">17389 8897 476 0,'9'0'30'0,"-2"-2"2"0,3-1 9 16,0 3-3-16,2 0-9 16,3 7-13-16,-1 5 1 15,3 4 7-15,-5 4-8 16,1 5-6-16,-3 2-4 0,-3 1-5 15,-5 2 1-15,-2 1-1 16,0-1 0 0,-3-3 0-16,-8-3-4 0,0-3-9 15,-1-5-8-15,1-4-21 16,0-9-13-16,4-3-36 16,7-5-76-16</inkml:trace>
  <inkml:trace contextRef="#ctx0" brushRef="#br0" timeOffset="91032.27">17727 8604 523 0,'10'-16'2'0,"10"2"10"15,-4 3 17-15,2 4 3 16,-2 4-7-16,-3 3-18 15,-1 0-5-15,-3 10-2 16,-1 6-3-16,-4 8 3 0,-3 4-2 16,-1 4 2-16,0 2 1 15,0 4 0-15,0-1 0 16,0 1 0-16,0-8 0 16,0-3 2-16,4-6-2 15,4-3 1-15,6-9 0 0,0 0 2 16,2-6-2-16,-2-3 1 15,1 0 0-15,-3 0-1 16,-1-3-1-16,-5-6 2 16,-3 4-1-16,-1-1 4 15,-2 2-2-15,0 3-2 0,-4 1-1 16,-3 0 3-16,0 8 1 16,0 9 6-16,-2 2-1 15,1 5-2-15,3 2 1 16,1 5 1-16,-1 1 2 15,2 0-3-15,1-2-1 0,-2 1-2 16,0-3-2-16,0-3-2 16,-1-2-1-16,-3 0-1 15,-3-7-5-15,-4 1-14 16,-5-8-12-16,1-3-26 16,-5-6-51-16,4-7-88 15</inkml:trace>
  <inkml:trace contextRef="#ctx0" brushRef="#br0" timeOffset="91438.43">18789 8950 492 0,'-1'0'49'0,"1"-7"14"15,1 2-28-15,16-2-11 16,4 3-15-16,4-1-9 16,8 1 1-16,-5 4-19 15,1 0-32-15,-4 0-38 16,-8 0-76-16</inkml:trace>
  <inkml:trace contextRef="#ctx0" brushRef="#br0" timeOffset="91594.63">18817 9049 463 0,'-13'7'32'0,"4"0"23"16,9-6-11-16,1-1-11 15,21 0-8 1,11 0-13-16,2 0-11 0,11-4-3 15,-2-4-53-15,2-5-73 16,-5-1-224-16</inkml:trace>
  <inkml:trace contextRef="#ctx0" brushRef="#br0" timeOffset="92078.9">20248 8647 402 0,'-13'-10'36'16,"-3"-3"-7"-16,0 6 26 15,4 0-20-15,-3 3-5 0,4 4-11 16,-2 0-7-16,3 0-1 15,4 11-3-15,1 9 2 16,4 1 0-16,1 6 0 16,0 8 1-16,0 5 0 15,6 0-6-15,0-2-3 0,1 1-2 16,-1-5 0 0,-3-3 1-16,1-5-1 15,-4-2-9-15,0-5-11 0,0-1-11 16,-4-8-14-16,-4-2-36 15,0-6-22-15,-3-2-34 16,3-4-101-16</inkml:trace>
  <inkml:trace contextRef="#ctx0" brushRef="#br0" timeOffset="92256.31">20047 8879 4 0,'-4'-9'354'0,"1"4"-303"0,3 0 7 16,0-1-16-16,8 1-9 0,7 1-19 15,6 1-12-15,6-1-3 16,4 3 0-16,6 1-21 16,5-2-27-16,1 0-43 15,-2-4-83-15</inkml:trace>
  <inkml:trace contextRef="#ctx0" brushRef="#br0" timeOffset="92501.5">20549 8645 363 0,'-5'-8'33'0,"1"2"4"15,-1 2 18-15,-2 4-30 16,-2 0 1-16,0 15-4 0,-2 3-6 16,2 5 6-16,0 7-1 15,2 6-4-15,2 0-4 16,3 1-7-16,2-1-1 15,2-1-3-15,8-6-1 16,7-2-2-16,2-6-16 16,3-5-16-16,3-5-22 0,1-6-32 15,-2-5-68-15</inkml:trace>
  <inkml:trace contextRef="#ctx0" brushRef="#br0" timeOffset="93017.56">20774 8742 429 0,'7'-16'38'0,"5"1"-2"0,0 7 9 16,3 2-16-16,-1 6-16 16,1 0-6-16,-2 7-7 15,0 11 0-15,-3 2 0 16,-2 3-1-16,-5 2 1 15,-3-2-1-15,0 2 1 16,-3-3-3-16,-7-5-6 0,0-1 5 16,-1-3 3-16,2-6-1 15,0-2 3-15,6-1 0 16,1-2 1-16,2-2 0 16,0 0 2-16,7-7-2 15,3-3-1-15,3-4-1 16,3-4 3-16,1-1-3 15,-5-4-2-15,1-2 0 0,-3-2-1 16,-1 0 2-16,-5 0-1 16,-3 4 2-16,1 7 0 15,-2 0 3-15,0 9 6 16,0 3 1-16,0 4-4 0,-7 2-4 16,0 12-1-16,-2 4 6 15,1 7 5-15,2 4 5 16,2-3-1-16,2 5-5 15,2-4-5-15,0-2-3 0,11-2-1 16,5-5-1-16,3-4-5 16,0-5-23-16,3-2-22 15,1-5-29-15,-4-2-50 16,2 0-135-16</inkml:trace>
  <inkml:trace contextRef="#ctx0" brushRef="#br0" timeOffset="93265.85">21155 8590 422 0,'0'-7'46'0,"0"3"22"16,1 4 3 0,11 4-43-16,3 12 3 15,5 5 4-15,0 8-9 0,0 3-7 0,-3 4-10 16,-4 1-5-16,-6-1 0 15,-3-1-4-15,-4 0 2 16,-4-3-2-16,-8-6-13 16,-6 1-24-16,-2-9-31 15,-5-2-41-15,3-11-102 16</inkml:trace>
  <inkml:trace contextRef="#ctx0" brushRef="#br0" timeOffset="93812.9">21743 8604 380 0,'-3'0'61'0,"3"0"-18"16,0-1 31-16,0 1-25 15,5 0-17-15,8 3-13 0,1 11-11 16,6 8 5-16,3 3 1 16,1 1-5-16,1 3-5 15,-3-1-2-15,-1-3 0 16,-1-1-3-16,-4-4 2 16,-2-4-11-16,-3-4-19 15,-2-5-15-15,0-3-14 16,-6-4-26-16,3 0-26 0,-5-8-88 15</inkml:trace>
  <inkml:trace contextRef="#ctx0" brushRef="#br0" timeOffset="94047.21">21964 8583 357 0,'-12'0'61'16,"0"0"-3"-16,0 2-21 15,2 9-3-15,-1 6-6 0,2 5-6 16,0 3-6-16,0 2-6 16,2 1-6-16,-2 2-2 15,0-3-1-15,-1 1-3 16,0-4-18-16,-2-3-23 16,-1-5-15-16,-1-3-10 15,-1-6-23-15,-1-3-66 0</inkml:trace>
  <inkml:trace contextRef="#ctx0" brushRef="#br0" timeOffset="94203.4">21667 8756 363 0,'1'-6'64'0,"12"3"-2"16,7-1-14-16,10 3-11 15,8-4-17-15,11-1-17 16,2 1-2-16,5-4-21 0,-4-4-70 15,-2-6-205-15</inkml:trace>
  <inkml:trace contextRef="#ctx0" brushRef="#br0" timeOffset="95119.65">22687 8604 370 0,'0'-11'7'0,"0"-1"7"15,0 2 11-15,-4-3-8 16,-4 4-3-16,1-2-9 0,-1 2 3 16,-1 2-4-16,-4 0-1 15,1 3 2-15,-3 4 0 16,1 0 1-16,1 0 6 16,2 8 6-16,1 4 0 0,0 6-9 15,5 2 2-15,5 1-1 16,0 2-4-16,0 1-3 15,8-3-2-15,4-2 2 0,2-1-2 16,2-5 0-16,0-2 0 16,1-8 1-16,1-1 0 15,-4-2 0-15,-2-2-1 16,1-7 0-16,-2-1 1 16,-3-5-1-16,0 1 3 15,-2-2 4-15,-1 0 1 0,-2 1 0 16,-1 1-4-1,0 2-3-15,-2 1 0 0,0 6-2 16,0 3 2-16,0 2-2 16,0 4 0-16,-4 12 1 15,3 3 3-15,-1 8 6 0,2 3 3 16,2 6 4-16,-2 3-2 16,6 0-2-16,4-3-6 15,-3 0-3-15,0-4-3 16,-3-4 1-16,-1-4-2 15,-1-6 1-15,-2-3 0 0,0-4 0 16,0-4 1-16,-7-3 1 16,-2-2 0-16,-4-2 1 15,1 0 3-15,0-9-1 16,0-4 1-16,4-3-3 16,2 0-2-16,5-5 0 0,1-4-1 15,0-6-2-15,10-1-6 16,5-1-10-16,4-2-11 15,3 5-11-15,3 0-8 16,4 3-22-16,2 6-31 16,-1-3-73-16</inkml:trace>
  <inkml:trace contextRef="#ctx0" brushRef="#br0" timeOffset="95356.32">23116 8454 432 0,'-2'-7'7'0,"-4"0"26"0,1 4 28 16,-2 3-22-16,-2 5-17 15,-2 9-11-15,0 7 2 16,-1 6 4-16,2 4-1 16,0 5 1-16,3 1 1 0,2 0-4 15,3 1-7-15,2-2-4 16,0-2-2-16,5-4 0 15,6-5-2-15,5-6-5 16,2-1-18-16,0-7-17 16,1-4-29-16,1-5-51 0,-5-2-90 15</inkml:trace>
  <inkml:trace contextRef="#ctx0" brushRef="#br0" timeOffset="95877.92">23232 8585 394 0,'13'-9'40'0,"-1"2"8"15,5 1 0-15,-2 6-4 16,2 0-18-16,-1 4-19 16,-3 8-5-16,-1 8-1 0,-1 3-1 15,-7 2 1 1,-1 0-1-16,-3 2 0 0,0-4-1 15,-1-2 1-15,-6-3 0 0,-3-5 0 16,1-4-1-16,2-2 1 16,2-4 2-16,1-3 0 0,2 0 2 15,2-3 9-15,3-4-6 16,7-6-5-16,2-1-3 16,3 0 1-16,-1-6-1 15,3 1 0-15,-3-3 0 16,-4 1-1-16,1-1 1 15,-4 1 1-15,-3 0 0 0,-1 2 1 16,-4 5 1-16,1 4 3 16,0 4 1-16,0 3-1 15,-6 3-3-15,-1 2 0 16,0 10 0-16,-2 2 2 16,2 7 7-16,0 3 5 15,5-1-3-15,2 2-6 0,0-2-2 16,2 0-2-16,8-1-2 15,3-2 1-15,1-4-2 16,3-2-16-16,-3-7-20 16,0 0-7-16,-1-5-31 0,-1-2-43 15,0-6-97 1</inkml:trace>
  <inkml:trace contextRef="#ctx0" brushRef="#br0" timeOffset="96167.33">23611 8412 426 0,'0'-8'44'0,"0"1"18"0,4 6-6 16,4 1-16-16,4 0-15 15,2 5-10-15,2 8 4 16,-2 4-1-16,0 3-4 15,1 5 2-15,-3 2-1 16,0 3-4-16,-4 4 0 16,-2 0-3-16,-3 2-2 0,-1-3 0 15,-2 5-5-15,0-3-1 16,-9-1 0-16,-5 2 2 16,-6-4-11-16,-7 0-27 15,-5-5-36-15,-4-9-159 16</inkml:trace>
  <inkml:trace contextRef="#ctx0" brushRef="#br0" timeOffset="111304.1">4094 11375 290 0,'0'-10'42'0,"0"2"11"16,0-1 4-16,0 2-7 15,0-1-3-15,0 6-12 16,0 1-8-16,0 1-8 16,1 0-5-16,1 5-9 15,0 11 3-15,1 2 8 0,1 10 1 16,2 3 0-16,-2 3-3 15,1 1 1-15,0 1-5 0,2-2-1 16,-4-2-4-16,2-3 0 16,-2-3-3-16,1-4 1 15,-1-2 0-15,-1-8-1 16,0 1 2-16,0-5-2 16,1-4 0-16,-1 1 0 15,-1-2 0-15,6 0-1 16,-2-1 1-16,2 1-1 0,5-1 0 15,-1-2 1-15,5 2 0 16,6-2 1-16,0 0-3 16,-1 0 0-16,4 0 1 15,-1-2 1-15,-3-2-2 16,-1 1-2-16,-2 0-9 0,-6 3-16 16,-3-5-21-16,-3 2-35 15,-4-4-48-15,-2-4-67 16</inkml:trace>
  <inkml:trace contextRef="#ctx0" brushRef="#br0" timeOffset="111538.43">4390 11257 407 0,'-3'-8'2'15,"3"2"15"-15,0 0 35 16,5 2-18-16,9 2-11 16,4 1-14-16,6 1-6 0,2 0-4 15,1 0-2-15,2 0-32 16,-4 0-35-16,1-5-42 16,-6-6-85-16</inkml:trace>
  <inkml:trace contextRef="#ctx0" brushRef="#br0" timeOffset="111694.65">4688 11044 377 0,'3'-16'8'0,"0"4"31"16,-1 7 29-16,-2 5-7 15,1 7-30-15,-1 11-19 16,2 8 3-16,-2 6-2 0,2 4-7 16,0 3-3-1,1 0-2-15,1 2-8 0,1-5-81 16,2-7-146-16</inkml:trace>
  <inkml:trace contextRef="#ctx0" brushRef="#br0" timeOffset="112583.9">5990 11149 360 0,'0'-12'8'15,"0"0"18"-15,-6 1 14 16,-6-4-10-16,-2 5-9 15,-4-3-3-15,-6 6 0 16,3 2-6-16,-4 5-3 0,1 0-2 16,3 0 0-16,0 9-2 15,2 4-1-15,7 2-1 16,2 2 1-16,7 0-3 16,3 6 0-16,0 0 1 15,10 8-1-15,7 1 1 0,3 4-1 16,3 1 0-16,-1 3-1 15,-1 0 1-15,-3 0 0 16,-3-5 0-16,-8 0-1 16,-6-3 1-16,-1-6-1 15,-10-2 0-15,-7-7 1 16,-3-1 1-16,-4-5 8 0,0-3 3 16,-1-5-2-16,1-3 1 15,5 0-1-15,4-2-2 16,5-5-3-16,5-2-2 15,3 0 0-15,2 1 0 16,4 0-3-16,6 4-1 0,3-1 0 16,4 5 0-1,-2 0 0-15,3 12-1 0,-2 6 0 16,0 9-1-16,1 6 3 16,-2 7-2-16,-2 7 1 15,-2 5 2-15,-2 1 3 0,-5 2 3 16,0 4 2-16,-4-3 1 15,0 0-1-15,0-1 2 16,-4-5 1-16,2-3 0 16,0-6-2-16,2-7-1 15,0-4-5-15,0-5 0 0,4-3-3 16,6-9-1-16,3 0 0 16,3-7 1-16,4-6 0 15,6 0-2-15,3-9-10 16,4-7-21-16,3-8-32 15,2-2-23-15,4-10-139 16</inkml:trace>
  <inkml:trace contextRef="#ctx0" brushRef="#br0" timeOffset="113424.13">7506 11026 364 0,'-4'-8'2'16,"1"-5"19"-16,3 4 23 15,0 6-4-15,-2 1-5 16,2 2-11-16,0 3-15 16,0 14-8-16,2 4 15 15,0 8 6-15,3 6 2 0,0 4-3 16,0 2 0-16,0 4-4 16,-1 2 1-16,-1-5-6 15,-2 5-5-15,1-7-1 16,-2 0-2-16,0-6 0 15,0-6-1-15,2-5-1 0,-2-4 0 16,0-7-1-16,0-3 0 16,0-4 0-16,0-3-1 15,0 0 2-15,0-2 0 16,0 0 2-16,0-7 1 16,0-4-4-16,0-5 1 0,0-4-1 15,-2-5-1-15,2-3 0 16,0-5 0-16,0-1 0 15,0-3-1-15,2 3-3 16,1 2 2-16,6 6 0 16,0 2 1-16,4 6 0 0,1 4 0 15,6 3 0-15,-2 8 1 16,1 3-2-16,1 0 1 16,-2 5-1-16,-2 8 1 15,-3 6 0-15,-2 1 0 16,-6 1 1-16,-3 2-1 0,-2-3 1 15,-2 2 0-15,-9-6 0 16,-3-2 0-16,-3-4 0 16,0-2 1-16,0-5 2 15,0-1-1-15,0-2-1 16,5 0 1-16,-3 0-2 0,3-3-22 16,-5 1-44-16,0 0-33 15,-1 0-77-15</inkml:trace>
  <inkml:trace contextRef="#ctx0" brushRef="#br0" timeOffset="113776.69">7019 11619 434 0,'-24'9'32'0,"12"-4"8"15,7-5 10-15,5 4-17 16,17-2 3-16,10 3 3 16,14-3-8-16,13 1-8 0,13-1-9 15,9-2 0-15,10 0-1 16,4 0-5-16,5-5 1 16,9-2-3-16,-2 0-1 15,3-1 5-15,-3 3-4 16,-7-2-1-16,-9-1-3 15,-16 5-1-15,-11-1 1 16,-13 3-2-16,-14-1 0 0,-13 0 1 16,-2 2-3-16,-9 0 2 15,-8 0-16-15,0 0-17 16,-8 5-18-16,-11 1-36 16,-2-3-60-16,-7-3-222 15</inkml:trace>
  <inkml:trace contextRef="#ctx0" brushRef="#br0" timeOffset="114341.71">7258 12036 243 0,'-11'-7'87'0,"4"-2"-35"16,1 3 12-16,3 0-13 0,1 1-8 15,0 0-1-15,2 5-12 16,0 0-7-16,0 10-13 16,0 5-4-16,0 12 21 15,0 6 2-15,4 7-5 0,-1 3-3 16,1 3-3-16,1 3-5 15,-1-1-4-15,2-2-4 16,-1-1 0-16,0-2-5 16,-1-7 1-16,1-3 0 15,0-6-1-15,0-5 1 16,-2-4-1-16,1-6 0 0,1-5-8 16,-2-4-10-16,1-3-6 15,1 0-4-15,-2-5-9 16,2-9-17-16,-3-2-17 15,1-7-12-15,-3-3-8 0,0-2-32 16,0-2-17-16</inkml:trace>
  <inkml:trace contextRef="#ctx0" brushRef="#br0" timeOffset="114622.9">7301 12341 79 0,'-6'-27'111'16,"0"4"-25"-16,2 2-14 16,4 1-16-16,0 2-1 0,0 2-3 15,7 0-13-15,7 2-10 16,3 5-7-16,3 2-3 15,1 2 0-15,2 5-3 16,-3 0-7-16,-4 12-3 16,-1 2-4-16,-5 6-2 15,-5 1 2-15,-3 1-2 0,-2-1 0 16,-3-3 1-16,-10 0-1 16,-3-2 2-16,-6-2-1 15,1-3 1-15,-6-2 2 16,2-4-1-16,3-1-3 15,3-4 1-15,4 0 0 0,6 0-2 16,6-2-18-16,3-7-23 16,0-6-36-16,14-4-51 15,1-6-154-15</inkml:trace>
  <inkml:trace contextRef="#ctx0" brushRef="#br0" timeOffset="114966.57">7501 11936 421 0,'-2'-10'12'15,"2"-2"19"-15,0 1 13 0,3 5-7 16,6 0-9-16,0 6-16 16,2 0-7-16,1 2-1 15,-1 9-4-15,-3 3 0 16,-1 3 0-16,-2 2 1 0,-2 0-2 15,-3 1 2-15,0 1-1 16,-8-3 0-16,-1-3 1 16,-3-1-1-16,2-2 1 15,3-3 2-15,-1-3 5 16,5-4 3-16,3-2-2 0,0 0 0 16,8 0 5-16,9-5-7 15,3-5-5-15,5 1-2 16,4-1 0-16,-1 1-19 15,1 2-18-15,-4 0-28 16,-3 2-45-16,-5 0-115 0</inkml:trace>
  <inkml:trace contextRef="#ctx0" brushRef="#br0" timeOffset="115235.93">7827 12282 442 0,'-2'2'22'15,"2"-2"17"-15,0 2-7 16,3-1-2-16,9 2 11 16,5-2-20-16,5 1-8 15,7-1-3-15,0-1-6 16,1 0-2-16,-1 0-1 15,-2 0-1-15,-6 0-3 0,-3 0-19 16,-7-3-23-16,-3 2-34 16,-5-3-41-16,-3 0-94 15</inkml:trace>
  <inkml:trace contextRef="#ctx0" brushRef="#br0" timeOffset="115485.87">7969 12193 368 0,'-3'0'53'0,"-1"-3"12"16,2 3-6-16,1 0-19 15,1 1-19-15,0 12-7 16,0 3 14-16,0 4 1 16,1 2-3-16,1 3-8 15,2 0-7-15,-3 0-1 0,1 0-7 16,0-1-2-16,-2-1-1 15,1-5 0-15,1-2-8 16,-2-4-29-16,0-3-36 16,0-7-60-16,4-2-164 15</inkml:trace>
  <inkml:trace contextRef="#ctx0" brushRef="#br0" timeOffset="116096.72">8335 12090 292 0,'0'-5'39'15,"0"2"-32"-15,0-2 29 16,0 3 4-16,2 2 4 16,0 0-21-16,0 4-5 15,-1 8 3-15,1 7 0 16,-2 1 5-16,0 5 1 0,0-1-1 16,0 2-6-16,0-2 0 15,-3-1-6-15,-1-3-2 16,2-5-3-16,1 2-2 15,-1-7-2-15,2-1 1 16,0-2-1-16,0 0-1 16,2-3 0-16,6-4 0 0,6 0 1 15,6 0 1-15,4 0-4 16,3-5-2-16,2-2 1 16,3 1-1-16,-5 1 0 15,-6 1-9-15,-1 1-10 16,-8-1-13-16,-4 4-16 0,-6-2-18 15,-2 2-26-15,0-1-15 16,-8-1-33-16,-1-3-33 16</inkml:trace>
  <inkml:trace contextRef="#ctx0" brushRef="#br0" timeOffset="116335.68">8478 12220 228 0,'-7'-9'92'15,"4"2"-24"-15,1 1-4 16,1 5-6-16,-3 1-10 15,2 0-19-15,2 8-15 0,-1 9 4 16,-1 1 7-16,2 7 1 16,0 0-8-16,0 1-6 15,0 1-5-15,0 0-4 16,0-3-1-16,2 1-2 16,-1-1 1-16,3-8-1 15,-1-2-15-15,2-3-22 16,7-6-14-16,-3-5-23 15,1 0-33-15,1-12-113 0</inkml:trace>
  <inkml:trace contextRef="#ctx0" brushRef="#br0" timeOffset="116664.6">8726 11958 413 0,'0'-4'27'0,"0"-1"26"16,0 5 9-16,6 0-19 15,5 0-14-15,1 11-5 16,6 1 9-16,-1 6-6 16,0 7-5-16,0 1 0 15,-3 6-1-15,-1 6-5 0,-3 3-7 16,-3 0 0-16,2 6-6 15,-3-1 2-15,-2 0-2 16,-4 1 1 0,2-1-3-16,-2-2 0 0,-10-4-2 15,-2-5 1-15,-2-4-17 16,-1-5-13-16,-2-8-33 16,-7-5-59-16,-1-8-79 0</inkml:trace>
  <inkml:trace contextRef="#ctx0" brushRef="#br0" timeOffset="117167.65">7028 11990 360 0,'0'-2'3'0,"0"-3"20"15,0 4 49-15,0 1-16 16,0 0-25-16,-7 6-7 0,0 9 1 16,-6 4 3-16,0 6-3 15,-1 7 1-15,-2 7 0 16,-3 4-2-16,4 5 2 15,-4 5-2-15,4 3-8 16,2 3-5-16,4 1-3 16,6-1-3-16,3-5-3 0,8-3-2 15,12-9 1-15,13-8-1 16,8-8-9-16,13-6-14 16,14-6-23-16,9-5-32 15,17-9-83-15,8 0-280 16</inkml:trace>
  <inkml:trace contextRef="#ctx0" brushRef="#br0" timeOffset="117813.8">9007 11858 255 0,'-2'-12'50'0,"2"1"8"16,0 0-6-16,0 1-5 15,6 2-10-15,1 1-10 16,0 2-6-16,0 1-2 0,2 4-9 16,0 0-5-1,0 6-3-15,-1 6-2 16,-2 4 0-16,0 0 1 0,-3 5-1 16,-3-3 1-16,0 0-1 15,-2-1 0-15,-6-5 1 16,-4 0 0-16,0-1 0 0,-3 0 5 15,7-6 6-15,1 0 3 16,1-2-1-16,5 0 0 16,1-1-3-16,7-2 1 15,8 0 6-15,9 0-8 16,5-2-7-16,3-4-2 0,2 0-1 16,2 0-1-16,-6-1-21 15,-6 0-27-15,-4 3-44 16,-8-7-93-16</inkml:trace>
  <inkml:trace contextRef="#ctx0" brushRef="#br0" timeOffset="118836.59">9647 10886 357 0,'-1'-15'22'0,"1"-1"26"0,0 4 2 15,3 1-19-15,9 5-9 16,0 1-10-16,4 2-2 16,4 3-1-16,-2 0-5 15,0 6-2-15,0 2-1 0,-3 9 0 16,-3-2 0 0,0 7 0-16,-4 0 0 0,-1 6 1 15,-5-2 2-15,-2 5 3 16,0 1 4-16,0 0-1 15,-4 4-2-15,-5-4 0 0,0 3 2 16,2-1-2-16,0-2 3 16,0 2-1-16,1 0 5 15,4-3-2-15,2 1-4 16,0-2-2-16,2-3-1 16,11-2-2-16,1-5-1 15,2-3 0-15,8-2-1 0,-3-5-1 16,1-1 1-16,3-4-1 15,-4-1-1-15,-3-2 1 16,-1-2 0-16,-5 0-1 16,-2 0 1-16,-4 0-1 15,-2 0 1-15,-4 0 0 16,0 0 0-16,0-2-1 0,-10 0-4 16,-2 0-1-16,-3 2 0 15,1 0 2-15,-1 0 0 16,0 4 2-16,1 5 1 15,1 4 0-15,4 0 0 0,2 4 0 16,1 1 2-16,2 3 1 16,4 4 2-16,0 2 0 15,0 0-1-15,0 5 0 16,0 0 2-16,0 1 1 16,0 3 0-16,4-4-1 0,-2 2 2 15,4-4-4-15,-1 3 0 16,2-2 4-16,2-3-1 15,-1-2-1-15,-1-1-3 16,-4-1-1-16,1-4-1 16,-3 0 0-16,1-7 0 0,-2 1-1 15,0-2 0-15,0-6 2 16,-5 3-2-16,-4-2 1 16,-7 0-1-16,-5 0 0 0,-1 0 2 15,-9 2-7-15,-6 2-6 16,-9 2-8-16,-3 2-26 15,-5 2-22-15,-7-5-127 16</inkml:trace>
  <inkml:trace contextRef="#ctx0" brushRef="#br0" timeOffset="141195.44">11675 11301 114 0,'0'0'53'16,"0"0"-11"-16,0 0-3 16,0 0 8-16,0 0 5 0,0-2-11 15,0-1 0-15,-2-1-2 16,2 3-1-16,-2-1-6 16,2 0 0-16,-1 2-10 15,1 0-10-15,0 0-6 16,0 0-3-16,1 0 3 0,10 2 12 15,6 1 0-15,1-1-1 16,5 2-7-16,2-4-2 16,4 0-4-16,-1 0-1 15,-1 0-2-15,-1 0 0 16,-5 0-1-16,-3 0-1 16,-4 0-23-16,-3 0-21 0,-5 0-13 15,-6 0-41-15,0 1-52 16,-7 1-169-16</inkml:trace>
  <inkml:trace contextRef="#ctx0" brushRef="#br0" timeOffset="141414.07">11733 11455 360 0,'-9'5'25'0,"2"-3"12"16,7 0 8-16,0-1-3 15,2 3-9-15,10-4-7 0,6 0 0 16,7 0-1-16,3 0-7 16,3 0-4-16,-1 2-7 15,-1-6-4-15,-3 4-3 16,-5 0-1-16,-5 0-37 0,-3 0-41 16,-4 0-79-16</inkml:trace>
  <inkml:trace contextRef="#ctx0" brushRef="#br0" timeOffset="142066.14">13607 11246 302 0,'0'-11'-2'16,"-1"1"14"-16,1 1 42 0,-2 3 0 15,0 3-16-15,2-1-6 16,0 4 3-16,-2 0-10 15,2 0-9-15,0 9-10 16,0 5 10-16,0 8 6 16,0 5 0-16,0 3 3 0,0 2-5 15,2 2-4-15,-2 0-6 16,0-4-2 0,0-1-2-16,0-2-1 0,0-6 0 15,4-1-2-15,-1-6 0 16,2-1 2-16,-1-3-2 0,4-5 0 15,0 0 2-15,3-2-1 16,4-2 0-16,2-1-1 16,3 0-1-16,4 0-1 15,0-1-1-15,1-5 1 16,1 1-1-16,1-1-1 16,-5 1-13-16,-3-2-15 0,-1 1-16 15,-4 0-18-15,-4-3-21 16,-3-4-46-16,-6-3-142 15</inkml:trace>
  <inkml:trace contextRef="#ctx0" brushRef="#br0" timeOffset="142290.81">13699 11048 272 0,'-17'-5'118'16,"12"-4"-114"-16,5 1 10 16,2 3 24-16,15 2-19 15,2-1-11-15,8 2-7 0,5 1 1 0,2-3-1 16,3 0-30-16,-3-3-49 16,0-3-79-16</inkml:trace>
  <inkml:trace contextRef="#ctx0" brushRef="#br0" timeOffset="142447.04">14087 10799 374 0,'0'0'11'0,"0"3"15"15,0 9 13-15,0 10-2 16,0 3-13-16,0 1-17 16,2 5-4-16,0 0-2 15,3 6-1-15,-2-4-30 16,1 1-39-16,1-4-86 15</inkml:trace>
  <inkml:trace contextRef="#ctx0" brushRef="#br0" timeOffset="143183.66">14681 10925 485 0,'6'-13'-4'0,"-5"-1"18"15,-1 2 14-15,-1 1 13 16,1 4-16-16,-4 1-15 16,-6 2-6-16,-5 4-2 15,-4-1-2-15,-3 1 0 16,-7 7 0-16,4 4 0 0,-2 3 0 15,1 5 0-15,7 2 0 16,4 1-1-16,5 2 1 16,8 4 0-16,2-1 0 15,5 1 1-15,11 0-1 0,6 0 1 16,0-3 2-16,1-2 0 16,2 0-1-16,-7 0 0 15,2 2 0-15,-10 0-2 16,-4-2-1-16,-5 5 3 15,-1-6-2-15,-12 4-1 0,-6-5 1 16,-3-2 1 0,-1-2-1-16,0-7 2 0,0-3 0 15,3-3 5-15,1-4 4 16,6 0-1-16,5 0-6 16,2-9-2-16,5-3 1 15,0-1-3-15,8-1 0 0,3 2-3 16,1 1-1-16,3 6 2 15,-3 3 1-15,3 2 1 16,-3 8-1-16,1 14 1 16,-1 6 2-16,1 6 5 15,-2 9 3-15,-1 6 1 16,-1 2 7-16,-1 3-1 0,-3 3-3 16,0-4-1-16,-3 2-4 15,-2-6 0-15,0-5 1 16,0-5-2-16,0-3 1 15,0-4-2-15,0-3-2 16,0-3 0-16,0-2-1 16,0-3-1-16,0-3 0 0,0-3-2 15,9-4 0-15,4-1 0 16,8-5-1-16,4 0 0 16,8-3-9-16,8-2-10 0,6 0-24 15,7-7-39-15,5-9-73 16,4-9-307-16</inkml:trace>
  <inkml:trace contextRef="#ctx0" brushRef="#br0" timeOffset="144027.21">16307 10800 355 0,'-7'-6'5'0,"6"1"36"15,-1 2 10-15,2 3-17 16,0 0 1-16,0 0-10 16,0 0-10-16,0 11-12 15,0 6 10-15,0 6 9 16,3 11-2-16,4 3 0 0,-2 6 2 16,-2 0-5-16,3 0-2 15,-3 0-6-15,1-5-3 16,-1-8 0-16,-1-5-2 15,-2-5-1-15,0-6-1 16,2-3-1-16,-2-3 1 16,0-4-1-16,0-1 0 0,0-3 0 15,0 0 3-15,0-3 3 16,0-8-5-16,4 0-1 16,-2-4-1-16,-1-3 0 15,1-4 0-15,-2-3 0 16,0 0-4-16,0-3-3 0,0-1 2 15,0 2 4 1,0 1-1-16,4 4 1 0,3 5 1 16,6 0 0-16,2 5-1 15,4 6 0-15,2 5 0 16,0 1 0-16,0 5 0 16,-4 9 0-16,-2 4 0 0,-3 2 0 15,-5 1 1-15,-5 1-1 16,-2-3 1-16,-2 1 0 15,-8-4 0-15,-6-2 1 16,-3-2-1-16,-2-3 0 16,0-1 1-16,1-3-1 0,0-3 0 15,2 0 0-15,0 1-22 16,6-1-40-16,-3-1-33 16,3-1-84-16</inkml:trace>
  <inkml:trace contextRef="#ctx1" brushRef="#br0" timeOffset="124786.4">19050 3898 0</inkml:trace>
  <inkml:trace contextRef="#ctx0" brushRef="#br0" timeOffset="144339.69">15917 11325 291 0,'-20'8'169'15,"9"-4"-152"-15,9-2 22 16,4 1-5-16,22 1 10 15,8 1-9-15,11-1-4 16,14 0-6-16,10-1-7 0,9-3-3 16,2 0 3-16,5 0-7 15,7-2-2-15,0-3 0 16,-2 1 1-16,-8-1-8 16,-4 0 0-16,-15 1-1 15,-15 0 0-15,-14 4-1 0,-13 0 0 16,-12 0-6-16,-7 0-28 15,-14 8-28-15,-10-7-20 16,-6-1-58-16,-4 0-246 16</inkml:trace>
  <inkml:trace contextRef="#ctx0" brushRef="#br0" timeOffset="144891.51">15986 11722 291 0,'-7'-5'40'0,"2"-2"14"15,2 3 10-15,1 2-18 0,2 2-8 16,0 0-9-16,0 2-15 15,0 11-5-15,0 9 17 16,4 4 1-16,2 4 3 0,0 6-2 16,-1 2-6-16,3-1-9 15,-5-1-2-15,3 3-3 16,-3-6-3-16,0-2-1 16,3-3-3-16,-5-3 1 15,3-5 0-15,-1-4-1 0,-2-4-1 16,3-3 2-16,-2-2-2 15,-2-5-5-15,1 0-13 16,-1-2-14-16,4 0-6 16,-4-4-13-16,0-8-25 15,0-2-25-15,0-8-46 16,-5-3-115-16</inkml:trace>
  <inkml:trace contextRef="#ctx0" brushRef="#br0" timeOffset="145157.07">15983 11894 351 0,'0'-11'41'16,"0"-1"10"-16,5 1-5 16,7 2-7-16,0 4-9 0,4 5-9 15,2 0-4-15,0 0-1 16,-1 8-3-16,2 3-3 16,-4 3-1-16,-1 1-4 15,-6 5-4-15,-2-2 0 0,-6-3-1 16,0 3 1-16,-9-4-1 15,-3-2 1-15,-5-3 0 16,-3 2 0-16,3-6 1 16,-4-1-2-16,6-1 1 15,2-3 1-15,1 0-4 0,6-3-13 16,6-13-14 0,0 0-47-16,4-8-60 0,10-11-176 15</inkml:trace>
  <inkml:trace contextRef="#ctx0" brushRef="#br0" timeOffset="145469.49">16175 11642 357 0,'2'-10'54'16,"-1"-3"-19"-16,6 3 14 16,-1 2-1-16,5 4-20 15,-1 3-14-15,2 1-7 0,-2 1-3 16,2 11-3-16,-2 1-1 15,-3 6 1-15,-4 0-2 16,-1 0 1-16,-2 1 0 16,0-2 1-16,-7-2 0 0,-1-5-2 15,1-2 2-15,-1-2 4 16,4-2 7-16,2-3-1 16,2-2-2-16,0 0 3 15,12-3-4-15,2-5-6 16,6-1 0-16,1 0-2 15,2 3-12-15,-1 0-25 0,0 2-35 16,-3 1-44-16,-1 3-136 16</inkml:trace>
  <inkml:trace contextRef="#ctx0" brushRef="#br0" timeOffset="145710.34">16448 11936 396 0,'-2'2'48'16,"2"-2"25"-16,0 0-11 16,9 0-16-16,7-2-16 15,10-1-18-15,3-1-5 16,5-1 0-16,-2 1-2 0,2 0-3 16,-4 3-3-16,-4-3 2 15,-7 3-24-15,-4 1-30 16,-7 0-27-16,-4-2-28 15,-4 0-72-15</inkml:trace>
  <inkml:trace contextRef="#ctx0" brushRef="#br0" timeOffset="145975.9">16587 11833 345 0,'-6'-1'54'0,"-1"-3"7"16,7 2-6-16,-2 2-13 15,2 0-14-15,0 6-19 16,0 8 4-16,0 1 11 16,2 7-5-16,1-2-2 15,3 3-3-15,-4 0-2 0,1 0-5 16,1-2-5-16,-1 0 0 16,-1-3-2-16,2-3 1 15,-3-2-1-15,3-3-6 16,-2-3-18-16,2-1-13 0,-1-4-17 15,4-2-24-15,2-2-27 16,3-9-83-16</inkml:trace>
  <inkml:trace contextRef="#ctx0" brushRef="#br0" timeOffset="146538.68">16943 11722 471 0,'2'0'44'0,"-2"0"-13"0,0 4-11 16,0 11 18-16,-5-2-12 15,1 7-8-15,1 3 5 16,3 1-5-16,0 1-7 16,0-3-6-16,0 1 0 15,0-4-2-15,0-1-1 16,3-5-3-16,1 2 2 15,1-5 0-15,-1 0-1 16,2-3 1-16,-3-2-1 0,3-3 0 16,-1 1 1-16,3-3 1 15,4 1 0-15,2 2-2 16,4-3 1-16,1 0-1 0,7 0 0 16,-1 0 1-16,2-4-1 15,0 1 2-15,-5-2-2 16,-3-1 0-16,-2 0 0 15,-9 1 0-15,-2 1 0 16,-6 0 0-16,0-3 1 0,0-2-2 16,-2 1-2-16,-5 1 2 15,0 0 1-15,-1 1 0 16,1 1 0-16,2 4-1 16,-2 1 0-16,3 0 1 15,-2 0 0-15,4 8 2 0,-1 6 2 16,1 1 5-16,2 4 3 15,0 1-2-15,0 2-3 16,0 2-2-16,0-4-3 16,0 3-1-16,0 0-1 15,0-1 1-15,0-2-10 16,0-5-26-16,-7 0-50 16,0-10-74-16,0-5-238 0</inkml:trace>
  <inkml:trace contextRef="#ctx0" brushRef="#br0" timeOffset="146944.82">17710 11269 496 0,'0'0'25'15,"0"-1"27"-15,0-3 7 16,0 2-11-16,0 0-17 16,0 2-26-16,0 0-5 0,0 0-2 15,2 0-44-15,3 0-44 16,5 0-102-16</inkml:trace>
  <inkml:trace contextRef="#ctx0" brushRef="#br0" timeOffset="147414.03">19254 10858 374 0,'-1'-6'7'0,"-3"0"19"0,2 1 35 15,2 5-15-15,0 0-15 16,0 2-15-16,0 10-14 15,0 6 15-15,2 5 2 16,2 4-3-16,-1 5-6 0,2-1-5 16,-2 1-3-16,1-2 0 15,-3 0-2-15,1-3 1 16,-2-4-8-16,0-3-29 16,-3-6-35-16,-7-3-35 15,-2-4-58-15</inkml:trace>
  <inkml:trace contextRef="#ctx0" brushRef="#br0" timeOffset="147742.1">18835 11262 443 0,'-17'2'39'0,"14"-2"17"15,3 4-22-15,22-1-5 16,12 1 9-16,12 1-8 0,17-2-6 16,16 1-9-16,14-2-3 15,6-2 4-15,6 0-4 16,-1 0-5-16,-6 0-1 16,-13 0-2-16,-12 0-1 0,-12-2-2 15,-16 0 0-15,-14 0-1 16,-12 2 0-16,-7-2 1 15,-11 2-4-15,-1 0-24 16,-18 0-26-16,-3 0-29 16,-8 0-60-16,-6 0-193 15</inkml:trace>
  <inkml:trace contextRef="#ctx0" brushRef="#br0" timeOffset="148242.67">18966 11676 394 0,'-9'-4'18'0,"3"1"26"16,4-1 16-16,2 4-19 0,0 0-9 15,0 9-14-15,0 8 2 16,5 6 5-16,2 4 2 16,-2 8-4-16,2 0-4 15,-2 1-4-15,-2 0-3 0,4-4-7 16,-4-3-4 0,1 0 0-16,-3-4 0 0,1-1 0 15,-2-5-1-15,0-4 2 16,0-3-2-16,0-5-9 15,0 0-15-15,2-4-18 16,-1-3-15-16,3 0-11 16,-2-6-3-16,-1-7-32 0,-1-3-67 15</inkml:trace>
  <inkml:trace contextRef="#ctx0" brushRef="#br0" timeOffset="148529.19">18976 11860 323 0,'-3'-17'55'0,"1"3"7"15,2 0-9-15,9 3-6 16,7 3-16-16,4 0-13 16,-1 5-1-16,3 3-6 15,5 0-1-15,-8 5-6 16,0 8-1-16,-7 5-2 0,-4 1-1 16,-5 2 2-16,-3 0-3 15,-1-2 2-15,-12-5 0 16,-1-1 1-16,-3-3-2 15,0-4 0-15,0 1 4 16,1-4-4-16,3-1 0 0,5-2 1 16,2 0-6-16,3-5-21 31,3-5-27-31,0-3-28 16,0-7-49-16,7-5-160 0</inkml:trace>
  <inkml:trace contextRef="#ctx0" brushRef="#br0" timeOffset="148826.01">19151 11565 394 0,'8'-16'22'0,"2"4"12"16,2 1 8-16,-1 7-5 16,2 4-18-16,-3 0-11 0,-1 8-6 15,1 6-1-15,-5 1-2 16,-3 0 2-16,-2 2-1 15,0-2 2-15,0 1-4 16,-9-3 2-16,1-2 2 16,-1-3-1-16,4 0 8 15,0-5 8-15,5-1-4 0,0-2-5 16,2 0-2-16,11 0 0 16,8-2 0-16,4-5-6 15,4 0 0-15,1-2 0 16,-1 0-20-16,-5 0-32 15,-4 4-35-15,-1 0-57 0</inkml:trace>
  <inkml:trace contextRef="#ctx0" brushRef="#br0" timeOffset="149060.32">19504 11841 399 0,'4'20'26'16,"3"-9"38"-16,4-11 4 16,11 0-22-16,1-4-16 0,6-3-14 15,-1 0-7-15,5 0-2 16,-2 1-6-16,-7 1 0 16,-4 1-8-16,-6 1-28 15,-4 2-32-15,-7-3-33 16,-3-4-79-16</inkml:trace>
  <inkml:trace contextRef="#ctx0" brushRef="#br0" timeOffset="149298.41">19643 11729 375 0,'-2'0'36'15,"0"4"13"-15,2 4-23 0,0 2 19 16,0 6-5-16,0 3-11 15,0 5-2-15,4 1-10 16,1-2-7-16,0-2-4 16,3 1-5-16,-4-5 0 15,1 0 0-15,0-5-1 16,-2 1-11-16,1-5-18 0,-2-3-15 16,3-2-28-16,1-3-32 15,-2 0-39-15</inkml:trace>
  <inkml:trace contextRef="#ctx0" brushRef="#br0" timeOffset="149657.7">20027 11635 477 0,'0'0'15'0,"0"7"-3"16,0 2 18-16,0 5 15 15,0 4-11-15,0 2-16 16,0-1 0-16,0 1 1 16,0 2-7-16,0-1-4 15,0 0-2-15,0 1-1 16,0-4-1-16,0-3-2 0,0 0 0 16,0-3 1-16,0-3 0 15,4-2 1-15,3-1 1 16,3-1 3-16,5-4 4 15,3-1-4-15,3 0-4 16,5 0-1-16,1 2-3 16,-1-5 2-16,1-2-2 0,-5-1-9 15,-4 3-23-15,-6-1-28 16,-8 0-22-16,-4-1-28 16,0-4-52-16</inkml:trace>
  <inkml:trace contextRef="#ctx0" brushRef="#br0" timeOffset="149860.79">20167 11799 356 0,'-3'-2'58'0,"3"2"23"15,0 0-18-15,0 0-24 0,0 7-12 16,0 5 5-16,1 5 3 16,1 1-13-16,0-1-9 15,1 5-6-15,-1-1-2 16,1 3-4-16,1 1-1 15,0 0 0-15,2-2-13 16,-3 1-38-16,-3-8-32 16,0-3-66-16,0-9-192 0</inkml:trace>
  <inkml:trace contextRef="#ctx0" brushRef="#br0" timeOffset="150876.17">20515 10700 343 0,'0'-20'13'0,"2"-3"23"16,8 3 16-16,0 1-24 15,2 1-8-15,5 8-2 0,3 4-2 16,-3 6-3-16,5 0-5 16,0 12-3-16,-1 7-1 15,-1 3-1-15,0 5 1 16,-1 2-1-16,-6 2-2 15,-4 0 0-15,-2 0 1 16,-7 1 5-16,0 0 5 0,0 2 3 16,-4 1-1-16,-4 3 2 15,-2-1 3-15,3 3-1 16,0-1 0-16,2 0-3 16,3-2-6-16,2-1-2 0,0-2 1 15,9 0-4-15,3-6-3 16,8-2 4-16,0-3-2 15,-1-2-1-15,5-8 0 16,0-2 0-16,1-5 0 16,-4-4-2-16,-1-2 2 0,-2 0-2 15,-6 0 1-15,1-2-1 16,-6-1 1-16,-5 0-1 16,-2-1 1-16,0 0-1 15,0 2 0-15,-2 2-1 16,-5 0 0-16,-4 0 0 15,1 4 0-15,-3 5 1 16,2 4 0-16,-1 1 0 0,1 2 0 16,-2 4 1-16,2-1 0 15,4 4 3-15,-2 4 2 16,4 0 2-16,2 3 3 16,-2 2-4-16,3 6 1 0,1-1 0 15,-1 3-2-15,2-3 0 16,0 2-3-16,0-1 3 15,-2-5-5-15,4 0 2 16,-2-1-2-16,0-4 1 16,0 0 0-16,0-6 0 0,0 3 0 15,0-4 1-15,0-1-1 16,0-4 2-16,0 0 1 16,-2-3-2-16,-3-3 1 15,0-2-1-15,-2-3 0 16,-3 0-2-16,0-4 1 15,-2 2-2-15,-10-3 1 16,-5 0-3-16,-6 0-14 0,-6-3-25 16,-8-5-35-16,-1-6-91 15,-6-8-285-15</inkml:trace>
  <inkml:trace contextRef="#ctx0" brushRef="#br0" timeOffset="154151.51">18095 13100 369 0,'2'0'-1'0,"1"0"3"16,1 0-1-16,-1 10 6 15,2 8 5-15,-1 9 5 16,-1 7 3-16,4 10 1 31,-2 7 1-31,2 11 3 0,1 11-3 16,2 9-6-16,-1 8 4 15,0 12 0-15,0 12-10 16,-4 9-5-16,1 6-1 16,-5 8 0-16,1 3-2 15,2-1 0-15,-1-6-2 0,4-4 3 16,3-10 2-16,0-9 3 16,1-10 0-16,0-8 2 15,-1-9 5-15,-1-8-4 16,4-7-6-16,-4-9-1 15,-2-13-4-15,-1-6 2 16,-2-12-2-16,-4-6 0 0,0-12 0 0,0-2 1 0,-8-8-6 31,-1 0-15-31,-3-15-13 0,-1-8-32 0,-3-7-47 16,-1-13-136-16</inkml:trace>
  <inkml:trace contextRef="#ctx0" brushRef="#br0" timeOffset="154847.38">19056 12940 288 0,'0'-10'16'0,"0"1"28"0,0 3 9 0,0 1-4 16,0 5-10-16,0 0-3 16,0 2-18-16,0 13-4 0,0 2 12 15,0 10-1-15,0 3-2 16,3 8 1-16,1 1 1 15,2 2-7-15,-2 0-5 16,0-1-1-16,0-3-6 16,-1-3-2-1,1-4-1-15,-2-7-1 16,-1-5-2-16,3-2 1 0,-4-6-1 16,2-6 1-16,-2 0-3 15,0-4-10-15,1 0-4 16,-1-4-5-16,0-6-21 0,0-6-17 15,0-8-27-15,0-4-37 16,0-10-127-16</inkml:trace>
  <inkml:trace contextRef="#ctx0" brushRef="#br0" timeOffset="155025.27">19057 12928 387 0,'0'-5'9'0,"0"-3"31"0,4 1 1 15,12 2-7-15,2 2-12 16,4 1-10-16,3 2-8 16,2 0-2-16,-3 0-2 15,0 5 0-15,-4 2-12 16,-4 4-35-16,-5-2-37 0,-6-2-66 16</inkml:trace>
  <inkml:trace contextRef="#ctx0" brushRef="#br0" timeOffset="155224.81">19097 13078 201 0,'-16'11'143'0,"1"-4"-105"15,6-2 10 1,8-1-1-16,1-1-11 0,8-1-16 16,12 0-3-16,7-2-5 15,4 0-8-15,6 0-3 16,3 0-1-16,2 0-17 15,-1 0-31-15,-2-4-41 16,-3-4-107-16</inkml:trace>
  <inkml:trace contextRef="#ctx0" brushRef="#br0" timeOffset="155552.87">19727 12865 363 0,'2'-10'10'0,"-2"1"28"16,0 2 10-16,-2 5-4 15,-7 2-16-15,-2 0-14 0,-3 9 8 16,-2 3 5-16,0 10-7 16,1 1-1-16,0 6 0 15,0 6 0-15,6 3 3 16,2 4-3-16,4 1-3 15,3 2-3-15,0 2-7 0,10-3-4 16,2-2 1-16,5-7-2 16,0-5 0-16,3-5-1 15,0-7 1-15,-2-4-8 16,2-4-15-16,-1-8-16 16,-2-2-15-16,1 0-12 15,-2-8-38-15,0-9-80 16</inkml:trace>
  <inkml:trace contextRef="#ctx0" brushRef="#br0" timeOffset="155865.31">19928 12937 340 0,'0'-12'66'0,"0"2"-19"15,0 5 12-15,-2 5-2 16,0 2-25-16,1 13-11 15,-1 4 3-15,2 8 10 0,0 1-7 16,2 6-8-16,-2 2-2 16,3 1-4-16,2 1-5 15,2-1-4-15,-2 2-1 16,-2-3-2-16,-1-2 0 16,2-5 0-16,-4-4-2 15,0-3 2-15,0-11-2 0,0-2-11 16,0-5-6-16,0-2-11 15,0-2-12-15,0 0 4 16,-2-8-25-16,2-6-17 16,-2-4-20-16,0-6-48 15</inkml:trace>
  <inkml:trace contextRef="#ctx0" brushRef="#br0" timeOffset="156149.14">19921 13097 279 0,'0'-14'41'16,"0"2"25"-16,0-2-3 15,7 3-6-15,6 2-14 16,-1 0-14-16,7 3-8 16,-2 5-1-16,0 1-7 15,-2 0-4-15,2 4-2 0,-7 6-3 16,-1 6-2-16,-1 2-1 16,-6-2-1-16,-2 4 1 15,0-3-1-15,-4 1 1 16,-7-3 0-16,-1-1 1 15,-1-1-2-15,-3-5 1 16,-2 2 0-16,0-4 1 16,1-2-2-16,2-4-7 0,0 0-25 15,5 0-18-15,1 0-36 16,6-13-49-16,3-2-210 16</inkml:trace>
  <inkml:trace contextRef="#ctx0" brushRef="#br0" timeOffset="156468.87">20185 12828 473 0,'0'-3'4'0,"0"1"25"0,4 2 22 15,1 0-19-15,4 12-6 16,1 6-2-16,3 7-1 15,3 4 4-15,-1 3-9 16,-1 2-1-16,-1 3-2 0,-3-1-6 16,-1 0-5-16,-4 0 0 15,-4-1-1-15,-1-1-3 16,0-2 1-16,-8-4 0 16,-2-1-1-16,1-1 0 0,0-11 0 15,2 0-11 1,1-3-12-16,3-4-14 0,3-7-24 15,0-1-24-15,0-5-36 16,7-11-117-16</inkml:trace>
  <inkml:trace contextRef="#ctx0" brushRef="#br0" timeOffset="156671.96">20561 13078 471 0,'8'-1'36'0,"4"-2"0"16,2 1 9-16,-1 2-6 16,2 0-10-16,1 0-20 15,2 0-8-15,-2 0 0 16,-3 0-2-16,-2 0-22 16,-4 5-32-16,-6-2-54 0,-1 0-60 15</inkml:trace>
  <inkml:trace contextRef="#ctx0" brushRef="#br0" timeOffset="156817.47">20623 13165 342 0,'-11'9'46'0,"4"-4"21"0,5-1 22 15,0 0-17-15,2-2-17 16,2-2-14-16,9 0-5 16,5 0-20-16,4-2-13 15,3-3-2-15,4-1-4 0,0 1-33 16,-5-4-71-16,3 2-130 15</inkml:trace>
  <inkml:trace contextRef="#ctx0" brushRef="#br0" timeOffset="157674.2">21832 12760 339 0,'1'-7'19'16,"-1"-3"25"-16,0 2 18 16,0 3-12-16,0 3-12 15,0 2-11-15,0 2-14 16,0 11-9-16,0 4 6 0,0 10 6 16,4 9 7-16,3 3-2 15,1 6-1-15,-1 1-2 16,0 2-7-16,-2-2-5 15,-2-3-1-15,2 0-3 16,-4-5-1-16,1-8 1 0,0-5 1 16,-2-7 1-1,0-4-2-15,0-4-1 0,0-7 1 16,0-3-1-16,0 0 5 16,0-9 3-16,0-6-5 15,0-4-3-15,0-3 0 0,0-6 1 16,0 0-2-16,-4-7 0 15,3 2-2-15,-5-2-2 16,4 2 0-16,0 1-1 16,2 3 1-16,0 6 2 15,0 5 0-15,11 4 2 0,5 5-1 16,3 5 0 0,1 4 0-1,6 0-1-15,-3 11 1 0,-1 5-1 16,-5 2 1-16,-2 2 0 15,-6 1 1-15,-5-3 0 0,-4 0-1 16,-6-4 0-16,-10-2 1 16,-2-1 0-16,-4-2 1 15,-1-2-2-15,0 1 2 16,1-5-1-16,2 0-1 16,1 1-5-16,1 0-35 0,4-3-29 15,-3 1-50-15,2 0-96 16</inkml:trace>
  <inkml:trace contextRef="#ctx0" brushRef="#br0" timeOffset="157969.87">21604 13224 446 0,'-6'20'22'16,"-12"-8"20"-16,13-4 12 15,9-4-15-15,16-1 4 16,14 0-1-16,10-1-11 0,10-2-11 16,11 0-6-16,6 0 3 15,9-4-5-15,-2 0 0 16,0-6-7-16,-8 5-2 16,-11-1-1-16,-10 3-2 0,-15-1 1 15,-11 3-2-15,-5 1-2 16,-9 0-13-16,-9 0-15 15,0 1-33-15,-11 1-38 16,-7-2-73-16</inkml:trace>
  <inkml:trace contextRef="#ctx0" brushRef="#br0" timeOffset="158751.24">21606 13472 328 0,'-13'-7'19'0,"4"0"23"16,4 0 25-16,-1 3-13 15,5 3-13-15,1 1-6 16,0 4-18-16,0 11-4 0,1 4 11 15,5 9 6-15,1 5 3 16,0 5-10-16,2 2-7 16,-2 0-4-16,0 3-5 15,-2-2-3-15,1-4-1 16,-5-3-1-16,-1-4-1 16,0-3 0-16,0-5-1 0,0-6 1 15,0-4-1-15,0-3 0 16,0-6-16-16,0-1-11 15,0-2-10-15,6-3 5 16,-2-8-11-16,-1-5-17 16,1-3-2-16,-4-5 5 0,0 1-7 15,0-4 5-15,-2 2 38 16,-5 0 23-16,-1 2 8 16,3 0 13-16,0 1 10 15,1 3 8-15,3-1 3 16,1 4-4-16,0 2-2 0,3 3-6 15,6-1-7-15,2 4-4 16,1 3-2-16,1 5-3 16,0 0-6-16,-1 5-4 15,-2 8-1-15,0 3-2 16,-3 2-1-16,-4 0-1 16,-3-1 1-16,0 3-1 0,0-5 0 15,-8-3 0-15,-3 1 0 16,-5-5 0-16,2-1 1 15,1-1-2-15,-1-4-2 16,4-2-19-16,5 0-8 0,3 0-18 16,2-10-34-1,2-5-36-15,9-5-92 0</inkml:trace>
  <inkml:trace contextRef="#ctx0" brushRef="#br0" timeOffset="159091.22">21783 13488 402 0,'0'-8'34'16,"0"2"10"-16,6 1 7 15,1 1-15-15,2 1-20 0,1 3-12 16,5 0-3-16,-5 3 0 16,3 6-1-16,-6 3 0 15,-1 4 0-15,-5 0 0 16,-1 0 0-16,0 1 0 15,-7-3 0-15,-1 0 1 0,-5-2 1 16,0 1 0 0,5-6-2-16,0 0 5 0,3-3 6 15,5-4-3-15,0 0-3 16,5 0 0-16,8 0 3 16,3-4-4-16,5-3-4 15,3 2 0-15,-1-3-3 0,-3 1-17 16,2 2-21-1,-5 2-35-15,-4-1-46 16,-3 1-89-16</inkml:trace>
  <inkml:trace contextRef="#ctx0" brushRef="#br0" timeOffset="159322.21">22044 13718 413 0,'0'2'44'0,"0"0"16"0,12-2-10 16,8 0-7-16,3 0-13 16,10 0-9-16,-3 0-1 15,3-4-8-15,-1-1-10 16,-5 0-1-16,-6 0-1 16,-6 4-18-16,-5-1-26 0,-5-1-17 15,-5 3-29-15,0-2-14 16,-5-2-77-16</inkml:trace>
  <inkml:trace contextRef="#ctx0" brushRef="#br0" timeOffset="159570.03">22161 13627 270 0,'-4'-4'74'16,"0"3"-8"-16,2-1-8 15,2 2-7-15,0 0-19 16,0 9-17-16,0 5 15 0,2 4-3 15,2 5-4-15,0 1-5 16,-1-2-4-16,0 3-7 16,1-3-3-1,-4-1-3 1,2-1-1-16,-1-2 1 0,-1-4-5 0,2-1-17 16,0-4-8-16,1-2-12 15,5-6-27-15,3-1-13 0,1-1-48 16,3-12-121-16</inkml:trace>
  <inkml:trace contextRef="#ctx0" brushRef="#br0" timeOffset="159898.04">22495 13565 379 0,'1'-2'22'16,"-1"0"26"-16,0 2 12 15,0 0-33-15,0 9 5 0,0 1-10 16,0 8 2-16,-1 2-1 16,-6 2-7-16,4-3 1 15,0 2-1-15,1 2-4 16,0-4-3-16,0-1 0 16,2-5-4-16,0 2 0 0,4-4 0 15,4-2-2-15,4-6 2 16,4 3-3-16,2-3 0 15,4-3-1-15,-1 0 1 16,4 0-2-16,0-7-3 16,-3 2-11-16,-3-3-11 0,-4 0-26 15,-4 1-22-15,-3-3-31 16,-4 0-48-16</inkml:trace>
  <inkml:trace contextRef="#ctx0" brushRef="#br0" timeOffset="160101.14">22658 13654 384 0,'-7'0'62'0,"1"0"17"15,4 0-19-15,-2 5-14 16,3 6-15-16,-1 2-2 16,2 2 0-16,0 5-7 15,0 2-8-15,0 1-3 16,0 2-7-16,0 3-2 0,0 6-1 15,0 0-7-15,-5 2-23 16,-4-1-78-16,-6-3-136 16</inkml:trace>
  <inkml:trace contextRef="#ctx0" brushRef="#br0" timeOffset="161069.66">19323 14736 215 0,'0'0'61'15,"-9"0"-46"-15,-5 0 12 16,-4 3 5-16,-3 0-5 16,-5 3-6-16,-1 6 0 0,-2 0-1 15,1 5 3-15,-1 4 1 16,4 2 2-16,1 4-3 16,5 3 0-16,6 0-4 15,6 2-2-15,5-1-6 0,2-3-2 16,7 0-1-16,10-6-1 15,6 0-2-15,0-8 1 16,4-2 1-16,0-6-4 16,2-5-1-16,-2-1-2 15,-2 0 1-15,-1-3-10 16,-5-6-17-16,-3-1-15 16,-5 0-15-16,-4 2-1 0,-7-3-3 15,0 2-11-15,-9 1-24 16,-8-1-27-16</inkml:trace>
  <inkml:trace contextRef="#ctx0" brushRef="#br0" timeOffset="161324.54">19197 15009 76 0,'-14'-5'49'16,"2"2"17"-16,4-4-4 15,6 1 5-15,2 1-8 16,2-2-9-16,11 1-21 16,4-1-9-1,5 3-3-15,2 3-1 16,-1 1 1-16,0 0 0 15,-1 7-1-15,-7 4-6 16,-5 5 0-16,-3 1 1 0,-3 5 1 16,-4-1-1-16,0 3-1 15,0 2-1-15,0-1-3 16,-4 2-1-16,1 0-3 16,1-4-2-16,0 0 1 15,4-1-1-15,-2-5 0 0,0 0-15 16,3-5-29-16,3-3-39 15,2-7-67-15</inkml:trace>
  <inkml:trace contextRef="#ctx0" brushRef="#br0" timeOffset="161871.29">19840 14792 258 0,'-12'-3'51'16,"1"-6"1"-16,0 5-14 15,-3 4 1-15,-1 0-5 0,-2 4 1 16,0 8-5-16,0 8-6 16,2 4-4-16,1 2 0 15,2 6 1-15,4 5 1 16,4 4-5-16,3 0 0 16,1 2-4-16,0 5-7 15,8-3-3-15,4-3-2 0,2-4-1 16,1-6 1-16,-2-5-1 15,3-9 0-15,2-4-3 16,4-5-16-16,-1-5-13 16,4-4-17-16,1 0-28 15,1-12-29-15,0-1-68 16</inkml:trace>
  <inkml:trace contextRef="#ctx0" brushRef="#br0" timeOffset="162199.32">20054 14944 408 0,'0'-13'13'15,"1"4"17"-15,1 3 9 16,0 3 6-16,-2 3-7 16,3 0-24-16,-2 11-14 0,-1 7 8 15,2 3 10-15,0 6 3 16,3 5-1-16,-3 2-1 15,3 1-3-15,0 3-7 16,3-1-3-16,-3-1-3 16,-1-2-2-16,1-4 1 0,-2-3-1 15,-1-4-1 1,0-1 0-16,1-6-2 0,-3-4-17 16,2-6-15-16,0-3-4 15,4-3-12-15,-2-3 4 16,1-10-24-16,0-5-27 0,0-3-36 15,-1-6-89-15</inkml:trace>
  <inkml:trace contextRef="#ctx0" brushRef="#br0" timeOffset="162471.69">20102 15074 278 0,'-5'-13'53'16,"0"4"-10"-16,5 2 8 15,0 1 0-15,2 1-15 16,8 0-16-16,4 2-3 15,4 1 4-15,3 2-3 16,-4 0-5-16,1 5-8 16,-4 8-1-16,-1 1 0 15,-4 4-3-15,-4 2 0 0,-5-1 0 16,0 1-1-16,-5-1 1 16,-7-1 0-16,-5-4 1 15,-3-1 0-15,1-2-1 16,-1-4 0-16,4-4-9 0,1-1-15 15,7-2-18 1,3 0-23-16,5-5-23 0,0-8-73 16</inkml:trace>
  <inkml:trace contextRef="#ctx0" brushRef="#br0" timeOffset="162768.54">20345 14802 382 0,'12'-8'54'16,"1"1"-33"-16,1 2 4 0,5 5 16 16,-4 4-3-16,0 8-13 15,3 9-10-15,-2 4 0 16,0 3-2-16,-1 2 1 16,-3 2-4-16,-3 3 0 15,-1-6 0-15,-5 7-4 16,-3-1-3-16,0-2 0 0,-5-2-2 15,-7-3 0-15,0-1 0 16,-1-4-1-16,1-7-17 16,3-2-11-16,1-3-9 15,5-5-21-15,3-5-26 16,0-1-34-16,11-1-96 0</inkml:trace>
  <inkml:trace contextRef="#ctx0" brushRef="#br0" timeOffset="162956.01">20896 15024 436 0,'18'0'0'16,"-2"-2"9"-16,0 0 25 16,-1 2 4-16,-1 0-20 15,-3 0-15-15,0 2-2 0,-3 3-3 16,-1 2-36-1,-5 1-50-15,1-2-76 0</inkml:trace>
  <inkml:trace contextRef="#ctx0" brushRef="#br0" timeOffset="163127.82">20934 15127 193 0,'-2'6'147'15,"0"-5"-86"-15,2 1 4 16,0 0-5-16,6-1-9 15,4-1-15-15,1 2-18 16,2-2-11-16,3 0-5 16,2 0-2-16,0 0-23 0,5 0-48 15,5-2-91-15</inkml:trace>
  <inkml:trace contextRef="#ctx0" brushRef="#br0" timeOffset="163612.09">22263 14662 373 0,'0'-4'8'0,"0"1"16"16,0 2 8-16,0 1-3 16,-2 0-4-16,2 0-12 15,0 1-2-15,-2 8 12 0,4 2 0 16,-2 3-3-16,0 4-2 16,0-1-6-16,2 3-4 15,1 1-4-15,-1-3-4 16,0 1 1-16,-2-1-1 0,0 1-3 15,0-4-26-15,-2 1-23 16,-5-3-17-16,-4 1-24 16,-2-5-61-16</inkml:trace>
  <inkml:trace contextRef="#ctx0" brushRef="#br0" timeOffset="163893.27">21957 15015 330 0,'-2'1'57'16,"2"2"-14"-16,7-3-17 0,10 0 9 15,7 3-1-15,3 1-4 16,15 1-7-16,5-2 0 16,7 2-2-16,8 1-2 15,5-3 3-15,4 0-1 16,-3-2 0-16,-2 1-6 0,-9-2-8 15,-9 0-2-15,-11 0-5 16,-13 0 1 0,-7 0-1-16,-8 0-7 0,-8 2-26 15,-1 5-28-15,-6 0-9 16,-13 0-24-16,-3-1-60 0</inkml:trace>
  <inkml:trace contextRef="#ctx0" brushRef="#br0" timeOffset="164369.99">22017 15318 404 0,'-2'0'25'0,"2"0"5"0,-2 0 14 16,2 0-6-16,-2 0-7 15,2 0-17-15,-1 11-5 16,1 3 1-16,0 6 6 15,0 6 4-15,0 3 2 16,7 5-2-16,1 3-6 16,2 1-5-16,-1-1-3 15,-1-1-3-15,-1-2 0 16,-1-4-3-16,0-5 2 16,-5-3-2-16,1-8 0 0,0 0-1 0,-2-7-8 15,0-3-15-15,0-2-12 16,0-2-2-16,0 0-2 15,0-3-13-15,0-9-11 16,0 0-17 0,0-4-17-16,0-4-30 15,0-1-20-15</inkml:trace>
  <inkml:trace contextRef="#ctx0" brushRef="#br0" timeOffset="164635.51">22044 15532 257 0,'-7'-14'34'0,"-1"0"29"15,6-1-18-15,2 5 9 16,0-1-7-16,3 2-10 15,11 2-10-15,-1 4-7 0,4-1-5 16,-1 4-5-16,0 0-1 16,3 4-2-16,-5 6-2 15,-2 6-1-15,-4-2-1 16,-5 4-2-16,-1 0 0 16,-2 0 0-16,-3-2 0 15,-11 0 1-15,2-2-1 16,-6-1 0-16,-1-4 0 0,2-4 0 15,1 1 0-15,3-5-1 16,3 1-4-16,1-2-19 16,5 0-21-16,4-5-34 15,0-6-48-15,6-5-123 0</inkml:trace>
  <inkml:trace contextRef="#ctx0" brushRef="#br0" timeOffset="164979.19">22198 15275 427 0,'3'-7'30'15,"3"0"-18"-15,2 2 16 16,4 0-7-16,0 3-7 0,-1 0-10 16,3 2 0-1,-2 0-2-15,0 2 2 16,-3 7-4-16,-4 1 1 0,0 6 0 15,-5 0-1-15,0 2 1 16,0 0-1-16,-5-2 1 16,-4-2 0-16,0-3 0 15,4-4 2-15,-1 0 0 0,3-5 6 16,3-2-1-16,0 0 5 16,6 0 5-16,9-2-11 15,4-5-4-15,2 0-1 16,2 0-3-16,1 2 2 0,-2-1-8 15,2 5-24-15,-4-1-24 16,-3 2-45-16,0 0-63 16</inkml:trace>
  <inkml:trace contextRef="#ctx0" brushRef="#br0" timeOffset="165244.74">22541 15520 344 0,'0'11'13'0,"0"7"24"0,2-12 6 15,12-4 6-15,2-2-3 16,2 0-15-16,10 0-13 16,-1 0 2-16,4 0-6 15,2-2-9-15,-2 1-4 16,-5-1-2-16,-6 0-2 15,-3 1-19-15,-7 1-29 0,-5-2-30 16,-5 0-38-16,0-4-67 16</inkml:trace>
  <inkml:trace contextRef="#ctx0" brushRef="#br0" timeOffset="165494.74">22690 15449 371 0,'0'0'30'16,"0"-2"-2"-16,0 0 7 0,0 2-10 16,0 0 0-16,0 0-11 15,0 7-3-15,0 6 13 16,-2 3-2-16,2 3-1 16,0 3-5-16,0-1-6 15,-1 0-5-15,1 1-2 16,0-4-3-16,0 0 1 0,0-4-1 15,0-3-9-15,0-1-17 16,1-5-16-16,3 1-27 16,3-6-41-16,1-2-75 15</inkml:trace>
  <inkml:trace contextRef="#ctx0" brushRef="#br0" timeOffset="166051.31">22970 15372 432 0,'4'-2'7'0,"-4"2"21"15,0 0 11-15,0 0-20 16,0 7 0-16,-2 7 2 16,0 0-9-16,-3 4 1 15,3 0-2-15,-1 2-4 0,1 0-3 16,2-2-3-16,0-2 0 15,0-2 0-15,0-2-1 16,0-1 0-16,0-4 0 16,0 0 1-16,0-1-1 15,3-3 0-15,3 1 0 16,4-2-2-16,1-1 2 16,3-1-1-16,3 0 0 0,2 0 0 15,1 0 1-15,-2 0-1 16,-2-1 0-16,-2-7 2 15,-2 3-1-15,-4-4 1 0,-3 2-1 16,-1-4 1-16,-2-1 0 16,-1-1 0-16,-1-3 1 15,0 0 1-15,0 4 3 16,0-3 0 0,0 5 4-1,-1 2 3-15,1 3-1 0,0 2 3 16,-2 3-5-16,2 0-6 0,-2 5-3 15,2 6 0-15,-3 3 7 16,3 6 4-16,-2-1 1 16,2 1-1-16,0 1-4 15,-2-1-4-15,2 0-3 0,-3-1-1 32,1-1 0-32,-3 0-12 15,-3-4-29-15,1-2-47 0,-2-8-92 16</inkml:trace>
  <inkml:trace contextRef="#ctx0" brushRef="#br0" timeOffset="166910.49">22775 13040 226 0,'-5'0'58'16,"2"0"-12"-16,1 0 2 0,0 0-13 16,2 0 2-16,0 0-6 15,10 0-6-15,6 0-14 16,7 0 1-16,11 0 2 15,2 0-4-15,3 0-5 16,1 2-2-16,0 0-5 0,-6 0 4 16,-4-1-5-16,-5 2-12 15,-4-2-12-15,-9 3-22 16,-7-1-22-16,-5-1-37 16,-2 2-52-16</inkml:trace>
  <inkml:trace contextRef="#ctx0" brushRef="#br0" timeOffset="167102.17">22860 13164 323 0,'6'0'43'0,"10"0"-23"16,2 0 13-16,5 0-4 0,0 0-14 15,3 0-10-15,1-4-4 0,0 1 0 16,0-1 0-16,0 1-9 15,-4-1-30-15,-3-3-31 16,-5 0-32-16,-1-1-34 16</inkml:trace>
  <inkml:trace contextRef="#ctx0" brushRef="#br0" timeOffset="167430.22">23108 12953 297 0,'-5'0'21'0,"3"0"7"16,-2 0-6-16,3 4 3 0,-1 4 2 15,2 4-6-15,0-2-9 16,9 1-1-16,4 1-5 16,4-1 0-16,3-2-3 0,2 1-1 15,1 0-1-15,-1-2 0 16,-2-1-1-16,-5 5 0 15,-3-4 0-15,-4 4 0 16,-4 3 0-16,-4-5 1 16,0 5 2-16,-9-1 5 0,-6-1 1 15,0 1-2-15,-4-2-4 16,2 1-2-16,-1-1-1 16,1-1-4-16,5-4-50 15,3-3-90-15</inkml:trace>
  <inkml:trace contextRef="#ctx0" brushRef="#br0" timeOffset="168101.94">23884 12780 299 0,'2'-3'2'16,"0"-7"6"-16,0 3 21 16,-1 0 6-16,-1-2-5 15,0 4-7-15,0-1 2 0,-5 3-5 16,-5 3-5-16,2 0-6 16,-4 0-5-16,-2 3 0 15,2 8 7-15,2 3 5 16,0 3-3-16,5 2 2 15,1 4 1-15,4 6 4 16,0 0-5-16,2 3-4 16,5-2-2-16,-2 4-1 0,3-4-4 15,-2 1-1-15,-5-5-2 16,1-1 0-16,-2-3-1 16,0-1 0-16,0-5 0 15,-3-1-8-15,-3-3-10 0,-3-2-8 16,2-6-24-16,-2 0-13 15,2-4-6-15,4 0-13 16,-2-5-26-16,2-5-48 16</inkml:trace>
  <inkml:trace contextRef="#ctx0" brushRef="#br0" timeOffset="168289.41">23706 13003 271 0,'-5'-5'28'0,"2"1"18"15,3 0-13-15,0 1 4 16,8-2-8-16,10 0-17 16,7-1-6-16,7 0-4 0,4 1 0 15,4 0-3-15,0 1-30 16,-3 3-40-16,-3-5-43 16,-3 2-58-16</inkml:trace>
  <inkml:trace contextRef="#ctx0" brushRef="#br0" timeOffset="168570.58">24137 12823 297 0,'2'-11'13'16,"0"2"23"-16,-2 4 4 0,0 0 3 16,0 3-4-16,-5 2-17 15,-4 0-12-15,-2 3 2 16,-2 8 5-16,0 5 1 15,3 4-3-15,1 3 0 0,4 6 2 16,0-1-6-16,4 1 0 16,1 1-4-16,0-2-2 15,6-3-3-15,3-1-1 16,-1-3 0-16,3-3-1 16,0-2-5-16,1-2-20 0,1-3-18 15,-2-4-14-15,-1-1-16 16,2-6-39-16,-2 0-92 15</inkml:trace>
  <inkml:trace contextRef="#ctx0" brushRef="#br0" timeOffset="169151.54">24232 12946 96 0,'0'-11'272'0,"2"1"-260"0,7 0 7 15,1 3 16-15,-2 2-4 16,3 3-7-16,0 2-9 16,0 0-6-16,-5 2-3 15,3 9-3-15,-3 2 0 16,-4 4 0-16,2 1-1 0,-4 0-1 16,0 0 2-16,0-2-2 15,-6-2-1-15,0-2 1 16,-1-1 0-16,4-4 0 15,-2-1 1-15,1-5-1 16,2 2 0-16,2-3 0 16,0 0 3-16,0 0 10 15,4-8-6-15,3-1-6 16,1-2-2-16,2-1 0 16,1-2 1-16,-3-2-1 15,0 0 0-15,-1-2 0 0,-2 0 0 16,-1 2 1-16,-1 3 0 15,-3 1-1-15,2 3 1 16,-2 3 0-16,0 3 3 16,0 1 4-16,0 2-2 15,-2 0-4-15,-1 0-2 16,-2 2 0-16,1 7 1 16,1 7 2-16,1 0 2 0,0 4 5 15,2 3 2-15,0-4-5 16,4 1-3-16,-1-2-3 15,6-4 0-15,-1-1 0 16,2-3-1-16,1-3 0 0,-1-1-2 16,3-2-16-16,1-4-17 15,1 0-17-15,-3 0-16 0,1 0-19 0,1-5-38 32,-3-3-37-32</inkml:trace>
  <inkml:trace contextRef="#ctx0" brushRef="#br0" timeOffset="169463.96">24491 12810 339 0,'-2'-7'15'15,"0"2"22"-15,2 0 8 16,0 3 0-16,0 2-6 31,0 0-12-31,0 0-13 16,4 9-9-16,4 3 11 0,0 6 5 0,3 2-1 0,-4 3-10 15,2 0-2-15,-2 2-1 16,-3 0-5-16,-1 2 0 16,-3-2-2-16,0-2 0 15,0 0 1-15,-3-3-1 16,-4-2 1-16,-4-3-3 16,2 2-6-16,-2-7-14 0,3 1-10 15,0-4-16-15,2-3-16 16,6 0-22-16,0-4-36 15,2 0-58-15</inkml:trace>
  <inkml:trace contextRef="#ctx0" brushRef="#br0" timeOffset="169698.29">24699 12973 340 0,'4'-4'37'0,"1"0"7"16,3 1 7-16,1-1-8 16,-1 1-10-16,7-1-11 15,1 3-6-15,0-1-2 16,-2 0-10-16,3 0-3 0,-7 2-1 16,1 0-7-16,-3 0-29 15,-5 4-44-15,-1 1-42 16,-2 0-45-16</inkml:trace>
  <inkml:trace contextRef="#ctx0" brushRef="#br0" timeOffset="169870.11">24725 13057 289 0,'-2'5'49'0,"2"-3"7"15,0-2 12-15,10 0-13 0,7 0-20 16,-2 0-16-16,6 0 2 15,-3-2-8-15,-2 0-9 16,-3 2-5-16,-3-2-39 16,-3 1-73-16,2-5-319 0</inkml:trace>
  <inkml:trace contextRef="#ctx0" brushRef="#br0" timeOffset="173434.99">24041 13538 123 0,'0'-8'20'0,"0"2"9"16,0-2 16-16,0 3 2 15,0 2-8-15,0-1 1 16,0 1-9-16,0 2-7 16,0 1-3-16,0 0-11 15,0 0-8-15,0 6 8 0,0 3 4 16,0 2-3-16,0 1-3 15,0 0 1-15,0-4-5 16,0-1 0-16,0 0 0 16,0-3-2-16,1-1 4 15,-1-3-1-15,0 0 5 0,0 0 9 16,0 0 1-16,0-2-2 16,0-3-14-16,0-6-2 15,0 4-2-15,0-4 1 16,-3 1 0-16,-1 1-1 15,0 3 0-15,-1 0 1 0,1 5-1 16,-3 1-1-16,0 0 1 16,-2 1 0-16,2 9-1 15,-2 2 2-15,2 5 0 16,1 0 0-16,2 5 0 16,1-1 0-16,1 1 1 0,2-1 1 15,0-2-1-15,5 1-2 16,5-5 1-16,6-3 0 15,-1-2 1-15,0-2 2 16,4-3 1-16,0-1-3 16,-3-4 0-16,4 0-1 15,-4-4 0-15,2-3 0 0,-5-2 0 16,-1 0 0-16,-1-1 0 16,-4-3 0-1,-2-2 0-15,1 0 0 0,-5 0-1 16,2-1 0-16,-1 4 0 15,-1-1 0-15,-1 2 0 16,0 4 0-16,0 4 0 0,0 3 0 16,0 0 0-16,0 0-1 15,0 5-1-15,0 8 1 16,0 1 1-16,0 2 0 16,0 2-1-1,6 1 1-15,1-2 1 0,1 1-2 16,6-6 1-16,-1 1 0 15,2-5 1-15,3-1-1 16,-2-3 0-16,-2-3 1 16,1-1 0-16,-3 0 0 0,1 0-1 15,-4-5 1-15,-2-5 0 16,-2-1 0-16,-1-1 0 16,-4-3 0-16,0-2 0 15,0-1-1-15,0 0 0 16,-7-2 0-16,-2 2 0 0,0 0-2 15,0 6-3-15,-3 1 1 16,-3 2 1-16,-1 8-1 16,-2-1 0-16,-1 2-1 15,-2 0 1-15,3 2 0 16,1 1 3-16,4 4 0 0,2 1 1 16,8-4 0-16,3 4-2 15,0-1 0-15,7 0 1 16,7 0 1-16,9-1 0 15,2-1 0-15,6-3 0 16,-1-2 0-16,3 0 0 16,-4-2 0-16,-1-7 0 0,-1 0 0 15,-3-5 0-15,-5 2 0 16,-2-3 0-16,-7 5 1 16,-3-5-1-16,-1 3 0 15,-2 0 1-15,-4 6-1 0,0 1 0 16,0 1-1-16,-5 4 1 15,-2 0-1-15,2 0 0 16,3 5 0 0,1 5-1-16,1 4 2 15,0 1-2-15,7 2 2 16,6-3 0-16,-3 2 0 0,5 0 0 16,-1-2 1-16,-2-2-2 15,1 1 1-15,0 0 0 16,-7-1 0-16,1 0 0 15,-6-2 0-15,-1-2 0 16,0 2 0-16,-5-5 0 0,-4-2 1 16,-2 1 0-16,-6-1-1 15,4-3 1-15,-2 0 0 16,2 0-1-16,1 0-4 16,4 0-22-16,5-3-17 0,3-1-13 15,2-3-16-15,7-4-53 16,7-1-64-1</inkml:trace>
  <inkml:trace contextRef="#ctx0" brushRef="#br0" timeOffset="173818.19">24684 13584 286 0,'1'-8'35'15,"3"-3"-5"-15,-3 2 8 16,3 0-3-16,-1 0-6 15,4 1-6-15,1 4-8 0,3 0-5 16,-3 2-1-16,4 2 0 16,-3 0-2-16,-2 2-3 15,-1 6-2-15,0 3 0 16,-4 4-1-16,0 1 0 16,0 0-1-16,-2 2 1 0,-6-2-1 15,-3 0 0-15,0 0 0 16,2-2 1-16,-2-2-1 15,5-1 0-15,1 0 1 16,1-4 0-16,2-1 0 0,0-3 0 0,2 1 3 16,5-1 7-16,4-3 0 15,1 0-4-15,3 0-3 16,1 0-2-16,0 0-1 16,0-2-2-16,1 1-16 15,-3-3-18-15,-1 1-26 0,-1-3-28 16,-2-3-33-16,-2-3-26 15</inkml:trace>
  <inkml:trace contextRef="#ctx0" brushRef="#br0" timeOffset="174271.21">24889 13556 271 0,'0'-11'48'0,"0"0"-8"16,0 4 4-16,2 0 5 15,6 2-12-15,1 1-9 16,-1 4-9-16,4 0-7 15,-3 0-7-15,-1 5 0 16,1 8-5-16,-5 3 1 0,2 2 1 16,-6-1-2-16,0 5 0 15,0-2 0-15,0-2 1 16,-6-4-1-16,0-2 0 16,3-5 1-16,-1 0 0 0,2-3 0 15,2-4 0-15,0 0 1 16,0 0 4-16,0-5 8 15,7-6-10-15,1-1-2 16,1-3-2-16,-2-1 0 16,2-1 0-16,-3 0 1 15,-3 2-1-15,3-2 0 16,-5 5 1-16,-1 1 0 0,0 4-1 16,0 2 4-16,0 5 6 15,0 0-1-15,0 0-6 16,-3 10-2-16,-2 6 2 15,0 0 3-15,3 4 4 16,2 3-4-16,0-2-3 0,5-1-1 16,4 0-2-16,3-2-1 15,4-3-24-15,3-5-38 16,2-8-91-16</inkml:trace>
  <inkml:trace contextRef="#ctx0" brushRef="#br0" timeOffset="175260.05">23250 14924 310 0,'-7'0'30'0,"0"0"-4"0,3 0 9 15,4-4-2-15,0 3-5 16,0-3-11-16,11 1-3 16,5 1 2-16,4-2-3 15,5 0-1-15,4 3-5 16,0-2-1-16,-2 3-3 15,-3 0-2-15,-2 0-1 0,-4 0-5 16,-7 0-12-16,-4 0-12 16,-4 4-21-16,-3 0-24 15,0 2-37-15,-7-3-39 16</inkml:trace>
  <inkml:trace contextRef="#ctx0" brushRef="#br0" timeOffset="175462.9">23279 14983 289 0,'0'1'51'0,"0"-1"-15"0,0 0-8 15,12 0 5-15,5 0-3 16,3-1-15-16,2-1-7 16,4-2-3-16,1 3-4 15,-2 1-1-15,0-2-1 16,-5 0-15-16,0-1-16 15,-2-3-24-15,-4-1-50 0,-2-2-77 16</inkml:trace>
  <inkml:trace contextRef="#ctx0" brushRef="#br0" timeOffset="175823.29">23498 14792 340 0,'-4'0'18'16,"4"-2"9"-16,0 2 2 0,0 0 0 16,0 0-20-16,0 2 1 15,6 4 4-15,-1 4-1 16,5-3-3-16,-2 0-5 16,6 3 0-16,-1-3-1 15,-2-2-1-15,2-1-1 16,-3 2-2-16,1 0 0 0,-2-2 1 15,-2-2-1-15,-1 2 0 16,-5 2 0-16,-1-1 0 16,0 2 1-16,0 2 0 15,-8 2 3-15,-4 1-1 16,2 1-3-16,-2 2 1 0,0 2 0 16,5-3-1-16,2 2-14 15,5-2-37-15,0-4-65 16,9-9-187-16</inkml:trace>
  <inkml:trace contextRef="#ctx0" brushRef="#br0" timeOffset="176666.77">24260 14887 276 0,'1'-4'105'16,"-1"-7"-100"-16,0-1 5 15,-1-3 2-15,-8 3-5 16,-4 1-3-16,-3 1-4 16,-1 0 0-16,3 6 1 15,-2 1 2-15,2 3 5 0,-1 0 6 16,5 3 0-16,-2 9-1 15,4 0-4-15,1 5-2 16,1 0 2-16,6 1-1 16,0 2-4-16,0-2 0 15,4-3-2-15,5 2 0 0,5-7-2 16,-1-1 1-16,0-3 1 16,2-3 0-16,2-3-1 15,-3 0 4-15,-2-3 6 16,0-7 1-16,-4 2-5 15,1-3-1-15,-6-2 5 0,2 2 0 16,-5-1 3-16,0 2-2 16,0-1-5-16,0 4-3 15,0 1-2-15,0 2 0 16,-5 4 0-16,4 0-2 16,-1 6 0-16,2 9 1 15,-2 4 5-15,2 2 4 0,0 6-2 16,0 0-1-16,0 3-1 15,0 1-3-15,0-4-1 16,0-1-1-16,0-1-1 16,0-4 0-16,0-1 1 15,2-4-1-15,-2-4 0 0,0-2 0 16,0-5 1-16,0-1 1 16,-7-4 1-16,-2 0 0 15,1 0 0-15,-4-7 1 16,2-5-1-16,1-1-2 15,1-5-1-15,5-2 1 0,1-2-1 16,2 0-2-16,2-6-12 16,6 4-12-16,5-3-9 15,5 2-12-15,2 4-13 16,4 0-15-16,-1 0-19 16,3 6-73-16</inkml:trace>
  <inkml:trace contextRef="#ctx0" brushRef="#br0" timeOffset="176927.33">24507 14765 421 0,'-7'-3'0'16,"1"-2"15"-16,1 3 13 16,-2 2 1-16,-2 0-6 15,0 7-10-15,0 5-2 16,0 8 1-16,1 2 2 0,1 6-2 15,2 2-1-15,3-2-2 16,2 1-5-16,0-2-3 31,0-6 0-31,2-2-1 16,8-2-1-16,0-3-10 0,1-5-15 16,4-2-21-16,-2-4-21 0,2-3-35 15,-1 0-58-15</inkml:trace>
  <inkml:trace contextRef="#ctx0" brushRef="#br0" timeOffset="177404.87">24581 14887 338 0,'-2'-4'40'16,"2"-9"-3"-16,2 5 5 0,4 4-8 15,6 2-5-15,-2 2-13 16,3 0-6-1,-4 4-8-15,2 8-1 0,-6 2-1 16,1 1 0-16,-4 0 0 16,-2 0 0-16,0 2 0 0,0-2 0 15,-5-2-2-15,-2-1 1 16,0-5 0-16,0 0 2 16,4-3-1-16,-1-2 0 15,4-2 0-15,0 0 1 16,2 0 0-1,5-10 0-15,5 2-2 16,0-5 3-16,0-1-2 0,0-1 1 16,-1-2 0-16,-4 2 0 15,-1-4 2-15,-1 3-1 16,-5-1-1-16,0 1 1 16,0 5 1-16,0 3 2 0,-2 3 3 15,-3 5 1-15,0 0-3 16,1 8-2-16,1 4 1 15,-2 6 1-15,5 1 0 16,0 2 0-16,0-1-3 0,0-2-2 16,1-2 0-16,8 0-2 15,1-5-14-15,2 0-16 16,3-3-11-16,0-2-14 16,1-5-32-16,1-1-63 15</inkml:trace>
  <inkml:trace contextRef="#ctx0" brushRef="#br0" timeOffset="177641.96">24818 14776 389 0,'-4'-12'33'16,"4"8"17"-16,0 4-4 15,4 2-16-15,5 10-2 16,2 6-6-16,-1 4-3 0,4 1-6 15,-1 2-9-15,-2 1 1 16,-6 1-5-16,-1 2 1 16,-4-1 0-16,0-2-15 15,-13 7-33-15,-7-5-45 16,-2 4-72-16</inkml:trace>
  <inkml:trace contextRef="#ctx0" brushRef="#br0" timeOffset="178079.47">23808 15647 380 0,'-5'0'23'0,"0"0"3"16,3 0 15-16,2-4-2 15,0 2-7-15,2-2-17 0,8 3-8 16,5-1-3-16,3 0-2 16,2 2-2-16,0 0 0 15,1 0-6-15,-1 0-36 16,-4 2-9-16,-3 1-18 0,-3 3-27 15,-3 0-38-15</inkml:trace>
  <inkml:trace contextRef="#ctx0" brushRef="#br0" timeOffset="178244.76">23870 15709 271 0,'-13'5'55'0,"6"0"-23"15,3-1 6-15,4-2-4 0,2 0 0 16,11-2-8-16,7 0-4 15,3 0-14-15,5 0-6 0,1-4-8 16,-2-1-45-16,0 1-71 16,-3-5-198-16</inkml:trace>
  <inkml:trace contextRef="#ctx0" brushRef="#br0" timeOffset="178916.5">24438 15516 353 0,'0'-9'2'15,"0"-1"2"-15,-8 1 5 16,-1 2 2-16,-3 1-2 15,-3 3-6-15,1 1 0 16,-3 2 1-16,3 0 6 0,1 2 4 16,5 7 0-1,1 1 1-15,1 1-1 0,6 2-6 16,0-3-1-16,0 1 0 16,6 0 1-16,2-1-2 15,5-1-1-15,-2-2-1 0,3 1-1 16,1-3 1-16,-1-2 0 15,0 3 1-15,0-1-2 16,0 0-1-16,-4 2-2 16,0 3 0-16,-2-1 1 15,-1-1-1-15,-2 3 0 0,-3 0 0 16,-2-4 0-16,0 2 0 16,0-4 1-16,-2 0-1 15,-4-1 1-15,-6-2 0 16,2-1 1-16,-4-1 0 15,-3 0 0-15,2 0 0 16,-2 0-1-16,0-1-1 16,2-1-2-16,4-2-10 0,1 3-8 15,4-3-11-15,4 1-18 16,2-3-13-16,-2-1-56 16,7-4-125-16</inkml:trace>
  <inkml:trace contextRef="#ctx0" brushRef="#br0" timeOffset="179603.04">24527 15518 363 0,'2'-5'18'0,"-2"1"0"15,0 2 20-15,0 2-6 0,0 0-15 16,0 8-11-16,0 4 3 15,0 4 3 1,-2 3-2-16,0 1-3 0,2 2-2 16,0-1-1-16,0-3 0 15,0 0-2-15,0-6-1 16,4-1 0-16,1-4-1 0,1 1 1 16,-1-5 0-16,-2-3 0 15,2 0 0-15,2 0 1 16,-4 0 1-16,1-8-3 15,1 0 1-15,2-5 0 16,0 1 0-16,-1-2-2 16,3-1 1-16,-2 1 0 15,1 0 1-15,2 3-2 0,-1 4 0 0,-2 2 0 0,2 3 1 16,-2 2 0-16,0 0-1 16,2 3 2-16,-1 8-1 15,-3 1 1-15,0 1-1 16,-1 0 0-16,-3-1 0 15,1 0 1-15,-2-3-1 16,0 0 0-16,0-1 0 16,0-3 0-16,0-2 0 0,0-1 1 15,0-2 1-15,0 0 1 16,0 0 2-16,0 0 7 16,0 0 1-16,4-7-9 15,-1 0-1-15,3-4-1 0,1-1 0 16,2-5-1-16,0 5 0 15,0-2-1-15,4 2 0 16,-5 0 0-16,4 6 0 16,-4 2 0-16,3 4 1 15,-3 0 0-15,-3 2 2 0,2 8-3 16,-4 1 1-16,1 3 0 16,-2 1-1-16,-2-1 1 15,0 0-1-15,0 1 0 16,0-3 0-16,0-2-12 15,0 1-18-15,0-2-23 16,0-5-24-16,0 0-33 16,0-3-82-16</inkml:trace>
  <inkml:trace contextRef="#ctx0" brushRef="#br0" timeOffset="179953.73">24888 15607 118 0,'3'-14'193'0,"1"2"-141"16,2-1-13-16,1 4 7 16,0 4-10-16,0 3-7 15,1 2-10-15,0 0-9 16,-1 2-6-16,0 8-3 0,-1 3-1 16,0 3 1-16,-5 0-1 15,1 0 0-15,-2-2 1 16,0 1-1-16,0-5 0 15,-5 1 0-15,-1-5 0 16,-1 0 0-16,1-2 1 0,3-1 0 16,0-3 1-16,3 3-2 15,0-3 2-15,0 0 0 16,5 0 2-16,7 0-1 16,3 0-3-16,0 0-1 0,4-3-21 15,-4 2-20-15,4-3-28 16,-4-1-47-1,-3 0-86-15</inkml:trace>
  <inkml:trace contextRef="#ctx0" brushRef="#br0" timeOffset="180420.12">25086 15554 353 0,'0'-4'26'0,"0"1"-4"16,0-1 2-16,5 2 1 15,-2 2-7-15,3 0-6 16,-1 0-8-16,0 4-1 16,0 5 0-16,-2-1-1 15,-1 7-1-15,-2-1-1 16,0 0 0-16,0 1 2 0,0-3-2 16,-5-3 0-16,0 0 0 15,2-4 1-15,1-1-1 16,0-2 1-16,2-2 1 15,0 0 0-15,4 0 1 16,4-4-2-16,2-4 0 16,0-2-1-16,0 2 1 15,-3-3 0-15,0-2 6 0,-5-1 4 16,-1 2 2-16,-1-1-2 16,0 2-3-16,0 3-3 15,-3-2 0-15,-1 7 2 16,1 3-2-16,-2 0-1 0,1 0-1 15,0 5 2-15,2 8 1 16,2-1-1-16,0 4-1 16,0 2 0-16,2-4-1 15,4 3-2-15,1-5 0 16,0 2-5-16,0-3-14 16,3-2-23-16,0-2-20 15,-1 0-30-15,-4-4-64 16</inkml:trace>
  <inkml:trace contextRef="#ctx0" brushRef="#br0" timeOffset="180810.68">24602 15805 363 0,'-16'4'41'0,"4"-2"-5"16,5-1-16-16,1-1 11 16,6 0 6-16,0 2-6 15,2 0-4-15,14 0-4 16,6-1-5-16,8 2-4 0,9-2 1 15,9-1-1-15,5 0 3 16,3 0-4-16,-1 0-1 16,-2 0-4-16,-5 0-5 15,-10 0 0-15,-10 0-5 0,-6 0 4 16,-9 0-12-16,-6 0-13 16,-4 2-7-16,-3 3-13 15,0 1-16-15,-3-1-23 16,-7 0-26-16,-4-1-124 15</inkml:trace>
  <inkml:trace contextRef="#ctx0" brushRef="#br0" timeOffset="181279.37">24719 16089 388 0,'-1'0'41'16,"1"-2"-20"-16,0-5 16 0,0 0 6 15,3 0-12 1,4 1-15-16,2 1 1 0,4 0-1 16,-3 3 1-16,5 0-4 15,-3 2-5-15,0 0-4 16,0 4-3-16,-3 4-1 15,-4 3 0-15,-2 3 0 0,-3 1-2 16,0 0-2-16,0 2 1 16,-8-3-1-16,-1 0 4 15,-4 1 0-15,-1-4 0 16,1 1 1-16,-1-3 3 16,3-1 0-16,2-2-1 0,2 0 1 15,2-3 3-15,3 0 2 16,2-1 0-16,0-1 1 15,3-1 3-15,8 0 3 16,5 0-3-16,8-1-4 16,-2-4-5-16,6-1-3 0,-1-3-1 15,-2 4-2-15,-7-1-23 16,-6 2-48-16,-8-6-44 16,-4-3-275-16</inkml:trace>
  <inkml:trace contextRef="#ctx0" brushRef="#br0" timeOffset="182172.92">12043 13895 334 0,'-3'0'14'16,"-1"-5"12"-16,2-3 13 15,2 3 10-15,0 0-14 16,0 1-13-16,4 2-4 0,5 1-5 15,7-1-2-15,2 2-6 16,3 0-1-16,3 0-2 16,3 0-1-16,-2 0-1 15,-2 2 0-15,-3-1-9 16,0 1-25-16,-6 3-23 0,-7-1-20 16,-2 1-29-1,-5 1-59-15</inkml:trace>
  <inkml:trace contextRef="#ctx0" brushRef="#br0" timeOffset="182329.08">12085 14048 307 0,'-4'4'36'16,"-12"7"-3"-16,12-8 0 16,6-3 15-16,16 0-8 15,3-7-16-15,8 0-12 0,4-2-10 16,2-2-1-16,-2 2-23 15,-1-3-93-15,-3-4-276 16</inkml:trace>
  <inkml:trace contextRef="#ctx0" brushRef="#br0" timeOffset="184355.99">13168 13675 335 0,'7'-10'5'0,"-6"-3"5"16,1 2 18-16,0 0 3 15,-2 3-11-15,0-1-15 16,-5 0 5-16,-1 3 2 16,-5-1 0-16,-1 4 2 15,-2-1-1-15,1 4-1 0,-3 0 2 16,0 0-2-16,3 0-3 15,-2 4 5-15,3 5-5 16,1 0-3-16,0 3 2 16,6 4-2-16,-3 4 3 0,3 3-3 15,2 6 2 1,3-1 2-16,0 3-3 16,0 1-2-16,9 0-3 0,2-4 0 15,3-1-2-15,2-6 1 16,4-3-1-16,3-4 2 15,2-4-1-15,2-9 1 0,-1-1 1 16,1 0-1-16,-5-5-1 16,-2-8-1-16,1 1 2 15,-4-3-1-15,-2-2 0 16,-3 1-1-16,-4-1 0 16,-1 4 1-16,-5-5 0 0,-1 3-1 15,-1 1 1-15,0 3-1 16,-1 1 0-16,1 1 0 15,-2 5 0-15,0 0 0 16,-1 4-1-16,-2 0 1 16,3 3-1-16,1 7 0 0,1 4 0 15,0 2 2 1,0 4 0-16,1 0-1 0,7-1 1 16,3-1 1-16,1-2-2 15,5-4 2-15,1 1-1 16,1-7 0-16,1-3-1 0,1-3 2 15,-1 0-2-15,-1-2 1 16,-6-8 1-16,-1-1-1 16,-5-1 1-16,-2-3-1 15,-5 1 1-15,0-2-1 16,0 0 0-16,-9-2-1 16,-2 0-3-16,-3 2-2 0,1 0-1 15,-5 2-1-15,0 0-2 16,-1 3 0-16,1 5 4 15,-2 3 0-15,2 3 1 16,0 0 0-16,2 5 3 16,-1 4-2-16,9 2 2 15,3 3 0-15,3-3 0 0,2 1 0 16,10 1-2 0,9-6 1-1,7 0 2-15,7-6 1 16,1-1-2-16,7 0 2 0,-5-5-2 15,3-5 1-15,-7-3 0 16,-5-1 0-16,-5 0 1 16,-5 0-1-16,-9-1 1 0,-2 0 1 15,-6 3 0-15,0-2-1 16,-2 3 0-16,-7 4 0 16,0 4-1-16,2 1 0 15,3 2-1-15,1 2 1 0,3 10 1 16,0 6 0-16,1 2 1 15,8 1 0-15,4 4-1 16,1-2 2-16,3 0-1 0,-3-3 1 16,-1 2-2-16,-1-5 1 15,-5-2-2-15,0-1 1 16,-5-3-1 0,-2-3 1-16,0 0 1 15,-4-1 2-15,-8-4 6 0,-3-1-6 16,-4 2-2-16,-1-4-2 15,1 0 0-15,-1 0-7 16,5 0-13-16,6 0-12 16,0-2-32-16,8-5-32 0,-1 0-66 15</inkml:trace>
  <inkml:trace contextRef="#ctx0" brushRef="#br0" timeOffset="184808.49">13875 13813 373 0,'-8'-10'39'0,"3"-2"6"0,2 1 1 16,1-1-3-16,2 2-10 15,0-1-16-15,0 0-4 16,9 2-5-16,2 5-2 15,1 1-1-15,3 3-1 16,-1 0-2-16,-2 10 0 16,-2 5-3-16,-2 1 2 0,-2 3-2 15,-3 3-1-15,-3-2-4 16,0 1-3-16,-5 1 2 16,-4-3 1-16,-4-1 2 15,1-2 2-15,0-4 2 0,-1-1 1 16,6-4-1-16,-2-3 3 15,7-3 1-15,1 1 2 16,1-2 2-16,0 0 2 16,3 0-1-16,7 2-1 15,5-2-4-15,-1 0-3 0,6 0 0 16,1-4-1-16,-1 3 0 16,2-3-9-16,-3 3-15 15,1 1-19-15,-1-4-46 16,-2-2-27-16,0-1-205 15</inkml:trace>
  <inkml:trace contextRef="#ctx0" brushRef="#br0" timeOffset="185370.86">14176 13758 405 0,'-3'-11'7'15,"1"-2"29"-15,2 2 0 16,0 4 8-16,0-1-11 16,8 2-22-16,-1 2-1 0,3 4 2 15,2 0-8 1,0 11-3-16,-2 3 0 0,-1 8 0 16,-1 1-1-16,-3 0 0 15,-5 1 1-15,0 2-2 16,0-4 2-16,-2-3-3 15,-5-1 0-15,-1-2 1 16,3-5 0-16,2-2 1 0,-1-4 0 16,4-3 1-16,0-2 2 15,0 0 6-15,2-9-2 16,7-5-4-16,4-1 0 16,-1-2-2-16,1-3-1 0,1-1 1 15,-3-3-1-15,0 3 1 16,-2-1-1-16,-4 3 0 15,-2-1 2-15,-1 6-1 16,-2 3 4-16,0 4 5 16,-2 6-1-16,-3-1-5 15,-2 2-2-15,-2 2 0 0,0 8 1 16,2 2 8 0,0 8 6-16,0 2-2 0,1-3-3 15,2 5 1-15,4 1-2 16,0-6-4-16,0 1-3 15,0-4-1-15,2-2-2 16,8-3-1-16,0-1 0 0,4-1-13 16,3-3-24-16,3-4-40 15,1-2-82-15,4 0-238 16</inkml:trace>
  <inkml:trace contextRef="#ctx0" brushRef="#br0" timeOffset="185873.16">14977 13679 453 0,'6'-4'34'0,"-1"-1"-5"16,1 3 1-16,-3 2 1 0,2 0-7 16,5 9-10-16,-1 5 1 15,1 3 2 1,7 2 3-16,0 2 2 0,2 1-9 16,-2-2-7-16,3-1-2 15,-2 1-2-15,0-2-1 16,0 0-1-16,-2-4 1 15,-3-3-11-15,-3-3-15 0,-3-3-16 16,-1-1-5-16,-2-2-19 16,-1-2-11-16,-1 0-29 15,-2-7-51-15</inkml:trace>
  <inkml:trace contextRef="#ctx0" brushRef="#br0" timeOffset="186107.52">15214 13700 262 0,'-3'-20'55'15,"-1"5"-9"-15,1 0 1 16,-1 8 9-16,-2 4-7 16,-1 1-14-16,0 2-16 15,-1 2-7-15,-6 8-1 16,6 6-3-16,-3 4 0 16,0 3 0-16,2 2-1 0,1 2-3 15,1 0-2-15,-3-2-1 16,1 2-2-16,2-4-16 15,-1 0-19-15,3-6-17 16,-2 0-18-16,2-7-18 16,0-3-21-16,1-7-63 15</inkml:trace>
  <inkml:trace contextRef="#ctx0" brushRef="#br0" timeOffset="186341.84">14902 13761 235 0,'-3'-6'140'0,"1"3"-88"16,2-2-12-16,0 1 3 15,9 1 0-15,11-1-12 16,0 2-11-16,11 1-2 0,4 1-3 16,6 0-5-16,-2 0-5 15,0 0-4-15,-2 5-1 16,-3-2-3-16,-3 4-20 15,-2 0-25-15,-9-3-46 16,2-4-100-16</inkml:trace>
  <inkml:trace contextRef="#ctx0" brushRef="#br0" timeOffset="187169.77">16170 13604 370 0,'3'-9'32'15,"-1"-2"-23"-15,-2-1 9 16,0 3-3-16,-4 0-2 15,-6 0-12-15,-3 2-1 16,-3 2-1-16,-1 1 1 0,0 4 2 16,0 0 1-16,2 0 2 15,0 7 2-15,3 4 5 16,0 0-2-16,4 1 2 16,1 1-2-16,5 2 0 0,2 2-5 15,0-2 0-15,3 2-1 16,11-3 0-16,0-2 0 15,4 1 2-15,3-2 1 16,2-5-2-16,1 4 0 16,-3-5-2-16,-5 2-3 15,5 2 0-15,-8-2 1 0,-2 5-2 16,-1 1 1-16,-4 1 0 16,-2-3-1-16,-4 3 0 15,0-1-2-15,-4-2 2 16,-6-2-1-16,-7-2 3 15,0 0 0-15,-3-4 1 16,-4-1-2-16,1-2 1 0,-4 0-1 16,4 0 0-16,0 0-8 15,4-5-2-15,2 0-11 16,5-1-12-16,5 1-2 16,6-1-11-16,1-2-29 15,1-1-63-15</inkml:trace>
  <inkml:trace contextRef="#ctx0" brushRef="#br0" timeOffset="187872.71">16290 13602 448 0,'0'-5'2'0,"0"-2"13"16,0 3 19-16,-5 2 1 15,0 2-10-15,-2 2-14 16,-1 10-7-16,2 3 5 0,3 6-3 16,3 4 5-16,0 2-6 15,0 0-2-15,7 0 0 16,4-2-2-16,0-2-1 16,-1-4 0-16,2-4 1 15,-5-1-3-15,0-7 1 0,-2-2 0 16,0-3 1-16,-3-2-1 15,2 0 3-15,0-9-3 16,-1-3-1-16,-1-2 2 16,3-3-1-16,0-2 2 0,1-1-1 15,3-1 0-15,2-1 1 16,4 3-1-16,-2 1 0 16,4 4 0-16,2 5 2 15,0 5 3-15,1 4 0 16,1 0 2-16,-3 13-6 15,-4 2 0-15,1 5 0 16,-5 0-1-16,1 1 1 0,-4-3 0 16,-1 0-1-16,-5-4 0 15,1-2 0-15,-2-2 1 16,0-5-1-16,0 0 1 16,0-5 4-16,0 0 5 0,-2 0 1 15,1-7-3-15,-1-4-2 16,0-3-1-16,2 0-2 15,0-4-1-15,2 0 0 16,5-3-2-16,2 1 0 16,2 3 0-16,3 0 0 0,0 5 0 15,2 3 0-15,0 4 0 16,2 5 0-16,-1 0 2 16,-3 3-1-16,1 10 0 15,-6-1-1-15,-1 6 0 16,-4-2 0-16,1 0 0 15,-5 0 0-15,0 2-1 0,0-4-2 16,0 0-5-16,0-3-9 16,0 3-10-16,0-6-11 15,0-1-25-15,0-2-30 16,4-5-62-16</inkml:trace>
  <inkml:trace contextRef="#ctx0" brushRef="#br0" timeOffset="188289.53">16890 13633 184 0,'6'-15'242'0,"-1"-1"-216"16,5 0 6-16,0 4 7 0,2 3 8 0,-2 2-16 16,2 5-16-16,-2 2-7 15,1 0-5-15,-2 10-3 16,-2 7 0-16,0 2 0 15,-1 2 0-15,-3 1 0 16,-1-1 0-16,-2 1 0 0,0-1 0 16,0-5-3-16,-4 2 0 15,-3-3 0-15,0-3 2 16,-1-2 0-16,0 0 1 16,1-5 0-16,3 3-1 15,-1-4 2-15,3 2-2 16,2-4 2-16,0-1-1 15,0-1 0-15,4 0 1 0,6 0 2 16,7 0 0-16,0 0-1 16,3-3-2-16,4-1 0 15,0 0-2-15,-4 1-11 16,2-1-19-16,0-1-20 0,-5 0-33 16,0-1-80-16</inkml:trace>
  <inkml:trace contextRef="#ctx0" brushRef="#br0" timeOffset="188844.42">17213 13583 375 0,'-2'-7'18'0,"2"-3"12"15,0 3 5-15,0 4 8 0,2 1-6 16,3 2-14-16,5 0-15 15,-1 5-3-15,-1 10 0 16,1 1-5-16,-1 3 1 16,-3 2 0-16,-3-1-1 15,-2 3 1-15,0-3-2 0,0 0 0 16,-4-4 1-16,-1-2-2 16,-3-4 1-16,1 0 1 15,4-5 1-15,-1-1 0 16,4-4-1-16,0 0 2 15,0 0 1-15,4-7-2 16,5-3 0 0,2-2-1-16,1-4 1 0,0-2-1 15,1-1 0-15,-4-5 1 16,0 3 0-16,-1-1 4 16,-5 3 2-16,-1 1 3 15,1 6-1-15,-3 1-2 16,0 6 0-16,0 3-3 0,0 2-3 15,-7 0 0 1,2 3-1-16,-3 10 4 0,3 3 2 16,-2 4 1-16,5 2 3 15,1 4 0-15,1-3 1 16,0 4-1-16,0-6-3 16,1 0-3-16,5-1-3 0,2-4 0 15,2-3-1 1,0-3-9-16,3 1-26 0,3-4-29 15,2-3-44-15,0-4-62 16</inkml:trace>
  <inkml:trace contextRef="#ctx0" brushRef="#br0" timeOffset="189516.14">16035 14073 354 0,'-1'0'18'0,"-6"0"4"16,4 0 9-16,3-4 16 15,0 4 2-15,8 0-15 16,7 0-11-16,11 0 0 0,10 0 0 16,11 6-1-16,9-2 0 15,12-3-8-15,8 1-2 16,11-2 1-16,6 0-7 16,2 0-2-16,4 0-1 0,2 0 1 15,-4 0 4-15,-4-2 6 16,-8 1-1-16,-12 1-7 15,-12 0-3-15,-15 0-2 16,-15 0-1-16,-13 0 0 16,-9 0-10-16,-9 0-17 0,-2 0-19 15,-10 0-7 1,-6 0-21-16,-2 0-41 0,0 0-82 16</inkml:trace>
  <inkml:trace contextRef="#ctx0" brushRef="#br0" timeOffset="190201.97">16548 14380 343 0,'-3'0'20'0,"1"-2"5"15,0-3 5-15,1 0 14 0,-1 0-2 16,2-3-14-16,0 3-9 16,0-2 1-16,0 3-1 15,2 1 0-15,6-1-4 0,4 0-6 16,-2 4 1-16,7 0 3 16,-3 0 0-16,2 0-3 15,0 9-5-15,-1 4-2 16,-5 5-3-16,-1 1 0 15,-6 2 1-15,-3 1-2 16,0 3-1-16,-3 2-2 0,-6-4 1 16,-5 4 2-16,-1-4 1 15,1 0 1-15,0-5-2 16,1 0 2-16,2-6 0 16,4-5-1-16,2 0 1 15,1-3 0-15,4-4 1 16,0 0 6-16,2 0 1 15,7-4-5-15,4-3-2 0,3 0 0 16,4 1 1-16,3 1 3 16,2 2 3-16,2-1 5 15,1 3-4-15,1 1-3 16,-3 0-2-16,-5 0 1 0,-3 0-4 16,-3 0-2-16,-7 0 0 15,-4 0-3 1,-2 0-11-16,-2 0-25 0,0 0-31 15,0 0-59-15,-4-13-188 16</inkml:trace>
  <inkml:trace contextRef="#ctx0" brushRef="#br0" timeOffset="212196.89">12248 15539 182 0,'-9'0'26'0,"0"0"33"0,4-5-17 15,-1 2 4-15,5-1-4 16,-1 0-1-16,2 3-7 15,0-1-3-15,0 0-11 0,0 2-3 16,3 0-10-16,6 0 3 16,8 0 1-16,0 0 3 15,5 0-2-15,3 2-8 16,1-2-2-16,-4 0-1 16,2 0-2-16,-4 0-20 0,-5 0-23 15,-1 2-17-15,-7 1-33 16,-7-3-44-16</inkml:trace>
  <inkml:trace contextRef="#ctx0" brushRef="#br0" timeOffset="212384.42">12282 15664 150 0,'-7'9'227'0,"2"-5"-208"16,2-4-1-16,3 0 14 15,8 0 7-15,6 0-6 0,6-5-8 16,4-1-7-16,0-1-14 16,7 3-3-16,-4 1-6 15,0-2-51-15,-2-5-104 16</inkml:trace>
  <inkml:trace contextRef="#ctx0" brushRef="#br0" timeOffset="213134.15">13431 15732 447 0,'0'5'3'0,"0"-3"4"16,0-2-5-16,0 0 11 15,0-2 28-15,2-6-12 0,8-7-16 16,2-2-4-16,6-5-3 16,1-6 7-16,3-1 2 15,0-3-5-15,-3 0-4 16,-2 0-5-16,-3 1 0 0,-3 5-1 15,-4 4 0-15,-5 6 1 16,1 5-2-16,-3 4 0 16,0 5 0-16,0 2-3 15,-3 0-4-15,-4 6-4 16,0 4 7-16,1 5 4 0,-1-1 0 16,0 4 1-1,5 0 0-15,2 1 0 0,0 1 0 16,0 2 1-16,12-3 1 15,1 0 1-15,5 1 2 16,2-4-3-16,1 0 0 16,2 0 1-16,-1-1-2 0,0-3 0 15,-7 0 0-15,-1 1-1 16,-6-2 1-16,-4 0-1 16,-4-1 0-16,0-3 1 15,-9 1-1-15,-6-1 1 16,-2-2 0-16,-5-3 0 0,-3-1-2 15,1 2-1 1,0-3-3-16,4 0-10 0,3 0-10 16,5-3-17-16,5-4-8 15,7-3-32-15,0-6-74 0</inkml:trace>
  <inkml:trace contextRef="#ctx0" brushRef="#br0" timeOffset="213852.76">13879 15537 393 0,'0'-3'5'0,"-4"-2"23"16,-2-1 2-16,3 3 9 16,-3 1-8-16,3 2-12 15,-1 0-3-15,3 11-9 0,1 3 2 16,0 9 8-16,0 0-3 15,7 4-2-15,1 2-4 16,5-1-3-16,-2-2-3 16,4-3-1-16,-3-1-1 15,0-4 0-15,1-3 1 0,-4-5 0 16,0-3-1-16,-1-5 2 16,-1-2-2-16,-1 0 3 15,1-9-2-15,3-3-1 16,-3-4 0-16,2-4 0 15,-1-1 0-15,4-3 0 16,-2 3 0-16,3-2 0 0,1 0-1 16,1 3 2-16,-1 2-2 15,3 6 1-15,0 3 1 16,0 5-1-16,-2 4 2 16,0 0-2-16,-1 9 0 15,-2 5 0-15,-2 4-1 16,-1 0 2-16,-4 0-1 0,0 0-1 15,0 0 2-15,-2-6-1 16,-3 1 0-16,2-1 0 16,-2-7 0-16,0 1 1 15,0-2-1-15,0-2 0 0,0-2 1 16,0 0 1 0,0 0 1-16,0-9-2 0,3-1-1 15,3-3 1-15,1-2-1 16,2-5 0-16,3 1 0 15,1-1 0-15,3 0 0 16,0 4-1-16,0 4 1 0,3 3 0 16,-5 5 0-16,-2 4 0 15,-1 2 0-15,-2 13-1 16,-4 1 1-16,-1 1-1 16,-1 5 1-16,-3-4 0 0,0 3-1 15,0-5-5-15,0 0-6 16,0-4-6-16,0 1-12 15,0-4-15-15,0-4-25 16,5-2-56-16,0-3-143 16</inkml:trace>
  <inkml:trace contextRef="#ctx0" brushRef="#br0" timeOffset="214274.52">14571 15577 236 0,'2'-15'191'16,"-2"5"-174"-16,4-6 5 15,2 5 14-15,1 1 0 16,1 0-10-16,6 5-12 16,-4 4 0-16,2 1-6 0,1 0-4 15,-2 12-3-15,-1 2-2 16,-2 6 2-16,-3 1-1 15,-1 0 0-15,-4 1-4 16,0-4-1-16,-5 0-2 16,-7-2 3-16,-2-2 2 0,2-5 0 15,-1 0 2-15,3 0 0 16,-2-2 0-16,5-2 0 16,2-3 1-16,5 0 0 15,0-1 2-15,0 2 3 16,10-3 4-16,4 0-2 15,1 0-3-15,4 0-1 0,1-6-2 16,0 1-1-16,2-1-1 16,-2 0-10-16,1 1-17 15,-2 0-26-15,-4 2-40 16,2-2-62-16,-5-3-129 0</inkml:trace>
  <inkml:trace contextRef="#ctx0" brushRef="#br0">14858 15488 386 0,'0'-7'22'0,"0"-2"13"16,0 2 6-16,3 5-2 16</inkml:trace>
  <inkml:trace contextRef="#ctx0" brushRef="#br0" timeOffset="-214209.75">13363 16004 226 0,'7'1'220'0,"15"-1"-194"0,10 0-10 16,7-7 18-16,9 0 6 15,6 2-8-15,7-3-11 16,5 2-4-16,4 0-3 16,3 2-2-16,10 3 3 15,3-1-2-15,6 2 0 0,3 0 0 16,5 0 1-16,5 0-4 16,-1 0-1-16,-7 0-2 15,-4 0 0-15,-8 0-5 16,-10 0 0-16,-16 0 0 15,-8 0 0-15,-14-3-1 0,-8 2-1 16,-12 1-3-16,-11 0-8 16,-6 0-13-16,-5 0-9 15,-17 0-9-15,-6 0-29 16,-8 6-40-16,-6 1-11 0,-3 1-138 16</inkml:trace>
  <inkml:trace contextRef="#ctx0" brushRef="#br0" timeOffset="-213819.22">14322 16287 482 0,'0'-17'5'16,"0"2"5"-16,2-2 3 0,7 4 8 15,2 1-3-15,-1 4-6 16,5 4-6-16,-5 4-4 16,4 0 2-16,-2 7 0 15,-2 10 0-15,-1-2-1 16,-5 7-3-16,-2-1 1 16,-2-2-2-16,0 1-1 0,-11 2 1 15,-1-6 2-15,-2-1 0 16,0-3 0-16,4-2-1 15,0-5 3-15,2 1 2 16,4-2 1-16,2-4 4 16,2 0 2-16,2 0-2 0,10 0-1 15,5 0-1-15,8 0-5 16,4-7-3-16,5-1-1 16,5-2-13-16,4-3-36 15,4-5-69-15,6-4-180 0</inkml:trace>
  <inkml:trace contextRef="#ctx0" brushRef="#br0" timeOffset="-213491.17">15747 15639 426 0,'3'-8'-1'0,"-3"-3"18"15,0 2 14-15,2 3 11 16,0 5 7-16,3 1-17 16,2 1-18-16,3 10-2 15,3 4 3-15,5 3 2 16,0 3-9-16,2-2-7 15,-2 1 1-15,-2-2-4 0,0-1-9 16,-3-2-11-16,1-2-12 16,-5-5-18-16,0-1-15 15,-2-3-13-15,-2-4-31 0,1 0-46 16</inkml:trace>
  <inkml:trace contextRef="#ctx0" brushRef="#br0" timeOffset="-213100.64">15877 15582 351 0,'-8'-1'23'16,"2"-7"35"-16,4 8-14 15,2 0-30-15,0 14 15 16,2 3-2-16,-1 2-2 16,3 1-10-16,-4 1-9 15,0 1-2-15,0-3-2 0,0 3-2 16,-5-5 1-16,-2 1-6 15,0-3-10-15,0-5-3 16,0-3-8-16,2-1 8 16,0-2 2-16,0-4-6 15,0 0-14-15,-3-4-4 0,2-3 11 16,0-4 19-16,0-2 9 16,3 3 1-16,1 0 6 15,2-2 14-15,0 6 1 16,0-2 5-16,9 3 1 0,3 1 0 15,5-3-8 1,3 0-7-16,4 0-5 0,5 0-7 16,0-2-5-16,-2 0-15 15,-2 0-21-15,-5-3-53 16,-6-3-135-16</inkml:trace>
  <inkml:trace contextRef="#ctx0" brushRef="#br0" timeOffset="-212397.65">14834 15570 191 0,'0'-9'100'0,"0"0"-57"0,0 0-11 15,0-2 4-15,2 6 9 16,1 1-9-16,4 3-12 16,2 1-3-16,1 0-7 15,0 3-5-15,3 8-3 16,-2 7-1-16,-3 0-2 15,1 1 0-15,-3 1-2 0,-4-2 0 16,-2-4-1-16,0 0 1 16,0-5 0-16,0-2-1 15,-2-3 1-15,2-2 1 16,0-2-2-16,0 0 5 0,0-2 1 16,7-7-4-16,2-2-2 15,4-3 1-15,-1-2-1 16,-1-2 3-16,-2 0 0 15,0 0 3-15,-6 2-1 16,3 2-2-16,-6 2 0 0,0 3 1 16,0 5 2-16,0 2 0 15,-2 2-2-15,-5 0-2 16,2 9-1-16,-5 7 1 16,7 2 6-16,-1 5 3 15,2 0-3-15,2 3-3 16,0-3-3-16,6 0-2 15,8-6-4-15,2 1-29 0,8-7-40 16,4-3-64-16,8-7-200 16</inkml:trace>
  <inkml:trace contextRef="#ctx0" brushRef="#br0" timeOffset="-210960.22">16799 15584 364 0,'1'-3'5'0,"1"-3"11"16,0 4 9-16,-2 2-3 16,0 0-4-1,0 2-5-15,0 7 3 0,0 4 0 16,0-1-2-16,0 2-1 16,0-3-3-16,0 0-6 0,0-2-3 15,0-4 0 1,3-3 0-16,1-1 1 0,-2-1 0 15,1 0 2-15,-1-5 0 16,-2-3-4-16,0-4 1 16,0 0 2-16,-9-2-5 15,0 0 4-15,-4 1-2 0,1 2 1 16,-3 6 0-16,1 3-1 16,-2 2 2-16,0 0-2 15,1 11 5-15,1 7 6 16,-1 1-3-16,7 3-1 15,1 4 4-15,7-1-4 16,0-1-2-16,0-3-4 0,12-1 0 16,6-4 0-16,4-4 0 15,1-1 0-15,7-6 0 16,-1-1 0-16,2-4-1 16,-4 0 1-16,0-6 0 0,-4-1 0 15,-4-5 0 1,-2 1 0-16,-5-3 2 0,1 1 1 15,-7-2 2-15,-3 0 1 16,-3-3-4-16,0 2-1 16,0 0-1-16,0 4 0 0,-2 1 0 15,1 4 2-15,1 3 4 16,-2 4 1-16,2 0-7 16,0 8-1-16,0 2 1 15,0 4 1-15,2 3 1 16,4-2-1-16,0 2-1 15,5-3 1-15,1 0-2 0,-1-2 0 16,5-2 1-16,1-3-1 16,-1-2 1-16,0-3 0 15,2-2 1-15,-3 0-2 16,-3 0 1-16,-4-4 0 0,0-3 0 16,-2-4 1-1,-5-1-1-15,-1 0 0 0,0-5-1 16,-5 1 0-16,-5-1 0 15,0-3-4-15,-2 2-3 16,-3 0 0-16,3 6 3 16,-5 1 2-16,1 5-1 0,-2 5 1 15,4 1-2-15,-1 0-1 16,0 9 2-16,3 0 2 16,5-1 0-16,6 3-2 15,1 0-1-15,0-6-2 16,12 3 2-16,10-5 2 15,3 1 0-15,5-4 0 0,6 0 1 16,2-4 0-16,-1-5-2 16,0-1 4-16,-5-5-1 15,-5 1 0-15,-8-2 0 16,-4 3 2-16,-6-1-2 0,-6 0 1 16,-3 3 0-16,0 2-1 15,-5 2 0-15,-4 4-1 16,0 3 0-16,0 0 1 15,0 3 0-15,4 8 0 16,-1 3 0-16,6 2 0 0,0 0 0 16,0 2 1-16,8-2 0 15,2 2 0-15,4-4-1 16,-1 0 0-16,1-1 1 16,1-2 0-16,-3-3 0 15,-3 2-1-15,1-3 1 0,-2-2-1 16,-6 0 0-16,-2 0 1 15,0-1-2-15,0 2 1 16,-5-3-3-16,-4-1 2 16,-4 1-2-16,-1-3-4 15,-1 2-2-15,0-2-10 16,-2 0-16-16,5 0-15 16,0 0-21-16,7-5-42 15,2-6-122-15</inkml:trace>
  <inkml:trace contextRef="#ctx0" brushRef="#br0" timeOffset="-210538.46">17452 15570 394 0,'2'-9'8'0,"1"-3"9"0,-1 2 28 16,3 2-1-16,0-1-4 15,3 5-18-15,-1 1-9 16,2 3-2-16,0 0-6 16,2 7 0-16,-2 5-3 15,-2 6-2-15,1 0 0 0,-3 1 1 16,-2 1-1-16,-3 0 1 16,0-4-2-16,0-2 2 15,-5-1-1-15,-3-1 0 16,3-3 1-16,-2 0 0 15,2-2-1-15,1-2 1 16,1-5 2-16,3 2 1 0,0 0 2 16,0-2 3-16,7 0 5 15,5 0-6-15,5 0-1 16,0-2-5-16,3-2-2 16,2-1 1-16,-1 0-5 0,2 0-16 15,-2 1-14 1,-1 0-26-16,-3 1-21 15,0-2-41-15,-5-1-93 0</inkml:trace>
  <inkml:trace contextRef="#ctx0" brushRef="#br0" timeOffset="-210026.37">17743 15522 359 0,'0'-11'16'0,"0"2"24"16,0-2 1-16,7 6 2 15,2 1 2-15,0 4-19 16,3 0-12-16,-2 2-4 16,2 9-5-16,-3 1 0 0,-1 3-2 15,-2 2-1-15,-2 1-2 16,-4 0 1-16,0 0-1 16,0-2 0-16,0 0 1 15,-2-2-2-15,-5-1 1 16,0-1 1-16,3-4 0 0,-1-3-2 15,3-1 2-15,0-3-1 16,2-1 1 0,0 0 3-16,5-1-2 0,5-8-1 15,0-1-1-15,1-5 0 16,0-1 1-16,0-3-1 16,-4-2 1-16,-2 0-2 0,1-2 2 15,-2 5 0-15,-4 0-1 16,0 4 2-16,0 3 2 15,0 6 2-15,-2 1-2 16,-4 4 1-16,0 0-2 16,-1 11 2-16,1 5 6 0,0 2-2 15,0 1 2 1,4 4 0-16,2-1-3 0,0-1-1 16,0-3 0-16,7-2-4 15,1-2-1-15,6-3-2 16,8-4-2-16,-2-1-11 0,4-4-28 15,0-1-28-15,3-1-53 16,-5 0-102-16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22-12-02T06:04:15.942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3">
        <inkml:traceFormat>
          <inkml:channel name="X" type="integer" max="4752" units="cm"/>
          <inkml:channel name="Y" type="integer" max="2673" units="cm"/>
          <inkml:channel name="T" type="integer" max="2.14748E9" units="dev"/>
        </inkml:traceFormat>
        <inkml:channelProperties>
          <inkml:channelProperty channel="X" name="resolution" value="100" units="1/cm"/>
          <inkml:channelProperty channel="Y" name="resolution" value="111.14345" units="1/cm"/>
          <inkml:channelProperty channel="T" name="resolution" value="1" units="1/dev"/>
        </inkml:channelProperties>
      </inkml:inkSource>
      <inkml:timestamp xml:id="ts1" timeString="2022-12-02T06:04:33.057"/>
    </inkml:context>
    <inkml:brush xml:id="br1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8626 4709 261 0,'-9'0'50'16,"1"0"-36"-16,0 0 17 0,2-2 7 15,3 0-10-15,1 2-10 16,2 0-9-16,0 0-8 16,7 0 5-16,5 7 6 15,-2 2 5-15,7 0-2 16,-4 6-3-16,1-1-3 0,1 2 0 15,-3-2-1-15,2 2 0 16,-2-4 1-16,-2-4 1 16,2-1-2-16,1-5 3 15,6-2-1-15,6-9 4 16,7-11 3-16,11-10-6 0,10-11-6 16,8-8-1-16,3-6-5 15,9-7 1-15,3 1 2 16,-2 1 0-16,-5 6-1 15,-6 9-3-15,-9 13-13 16,-7 11-23-16,-14 8-47 16,-16 5-64-16</inkml:trace>
  <inkml:trace contextRef="#ctx0" brushRef="#br0" timeOffset="10206.54">9851 4625 307 0,'-2'0'-1'15,"2"-2"15"-15,0-3 12 16,4-4 7-16,6 0-4 0,7-2 0 16,8-1-4-16,4-4-5 15,6 0 0-15,6-6 1 16,8-1 3-16,3 0-5 15,2-2-4-15,0 0-2 16,-5 5-7-16,-5 0 0 16,-4 4-4-16,-6 6-1 0,-7-1-2 15,-4 4 2-15,-6 1 0 16,-3 3-2-16,-4 0 2 16,-5-1-1-16,0 4-8 15,-3 0-9-15,-2 0-7 16,0 0-14-16,-2 0-20 0,-6 7-32 15,-4 0-76 1</inkml:trace>
  <inkml:trace contextRef="#ctx0" brushRef="#br0" timeOffset="10628.32">10059 4739 279 0,'-9'6'12'16,"2"-4"-6"-16,1-1 11 16,6-1 28-16,0 0-19 15,0 0-8-15,9 0 0 16,6-1 5-16,1-5-2 0,7-1-1 15,4-4 0-15,4-2-3 16,5 0 0-16,3-5-3 16,5-2 0-16,3-2-3 15,4 3-2-15,-6-4-2 16,0 5-3-16,-6 0-1 0,-8 6-1 16,-2-1 0-16,-8 4-1 15,-3 2 0-15,-5 2-1 16,-6 3 1-16,-2-2-1 15,-3 4 0-15,-2 0 1 0,0 0 0 16,0 0-1-16,0 0-16 16,-9-2-40-16,-3 2-48 15,-8-5-225-15</inkml:trace>
  <inkml:trace contextRef="#ctx1" brushRef="#br0">15444 1361 0</inkml:trace>
  <inkml:trace contextRef="#ctx0" brushRef="#br0" timeOffset="18351.5">11330 4402 264 0,'0'0'17'0,"-3"0"11"16,3 0 27-16,0-4-16 0,0-3-13 16,7-5-4-16,2-3-3 15,4-4 1-15,-1-5 0 16,4-2-1-16,0-3-3 15,-3-1-3-15,-1-2-2 16,-1 2-3-16,-1 1-2 0,-3 1-2 16,-6 3-1-16,-1 3-1 15,0 2 0-15,0 2-2 16,0 6 1-16,-3 2-1 16,-1 2 1-16,1 5-1 15,-2 3-1-15,0 0 0 16,0 5-1-16,1 5 0 0,1 5 1 15,1 2 0-15,2 1 0 16,0 0 1-16,2 0-1 16,5-1 0-16,8-3 0 15,0-2 1-15,4 1-1 16,0-5 1-16,6 2 0 0,-3-2 1 16,0-1-1-16,-1 4 0 15,-3-2 0-15,-4 2 0 16,-1 1 0-16,-6-1 1 15,-2 2-1-15,-5-1 0 16,0 1 0-16,0-1 1 16,-8-1 0-16,-3-1 1 0,-5-3 1 15,-3 3-1-15,2-5 3 16,-3 0 0-16,2-3 0 16,0-2-3-16,1 0-1 15,0 0 0-15,5 0-1 16,0-2-4-16,6-5-15 0,2 2-22 15,4-5-18-15,0 2-26 16,5-1-44-16,6-4-56 16</inkml:trace>
  <inkml:trace contextRef="#ctx0" brushRef="#br0" timeOffset="19070.08">11726 4064 382 0,'0'-7'8'16,"-4"2"11"-16,1 2 35 0,-1 0-22 15,1 3-7-15,2 0-8 16,1 3-14-16,0 7-3 16,0 6 1-16,4 4 4 15,5 3 2-15,1 4-1 0,3-4-3 16,0 2 1-16,-3-4-2 15,3-3-1-15,-2-1 1 16,-4-7-1-16,1-1 1 16,-7-5 0-16,1-2 1 0,1-2 4 15,-3 0 9 1,2-6 5-16,-2-8-9 16,2-4-7-16,1-5-2 0,-1-3-2 15,0 2-1-15,1-3 1 16,3 2-1-16,0 2-1 15,2 5-2-15,-1 2 0 16,7 7 2-16,-4 6-1 0,2 3 0 16,3 0 0-16,4 8 0 15,0 9 1-15,1 0 1 16,-3 3-1-16,3 0 1 16,-4 1 0-16,-3-2 1 0,-3-4-2 15,-3-1 2-15,1-5-1 16,-6-2 0-16,1-3 0 15,-3-4 1-15,0 0 3 16,0-4 12-16,0-6-8 16,0-5-4-16,-3-5-3 15,3-2-1-15,0-3 1 0,3 0-1 16,4-3-3-16,2 4-6 16,3 4 3-16,0 2 2 15,-2 4 3-15,5 7 0 16,-3 3 0-16,1 4 0 15,1 0-1-15,1 7 0 0,-3 4 1 16,2 4 2-16,-1-1-1 16,-4 5-1-16,2-3 2 15,-4 0-2-15,-1-1 1 16,-5-1 1-16,3-5-2 16,-2 0 2-16,-1-2-1 0,1-2-1 15,-2-2-29-15,0-3-42 16,0 0-67-16,-3-6-224 15</inkml:trace>
  <inkml:trace contextRef="#ctx0" brushRef="#br0" timeOffset="20429.5">12798 3850 192 0,'-2'-16'146'15,"0"-4"-86"-15,2 5-3 16,0 1 1-16,7 1-21 15,2 8-16-15,0 1-16 0,6 4-4 16,-3 4 0-16,3 13-1 16,-1 2 0-16,-1 4 0 15,-3 1 0-15,-1 0 0 16,-6 1 0-16,-1-4 0 16,-2-3 0-16,0-4 0 15,0-3 0-15,-3-4 0 16,1-5 1-16,-2-2-1 0,3 0 1 15,1 0 3-15,0-12-2 16,0-5-2-16,1-4-1 16,5-5 2-16,-1 0-1 15,-1-1-1-15,0-2-1 0,-4 3-2 16,0 1 3-16,0 5 0 16,0 3 1-16,0 7-1 15,-4 0 2-15,0 10 1 16,2 0 3-16,0 6-4 0,2 10 0 15,2 7 3-15,-2 4 10 16,0 1-2-16,10 4-5 16,0-2-3-16,7-3-3 15,-3 0 1-15,2-6-2 16,2-4 1-16,2-5-2 16,-5-5-13-16,4-1-15 15,-5-3-19-15,-1-1-39 16,-6-2-63-16</inkml:trace>
  <inkml:trace contextRef="#ctx0" brushRef="#br0" timeOffset="20881">11873 4495 416 0,'-34'8'5'0,"10"-2"-1"16,10-4 21-16,10-2 20 0,4 0-21 16,15 0-7-16,14-4-4 15,10-5 4-15,7-3-3 16,15-1 0-16,7-4-2 15,1-3-3-15,5 2 3 16,3-2-5-16,2 3 3 16,-3-1-2-16,-3 0-4 15,-3 5 1-15,-8-5 1 16,-6 4 5-16,-2 0-2 16,-6-3-2-16,-4 0-2 0,-6 1 0 15,-6 0 0-15,-3 0 0 16,-6 3-4-16,-4 4-2 0,-9 2 2 15,-3 2-1 1,-4 3-9-16,-3 2-18 16,-1 0-27-16,-11 7-14 0,-7 4-29 15,-6 2-95-15</inkml:trace>
  <inkml:trace contextRef="#ctx0" brushRef="#br0" timeOffset="21427.78">12623 4718 347 0,'-3'0'56'0,"-2"0"-27"16,1-4 7-16,2-7 5 15,-4 3-20-15,3-3-12 16,-4-2-3-16,0 1-2 0,-5 1 0 15,-3 0 1-15,-4 3-5 16,-1 2 1-16,-1 6-1 16,0 0-1-16,0 2 2 15,2 8 1-15,7 7 1 16,2 0 7-16,4 5 0 16,4 1 2-16,4 0-2 0,3 2 0 15,6-3-5-15,7-3-2 16,2-5-2-16,2-4 1 15,-3-5-1-15,1-3 1 16,-1-2 0-16,-4-2 1 16,-1-9 2-16,-3 0 1 0,-2-7-3 15,-4 3 0-15,-2-5 1 16,-1 0 1-16,-2 3-1 16,0-3-2-16,0 4-1 15,-2 3 0-15,1 4 0 16,1 4 2-16,0 5 9 0,0 0-4 15,0 7-7-15,3 6 2 16,9 3 10-16,0 1 3 16,4 0-6-16,4-1-5 15,0-6-4-15,0-1 1 16,4-7-1-16,0-2 0 16,-3 0-3-16,1-11-24 0,-3-3-41 15,0-5-102-15</inkml:trace>
  <inkml:trace contextRef="#ctx0" brushRef="#br0" timeOffset="28560.89">12555 3974 188 0,'0'-2'5'0,"0"-3"10"16,-3 0 38-16,-5-1-17 16,-1-1-10-16,0 1-1 15,-1-2-1-15,-1 0 0 0,4-1-7 16,-4 3-1-16,2-1-1 16,2-3-3-16,-4 3-5 15,3 3-1-15,0 0 2 16,1 1-2-16,0 3-1 15,-5 0 0-15,5 4-1 0,-1 5 1 16,1 3 1-16,-3 4 2 16,5 3 1-16,0 0-1 15,3 0 0-15,2 5 0 0,0-1 0 16,3-2-1-16,6-3-2 16,2-2-3-16,0-3 1 0,3-3-1 15,-1-4 2-15,-1-5 4 16,1-1 0-16,-1 0-3 15,2-7 0-15,-6-3-1 16,-1-3-1-16,2-1 0 16,-6-3 0-16,2 2 1 0,-5-3 0 15,0 0-4-15,0 0 1 16,0 1 0 0,0-1-1-16,-6 3 0 0,4 2 0 15,-3 5 0-15,3 2 1 16,0 5-1-16,2 1 1 15,0 0-1-15,0 11 0 0,0 1 0 16,0 4 0-16,7 0 1 16,3 2 1-16,-2-3-1 15,3 2-1-15,0-4 0 16,3-1 0-16,5-3 1 16,-4-1-14-16,7-4-44 0,-3-4-46 15,5-1-125-15</inkml:trace>
  <inkml:trace contextRef="#ctx0" brushRef="#br0" timeOffset="29060.77">13613 3888 297 0,'-2'-14'16'15,"2"0"12"-15,0 0 11 16,0 6 15-16,0 1-21 16,0 4-5-16,0 1 2 15,0 2-6-15,7 0-12 16,4 9-4-16,3 2 4 0,4 7-3 15,0-1-2-15,2 1-4 16,0 1-2-16,-3-6 0 16,0 1 0-16,-1-5-1 15,-1 0 1-15,-5-4-5 16,-1-1-17-16,-1-4-20 0,-1 0-16 16,-4 0-14-16,-3-5-35 15,0-8-55-15</inkml:trace>
  <inkml:trace contextRef="#ctx0" brushRef="#br0" timeOffset="29279.47">13755 3758 326 0,'-5'-2'20'0,"-2"2"23"16,2 0-3-16,3 6-9 16,1 10-11-16,1 1-1 15,0 5-5-15,0 1-7 16,0 5-4-16,0 0 0 0,0 1-1 15,0-2-2-15,0-4 0 16,0 1-16-16,-2-6-13 16,-5-3-2-16,-2-2-12 15,-2-4-12-15,-1-6-15 16,-3-1-21-16,-1-2-61 16</inkml:trace>
  <inkml:trace contextRef="#ctx0" brushRef="#br0" timeOffset="29451.34">13558 3972 265 0,'0'-2'69'16,"0"-1"-26"-16,5-1 4 16,7 1-9-16,4-1-4 15,6-3-7-15,5-2-6 16,5-4-4-16,5-1-7 16,4-6-2-16,-2 4-4 15,-3 1-3-15,-2 2-9 16,-9 2-72-16,-7 1-109 0</inkml:trace>
  <inkml:trace contextRef="#ctx0" brushRef="#br0" timeOffset="30207.3">14515 3669 191 0,'-6'0'96'15,"2"0"-57"-15,-1 0 6 16,3-3 16-16,2-7-23 15,0 0-12-15,0-2-7 16,5-6-3-16,4-4-3 16,4-5 1-16,-1 1-2 0,3-1-3 15,-6-2-3 1,-2 8-3-16,-2 0-2 0,-3 2-1 16,-2 9 3-16,0 1-3 15,-4 7-3-15,-3 2 0 16,0-2-2-16,1 8-1 0,-1 3 2 15,6 3 0-15,1 4 0 16,0-2-1-16,1 4 2 16,11 2 0-16,3 0 1 15,2-2 1-15,5-1-1 16,-3 1 1-16,5-3-1 0,-4 0 1 16,-1-2 0-16,-1-1 1 15,-4-1-1 1,-3 0 1-16,-4-1 0 15,-1 0-1-15,-6-3 0 16,0 0 1-16,-4 0 1 16,-6-1 2-16,-5 0 1 15,-1 0-3-15,-2-3 1 0,-1 1-1 16,2 0 0-16,0-3 0 16,2-1-1-16,3 0-1 15,2 0-11-15,6-1-20 16,4-9-28-16,0-4-50 15,4-2-74-15</inkml:trace>
  <inkml:trace contextRef="#ctx0" brushRef="#br0" timeOffset="30879.01">14837 3462 385 0,'-8'0'5'0,"-2"-4"11"15,7 4 34-15,-1 0-25 16,4 13-13-16,0 0-9 16,0 6 1-16,9 4 3 15,2 2-1-15,1 0-2 16,2 0-1-16,-4-3-1 0,2-5-1 16,0-1-1-16,-5-5 2 15,0-4-2-15,-4-1 1 16,0-6 1-16,-1 0 12 0,0-2 17 15,1-10-3-15,-3-5-16 16,1-4-8 0,3-4-3-16,-1-2 0 0,-1 0-1 15,3 1 0-15,1 2 0 16,0 6-2-16,2 6 1 16,-1 5-1-16,2 3 0 0,2 4 0 15,3 4-3-15,3 10 3 16,-1 1 1-16,2 4 0 15,-1 2 1-15,0-1 0 16,-3 0 0-16,-1-3 0 16,-6 0-1-16,0-6 2 0,-2-3-2 15,-3-4 1-15,-2-1 0 16,0-3 3-16,0 0 4 16,-2 0 5-16,-5-5 0 15,2-5-6-15,0-5-1 16,1-5-3-16,0-1 0 0,4-2-2 15,0 0 1-15,0 0-2 16,6 1 0-16,5-1-1 16,2 7 0-16,2 3 1 15,-1 5 1-15,6 4 0 16,-1 2-3-16,-4 2 1 16,4 8 0-16,-4 4-1 0,4 4 2 15,-5 1 1-15,-5 3 0 16,-2 0-1-16,0 0 1 15,-2-2-1-15,1-1-12 16,-2-1-12-16,1-2-10 16,4-3-11-16,0-4-26 0,2-5-26 15,3 0-51-15</inkml:trace>
  <inkml:trace contextRef="#ctx0" brushRef="#br0" timeOffset="31386.12">15555 3385 282 0,'2'-16'86'0,"-2"2"-52"16,0 0 6-16,-2 3 14 15,-5 0-22-15,-1 4-16 16,-5 2-7-16,0 1-3 0,-1 2-1 16,0 2-2-16,-1 0-3 15,3 10 1-15,-1 0-1 16,4 8 0-16,2 4 0 15,3 1 0-15,4 2 0 16,0 1 0-16,7 0 1 0,6-6-1 16,0-2 1-16,3-1-1 15,-2-7 1-15,3-6 1 16,-3 0 1-16,1-4 0 16,-3 0 6-16,-2-8 4 15,0-2-3-15,-3-3 0 16,-2-3 2-16,-3 0 0 0,-1-4-5 15,-1-1 1 1,0 2-5-16,0-1-2 0,-3 0 0 16,0 4-1-16,-4 4 1 15,3 4-1-15,0 3 0 16,2 5-1-16,0 0-1 0,2 4-1 16,0 6-1-16,0 8 2 15,4 0 2-15,4 0 0 16,5 1 1-16,1 1-1 15,0-6 0-15,1 1 0 16,2-5 0-16,-1-2-16 0,-2-3-16 16,0-1-18-16,-2-4-36 15,-2 0-51-15,-3-4-119 0</inkml:trace>
  <inkml:trace contextRef="#ctx0" brushRef="#br0" timeOffset="31883.87">15698 3314 305 0,'0'-9'113'0,"0"-2"-68"16,5 2 1-16,5 1 6 0,7 4-23 15,-1 0-12-15,0 4-10 16,3 0-6-16,-4 5-2 16,-1 10-3-16,-2 3 2 15,-4 1 2-15,-4 3-1 16,-3-1 0-16,-1 1-3 15,0-6 1-15,0-2 2 0,-1-1 2 16,-3-6-1-16,3-4 1 16,1-1 0-16,0-2 1 15,0 0 2-15,0-9 1 16,5-4-6-16,0-2 2 16,5-5 0-16,-3-3-1 0,-2 0-1 15,-2-3-2-15,1 3-1 16,-4 0 0-16,0 2 2 15,1 3 3-15,-1 5-1 16,0 5 0-16,0 2 3 16,0 4 3-16,0 2-3 15,0 0-3-15,0 9-4 0,0 4 2 16,0 5 2-16,0 1 2 16,5 4 2-16,-2 1-1 15,4-3-2-15,0 0 1 16,4-5-1-16,-2 1 0 15,4-7 0 1,0 1 0-16,2-5-1 0,2-5-9 16,-1 1-23-16,0-2-42 0,-4 0-68 15,-1-3-171-15</inkml:trace>
  <inkml:trace contextRef="#ctx0" brushRef="#br0" timeOffset="32383.55">14762 3890 378 0,'-11'0'23'0,"6"0"-1"0,3 0 12 16,2-3 20-16,9 0-27 15,7-1-8-15,2-1 2 16,7 4-5-16,7-3-4 16,6-2 4-16,6 4-2 15,4-7-1-15,9-4 0 0,9 3-1 16,9-8 0-16,3-2 2 15,10-4 1-15,2 1-1 16,-4-2-1-16,-3 3-4 16,-9 0-1-16,-12 6-3 15,-9 0-1-15,-16 6 0 16,-10 2-1-16,-8 3-1 0,-2 1-3 16,-6 0 2-16,-4 3-2 15,0-1 2-15,-3 0-2 16,-1 2 0-16,-1 0 1 15,-2 0-2-15,0 0-11 16,-3 0-13-16,-10 0-40 0,-8 8-13 16,-5-1-43-16,-4-2-138 15</inkml:trace>
  <inkml:trace contextRef="#ctx0" brushRef="#br0" timeOffset="33013.86">15430 4111 385 0,'0'0'44'0,"0"-4"-35"16,0-3-6-16,0-1 26 15,0-2 4-15,0 2-16 16,0-2-8-16,0 2 3 15,-5-2 2-15,-2 4-4 16,0-2-3-16,-6 1-3 0,0 0 1 16,0 2-3-1,-2 2 2-15,0-1 1 0,1 4-1 16,-3 0 2-16,2 0 0 16,1 1-1-16,2 6-1 15,0 4 2-15,1 4 3 0,4-1-5 16,1 6 4-16,6-1-2 15,0 2 0-15,0 1 0 16,6-1-3-16,2-3 1 16,6-4 0-16,-2-1 0 15,0-6 5-15,4-3-1 16,1-3 2-16,-1-1-4 0,-1 0-1 16,-1-3-2-16,-2-4-2 15,-1-4 0-15,0 0 1 16,-5-1 0-16,2-2 0 15,-4-3-1-15,-2 0 0 16,-2 2 0-16,0 0 0 16,0 0 0-16,0 6-1 0,0 2 0 15,0 3 0-15,0 3 0 16,0 1 4-16,0 0-3 16,0 7-2-16,1 7 1 15,5 2 3-15,2 2 0 0,5 0 0 16,1 2-1-16,3-5 0 15,2-4-2-15,1-4 1 16,4-3 0-16,-2-4-3 16,0 0-16-16,2-4-30 15,-9-6-49-15,-1-5-90 16</inkml:trace>
  <inkml:trace contextRef="#ctx0" brushRef="#br0" timeOffset="47293.87">13609 7397 375 0,'20'0'6'0,"-4"0"-5"15,6 0-1-15,3 0 2 16,2 0 0-16,2-2 0 16,3 2-1-16,4-2 2 15,3 0-2-15,6 1 0 0,3-1 2 16,5 0-2-16,4 0 6 16,6 0-2-16,2 1 3 15,5-1 1-15,3 2 2 16,8-2-4-16,5 2 0 15,4 0 0-15,7-2-2 16,2 2-1-16,7 0-2 0,0 0 0 16,5-1 0-1,2 1 0 1,7-4 1-16,1 2 0 16,2 1 0-16,7-1-1 15,1-2 1-15,5-1-1 0,7 1 1 0,-2-1-2 0,5 1 2 16,3-3-2-16,2 0 1 15,0 2-1-15,3-2 0 16,-4 1 1-16,7 1 0 16,-5-2 1-16,-1 3 2 15,-2 0 1-15,-3 1 1 0,-4 1 0 16,-1-1 0-16,-4 1 2 16,-6 0 2-16,-2-2-2 15,-3 1 0-15,-2-1-2 16,-9-3 2-16,0 0-2 15,-8-2-1-15,-8 0-3 16,-4 0 1 0,-10-1-1-16,-8 1-1 15,-12 0-2-15,-11 1 1 0,-13 2-1 16,-14 2 0-16,-13 2-7 0,-14 0-31 16,-24-3-82-16,-23-6-210 15</inkml:trace>
  <inkml:trace contextRef="#ctx0" brushRef="#br0" timeOffset="57072.37">12239 7643 281 0,'-7'-7'23'0,"1"-2"-23"0,-1 0 1 16,-1 0-1-16,-2 1 0 16,-2-4 1-16,-3 5 2 15,-2-4-3-15,-5 1 0 16,-4 1-2-16,-2-2 1 16,-5 1 1-16,-2-3 0 0,-6 2 0 15,-5-1 5-15,0 1 4 16,-6-1 7-16,-6-1 3 15,0 1-3-15,-3-1-2 16,-7 1-6-16,-1 1-2 16,-5 1-3-16,-3-1-3 15,-5 3 0-15,2 0 0 0,-3 2 0 16,-3 1 0-16,1 1-1 16,-2 1-1-16,-1 1 1 15,0 2 1-15,0 0-1 16,-2 0 1-16,4 2 0 0,0 3-1 15,0 2 2-15,-1 0-1 16,4 4 1-16,3 0 0 16,1-1 1-16,-1 3-2 15,2 1 0-15,-2 1 1 16,4 2-1-16,1 1 1 16,-1 4 1-16,3-1-3 0,2 4 2 15,-1 0-2-15,1 4 0 16,5-1 0-16,-2 1 0 15,5 1 1-15,2 1 0 16,5 2 1-16,3 2-1 16,4 0 1-16,3 4 3 15,3-1 1-15,5 6 1 16,6-2-1-16,3 4-2 0,7 1 0 16,5 0-2-16,2 3 0 15,5-2-1-15,4 3 0 16,3 1-1-16,3-2 1 0,2 2-3 15,6 0 1-15,5-4 1 16,5-2 0-16,2 1 0 16,7-4 0-16,2-1 0 15,5-3 0-15,5-2 1 16,5-4 0-16,5-3 0 0,5-1 0 16,2-2 0-16,7-2 0 15,3-2 0-15,2 0 2 16,6-1-2-16,3-3 0 15,2 1-1-15,5-2 1 16,5-4 0-16,0 0 0 16,3-1 0-16,1-3 0 15,3-3 0-15,0 1 0 0,3-3 0 16,4-1 2-16,-1-3-3 16,0-1 2-16,1 0-1 15,-3-5 1-15,2-6-1 0,0-1 2 16,-4-3 0-16,-1-4 0 15,-2-1-2-15,-2-1 2 16,-3-4 0-16,0 0-1 16,-5-2 3-16,-2 0 0 15,-1-1-1-15,-3-2 0 16,-4 1-1-16,0 1 6 0,-2-3 2 16,-9 1-4-16,1-2-1 15,-8 0-2-15,-4-2 0 16,-5 0 4-16,-8-6 1 15,-3 0-2-15,-6-7 2 16,-10-4 4-16,-5-5-1 0,-5-5-2 16,-10-4 11-1,-1-7-2-15,0-6-1 0,-12-1-4 16,-4-4-3-16,-3-2-5 16,-3 3-4-16,-11 4-2 15,-6 5-5-15,-15 9-10 0,-20 7-39 16,-23 3-79-16</inkml:trace>
  <inkml:trace contextRef="#ctx0" brushRef="#br0" timeOffset="80956.38">13681 8133 259 0,'-6'0'115'0,"1"0"-101"16,2 0 12-16,1 0 22 0,2 0-23 15,0 0-10-15,0 3-10 16,5 7 7 0,2 1 5-16,5 1-2 15,0 2-1-15,0-1-4 16,1-1-2-16,1-1-1 15,-1-2 1-15,-1-4 0 0,-1-3 4 16,4-2 2-16,2 0 3 16,5-11 3-16,3-9-3 15,9-8-5-15,7-8-4 16,6-6-3-16,11-6-1 16,1-4-2-16,2 2-1 15,-5 5 0-15,-6 10-2 0,-11 10-11 16,-10 10-33-16,-13 15-16 15,-10 4-42-15,-6 14-107 16</inkml:trace>
  <inkml:trace contextRef="#ctx0" brushRef="#br0" timeOffset="81596.85">14364 10528 433 0,'0'0'14'16,"-3"0"8"-16,1 0 30 15,1 0-15-15,1 0-15 16,0 0-13-16,0 0-4 16,9 7 0-16,0 1 4 15,3 3 2-15,1 3 0 0,3-2 0 16,-1 5-1-16,0-6-5 15,0 3-1-15,-4-7-1 16,5-2 1-16,-3-5 5 16,5 0 8-16,3-14 3 15,6-10-2-15,10-9-6 0,7-10-5 16,7-3-2-16,11-10 1 16,5-2 0-16,-1 3-3 15,-1 1-2-15,-13 8-1 16,-6 10 0-16,-12 11-16 15,-14 10-30-15,-9 10-14 0,-11 5-49 16,-5 0-200-16</inkml:trace>
  <inkml:trace contextRef="#ctx0" brushRef="#br0" timeOffset="82861.8">15891 15048 425 0,'0'11'4'0,"0"2"8"15,0-2-3-15,2 5 19 16,2 0-2-16,3 2-10 16,2-4-1-16,0 2-1 0,4-3-1 15,1-5 0-15,0-3-1 16,2-5-1-16,3 0 4 0,7-12 6 16,3-14 3-16,7-9-2 15,5-5-5-15,7-9-10 16,6-6-5-1,7-7-2-15,1-3-1 0,-1-3-25 0,-7-11-43 32,-13-11-198-32</inkml:trace>
  <inkml:trace contextRef="#ctx0" brushRef="#br0" timeOffset="95579.82">13898 7574 287 0,'-21'-15'5'16,"-3"1"1"-16,-1-2 3 0,-4 0 7 15,0 2-7-15,-3-3-5 16,-4-1 0-16,-1 3-1 16,-5-3-2-16,-2 1-2 15,-7 2 2-15,-2-5-1 16,-8 4 0-16,-2-4-1 0,-6 2 1 16,-3-3 0-16,-4 0 1 15,-2-1-1-15,-5 1 3 16,-1-2 7-16,-5-1-1 15,-5 3-1-15,-3-2-1 16,-2 2-1-16,-7-1-1 16,0 2-1-16,-1-1 1 15,-7 1 1-15,3 3-5 0,-2-3-1 16,0 2 0-16,-2 0 0 16,2 0 0-16,-1 2 1 15,2 2-1-15,-3 0-1 16,1 1 2-16,-3 1-1 0,3 3 0 15,-3 4 0-15,-3 1 0 16,1 2 0-16,-1 0-1 16,1 2 2-16,0 0-1 15,4 0 0-15,-1 2 2 16,5 4 0-16,0-1 0 0,3 2 1 16,0 2 0-16,4 2 1 15,3-1 0-15,1 1 1 16,3 1 2-16,2 3-2 15,4 1-1-15,4-2-1 16,2 6 0-16,4-3-1 16,6 5-2-16,2-1 1 15,2 3-1-15,5 1 0 0,3 1 0 16,2 3 1-16,4 1-1 16,2 2 0-16,2 2 2 15,1 2-2-15,6 1 1 0,0 3 1 16,4 0 0-16,1 3-1 15,2 2 0-15,0 5 1 16,3-1 1-16,-1 0 0 16,0 3-3-16,1-1 1 15,1 0 0-15,-3 3 1 0,4 0-1 16,-3 2 1-16,5 0 4 16,0-5 1-16,9 0-1 15,3 1-5-15,2-2 1 16,9-1-1-16,2 3-1 31,7-2-1-31,0 4 1 0,7-2-1 0,8 0 0 0,4 1 0 16,3-3 0-16,5 2-1 15,3-2 1-15,4-4-1 16,4 3 1-16,3-5 1 16,6 0 1-16,4-1 1 15,2-1-2-15,6-2 1 16,6 2-1-1,4-5 1-15,6 0-1 16,4-1 1-16,3-2-1 16,4-4 2-16,4 0-1 0,2-4 1 0,3 2 0 0,5-3 0 15,3-2 0-15,1 0 0 16,3-1-1-16,2-2 0 31,1-1 1-31,-1-1-1 16,1-2 1-16,4-2 2 0,-3 0-1 15,5-1 3-15,1-1-3 16,0-1-1-16,2-2-2 16,0-2 0-16,4 0 1 15,1 0-1-15,-2-4 1 16,4 2-1-16,-2-4 0 0,3-1 0 16,-1 0 1-1,2 0 0-15,1 0 0 0,0 0 1 16,2-1-2-16,1-7 1 15,-1 1 1-15,-2-2-1 16,2-2 0-16,-4 0 0 0,2 1-1 16,-8-2 2-16,5-1-2 15,-6-2 1-15,0-2-1 16,-1 1 1-16,-2-4-1 16,-4-3-1-16,0-1 2 15,-3-2 0-15,-3-1-1 0,-4-3 0 16,-3-2 0-16,-5 0 0 0,-3-3 0 15,-4 1 3-15,-3-6-3 16,-7 1 0-16,-4 0 2 16,-4-4 0-16,-7 0 2 15,-4-2-1 1,-5-1 0-16,-4 0 0 0,-3-6 1 0,-8 2-2 16,-5-5 0-16,-3-2 1 0,-6-2 2 15,-9-2-2-15,-3 1 1 16,-8-3 1-16,-5 2 5 15,0-3-3-15,-15-2-2 16,-7-1-1-16,-9-1-1 0,-6-4-1 16,-7 4 2-16,-6-8 1 15,-9 3-2-15,-7 1-2 16,-10 3-2-16,-9 3-1 16,-12 5-7-16,-13 8-11 15,-17 6-21-15,-16 10-30 0,-18 3-92 16</inkml:trace>
  <inkml:trace contextRef="#ctx0" brushRef="#br1" timeOffset="100307.29">14471 8377 363 0,'-5'0'6'16,"3"0"-2"-16,2-6 12 0,0 0 1 15,0-3 0-15,-2-1-7 16,9-3-3-16,2-3 5 16,6-2-2-16,2 1 1 15,10-3-2-15,6-3-6 16,7-1 0-16,6 1-3 15,3-4 0-15,10 1 1 16,1-1-2-16,8 0 3 16,0 2 1-16,1 0 5 0,6 0-1 15,-4 4-3-15,4 2 1 16,5 2-1-16,-2 0 1 0,5 5-1 16,2-2-1-16,-1 4 0 15,2 2-2-15,2-4 0 16,0 6 1-16,-2-2-1 15,4 2 0-15,2 0 1 16,-1 4 0-16,-1-2 2 0,2 2 1 16,1-1-2-16,-3 3 0 15,0-1-2-15,-1 2 0 16,2-1 1-16,1 0 0 16,-6 0 0-16,-1 0 1 15,-2 5-1-15,-5-1 0 0,0 2 1 16,-5 4 2-16,-5-3 5 15,-3 1-6-15,-4 5 1 16,-9-2 0-16,-3 0 1 16,-8-1-1-16,-5-2 3 15,-7 2-4-15,-9-3-2 16,-8 0-1-16,-3-3-1 16,-9 2 1-16,-9-6-19 0,-20-4-74 15,-20-26-264-15</inkml:trace>
  <inkml:trace contextRef="#ctx0" brushRef="#br1" timeOffset="103526.69">19429 3125 264 0,'-7'7'62'16,"0"-2"-61"-16,1 3 2 16,6-2 23-16,0 2-8 15,0 2-5-15,0 1 2 16,8 2 6-16,-1 1 8 0,1 2 3 16,3 0-3-16,2 0 0 15,-1 2-3-15,3-2-7 16,2-2 3-16,2-3-2 15,-4-1-5-15,4-4-3 16,-3-2-1-16,2-4 1 16,-5 0-1-16,1-6-2 0,-5-5-1 15,-1 1-3-15,-3-4 1 16,-5-1-2-16,0-1-2 16,-2 0 0-16,-8 0-2 15,-2 2 0-15,-6-1 0 16,-1 3-5-16,-3 3-4 15,-3 7-4-15,-3 2 1 0,4 0 2 16,-1 11-1-16,3 5 1 16,4 0-5-16,7 4-17 15,6-2-26-15,5-4-31 16,0-7-99-16</inkml:trace>
  <inkml:trace contextRef="#ctx0" brushRef="#br1" timeOffset="109299.38">19432 2285 373 0,'-3'-18'-10'0,"-1"0"13"0,1 0 15 15,1 6 17-15,1-1-13 16,-3 5-4-16,0-2 1 15,0 3 3-15,-3 2-5 32,2 3-4-32,-5 0-5 15,0 2-3-15,-2 0-4 0,-1 4 0 16,-1 7 0-16,1 5 1 16,2 3 3-16,-1 4 3 15,2 8-5-15,3 1 3 16,4 8 1-16,1-3-2 15,2 4 0-15,0 0 2 0,0-1-1 16,0 1 0-16,2-1 1 16,5-1-2-16,1 2 1 15,-1 0-1-15,1 0-1 16,1-3 0-16,1-3 0 16,-3 1 0-16,1-4-1 15,-1-3-1-15,-1-1-1 0,-2-3 0 16,-2 0 0-16,-2-3 0 15,0-1 0-15,0-1 1 16,-6-4-1-16,-1-4 1 16,-4-1 0-16,-1 0 1 15,-3-5-1-15,-1 0 0 0,0-2-1 16,0-1-10-16,-1-3-14 16,4-2-6-16,-2-1-31 15,6-15-63-15,4-7-199 16</inkml:trace>
  <inkml:trace contextRef="#ctx0" brushRef="#br1" timeOffset="109938.9">19631 1948 364 0,'-5'-17'-7'15,"5"3"25"-15,0 2 29 16,0 1-1-16,10 0-21 0,0 3-10 31,1 2-6-31,2 4-1 0,-1 2-5 0,1 8-5 16,-2 8-1-16,-1 3 2 15,-5 6 2-15,1 3-1 16,-4 1 0-16,-2-4 0 0,0-2-1 16,-5-3 1-16,-3-5 1 15,3-5 2-15,0-1-1 31,1-4-1-31,2-5 0 0,2 0 3 0,0 0 9 16,4-11 3-16,3-4-14 16,3-5-1-16,0-2 1 0,-1-2 0 15,1-2-1-15,-4 0 0 16,1 2-1-16,-5 5 1 16,0 3-1-16,-1 3 2 15,-1 5 3-15,0 2 2 16,0 4 0-16,0 2-6 0,0 6-2 15,-3 8-3-15,-1 4 3 16,1 5 0-16,1 7 1 16,2 0 1-16,0 1-1 15,0-1 0-15,7-3 0 0,9 0-1 16,4-2-19-16,5-4-29 16,2-7-58-16,2-3-138 15</inkml:trace>
  <inkml:trace contextRef="#ctx1" brushRef="#br1" timeOffset="93212.01">23583 0 0</inkml:trace>
  <inkml:trace contextRef="#ctx0" brushRef="#br1" timeOffset="110619.1">20499 2522 222 0,'0'-8'16'0,"0"1"13"16,0 1 24-1,0-1-10-15,-3-3-16 16,-3 3 2-16,-1 0-7 0,0 3-1 16,-2-2-7-16,1 3-4 15,-2 3-4-15,1 0-2 16,0 0 0-16,-2 3-2 15,2 9 1-15,2-2 2 16,-1 7 2-16,3 4 4 0,3 3-2 16,2 6 2-16,0 3 4 15,0 1-2-15,7 6-4 16,1-3 0-16,-1-1-5 16,0-4-2-16,-2 0-1 15,-1-4 0-15,0-4 0 0,-4-3 0 16,0-3-6-1,0-6-9-15,-4-1-12 0,-5-4-16 16,-1-5-13-16,-5-2-29 16,1 0-63-16</inkml:trace>
  <inkml:trace contextRef="#ctx0" brushRef="#br1" timeOffset="110822.22">20239 2757 332 0,'0'0'33'0,"0"0"-23"16,0-1 12-16,7-3 8 15,7 0-10-15,5-1-3 16,5 0-9-16,5-1-3 16,3 5-4-16,0-2-1 0,-1 3-25 15,-1 3-42 1,1-6-38-16,-4-2-105 15</inkml:trace>
  <inkml:trace contextRef="#ctx0" brushRef="#br1" timeOffset="111220.45">20896 2548 319 0,'0'-12'5'0,"0"0"19"0,-3 2 24 15,-3 2-4-15,1 3-17 16,-2-1-4-16,0 6-7 16,-5 0-6-16,3 0-4 0,-1 4 0 15,-3 7 3-15,2 6-1 16,1 5 4-16,0 6 2 15,3 2 1-15,2 6 0 16,5 2-1-16,-2-1-4 16,2 2-2-16,0-5-1 0,4-2 0 15,1-5-1-15,6-4-2 16,0-5 1-16,-1-4-1 16,7-3-1-16,-3-2-1 15,3-2 1-15,0-3-2 0,1-1-9 16,-2-3-27-1,1 0-35-15,-3 0-63 0,-5-9-220 16</inkml:trace>
  <inkml:trace contextRef="#ctx1" brushRef="#br1" timeOffset="94495.82">24552 171 0,'0'0'0</inkml:trace>
  <inkml:trace contextRef="#ctx0" brushRef="#br1" timeOffset="114474.86">21134 2593 0 0,'-1'-2'23'0,"1"-1"-5"16,-2 1-5-16,2 0-3 0,-2 0 1 15,2 1-6-15,0-3 0 16,0 3-2-16,0-1 2 15,0 2 1-15,0-2-1 16,0 0 2-16,0 1 0 16,0-2 2-16,0 3 0 15,0-3 0-15,0-1 9 0,0 1 1 16,0 1 2-16,2-1-5 16,0 0 3-16,-1 0 0 15,1 2-6-15,-2-1-6 16,3-1 0-16,-3 2-4 0,0 1-2 15,0 0-2-15,0 0-5 16,0 0-15-16,0 0 3 16,0 0 5-16,0 0 2 15,0 0 9-15,0 0 2 16,0 0 0-16,0 0 1 0,0 0 4 16,2 0 18-16,-2 0 2 15,0 0-7-15,0 0-1 16,0 0-2-16,0 0-2 15,0 0-1-15,0 0-4 16,0 0-2-16,0 0-1 0,0 0 2 16,0 0 1-16,0 0 3 15,0 0 0-15,0 0 2 16,0 0 4-16,0 0-3 16,0 0-1-16,0 0-2 15,0-2 0-15,0 2-1 0,0-2 0 16,0 2 0-16,0-2-1 15,0 2 0-15,0-1-1 16,0 1-1-16,0 0 0 16,0 0 0-16,0 0-2 15,0 0-2-15,0 0-1 16,0 0-2-16,0 3 0 0,0 5 1 16,0 4 2-16,0 4 3 15,0 2 1-15,0 3-2 16,1 1 4-16,1-1-3 0,2 2-2 15,-1 0 0-15,2 0 0 16,1-1-1-16,0-1-1 16,4-3 2-16,1-2-1 15,-3-1-1-15,4-5 1 16,2-1 0-16,1-5 1 0,-2-4 1 16,4 0 0-16,2 0 0 15,0-9 0-15,-4-5-4 16,0-1 1-16,1-1 0 15,-3-3 0-15,-4-3 0 16,-1-1 0-16,-2 0 0 16,0-4-1-16,-6 2-1 15,0 2 1-15,0 2-1 0,0-1 0 16,0 5 1-16,-4 5-2 16,2 2 2-16,1 4-2 15,-4 2 1-15,5 4-1 16,0 0-2-16,0 4-3 0,0 8 3 15,0 4 1-15,0 6 2 16,5 3 0-16,-4 2 0 16,5-2 0-16,-3 0 0 15,2-2 1-15,1-3 0 0,1-2-1 16,2-4 1-16,3-3-1 16,2-4 1-16,-1-2-1 15,2-3-4-15,3 0-27 16,-2-2-17-16,-2 0-19 15,-2-2-18-15,0-9-47 16,-5-2-114-16</inkml:trace>
  <inkml:trace contextRef="#ctx0" brushRef="#br1" timeOffset="114771.65">21575 2488 341 0,'0'-11'-1'0,"0"1"21"16,4 2 29-16,-1 3-1 16,1 2-18-16,-1 3-4 15,4 0-18-15,3 9-6 16,0 8 5-16,2 7 7 0,3 3 3 16,1 8-1-16,-3 1 1 15,-3 1-2-15,2 1-3 16,-7-2-3-16,-5-1-2 15,2-7 1-15,-2-1-3 16,0-4-1-16,-10-5-2 16,1-2 0-16,-1-5 0 15,-1-2-8-15,-2-2-19 0,5-7-30 16,-2 0-55-16,3-4-97 16</inkml:trace>
  <inkml:trace contextRef="#ctx0" brushRef="#br1" timeOffset="115867.68">22317 2576 209 0,'3'-6'27'0,"-1"-1"14"16,0 0 20-16,-2 0-24 15,0 0-10-15,0-3-3 16,-4 4-5-16,-1-1-6 16,-6-2-5-16,2 3 2 0,-3 1-4 15,-1 1-2-15,-1 4-1 16,-1 0-1-16,-1 0-1 16,-1 3 3-16,2 5 1 15,0 3 1-15,1 4 2 16,3 4-3-16,4 6 1 15,3 1-1-15,4 3-1 16,0 0 0-16,5 0-1 16,9-4 1-16,3-7-2 0,3-2 3 15,0-10 5-15,1-6 2 16,1 0 3-16,-4-9-2 0,-2-8-5 16,-1-2-1-16,-5-2 0 15,-3-3-3-15,0 1-1 16,-5 2-2-16,0 2 0 15,-2 0 0-15,0 9-1 16,0 1 1-16,0 5-1 16,-2 4 0-16,0 4-4 0,0 10 2 15,2 8 1-15,0 1 0 16,0 7 1-16,2 6 0 16,4-1 1-16,-1 1-1 15,1 0 0-15,-1-3 1 16,-2-2-1-16,-3-4 1 15,0-3 0-15,0-4 1 16,-8-4 3-16,-3-1 3 0,-2-5 3 16,1-1-1-16,-1-4-1 15,1-5 1-15,3 0-2 16,-2 0-3-16,4-7 0 0,3-5-3 16,1-4-1-16,3-2-1 15,0-5 1-15,7-4-2 16,5-2-5-16,6-1-10 15,4 0-6-15,1 1-9 0,7 1-15 16,1 2-29-16,-1 4-15 16,1 2-51-16</inkml:trace>
  <inkml:trace contextRef="#ctx0" brushRef="#br1" timeOffset="116180.11">22677 2531 358 0,'-4'-9'11'16,"-1"0"23"-16,2 2 15 16,-2 0-18-16,3 3-1 0,0 3-11 15,-1-1-11-15,1 2-4 16,-3 0-3-16,0 9-1 16,-2 7 0-16,-3 5 5 15,-3 7 7-15,2 7 5 16,1 2 3-16,2 3-2 15,1 3-2-15,7-4-4 0,0-3-5 16,0-4-2-16,7-5-1 16,6-5-2-16,3-4 0 15,4-6 0-15,2-3-1 16,-2-2-2-16,6-3-16 0,-3-3-23 16,1-1-31-16,-5 0-35 15,1-8-63-15</inkml:trace>
  <inkml:trace contextRef="#ctx0" brushRef="#br1" timeOffset="116742.49">22892 2664 438 0,'-5'-13'1'15,"3"-2"16"-15,2 3 23 0,0 1-1 16,7 5-21-16,5 1-10 16,0 5-6-16,5 0-2 15,-2 5-1-15,0 10-2 16,-3 6 2-16,0 2 1 0,-4 6-1 16,-2 1 1-16,-6-1-1 15,0-5 0-15,-4-1-4 16,-3-4 2-1,-4-5 3-15,2-3 2 0,2-5-1 16,2-2 1-16,-1-4 3 0,4 0 4 16,2-4 6-1,0-6-8-15,0-3-3 0,8-2-2 16,1-5-2-16,1-2 0 16,0-1 1-16,0-2-1 15,-1 2-1-15,1 1-3 16,-2 1 3-16,-3 3 1 0,-1 5 0 15,-4 1 0-15,0 5 0 16,0 4 1-16,0 3-2 16,0 0 2-16,-5 2-3 15,-2 8 1-15,1 5 2 0,0 6 1 16,1 1 4-16,2 2 0 16,3-1 0-16,0 1-1 15,0-3-3-15,5-3-2 16,5-2 1-16,2-2-1 15,3-3-4-15,2-4-20 0,3-3-26 16,-1-2-32 0,1-2-58-16,-2-2-101 15</inkml:trace>
  <inkml:trace contextRef="#ctx0" brushRef="#br1" timeOffset="116924.02">23216 2728 345 0,'-2'-1'47'16,"1"-5"-29"-16,1 3 34 16,0-1-9-16,10 0-26 15,8 1-11-15,3 0-5 0,5 1-1 16,2 2-6 0,1-2-39-16,-2 0-32 15,0 0-76-15</inkml:trace>
  <inkml:trace contextRef="#ctx0" brushRef="#br1" timeOffset="117409.47">23545 2578 401 0,'0'-4'6'16,"0"-4"20"-16,0 5 27 15,0 0-10-15,0 3-14 16,0 0-22-16,0 14-6 15,-2 0 4-15,-2 7 3 0,2 1 2 16,2 3-3-16,0 0 0 16,0-2-1-16,0-2-1 15,5-1-2-15,2-6-1 16,3-2 1-16,3-2-1 16,1-5 1-16,3-3-2 15,0-2 1-15,1 0 0 16,-2-10-1-16,-1-2 1 0,-3-2-1 15,-1-7-1-15,-4 0 1 16,0 0-1-16,-5 0-1 16,0-2 0-16,0 4-1 15,-2 2 0-15,0 6 2 16,0 1-1-16,0 3 1 0,0 4 1 16,-2 3-1-16,0 0 1 15,-1 4-2-15,-1 9 1 16,2 2 0-16,2 3 2 15,0 6 1-15,0 1-1 0,2-2 0 16,5 2-1 0,0-4 1-16,5-1-1 15,-2-4-6-15,2-3-11 0,0-4-13 16,1-6-19-16,1-3-29 16,-4 0-31-16,0-9-82 15</inkml:trace>
  <inkml:trace contextRef="#ctx0" brushRef="#br1" timeOffset="117696.79">23863 2492 407 0,'1'-11'3'16,"1"0"28"-16,3 7 23 16,5 4-2-16,2 0-22 15,0 3-11-15,8 9-3 16,0 6-5-16,0 7-3 15,-2 0-2-15,-1 4 2 16,-2 3-4-16,-6 1-2 0,-4-1-1 16,-5-3-1-16,0 1 1 15,-5-4 0-15,-6-2-1 16,-2-1-2-16,3-7-3 16,-1-3-6-16,5-4-10 15,-1-3-18-15,6-2-17 0,1-4-13 16,1 0-42-16,12-5-123 15</inkml:trace>
  <inkml:trace contextRef="#ctx0" brushRef="#br1" timeOffset="118306.07">24362 2674 411 0,'1'-14'7'16,"-1"-1"20"-16,0 1 36 15,0 1-10-15,-3 2-26 0,-4 2-11 16,-2-1-8-16,-1 4-4 16,-2 2-2-16,-3 4-1 15,2 0-1-15,-2 4 0 16,-1 7 0-16,1 5-1 16,5 2 1-16,1 4 0 15,6-1-1-15,3 0 2 0,0-2-2 16,3 2 1-16,9-4 1 15,3-5-1-15,1-2 1 16,2-3 0-16,-1-2 0 16,2-5 0-16,-3 0 1 15,-2 0-2-15,-2-4 1 16,-2-6 1-16,-1-2 1 0,-4-5 12 16,0-4-2-16,2-2-5 15,-6-4-5-15,1-3-3 16,0-1 1-16,-1-2-2 15,1-2-2-15,0 3 0 16,0 2 1-16,-2 5 2 0,0 4 0 16,0 6 1-16,0 0 5 15,-4 9-1-15,2 5 1 16,-1 1-3-16,0 10-4 16,0 6 1-16,-1 9 1 0,3 4 4 15,1 3 3-15,0 0-1 16,0 2-4-16,0-2 2 15,8 0-3-15,-5-4 0 16,0-1-1-16,3-4-1 16,-1-3 1-16,0-2 0 15,0-6-2-15,3-1-11 16,3-4-16-16,-3-3-12 0,4-2-13 16,2-2-41-16,-4-4-39 15,3-9-109-15</inkml:trace>
  <inkml:trace contextRef="#ctx0" brushRef="#br1" timeOffset="118772.06">24597 2574 396 0,'0'-11'22'16,"2"0"28"-16,0 3 25 16,-2 2-22-16,1 0-22 0,-1 2-4 15,0 4-8-15,0 0-9 16,0 0-10-1,0 10-3-15,0 3 3 16,0 6 2-16,0 0 0 0,0 5 1 16,0-3 0-16,0-1 1 15,4 1 0-15,3-5-1 16,1-3 0-16,2-3-1 0,2-3 0 16,1-3 0-16,1-4 0 15,3 0 0-15,-3 0 0 16,1-7 0-16,-5-5-1 15,-1-1 1-15,-1-3-1 16,-3-4 0-16,-1-1 0 0,-3 1-1 16,3-1 2-16,-4 0-2 15,2 3 0-15,-2 4 0 16,1 3 0-16,-1 4 0 16,0 3 0-16,0 4 0 15,0 0 0-15,0 6-2 16,0 7-1-16,0 5 4 15,0 6 3-15,0 2 2 0,0 1 1 16,4-2-1-16,-1-2-2 16,7-1-3-16,-3-6 0 15,2-2 0-15,5-3-11 0,4-8-44 16,2-3-115 0</inkml:trace>
  <inkml:trace contextRef="#ctx0" brushRef="#br1" timeOffset="128029.8">18940 7745 208 0,'4'0'10'0,"-2"-6"10"15,-1 1 23-15,3 2 4 16,-4-3-11-16,0 1-13 0,0 1-4 16,0-3 7-16,0 1 0 15,-4-1-5-15,1-3 0 16,-2 1-6-16,-1-2 1 15,3 1-6-15,-4-1 0 16,-1 0 1-16,3 1 4 16,-2 2-7-16,-4 3-1 0,4 0-2 15,-2 3-2-15,0 2 0 16,-1 0-1-16,2 0 2 16,1 3-1-16,0 6 2 15,2 2 0-15,-2 1 0 16,2 3 0-16,2 2 1 0,1 3 4 15,0 3 2-15,2 1-1 16,2-1-1-16,-2 4 0 16,0-1 0-16,4 3-3 15,1-2-2-15,0 1-1 16,-1-1 0-16,-2 0-1 0,0-5 0 16,0-1 0-16,-2-4-2 15,1-1 1-15,-1-4-1 16,0-2 0-16,0-3 0 15,0-2-1-15,-1-2 0 16,-1-1-6-16,0 0-10 0,0-2-10 16,1 0-10-16,-4-2-1 15,-2-3-23-15,0-7-28 16,-1-3-40-16,-6 1-112 16</inkml:trace>
  <inkml:trace contextRef="#ctx0" brushRef="#br1" timeOffset="128299.33">18648 7880 242 0,'-6'-2'14'16,"3"1"20"-16,1-1 14 0,2 2-8 16,0-1-2-16,0-2-5 15,3 2-14-15,9-1-2 16,3 0 0-16,4-1-3 15,3-2-5-15,2 1-3 16,3 2-2-16,3-2-1 0,-1-1 0 16,2 0-2-16,-4-1 0 15,0 2-1-15,-5 3-12 16,-3-1-29-16,-1 2-13 16,-4-1-21-16,-1 1-14 0,-1-4-58 31</inkml:trace>
  <inkml:trace contextRef="#ctx0" brushRef="#br1" timeOffset="129542.06">19382 7786 277 0,'-2'0'30'15,"2"0"14"-15,0 0 7 16,0-4 0-16,0 2-25 0,6 0-13 16,3 2 0-16,1 0-1 15,4-1 1-15,1 1-1 16,2-2-1-16,0 2 0 15,3-1-2-15,-1-2-1 16,-2 2-2-16,0-1-3 0,-3-2 1 16,-4 3-4-16,0-1 0 15,-5 0-4-15,0 2-14 16,-5 0-22-16,0 0-29 16,0 0-23-16,-9 4-60 15</inkml:trace>
  <inkml:trace contextRef="#ctx0" brushRef="#br1" timeOffset="129791.74">19415 7889 295 0,'-4'3'19'0,"2"-3"11"15,2 0 14-15,0 1 0 16,8-1-5-16,0 0-14 15,5 0-4-15,2 2-3 16,-2-2-3-16,4 0 0 0,0 0-4 16,2 0-3-16,1 0-3 15,-1-3-2-15,1-1-3 16,-4 1-2-16,2 1-26 16,-4 1-39-16,3-1-38 15,1-1-153-15</inkml:trace>
  <inkml:trace contextRef="#ctx0" brushRef="#br1" timeOffset="130832.31">20043 7736 216 0,'-3'-8'25'16,"3"0"31"-16,0-1 0 0,0-2-15 15,0 0-3-15,0-1-12 16,0 1 0-1,5 4-4-15,2 0-2 0,0 1-6 16,2 3-5-16,0 1-2 16,0 4-4-16,1-2-1 15,-2 2-2-15,1 7 0 0,-2 1-2 16,1 5 2-16,-3-1 0 16,-2 4 0-16,-1-4 0 15,0 4 0-15,-2-4 2 16,0 3-1-16,0-3 2 15,0 0 2-15,0-3 0 0,0-3-1 16,5 3 0-16,2-4 2 16,3-1 1-16,2-3 0 15,1-1-2-15,1-2-1 16,1 0-1-16,1 0-3 16,0-5 2-16,-2-4-2 15,1 0 2-15,-3-2 0 16,-1-3 0-16,-2 0 0 0,0-3 1 15,-4 0 0-15,-1 2-1 16,-3-3-1-16,1 0 0 16,-2 4-1-16,0-1 1 15,0 5-2-15,0 2 1 0,0 0 3 16,-3 5-1-16,1 1 2 16,0 0 0-16,0 0-1 15,1 2-1-15,-1 0-2 16,0 0 2-16,2 2-1 15,-3 5 0-15,3 6 3 0,0 0 1 16,0 4 5-16,0 3 2 16,0 1 2-16,0 0-4 15,0 4-1-15,0 0 0 16,0 0-3-16,0 4 1 16,3-3-4-16,-1 3 1 0,-2-2-2 15,0-2-1-15,0-3 0 16,0 2 0-16,0-1 0 15,0-5-1-15,0 0 1 16,0-2 1-16,0-3-2 16,-2-1 0-16,-1-3 1 15,-1-2-1-15,0 0 2 0,-1-4-2 16,-1 1 1-16,1-4 0 16,-2 0 0-16,-1 0 2 15,1 0-1-15,-1 0 0 16,-1-5 0-16,-1-4-2 0,3-2 1 15,-1-1 0-15,2-5 0 16,0 2-1-16,6-3 0 16,0 0-2-1,0-2 0-15,5 3-1 16,7-1-2-16,6 0 3 0,1 2-1 16,7-2-2-16,-1 2 0 15,0 2-3-15,-4-1-6 16,-4 7-21-16,-9-1-29 15,-8-4-75-15</inkml:trace>
  <inkml:trace contextRef="#ctx0" brushRef="#br1" timeOffset="133436.6">21594 7650 221 0,'2'0'34'16,"0"0"15"-16,-1-4 3 15,2-1-17-15,1 0-2 16,-3 0-9-16,3-2-4 15,-2-1 0-15,-1 1-4 0,1 0-4 16,-2-2 0-16,0 2-2 16,0-2-1-16,-2 0 1 15,-5 0-4-15,-1-1 0 0,2 0-1 16,-7 0-2-16,2 3-1 16,0 1-1-16,-1 3-1 15,-1 1 0-15,3 2 0 16,-2 0-1-16,0 2 1 0,2 5 0 15,-1 0-1-15,2 4 1 16,-2 2 1-16,4-1 0 31,-1 2 1-31,3 2 0 16,2 4 0-16,1-2 0 0,2 1 4 16,0 1-4-16,0-2 0 15,0-3-1-15,5 0 1 16,5-2 0-16,0-5 0 15,2-2 1-15,2-1 1 16,-1-3 2-16,4-2 0 16,-1 0-3-16,-1 0-2 0,-3-4 0 15,0-1 0-15,-1 0 0 16,-4-5 0-16,0 2 1 16,-2-3 3-16,-2-2 5 15,2-1-4-15,-3-2-1 16,2 0-2-16,-3 4-1 0,1-1-1 15,-2 2-1-15,2 6 0 16,-2 2 0-16,0 3 1 16,0 0 0-16,0 0-1 15,2 3-1-15,-2 8 0 16,1 3 2-16,-1 2 2 0,4 4 2 16,-4 1 3-16,3 1 2 15,2 1-1-15,-4 2-2 16,1 0-1-16,2-2-1 15,-3 1-1-15,-1 1 0 16,0 0-1-16,0-4 0 16,0 0-1-16,0-1 0 0,-1-5-1 15,-5 0 1-15,-1-4-1 16,0-1 1-16,0-2 0 16,-2-2-1-16,-1-2 1 15,3-1-1-15,0 0 1 0,-1-3-1 16,0 0 1-16,1-3 0 15,0-6 0-15,-2 1-1 16,3-6 0-16,2 2 0 16,1-5-1-16,3-1 0 15,0-1 1-15,2-1-2 16,6 0 0-16,4 0-8 0,3 3-5 16,4-1-10-16,-1 2-16 0,1 3-16 15,1 3-26-15,0-1-42 0,-2 0-122 16</inkml:trace>
  <inkml:trace contextRef="#ctx1" brushRef="#br1" timeOffset="116477.51">20069 2288 0</inkml:trace>
  <inkml:trace contextRef="#ctx0" brushRef="#br1" timeOffset="134077.29">22017 7803 107 0,'-6'4'202'0,"6"-2"-168"15,0-2 22-15,0 0 4 16,0 0-5-16,0 0-13 16,7 0-16-16,0 0 0 0,3 0-5 15,0 0 0-15,1 2-3 16,2-2-1-16,-1 0-4 15,3 0-2-15,-3 0-2 16,5 0-4-16,-3 0-1 0,-2 0-2 16,-1-2-2-16,0 2 1 15,-3 0-1-15,0 0 0 16,-2 0-6-16,-1 0-7 16,-4 0-5-16,3 0-15 15,-4 0-25-15,0 0-52 16,-4-5-68-16</inkml:trace>
  <inkml:trace contextRef="#ctx0" brushRef="#br1" timeOffset="134849.29">22056 7650 282 0,'-4'0'15'0,"1"-5"15"15,-1 3 15-15,4-2-13 16,0 3 4-16,-1-1-3 16,1 0-1-16,0 2-11 15,0 0-4-15,7 0-2 0,-1 0-6 16,9 0-2-16,-2 0-3 16,5 2-1-1,6 0-2-15,-2-2-2 0,5 0-5 16,4 0-16-1,3 0-28-15,0 0-45 16,-2-4-109-16</inkml:trace>
  <inkml:trace contextRef="#ctx0" brushRef="#br1" timeOffset="135567.87">22683 7618 327 0,'-2'-5'6'0,"2"-6"15"16,0 2 34-16,0 0-8 0,6 2-16 15,4 0-15-15,0 3-9 16,4 1 1-16,1 3-3 15,2 0 2-15,0 5-3 16,-2 6-3-16,-1 6 1 0,1 3-1 16,-3 5 1-16,-2-2-1 15,-7 4-1-15,-1-2 2 16,-2-2-2-16,0-1 0 16,-5-5 1-16,-8 1 2 15,2-5 3-15,3-2 4 0,-2-4 1 16,3-4 0-16,3-1 0 15,3-2-1-15,1 0 2 16,0-2-1-16,0-4-5 16,5-7-3-16,4-2-2 15,4-1-1-15,-1-1 1 16,3-3-1-16,-3-2 1 0,2 1-1 16,-1-2 0-16,-1 2 0 15,-2 1-1-15,2 2 1 16,-5 4 0-16,-2-1-1 15,3 5 2-15,-6 2-1 16,0 3 1-16,-2 0 1 0,0 3-2 16,0 0 1-16,0 2-1 15,0 0-3-15,-7 0 2 16,2 6 0-16,-2 2 2 16,2 7 2-16,0 1-1 0,3 3 2 15,2 3 5-15,0 1 5 16,0 2-1-16,5-2-1 15,0 1-1-15,4-3-5 16,1-2-1-16,0 1 2 16,-1-4-3-16,4-3 0 15,-1-2 0-15,3-3-1 0,-1-2 0 16,3-6 0-16,2 0 0 16,1 0-1-16,2-4-1 15,-7-5-13-15,0 2-28 16,-8-5-48-16,-5-4-113 15</inkml:trace>
  <inkml:trace contextRef="#ctx0" brushRef="#br1" timeOffset="139811.23">16046 8829 236 0,'0'0'28'0,"0"0"-4"16,0 0 32-16,0-9-13 0,0 0-14 15,0 0-3-15,-2 0-5 16,2-3-1-16,0 3-2 16,-2-3-2-16,2 2-1 15,0 0-8-15,0 1 0 0,5 0-2 0,2 2-3 16,5 3 0-16,-5 1-1 16,1 3-1-16,4 0 0 15,-5 0-1-15,2 5 1 0,-3 6-2 16,1 3 2-16,-4 2 0 15,1 4 0-15,-4 1 2 16,1 1 0-16,-1 1 2 16,0-2 0-16,0-1 3 15,0-1-1-15,4-4 1 16,-2-3 2-16,3 1-3 0,2-4-1 16,1-4-1-16,2-2 0 15,2 0 1-15,5-3-1 16,-3 0-1-16,2 0 1 15,-2-4-2-15,3-2-1 16,-3-2 1-16,-1-2-1 0,-3 0 0 16,-3-2 0-16,3-3 1 15,-5 1-1-15,-1-4 2 16,-1-2-2-16,-1 1 0 16,0-1-1-16,-2 3 0 15,0 0 0-15,0 5 1 16,0 3-1-16,0 3 0 0,0 5 2 15,0 1 1-15,0 0-2 16,0 0-1-16,0 7-1 16,0 4 0-16,0 3 1 15,5 7 1-15,3 3 2 0,-1 0 5 16,2 5 3-16,2 1-1 16,-2-1 0-16,-2 1-1 15,0 2-3-15,1 2 0 16,-3-4-2-16,-2 2 0 15,-1-3-2-15,-2-2 1 16,0-3-2-16,0-3 2 0,0 0-1 16,-4-10 1-16,-1 3 1 15,-4-6-2-15,2-2 1 16,-2-2-1-16,-2-4 1 16,2 0-1-16,0 0 1 15,0-4-2-15,0-6 0 0,4-3 1 16,-2-3-2-16,0-6 1 15,5-1-1-15,-3-1-1 16,5-4-3-16,0 3-2 16,0 3-2-16,5 0-1 15,4 4-2-15,1 1-4 0,5 2-9 16,1 2-13 0,4 5-12-16,2 1-19 0,2 0-40 15,-2-1-96-15</inkml:trace>
  <inkml:trace contextRef="#ctx0" brushRef="#br1" timeOffset="140187.91">16823 8761 76 0,'0'-14'298'16,"0"2"-282"-16,0 1 25 15,-2 4 13-15,-3 0-14 16,-2 3-19-16,0 2-6 16,-4 2-5-16,0 0-2 0,-3 7-1 15,0 4 1-15,-2 5 3 16,-1 6 1-16,1 5 3 16,2 1 2-16,2 6 1 15,2 4 2-15,3-1-1 16,5 0-6-16,2 2-2 15,2-1-3-15,8-2-1 0,7-6-3 32,1-2-1-32,3-4-1 15,-1-6-2-15,2-2 1 16,-3-6 0-16,0-3-7 0,-2-3-13 0,-4-2-17 0,-2-2-27 16,-1 0-34-16,-2-7-48 15,-3-9-170-15</inkml:trace>
  <inkml:trace contextRef="#ctx0" brushRef="#br1" timeOffset="140828.4">16960 8924 193 0,'-5'-11'244'0,"-10"0"-217"0,8-1 4 15,5 1 17-15,2 2-12 16,0 2-18-16,4 4-11 16,4 1-5-16,6 2 0 15,-2 2-1-15,3 8-1 0,0 5 1 16,0 0-2-16,-4 3 2 16,-1 4-1-1,-2-2 0-15,-6 1 1 0,-2 0-1 16,0-1-1-16,-2-3 1 15,-8 0 0-15,2-3 0 0,-1-3 1 16,1-4 0-16,1-3-1 16,2-3 1-16,3-1 6 15,2-1 1-15,0-9-1 16,0-2-3-16,7-2-4 16,3-3 1-16,2-2-2 15,0-1 1-15,3 1-3 16,-3-1-3-16,1 1 3 0,-2 1 0 15,-3 1 3-15,-1 3 0 16,-2-2 0-16,-2 6 1 16,-1-1 1-16,0 2 3 15,-2 2 0-15,0 4-1 16,0-1 1-16,0 4-3 0,-4 0 0 16,-2 0-1-16,1 4 0 15,-2 4 1-15,2 7 0 16,3 2 4-16,0 3 7 15,2 1 2-15,0 4-3 0,0 0 0 16,4 0-3-16,4 0-1 16,-1-1-4-16,1-3-1 15,1-3-2-15,-2-2-1 16,4-3 0-16,-2-3-4 16,3-3-11-16,0-2-9 15,0-3-16-15,0-2-17 16,1 0-41-16,-4-5-17 0,-2-10-106 15</inkml:trace>
  <inkml:trace contextRef="#ctx0" brushRef="#br1" timeOffset="141125.19">17262 8797 422 0,'-2'-14'22'16,"-2"1"16"-16,2 4 27 15,2 4-14-15,0 2-22 0,6 3-15 16,3 0-3-16,3 7 0 16,1 7 0-16,3 9 1 15,-1 0-3-15,0 6-3 16,-1 1 1-16,-1 2-3 16,-2-1 1-16,-3-1-2 15,-3 0 1-15,-3 0-1 0,-2-2-1 16,0-6-1-16,2-2 0 15,-8-4-1-15,-5-2 0 16,2-4-5-16,-3-5-24 16,-1-3-23-16,2-2-54 0,-1-6-144 15</inkml:trace>
  <inkml:trace contextRef="#ctx0" brushRef="#br1" timeOffset="141562.62">18017 8920 366 0,'2'0'38'0,"-2"-2"-15"0,4 1 18 16,-1-1-1-16,8 2-12 16,0 0-7-16,6 0-10 15,0 0-4-15,5 0-5 16,0 0-1-16,-2 0-2 16,1 0-31-16,-3 0-37 15,-6 0-41-15,-5 0-103 0</inkml:trace>
  <inkml:trace contextRef="#ctx0" brushRef="#br1" timeOffset="141754.84">18066 9036 379 0,'-8'2'36'0,"3"-1"-1"15,3-1 16-15,2 0-6 16,0 0-16-16,10 0-16 15,4 0 0-15,6 0-3 16,3 0-5-16,5 0-5 16,1 0 2-16,0-1-8 15,0-1-36-15,-4-2-62 0,1-3-127 16</inkml:trace>
  <inkml:trace contextRef="#ctx0" brushRef="#br1" timeOffset="142426.61">19186 8806 345 0,'-1'-7'13'0,"-5"-2"16"15,5 2 21-15,1 3-6 16,0 0-14-16,0 3-7 15,0 1 0-15,0 0-11 0,0 9-7 16,0 7 3-16,1 2 8 16,5 5 1-16,-1 4 3 15,2 1 1-15,-1 1-2 16,-2 1 0-16,1-2-6 16,-4 1-2-16,3-2 1 15,-4-2-1-15,0-6-4 0,2-1-1 16,-2-4-1-16,0-1 0 15,0-4-1-15,0-3-2 16,0-3-1-16,0-3 0 16,1 0 0-16,-1 0 0 15,0 0 1-15,4 0-1 0,-1-2-5 16,5-5-12-16,1-2-19 16,1 0-21-16,7 1-25 15,-1-3-45-15,4 0-96 16</inkml:trace>
  <inkml:trace contextRef="#ctx0" brushRef="#br1" timeOffset="143034.38">19721 8982 260 0,'-3'0'76'0,"-1"0"-37"15,1 0 8-15,1-1 10 16,0-1-8-16,2 2-14 16,0 0-14-16,4 0-4 15,6 0-4-15,5 0 0 0,5-2-3 16,6 0 3-16,3 2 1 15,0-3-1-15,3 3-2 16,-3-2-6-16,-2 0-3 16,-3 2 0-16,-6 0-1 15,-4 0-1-15,-5 0 1 0,-2 0-1 16,-3 0 0-16,-2 0 0 16,-2 0 0-16,0 0 0 15,0 0-2 1,-10 0 2-16,-2 0 0 15,-5 0-1-15,-2 0 0 0,-3 0-1 16,-3 0-2-16,2 0 2 16,-2 0-1-16,-2 0 2 15,5 2 1-15,3 0 0 0,1 0 0 16,3-1 0-16,8 1 0 16,0-2 0-16,5 2 0 15,2-2 0-15,0 0-1 16,4 0 2-16,12 0 2 15,2 0 1-15,7 0-1 0,4 0-2 16,5 0 0-16,-2 0-1 16,0-4 1-16,-3 1-1 15,-4 1-9-15,-7 0-24 16,-5 2-21-16,-6-1-75 16,-7-5-224-16</inkml:trace>
  <inkml:trace contextRef="#ctx0" brushRef="#br1" timeOffset="144780.46">20752 8790 51 0,'-1'0'155'0,"-1"-3"-96"16,0-3 2-16,0 0-17 15,2 3-5-15,0-4-1 16,-1-2-7-16,1 2-2 15,0-4-1-15,0 2-2 0,1-1-7 16,3 2-5 0,1 1-8-16,2 4-2 15,0-1-3-15,3 4 0 0,-5 0-1 16,2 2 0-16,2 7-1 16,-3 5 0-16,-1 1 1 15,0 4 2-15,-3 0 0 16,1 6 0-16,1-3 0 15,-4-1 2-15,5-1 1 0,0-1 1 0,-2-2-1 16,2-5 1-16,4-3 1 16,2-2 1-16,2-2 0 15,2-3 0-15,0-2-1 0,5 0-3 16,-2 0-2-16,-2-5-1 16,0-4 1-16,-3 0-2 15,-3-2 2-15,-1-2 0 16,-4-4-1-16,2-3 2 15,-6 3-2-15,-1-3 0 16,0 2-2-16,0 2 2 16,0 6-2-16,0 2 2 0,-1 7-2 15,-4 1 0-15,3 3-1 16,1 11 4-16,1 6-4 16,0 3 4-16,0 4 0 15,0 3 4-15,0 0 4 16,0 3-4-16,3-3 1 15,3 2 0-15,-1-2-3 0,-1-1 2 16,-1-4-2-16,-1-5-3 16,0-4 2-16,-2-2-2 0,0-5 1 15,0-4 0-15,0 1 1 16,2-5 0-16,-8-1 0 16,1 0 2-16,-2 0 1 15,1-8-3-15,-1-2-1 16,2-4-2-16,-2 0 2 15,5-4-3-15,0-1-1 0,-1-5-7 16,3 3-8-16,0-4-12 16,10 3-8-16,3 3-9 15,3 1-23-15,6 4-26 16,2-2-30-16,5 1-116 16</inkml:trace>
  <inkml:trace contextRef="#ctx0" brushRef="#br1" timeOffset="145068.19">21402 8735 391 0,'0'-9'10'16,"-3"0"28"-16,-2 3 16 0,-1-1-10 16,-2 6-13-16,3 1-20 15,-5 0-1-15,-2 1 3 16,2 14-2-16,-2 3 5 15,-1 6-4-15,1 5 10 16,1 5-1-16,3 2-5 0,5-1-4 16,3-1-4-16,0-3-2 15,1-3-4-15,11-3 0 16,3-2 0-16,2-7-1 16,4-1 0-16,1-5-5 15,0-3-19-15,1-3-23 0,-2-4-25 16,-1 0-45-16,-6 1-46 15</inkml:trace>
  <inkml:trace contextRef="#ctx0" brushRef="#br1" timeOffset="145630.57">21524 8870 380 0,'0'-14'27'0,"0"-2"23"16,6 3-1-16,1 3 0 15,2 3-17-15,0 5-15 0,3 2-9 16,1 0-3-16,1 11-4 16,-1 3 0-1,1 3-1-15,-5 5 0 0,-3-1 1 16,-2-3-1-16,-4 2-1 16,0-4-1-16,-6 0 1 15,-3-4 0-15,-2 1 1 0,-1-4 1 16,4-2 0-1,1-4-1-15,4 0 1 0,-1-3-1 16,3 0 2-16,1 0 1 16,0-4-2-16,1-5 0 15,8-2-2-15,0-1 0 0,2-2-1 16,1-3-1-16,1-1 0 16,1-1 0-16,-3-5-2 15,-3 2 3-15,-1-1 0 16,-2 1 1-16,-3 6 1 15,-2-2 0-15,0 6 0 16,0 4 4-16,0 3 3 0,0 5 1 16,-2 0-4-16,-3 4-2 15,-1 10-2-15,1 7 7 16,1 1 6-16,0 4 2 16,3 1-1-16,1 0-2 0,0-2-4 15,0-4-5-15,5-1-1 16,4-2-1-16,0-4 0 15,3-2-7-15,3-2-12 16,1-5-12-16,0-2-7 16,3-3-26-16,0 0-24 15,-2-5-36-15,-2-5-74 0</inkml:trace>
  <inkml:trace contextRef="#ctx0" brushRef="#br1" timeOffset="145896.11">21864 8720 371 0,'0'-14'19'16,"0"3"39"-16,0 3 5 15,0 2 1-15,7 2-20 16,6 6-19-16,-1 0-13 16,5 12 1-16,-2 4 0 0,2 7-1 15,-3 2-5-15,-4 5 1 16,0 0-3-16,-6-1-2 15,-3-1 0-15,-1-3-2 16,0-2 0-16,-5-4 0 16,-2-2-1-16,-1-2-11 0,-1-5-23 15,3-3-28-15,-1-7-57 16,0-2-106-16</inkml:trace>
  <inkml:trace contextRef="#ctx0" brushRef="#br1" timeOffset="146424.06">22368 8727 391 0,'-5'-1'10'0,"0"-3"18"16,5 4 30-16,0 0-22 15,3 5-22-15,9 6 8 16,1 7 2-16,4 1-2 16,-1 5-6-16,0-3-5 15,0 1-4-15,1-3-1 0,-5-1-2 16,3-2-3-16,-5-5 1 15,1-2-2-15,-2-4 1 16,-2 0-4-16,0-1-10 16,-2-2-7-16,-1-2-13 15,1 0-14-15,-2 0-2 0,-2-2 0 16,-1-7-12-16,0-1-27 16,0-5-41-16</inkml:trace>
  <inkml:trace contextRef="#ctx0" brushRef="#br1" timeOffset="146673.91">22522 8695 267 0,'-1'-10'50'16,"-1"1"-1"-16,-1 3 3 15,-1 6-5-15,1 0-17 16,-1 2-13-16,1 9 0 16,-1 3 4-16,-2 6 2 15,2 1-4-15,1 1-6 0,-2 1-1 16,0 2-2-16,1-4-9 15,-3 2 1-15,-1-3-1 16,3-2-1-16,-2-2 0 16,-2-4-4-16,0 1-17 0,0-2-16 15,0-4-21-15,0-2-9 16,0-3-16-16,-2-2-31 16,3 0-77-16</inkml:trace>
  <inkml:trace contextRef="#ctx0" brushRef="#br1" timeOffset="146892.6">22284 8858 234 0,'-3'-6'85'15,"-3"1"-35"-15,4-2 2 16,2 4 0-16,0-1-18 16,2 2-11-16,7 0-11 0,7 0-2 15,2 0 1-15,6-1-3 16,5 0-3-16,-1-1-2 15,7-1-3-15,-1 3 1 16,3-2-13-16,-1 0-31 16,0 3-31-16,1-3-47 0,-5-1-121 15</inkml:trace>
  <inkml:trace contextRef="#ctx0" brushRef="#br1" timeOffset="147673.67">22979 8726 285 0,'-2'-7'29'0,"0"-2"13"16,2 0 10-16,0 0 3 0,0 2-19 16,4-1-13-16,7 3-5 15,0 2-1-15,1 3-4 16,1 0-3-16,1 0 0 16,-1 8-1-16,1 7-5 15,-4 4-1-15,0 3 0 16,-3 3 0-16,-2 0-2 15,-3 2-1-15,0-4 1 0,-2-2-1 16,-2 0 1-16,-5-3 0 16,-3-4-1-16,0-4 1 15,3 0 0-15,0-3 0 16,2-3 0-16,0-2 1 16,2 0-1-16,3-2 3 0,0 0-1 15,0 0 1-15,0-8 1 16,4-2-1-16,5 1-3 15,0-6 0-15,6 0-1 16,-2-5 0-16,2 0-1 0,-1-1-5 16,1-1 2-16,-4-1 0 15,-3 0 3-15,1 4 1 16,-1-1 0-16,-3 2 0 16,-1 2 0-16,-1 3 1 15,-1 4 2-15,0 1 2 0,-2 2 1 16,0 2-3-16,0 3 0 15,0 1-1-15,-4 0-2 16,-3 0 0-16,0 5-1 16,-1 8 2-16,0-3 2 15,2 8 2-15,1 2 8 16,5 1 3-16,0 3-2 0,0-3-3 16,0 2-2-16,4-3-2 15,3 1-2-15,1-3-1 16,4-4-2-16,-2 1 0 15,-1-3-1-15,4-5 1 0,-3 0-2 16,3-3 1-16,-2-2 0 16,1-2 0-16,3 0 0 15,-5 0 0-15,-1-2-7 16,1-3-13-16,-3-1-25 16,-6-3-39-16,-1-5-108 15</inkml:trace>
  <inkml:trace contextRef="#ctx0" brushRef="#br1" timeOffset="174487.99">16276 10065 228 0,'-6'-5'6'16,"2"0"5"-16,1-1 23 15,3-1 11-15,-2 4-9 16,0-3-5-16,2 2-6 16,0 1 5-16,0 0-5 0,-1 1 1 15,1 0-3-15,0 2 3 32,0 0-3-32,0 0-12 15,0 0-5-15,0 0-3 0,0 7-2 16,0 6 9-16,0 3 1 15,3 5 1-15,1 0 3 16,1 6 1-16,1 0-4 16,-2 0-1-16,-1 0-1 15,-1 1-2-15,0-1-2 16,-2-2 1-16,0-2-1 0,0 0-1 16,0-7 2-16,0-2-2 15,0-1 0-15,0-4 0 16,0-4-1-16,0-1-2 0,1 0 1 15,-1-3-1-15,0 1 1 16,2-1-1-16,5 1 2 16,1 1 0-16,4-3 0 15,2 0-1-15,3 0-2 16,4 0 0-16,-1 0 0 16,3 0-1-16,-3-3 1 0,-2 0-1 15,0 1-1-15,-4 1-7 16,-4-2-7-16,-2 3-4 15,-2-1-13-15,-5 1-20 16,1-2-3-16,-2-2-25 16,0-3-26-16,0-2-146 15</inkml:trace>
  <inkml:trace contextRef="#ctx0" brushRef="#br1" timeOffset="175280.22">16897 9979 315 0,'2'-12'24'16,"-2"-2"10"-16,0 0 20 0,0-1-2 15,0 1-12-15,-2 1-21 16,-5 3-8-16,-4 1-1 16,-1 5-5-16,-3 1-2 15,-1 3-2-15,-4 0-1 0,3 3 0 16,-3 8 0-16,3 1 0 15,3 3 0-15,2 1 1 16,4 0 0-16,6 2 0 16,2-4-1-16,0 2 1 15,7 0-1-15,5-1 1 16,3 1 0-16,2-2 0 0,-2 0 0 16,2 0-1-16,-5 1 1 15,0-1-1-15,-5 2 0 16,-4 0 0-16,-3-2 0 15,2-1 0-15,-7 1 0 16,-4-1 1-16,-6-6-1 0,3 0 1 16,-3-6 1-16,3-1 5 15,1 0 4-15,2 0-3 16,4-5-2-16,1-2-2 16,4-2-3-16,0 0 0 15,0 1-1-15,0 2 1 16,5 2-2-16,2 2 1 0,1 2 0 15,-1 0 0-15,0 4 0 16,0 7 0-16,1 5 1 16,-1 3 1-16,0 3 3 15,-2 1 13-15,-3 4 2 16,1 1 0-16,-3-1-1 0,0-2-4 16,0 0-1-1,0-2-3-15,0-5-3 0,0-1-1 16,0-3-4-16,0-6 0 15,0 2 0-15,0-5-2 0,7-3 0 0,1-2 0 16,1 0 1-16,3 0 0 16,1-7-7-16,3-3-22 0,-3 0-31 15,1-5-60-15,-3-4-150 16</inkml:trace>
  <inkml:trace contextRef="#ctx0" brushRef="#br1" timeOffset="176217.48">17249 9985 354 0,'-2'-7'18'0,"0"-2"-2"16,2 2 3-16,0-2 23 15,7 0-9-15,3 2-12 16,0 2-15-16,-1 1 1 16,-2 4-1-16,1 0-3 0,-1 0-2 15,-2 5-2-15,-3 6 2 16,1 3 1-16,-3 2 1 15,2 2 3-15,-2 2 4 16,0-1-1-16,0 5 1 16,0-3 3-16,0-1-2 0,0 1-3 15,0-5-1-15,2 0-1 16,4-4-2-16,1-2-1 16,3-3 0-16,2-6 1 15,3-1 0-15,2 0-1 16,0 0 4-16,4-8-3 15,-2-3-3-15,-1-2 2 16,-1-1-2-16,-7-2 0 0,2 0 0 16,-7 1 0-16,0 0 3 15,-2-3 1-15,-3 4-4 16,0-2 2-16,-1 5-1 0,1 2-1 16,0 1 1-16,0 2 0 15,-2 6 0-15,0 0-1 16,2 0-1-16,-3 1 0 15,3 12 0-15,0 1 1 16,0 8 2-16,0 2 3 16,5 7 6-16,-2-1-2 0,-1 6-5 15,3 1-1-15,-3 2 2 16,-2-1 0-16,0-2 0 16,0-6 0-16,0-2-3 15,-2-4 1-15,-3-5-1 16,0-8 1-16,-1 0 0 0,-1-6 1 15,3-1 1-15,-3-4-1 16,4 0 2-16,-2 0 0 16,0-9-4-16,0-6-1 15,3 2-2-15,1-7 0 16,1-5 0-16,0 0-5 16,0-2-4-16,3 0-8 0,4 1-4 15,4 2-9-15,2 3-8 16,3 3-10-16,3 2-21 15,1 3-23-15,2-1-57 16</inkml:trace>
  <inkml:trace contextRef="#ctx0" brushRef="#br1" timeOffset="176498.67">17815 10033 378 0,'-8'-5'26'0,"1"0"16"15,0-1 12-15,2 2-5 16,0 4-14-16,0 0-17 16,0 0-3-16,0 2-4 15,1 12-3-15,-1 4 3 16,0 4 5-16,1 5 1 0,0 1-3 16,4 3-2-16,0-1-6 15,0 0-2-15,2 1-2 16,6-7-1-16,0 2 0 15,5-7-3-15,1-1-16 16,0-5-25-16,3-3-24 0,0-8-49 16,2-2-84-16</inkml:trace>
  <inkml:trace contextRef="#ctx0" brushRef="#br1" timeOffset="177031.78">17969 10135 441 0,'-6'-12'17'0,"3"-1"4"15,3 2 16-15,0 2 9 0,0 2-12 16,3 2-23-16,9 1-7 16,-2 4-3-16,5 0 0 15,-3 4 0-15,0 8-1 0,0 4-1 16,-4 2 2-16,-2 4-2 15,-3-1 1-15,-3 0 1 16,0-1-2-16,-2-2 0 16,-3-2 1-16,-2-2 0 15,2-5 1-15,3-1-1 0,-1-3 1 16,3-4-1-16,0-1 0 16,0 0 2-16,0-5 0 15,7-4-1-15,1-3-3 16,1-6-1-16,1-2-1 15,-1 1-1-15,-3-4-3 16,1 1 0-16,1 0 6 16,-6 3 0-16,2 3 3 15,-3 1-1-15,-1 7 1 0,0 0 6 16,0 5-1-16,0 3 1 16,0 0-2-16,0 1-3 15,-5 11-1-15,2 4 3 16,-2 3 4-16,3 8 3 0,1-2 1 15,1 1-2-15,0-1-7 16,0 0-1-16,1-5-1 16,9-2-1-16,-1-6-6 15,5-1-16-15,-1-7-12 0,4-2-28 16,2-2-28-16,-1-6-72 16</inkml:trace>
  <inkml:trace contextRef="#ctx0" brushRef="#br1" timeOffset="177312.97">18289 10035 409 0,'0'-6'50'16,"1"0"-6"-16,3 2 20 16,3 4-19-16,4 0-23 0,0 4-10 15,4 6 3-15,-3 4 2 16,2 4-5-16,-1 3-6 15,-4 3-4-15,-1 1 0 16,-3 0-1-16,-4 0 0 16,-1 0 0-16,0-4-1 15,0-1 0-15,-4-4-1 0,-1-4-8 16,0-3-9-16,1-4-12 16,1-5-12-16,3 0-23 15,0-7-27-15,0-9-95 16</inkml:trace>
  <inkml:trace contextRef="#ctx0" brushRef="#br1" timeOffset="177875.33">18550 9778 468 0,'7'-15'21'0,"-2"2"0"16,3 0 26-16,-1 6-2 15,1 5-20-15,3 2-18 16,-2 0-6-16,0 7-1 16,0 8 1-16,-2 4-1 15,2 2 1-15,-3 4 0 0,-3 2-1 16,1 2 2-16,-3 1-1 16,-1 1 2-16,4-5 0 15,-4-1 1-15,2-2 0 16,-1-6-2-16,6-3 1 0,-1-2-3 15,3-6 3 1,3-5-1-16,3-1 1 0,-1 0-1 16,-2 0 0-16,1-7-1 15,-2-2 0-15,-4 2 0 16,-3-2 1-16,-2 0-1 16,-2 4 0-16,0 1-1 0,0 4 1 15,-6 0 0-15,-1 2-1 16,-2 7 0-16,2 7 1 15,-2 4 2-15,2 1-1 16,3 6 1-16,1 3 4 16,3 4 3-16,0 2 1 0,0-1-5 15,1 2 1-15,5-4 1 16,-1-4-4-16,-3-6-3 16,-2-2 0-16,0-4 0 15,0-5 0-15,-7-5 1 16,-4-2 1-16,1-3 0 15,-5-2-1-15,-3 0 0 16,-2-4-11-16,0-8-36 0,5-9-76 16,2-11-218-16</inkml:trace>
  <inkml:trace contextRef="#ctx0" brushRef="#br1" timeOffset="178302.67">19354 10023 159 0,'0'0'266'16,"0"0"-229"-16,0 0-14 16,5 0 8-16,9 0-6 15,3 0-8-15,2-2-16 0,1 0 1 16,2 2-4-16,-7 0-32 16,2 0-29-16,-6 0-57 15,-6 0-107-15</inkml:trace>
  <inkml:trace contextRef="#ctx0" brushRef="#br1" timeOffset="178474.53">19391 10121 300 0,'-11'8'57'0,"2"-2"-18"16,6-3 28-16,1-1-15 16,2 0-6-16,2-2-17 15,10 0-2-15,5 0-9 16,3 0-12-16,4-6-3 0,1 5-3 15,3-5-21-15,-1 1-73 16,0-4-117-16</inkml:trace>
  <inkml:trace contextRef="#ctx0" brushRef="#br1" timeOffset="179036.89">20158 9826 369 0,'-3'-5'19'0,"-2"-1"12"15,2 6 15-15,1 0-14 16,0 2-12-16,1 11-9 15,1 2 1-15,0 7 7 16,0 6 1-16,3 3 2 0,2 1-3 16,2-1-6-16,-2-1 0 15,-2 0-3-15,1-3-3 16,-2-2-1-16,-1-5-2 0,1-3 3 16,0-2 1-16,-1-7 1 15,1-2-2 1,0-4-1-16,2 0-1 0,2-2 0 15,-1 0-1-15,2 0-1 16,3 0-2-16,2-2 0 16,2-2-1-16,0 0-1 0,2 3-11 15,1-3-15-15,0 3-14 16,3-1-12-16,2-2-38 16,-1-1-42-16,2-4-126 15</inkml:trace>
  <inkml:trace contextRef="#ctx0" brushRef="#br1" timeOffset="179692.33">20700 9845 369 0,'0'-17'12'0,"-7"-1"19"15,0 3 13 1,0 2-9-16,-1 4-10 15,0-1-15-15,-3 5-3 0,3 2 2 16,-4 1-3-16,0 2-5 16,0 0 0-16,0 2-1 15,4 6 1-15,-2 4-1 16,5 0 1-16,1 4-1 0,4 0-1 16,0 2 1-16,5 0 1 15,7 0-1-15,0-2 1 16,4 0 1-16,0 0-1 0,-2-2-1 15,-1 0 1-15,-4 2-1 16,-2-3-1-16,-3 1-4 16,-2-1-1-16,-2-5-1 15,-2 5 2-15,-7-6 5 16,-2-1 0-16,-2-3 1 16,-1-1 3-16,2-2 4 15,-1 0 1-15,6 0 0 0,0-2 2 16,5-5-2-16,2 0-3 15,0-2-2-15,0 2-2 16,2 1 0-16,5 3-2 16,3-1 0-16,0 4 0 15,-3 0-1-15,3 4 1 16,-1 6 0-16,-1 5 0 0,-1 3 1 16,-2 3 2-16,-1 2 1 15,-3 2 8-15,-1 2 4 16,0 0 0-16,0 0 3 0,0-2-1 15,0-4-5-15,0-2-4 16,0-2-3-16,0-5-2 16,2-1-2-16,2-6-1 15,5-1 0-15,0-3 1 16,2 1 0 0,5-2-11-16,-2-5-23 0,6-6-26 15,2-1-27-15,-3-6-43 16,5-6-135-16</inkml:trace>
  <inkml:trace contextRef="#ctx0" brushRef="#br1" timeOffset="179973.49">21063 9855 407 0,'-3'-10'29'0,"1"2"14"0,0 4 16 15,2 4-12-15,-2 0-22 16,2 7-18-16,0 10 4 16,0 2 8-16,0 6-1 15,0 2-5-15,0 1-2 0,0-1-3 16,0 0-5 0,2-2-2-16,-2-2-1 0,0-3 2 15,0-4-3-15,0-2-13 16,0-1-17-16,2-8-13 15,0-2-20-15,-1-3-21 0,4 0-20 16,4-5-84-16</inkml:trace>
  <inkml:trace contextRef="#ctx0" brushRef="#br1" timeOffset="180545.37">21241 9722 411 0,'5'-17'25'16,"4"2"1"-16,2 1 19 16,0 3 3-16,3 4-17 0,-1 0-18 15,1 6-6-15,-3 1-3 16,3 0-2 0,-4 1 0-16,0 11-3 0,-1 1 1 15,-2 3 0-15,-4 4 0 16,2 1 1-16,-5 3-1 15,0-1 3-15,0 2 1 0,0 0 2 16,0-4-2-16,0 1 0 16,3-3-1-16,4-1 0 15,2-5-1-15,2-1 0 16,5-5 0-16,-1-4-1 16,0-3 1-16,0 0-1 15,-3 0 0-15,1-1 0 0,-4-4-1 16,-3-2 0-16,-3-1 1 15,-3-1 0-15,0 2-2 16,-2 0 1-16,-3 3 0 16,-5 1 2-16,2 3-2 15,-3 0 1-15,2 1 2 16,2 12 0-16,0 2 6 0,1 1 0 16,3 5 3-16,1 0-2 15,2 6 0-15,0-2 5 16,4 3 2-16,3 1-7 0,0-4-1 0,0-2 0 15,-1 0-6-15,-3-3-1 16,-3-2-1-16,0 0-1 16,0-6 1-16,-7-1-1 15,-2 0 0-15,-5-6-1 0,-5 0-5 16,-2-3-12 0,-4-2-25-16,-2-5-44 0,5-11-96 15</inkml:trace>
  <inkml:trace contextRef="#ctx0" brushRef="#br1" timeOffset="181046.98">22020 9967 384 0,'-3'0'29'15,"1"0"-2"-15,2 0 28 16,0-2-11-16,8 2-14 15,7 0-13-15,4 0-5 16,7 0-3-16,-1 0-2 0,6 0-2 16,-3 0-4-16,3 0 1 15,0 0-3-15,-4 0-15 16,0 0-33-16,-5-3-37 16,2-3-64-16</inkml:trace>
  <inkml:trace contextRef="#ctx0" brushRef="#br1" timeOffset="181453.13">22706 9715 405 0,'-2'-3'13'0,"2"1"13"15,0 2 26-15,0 0-20 0,0 3-12 16,0 10-6-16,0 3 2 16,2 5 4-16,2 3-4 15,0 2 0-15,-1 5 1 16,1-1 0-16,-1 1-7 16,-1-1 2-16,1-3-3 15,-1-2-2-15,0-6-1 16,1-1-2-16,-1-5-1 0,2-1 0 15,0-5 0-15,1 0 0 16,2-5 1-16,2 0 1 16,2-2 3-16,1 0-6 15,5 0-1-15,-1-6 0 0,4 0-1 16,-1 0-1-16,3-3-12 16,1 2-8-16,-3 0-16 15,1 0-37-15,1-2-49 16,-4-2-108-16</inkml:trace>
  <inkml:trace contextRef="#ctx0" brushRef="#br1" timeOffset="182087.89">23291 9721 247 0,'2'-21'171'15,"-2"3"-160"-15,0-2 9 16,0 4 11-16,0 3 4 16,0 1-14-16,-2 6-17 15,-5 1 0 1,-2 2-2-16,-1 3-2 0,-5 0 1 16,3 1-1-16,-3 6 0 15,3 0 0-15,-1 4 0 16,4 2 1-16,2-1 1 15,2 2 1-15,5 3 1 0,0-1 1 16,5 4 2-16,4-1 0 16,6 2-3-16,0-3-2 15,-2 4-2-15,-2-3 1 16,-1-1-1-16,-4 0-1 0,-5-4 2 16,-1 2-3-16,0-5 1 15,-10 0-3 1,-1-4 3-16,-2-2 2 15,-1-3 0-15,-2-2 0 16,5 0 0-16,1 0 1 0,2-2 0 0,4-3 1 16,3-2 0-16,1 2-2 15,0-1-1-15,5 0 2 16,3 3-4-16,2 1 2 16,1 2 0-16,0 0 0 15,0 11 4-15,-1 1-4 0,-2 8 1 16,1 2 3-1,-4 2 3-15,0 5 10 0,-5 2-2 16,2 1 4-16,-2 0 2 16,0-2-1-16,0-2-5 15,-2-4-4-15,0-3 0 16,1-3-4-16,1-6-3 0,0-5-1 16,3-1-2-16,8-6 1 15,3 0 0-15,1-3-6 16,4-8-24-16,-2-3-31 15,-3-8-39-15,4-8-110 0</inkml:trace>
  <inkml:trace contextRef="#ctx0" brushRef="#br1" timeOffset="182962.7">23613 9717 366 0,'-2'-9'13'0,"2"-1"10"15,0 4 14-15,2-1-6 16,5 4-13-16,0 1-11 16,4 0-3-16,-4 2-1 0,0 0-2 15,-2 5 1-15,-3 4 0 16,0 6 0-16,0 0 3 16,-2 3 7-16,0 2 4 15,0 0 1-15,0-1-5 16,0 1-2-16,2-4-3 15,2 0-1-15,5-4-2 0,1-2 0 16,3-5 0-16,5-1 0 16,-2-4-1-16,3 0 0 15,-2-4-2-15,1-5 0 16,-4-3 0-16,-2-1 0 0,-2-1 0 16,-3-3 1-16,-2 3-1 15,-1-2 2-15,-3 4-3 16,-1-1 1-16,2 5 0 15,-2 0-1-15,0 5 1 16,0 3 3-16,0 0-3 16,0 5-1-16,0 9 3 0,0 4 4 15,0 3 0-15,0 5 4 16,2 2 4-16,2 4 0 16,2 2-4-16,-5-2-1 15,1 2-4-15,-2-4 0 0,0-1-4 16,0-4 1-16,0-6-2 15,-2-2 1-15,-3-5 0 16,-5-6 5-16,3-1 1 16,1-5 0-16,-1 0-2 15,-1-2 0-15,1-5-4 16,3-5 0-16,-1-3-2 16,3-1 0-16,2-5-7 15,0-3-11-15,0 0-14 0,0-5-21 16,5 0-17-16,4 1-33 15,6 1-44-15,-1 2-98 16</inkml:trace>
  <inkml:trace contextRef="#ctx0" brushRef="#br1" timeOffset="183234.57">24105 9675 394 0,'-15'-4'28'0,"7"-4"30"15,-3 8-5-15,1 0-14 16,-2 6-16-16,2 7-12 16,0 6 4-16,1 6 5 15,-3 6 2-15,9-1-3 16,-2 6-6-16,5-4-5 0,0 2-5 16,2-4-2-16,11-7-1 15,-1-3 2-15,3-4-7 16,3-5-10-16,0-6-9 15,2-4-14-15,-2-1-26 16,-2 0-43-16,-4-10-94 16</inkml:trace>
  <inkml:trace contextRef="#ctx0" brushRef="#br1" timeOffset="183747.96">24153 9767 377 0,'0'-10'52'15,"10"1"6"-15,4 0-2 16,0 5-12-16,4 2-21 16,0 2-12-16,1 0-5 15,-4 11-1 1,-4 3-3-16,-6 4-2 16,-3 1 0-16,-2 3 0 15,0 0 0-15,-11-1-2 16,-1-1-1-16,-1-3 2 0,1-4 0 15,3-2 1-15,1-6 0 16,6-2 1-16,2-3 0 0,0 0 1 16,7-5 1-16,3-7-2 15,4-3-2 1,1 0 2-16,0-5-1 0,0 0 0 0,-3 1-2 16,2-1-2-16,-7 0 2 15,-2 4-1-15,-2 0 3 16,-3 4 0-16,0 1 0 0,0 4 0 15,0 1-1-15,0 3 1 16,0 1 2-16,-3 2 0 16,-1 0-1-16,-1 5 0 15,2 6 2-15,-4 5 0 16,6 2 3-16,-3 4 4 0,4 3 4 16,0-2-3-16,0 2-3 15,0-2-3-15,0-4-4 16,5 1 0-16,5-5 1 15,1-3-6-15,1-3-15 16,3-4-12-16,0-3-18 16,4-2-46-16,-1-2-54 15</inkml:trace>
  <inkml:trace contextRef="#ctx0" brushRef="#br1" timeOffset="184064.06">24485 9632 398 0,'-5'-2'28'0,"0"-7"5"16,5 7 25-16,0 2-7 0,5 0-27 16,6 11-5-16,0 3 0 15,1 4 1-15,1 0-5 16,0 5 0-16,-5 2-2 15,5 4-7 1,-4 1 2-16,0 2-2 0,-6 0-2 0,-1-1-3 16,-2-3 0-16,0-3 0 15,-2-2-1-15,-5-7 0 0,0-1-8 16,0-5-11 0,-1-4-18-16,5-5-6 15,0-1-23-15,3 0-24 0,0-7-99 16</inkml:trace>
  <inkml:trace contextRef="#ctx0" brushRef="#br1" timeOffset="184397.13">24791 9712 441 0,'0'-2'25'0,"0"-10"6"16,0 8 27-16,0 2-13 15,2 2-20-15,4 2-18 16,2 7 2-16,-1 7 7 16,0 0-4-16,2 4-2 15,-1 0-5-15,1-3-2 16,-2 3 0-16,0-4-3 0,0-2 3 15,0-1-3-15,-1-5-2 16,1 2-8-16,-4-5-11 16,1 0-11-16,0-3-17 15,0 0-30-15,-4-2-20 16,3 0-40-16</inkml:trace>
  <inkml:trace contextRef="#ctx0" brushRef="#br1" timeOffset="184615.84">24895 9701 232 0,'-6'-1'114'0,"-1"-7"-67"15,4 8 15-15,-1 0-17 16,-1 0-10-16,2 9-11 16,-2 3-9-16,2 3-2 15,-1 1-2-15,-1 2-6 0,0 0-4 16,0 1 0-16,-3-1-4 15,1-2-19-15,-4 2-24 16,3-6-15-16,-4-1-14 16,4-3-48-16,-1-7-88 15</inkml:trace>
  <inkml:trace contextRef="#ctx0" brushRef="#br1" timeOffset="184803.31">24731 9789 272 0,'0'-7'63'0,"0"1"-4"16,0 3 3-16,6-1-16 16,3 2-19-16,5 0-11 15,3 2-6-15,0 0-7 16,5 0-3-16,2 0-1 0,-2 0-30 16,5 0-31-16,-1 0-36 15,-3 0-67-15</inkml:trace>
  <inkml:trace contextRef="#ctx0" brushRef="#br1" timeOffset="185366.21">25057 9708 354 0,'-4'-5'18'0,"3"0"6"16,-2 1 38-16,3 0-9 0,0 3-13 15,0 1-21-15,0 0-10 16,0 0-1-16,3 0-6 16,2 3-1-16,2 6 1 15,0 2-2-15,-2 2 0 16,1 2 0-16,-4 2 0 0,-2-1-2 16,0-2-1-16,0 2 0 15,-6-4-1-15,-1 1 2 16,0-4 1-16,2-2 1 15,1-2 0-15,2-1 0 16,1-2 1-16,1-2-1 0,0 0 3 16,1 0 3-1,5-4-4-15,2-3-1 0,1-4 1 16,2 1-2-16,0-3 0 16,-2-3 2-16,-1 2-2 15,-2-3 0-15,0 4 0 0,-5-4 0 16,-1 5 0-16,0 1 0 15,0 4 1-15,0 2 1 16,-1 1 2-16,-3 4 1 16,-1 0 0-16,-3 0 3 15,3 2 0-15,0 7 2 16,-1 3 0-16,3 4 4 0,1 1 1 16,2 0-2-16,0-1-5 15,0 2-3-15,2-4-3 16,5 1-2-16,0-3 1 15,3-3-3-15,2 0-14 16,0-2-14-16,3-3-15 0,-3-4-42 16,5 0-42-16,-5-4-163 15</inkml:trace>
  <inkml:trace contextRef="#ctx0" brushRef="#br1" timeOffset="185991.05">25193 9514 374 0,'-5'-14'16'0,"5"2"36"0,0 0 3 16,7 5-16 0,4 1-18-16,1 1-15 0,5 4 1 15,-5 1 0-15,0 0-3 16,0 1-1-16,-7 9-3 15,0 4 0-15,-5 4 0 0,0 1 1 16,0 5 4 0,-3-4 4-16,-3 4 1 0,3-1 0 15,-3-1-2-15,4-3 0 16,0 1-4-16,4-4 0 16,-2-2-2-16,2-3-1 15,7-1 0-15,0-4 1 0,2-2-1 16,2-4 1-16,-3 0-2 15,1 0-2-15,-4 0-2 16,-1 0 2-16,-1-4 2 16,-3-2 0-16,-2 3-1 15,0 1-1-15,0 0 2 0,-6 0 4 16,3 2-2-16,-4 0 0 16,1 4 2-16,-1 4 1 15,2 0 4-15,-1 7 1 16,3-3 2-16,-1 4-1 0,3 0-2 15,-4 2 0-15,4 2 0 16,1 1 2-16,0-1-2 16,0 3-1-16,0 0 2 15,0-3-3-15,0 1-2 16,-2-1 0-16,-3-1-2 16,-1-3-1-16,-2-1-1 0,-4-1 1 15,-2-1 0-15,-4-5-2 16,-3 2 2-16,-6-4-1 15,-5 0-1-15,-7-2-1 16,-5-3-30-16,-3-1-64 16,-5-4-137-16</inkml:trace>
  <inkml:trace contextRef="#ctx0" brushRef="#br1" timeOffset="186689.07">16553 11176 229 0,'-12'2'131'0,"4"-2"-114"16,4 0 26-16,1 0 5 15,3 0-11-15,1 0-10 0,12 2-14 16,8-1 3-16,5-1-5 16,6 0-6-16,2 0-2 15,2 0-2-15,-1 0 0 16,-4 0-2-16,-7 0-19 16,-3 0-25-16,-8 0-20 0,-6 0-37 15,-6 0-88-15</inkml:trace>
  <inkml:trace contextRef="#ctx0" brushRef="#br1" timeOffset="186907.74">16577 11289 339 0,'-7'3'34'15,"4"-1"4"-15,3 0 3 16,0 0-12-16,12-1 2 0,6-1-14 15,6 0-6-15,5 0-5 16,-1 0-4-16,5 0-2 16,-1 0-8-16,-3-1-35 15,-2-5-18-15,-5 1-45 16,-3-4-104-16</inkml:trace>
  <inkml:trace contextRef="#ctx0" brushRef="#br1" timeOffset="187204.54">16850 11101 303 0,'-7'-5'28'15,"-2"-4"15"-15,3 9 10 0,-1 0-9 16,2 9-6-16,5 3-12 16,0 3-4-16,2 1-4 15,11 2-4-15,1-4-6 16,6 0-4-16,-1 0-2 15,5-5-2-15,-4 1 1 0,-1-5 0 16,-1 0-1-16,-7-2 1 16,-3 1 0-16,-5 0-1 15,-3 3-2-15,-8 4 1 16,-11 5 2-16,-6 2-1 16,-4 3 1-16,-5 2-1 0,-2 2-4 15,4 0-20-15,1-1-28 16,8-7-60-16,6-4-177 15</inkml:trace>
  <inkml:trace contextRef="#ctx0" brushRef="#br1" timeOffset="187688.8">17929 11176 386 0,'-5'-3'17'0,"2"1"10"15,3 2 13-15,0 0-19 0,0 7 9 16,7 4-6-16,2 3 0 15,2 2-5-15,-1 2-7 16,3 0-5-16,-2-2-3 16,-1 0-4-16,3-2 1 15,-2 0 0-15,-4-1-3 16,1 0-12-16,-2-5-16 0,1-2-7 16,-1-1-8-16,-1-3-27 15,1-2-18-15,1 0-56 16</inkml:trace>
  <inkml:trace contextRef="#ctx0" brushRef="#br1" timeOffset="188173.06">18154 11175 179 0,'2'-2'178'16,"0"-5"-131"-16,-2 3-6 15,0 4-6-15,0 0-26 0,0 7-3 16,-2 4 1-16,-1 3-3 15,-5 2-1-15,-3 2-1 16,4 0-2-16,-2 0 1 16,-2-2-3-16,3-2-16 15,2-1-10-15,-2-3-10 0,5-1 4 16,-2-2-16-16,3-3-19 16,0 0 14-16,1-4 22 15,1 1 26-15,0-1 12 16,0 0 28-16,0 0 26 15,0 0 4-15,0 0-13 16,0 0-4-16,0 0-6 16,0 0-6-16,0 2-14 0,0 7 0 15,1 2 6-15,1 3-5 16,0 5-5-16,-1 1 1 16,3 4 0-16,-4-1-1 0,0 2-3 15,2-2-2-15,-2 0-2 16,0 1-2-16,0-4-3 15,1-2-3-15,-1-1 0 16,0-3 0-16,0-3-1 16,0-6-1-16,0 0-8 0,2-5-17 15,3 0-6-15,-2-2 7 16,2-8-26-16,2-6-44 16,4-6-43-16,0-3-176 15</inkml:trace>
  <inkml:trace contextRef="#ctx0" brushRef="#br1" timeOffset="188518.27">18448 11180 392 0,'2'-5'9'31,"-2"-1"12"-31,0 5 29 15,0-1-8-15,0 2-14 16,-3 0-18-16,-4 5 5 16,0 5 5-16,-3 5-3 0,1 3 0 15,1 3-1-15,1 4 4 16,-1 6 1-16,3-1-4 16,1 6-7-16,2-1-1 15,2 4-3-15,0-3 0 16,6 0-5-16,4-6 1 0,1 1-2 15,5-8 1-15,2-4-1 16,1-3-3-16,-2-5-10 16,3-3-10-16,-2-7-19 15,0-1-15-15,-2 0-36 16,0-13-40-16,-2-1-157 16</inkml:trace>
  <inkml:trace contextRef="#ctx0" brushRef="#br1" timeOffset="188872.89">18713 11214 427 0,'-5'-2'28'0,"0"-2"8"15,2 4 10-15,1 0-5 0,-2 11-14 16,4 3-11-16,0 2 7 15,0 8 0-15,0-1-5 16,0 4-2-16,0 3-6 16,4 2 0-16,-1 2-2 15,2 0-5-15,-3-4-1 16,1-1-1-16,-1-2 0 16,-1-2-1-16,-1-7 0 0,0-3 2 15,0-3-5-15,0-2-6 16,0-5-9-16,0-3-13 15,0-2-8-15,0 0 0 16,0 0-16-16,0-7-32 0,0-8-38 16,0 0-88-16</inkml:trace>
  <inkml:trace contextRef="#ctx0" brushRef="#br1" timeOffset="189167.84">18691 11376 328 0,'0'-12'26'0,"0"-1"9"15,7 3 19-15,1 0-4 16,2 4-14-16,1-2-14 16,2 6 1-16,-1 2 1 0,2 0-9 15,-3 10-5-15,1 4-5 16,0 2-1-16,-3 0 0 16,-4 5-1-16,-2-3-1 15,-3-2 0-15,0 0 0 16,0-1 0-16,0-3-2 0,-7-1 2 15,-1 0-1-15,-2-6-1 16,-2 0 1-16,1-1 0 16,0-2-3-16,0-2-14 15,3 0-10-15,0 0-12 16,3-4-24-16,-1-5-10 16,5-5-32-16,-1-6-117 15</inkml:trace>
  <inkml:trace contextRef="#ctx0" brushRef="#br1" timeOffset="189464.63">18876 11151 366 0,'9'-2'22'16,"-2"-8"20"-16,2 6 21 15,2 4-4-15,-3 0-14 0,4 2-19 16,0 9-1-16,-1-1 2 15,3 7-2-15,-2 2-8 16,2 3-2-16,-2 3-1 16,-3 2-3-16,0 1-1 15,-2 2-4-15,-5 3-3 16,-1-3 0-16,-1 2-2 16,0-4 0-16,0-1-1 0,-3 0 0 15,-7-4 0-15,-5 2-8 16,-3-4-16-16,-4 1-30 15,1-4-38-15,1-6-56 16</inkml:trace>
  <inkml:trace contextRef="#ctx0" brushRef="#br1" timeOffset="189886.42">19797 11275 53 0,'0'-4'356'16,"0"1"-317"-16,0-3 4 15,4 2 11-15,4 1-9 0,5 1-20 16,3 2-16-16,4 0-2 15,4 0-5-15,-3 0-1 16,4 0 0-16,-1 0-8 16,-4 4-29-16,-3 3-28 15,-4-2-32-15,-6 2-66 16</inkml:trace>
  <inkml:trace contextRef="#ctx0" brushRef="#br1" timeOffset="190073.87">19882 11359 330 0,'-10'3'27'0,"5"-1"2"16,3 1 28-16,2-3-13 15,0 4-6-15,7-4-10 16,8 4-8-16,2-4-11 16,7 0-7-16,3 0-1 15,2 0-10-15,3 0-44 0,0-4-50 16,1-8-187-16</inkml:trace>
  <inkml:trace contextRef="#ctx0" brushRef="#br1" timeOffset="190523.09">20917 10993 366 0,'-7'-6'8'0,"6"6"20"16,-3 0 11-16,2 0-2 16,1 7-8-16,1 6-13 15,0 3 1-15,0 0 4 16,0 6-7-16,0-2-3 0,3 2-3 15,2 0-6-15,-3-3 0 16,2-3-2-16,-3-3 1 16,-1-1-6-16,0-4-13 15,2-2-24-15,-2-2-21 16,0-2-22-16,0 0-54 0</inkml:trace>
  <inkml:trace contextRef="#ctx0" brushRef="#br1" timeOffset="190811.43">20711 11281 376 0,'-7'2'35'16,"5"-2"18"0,2 0-4-16,2 0 1 0,12 0-13 15,8 0-17-15,6 0-1 0,9 0-2 16,5 0-3-16,4 0-1 15,4-2-1-15,0 1-3 16,-4-1-4-16,-2 2-3 16,-6-2 0-16,-10 2-2 0,-2 0-1 15,-11 0-2-15,-3 0-11 16,-7 0-9-16,-2 4-16 16,-3-1-23-16,-1 1-12 15,-11 0-33-15,-2-3-116 16</inkml:trace>
  <inkml:trace contextRef="#ctx0" brushRef="#br1" timeOffset="191217.58">20875 11433 241 0,'-7'4'125'15,"3"-4"-102"-15,4 0 37 16,0 2-22-16,0 0-5 0,0 3-6 16,0 4-12-16,2 1 15 15,3 5-6-15,0 4-3 16,1 1 2-16,-3 5-3 16,0 0 2-16,2 3-2 15,-3-1-6-15,-1 3-2 16,-1-1-4-16,0 2-4 0,2-3 1 15,-2-3-2-15,0-2-2 16,0-2-1-16,2 0 1 16,-2-7-1-16,0-4 0 15,0-1 1-15,0-2-1 0,0-5-4 16,0 0-9 0,0-2-7-16,0 0-5 0,0 0-4 15,0 0-6-15,0-10-27 16,0-2-26-16,0-4-26 15,0-3-69-15</inkml:trace>
  <inkml:trace contextRef="#ctx0" brushRef="#br1" timeOffset="191502.1">20896 11644 267 0,'0'-16'34'0,"0"2"12"0,7 1 4 15,0 3 4-15,4 1-9 16,0 5-13-16,3 0-9 15,-1 4 1-15,1 0-7 0,-1 8-4 16,-1 2-1-16,-3 4-5 16,-2 2-3-16,1 1-2 15,-8-3-1-15,0 2 1 16,0-2-1-16,-5 2 1 16,-5-5 1-16,-2 1 3 15,-3-1-1-15,3-3 1 0,-3-3-2 16,-1-2-2-1,1-1-1-15,3 0-1 0,2-2-2 16,0 0-23-16,3-4-19 16,2-7-40-16,3-8-60 15</inkml:trace>
  <inkml:trace contextRef="#ctx0" brushRef="#br1" timeOffset="192199.18">21716 11212 254 0,'-3'0'36'16,"-1"0"10"-16,4 0 5 0,0 0-8 16,0 0 8-16,0 0-21 15,0 0-5-15,11 0-10 16,0 0 0-16,1 0-1 15,7 0 0-15,2 4-1 16,1-2-3-16,-1-1 0 0,3-1-4 16,-3 2-3-16,-3-2 0 15,-2 0-1-15,-3 0 0 16,-6 0 0-16,0 0-1 16,-5 0 1-16,-1 0 0 15,-1 0-2-15,0 0-1 0,-8 0 3 16,-3 0-2-16,-4 0 0 15,0 0 1-15,-2 0-1 16,0 0 0-16,-2 0 1 16,4 0-1-16,-4 0 0 15,7 0 0-15,-3 0 0 16,7 0 1-16,2 0-1 0,3 0-1 16,3 0 0-16,0 0-7 15,9 0-9-15,8-3-18 16,5-7-46-16,8-2-76 15</inkml:trace>
  <inkml:trace contextRef="#ctx0" brushRef="#br1" timeOffset="204155.62">22324 10926 261 0,'0'-10'37'0,"-2"-1"12"15,2 2 7-15,0 0-9 0,0 4-4 16,0 2-8-16,0 0-2 15,0 3-12-15,0 0-7 16,0 3-6-16,2 9 2 16,5 4 11-16,4 3 4 15,-1 3-6-15,3-1-1 0,1 3-6 16,2-3-3-16,-3-5-4 31,-1 0-2-31,2-1-2 0,-6-5 0 16,1-5-1-16,-6 2 0 15,3-3 0-15,-2-4-12 0,0 0-11 16,1 0-10-16,-2-6-5 16,3-4-16-16,-3-3-17 15,4-4-4-15,-1-1-9 16,-1-4-33-16,1 1-20 0</inkml:trace>
  <inkml:trace contextRef="#ctx0" brushRef="#br1" timeOffset="204602.91">22539 10876 167 0,'2'-3'120'15,"-2"1"-39"-15,0 2-29 16,0 0-21-16,0 9 5 16,0 2-6-16,-4 2-10 0,1-1-6 15,-2 1-4-15,1-1-5 16,0 2-1-16,-1-1-3 16,1-1-1-16,-1-1 1 15,0-3-1-15,1 0-3 0,1-1-10 16,-2-3-5-16,2-3 2 15,1 3-1-15,0-4 0 16,1 0 9-16,1 0 6 16,0 0 2-16,0 0 1 15,0 0-1-15,0 0 3 0,0 0 10 16,0 0 6-16,0 0 1 16,0 0-9-1,0 0-3-15,0 9 3 0,0 0 5 16,0 7 3-16,0 2-1 15,0 3-1-15,1 1-1 16,1-5 0-16,0 3-4 0,-1-2-3 16,1-2-3-16,0-4-3 15,-2 1-1-15,3-4-1 16,-3-2 0-16,0 0 0 16,0-3-1-16,0-1 0 15,0-1-5-15,0 0-19 0,3-2-11 16,-1 0-4-16,3 0-13 15,0-5-10-15,4-8-32 16,4-5-103-16</inkml:trace>
  <inkml:trace contextRef="#ctx0" brushRef="#br1" timeOffset="204977.83">22843 10875 390 0,'0'-7'6'0,"-4"0"6"0,-1 3 28 16,-3-1-9-16,1 5-5 15,0-2-9-15,0 2-7 16,-2 0-1-16,2 0-2 16,-2 5 3-16,-1 1 6 0,0 4-2 15,1 3-1-15,2 3 0 16,-3 5 0-16,5 2-1 15,2 2 3-15,3 4 1 16,0 1-3-16,0 0-3 16,0-1-3-16,2-2-1 15,4-4-4-15,1-2 0 16,0-3-1-16,0-1-1 16,1-5 1-16,2-1-1 0,-1-2 1 15,1-3-3-15,3 0-10 16,-2-4-11-16,3-2-14 15,0 0-8-15,-1 0-28 16,0-4-24-16,1-6-59 0</inkml:trace>
  <inkml:trace contextRef="#ctx0" brushRef="#br1" timeOffset="205337.11">23024 10902 384 0,'0'-13'30'16,"-3"6"21"-16,-2 0 5 16,2 7-16-16,-1 0-11 15,1 0-11-15,-2 4-6 0,3 10-1 16,-2 4 6 0,3 7 5-16,1 1 1 0,0 3-4 15,0 1-4-15,0 2 0 16,1 1-6-16,5-3-3 15,-1-2-1-15,2-4-3 0,1-1 1 16,-1-6-3-16,-4 1 1 16,1-3-1-16,-1-5 1 15,1-1-1-15,-3-1-1 16,1-5-7-16,0-1-8 16,-2-2-5-16,0 0-4 0,0 0-6 15,0-5-9-15,0-5-13 16,0-2-21-16,0-4-20 15,-4-4-66-15</inkml:trace>
  <inkml:trace contextRef="#ctx0" brushRef="#br1" timeOffset="205649.56">23019 11046 157 0,'0'-12'146'16,"0"-1"-98"-16,0 3-1 15,2 0 6-15,5 0-5 16,3 3-17-16,2-1-11 15,3 7 0-15,-3-1-4 0,3 2-2 16,-1 0-3-16,1 5-5 16,-3 8-2-16,0 1 0 15,-5 2-2-15,-2 0-1 16,-2 2-1-16,-3-2 1 16,0-1 0-16,0-3 0 0,-3-2 2 15,-4 0 3-15,-2-3 0 16,-2-1-1-16,0-2-2 15,-2 0-1-15,-1-2-1 16,2 0 2-16,-1-1-3 16,4-1-5-16,-2 0-20 15,4 0-19-15,3-3-24 0,3-8-26 16,1-3-90-16</inkml:trace>
  <inkml:trace contextRef="#ctx0" brushRef="#br1" timeOffset="205977.34">23279 10826 412 0,'3'-7'19'0,"-1"-1"24"16,0 4 19-16,1 4-11 0,1 0-21 15,4 7-22-15,2 8 6 16,-1 5 7-16,2 2-1 15,0 7-3-15,-3 1-5 16,2 1-6-16,-1 1-2 0,-2-2-2 16,-4 2-1-16,-1-4 0 15,-2 0-1 1,0-8 0-16,-4 2 1 16,-2-6-1-16,-3-2 2 0,-1-3-2 15,3-2-3-15,0-2-5 0,2-1-10 16,2-4-11-16,1-2-12 15,2 0-14-15,3 0-22 16,8-10-58-16,7-2-212 16</inkml:trace>
  <inkml:trace contextRef="#ctx0" brushRef="#br1" timeOffset="206164.79">23635 11093 460 0,'5'-2'29'15,"0"-3"16"-15,-3 5 18 16,-2-3-14-16,0 3-9 0,0 0-27 16,0 0-11-16,0 0-1 15,0 0-2-15,0-2-18 16,2-3-44-16,0-3-89 16</inkml:trace>
  <inkml:trace contextRef="#ctx0" brushRef="#br1" timeOffset="206638.31">24170 10862 381 0,'0'-4'21'0,"0"0"16"0,1 2 15 15,-1 2-4-15,0 0-14 16,2 2-24-16,2 8 1 16,-1 6 7-16,1 4-1 0,0 1-1 15,1 2-5-15,-1-1-1 16,-3 1-3-16,1-1-4 15,0-5-1-15,0 1-2 16,-2-2 0-16,1-2-2 16,-1-3-24-16,0-2-19 0,0-2-40 15,-1-3-39-15,-3-4-111 16</inkml:trace>
  <inkml:trace contextRef="#ctx0" brushRef="#br1" timeOffset="206940.75">23999 11185 408 0,'-11'4'36'0,"4"0"0"16,5-3 15-16,2 1-9 16,13 1 1-1,10-1-9-15,6 2-5 16,9-1-11-16,4-3-7 0,7 2-2 15,4-2 1-15,-2 0-2 16,-2 0-2-16,-5 0-4 16,-5 0 0-16,-9-2-2 15,-7 1 1-15,-7-1-1 16,-7 2-2-16,-4-2-10 16,-5 2-13-16,0 0-20 0,0 0-21 15,-8 0-23-15,-3 2-57 16,-2 0-215-16</inkml:trace>
  <inkml:trace contextRef="#ctx0" brushRef="#br1" timeOffset="207362.54">24105 11407 295 0,'0'0'3'16,"0"-6"13"-16,5 2 41 15,-1-1-4-15,-1 4 0 0,1-1-9 16,-3 0 5-16,-1 2-10 16,0 0-14-16,0 2-9 15,0 10-3-15,0 4 12 16,0 6 0-16,0 1 0 15,-1 7-6-15,-1 0 1 16,2 2-5-16,2 3-6 0,-2-2-2 16,0 1-3-1,1-1-1-15,-1-5-2 0,2-3 0 16,3-2-1-16,-4-6 1 16,-1-3-1-16,2-6 0 15,-2-2 1-15,0-2-1 0,0-3-5 16,2-1-4-16,-2 0-3 15,2 0-8-15,-2-7-19 16,1-2-19-16,-1-5-22 16,2-2-33-16,-2-6-44 15</inkml:trace>
  <inkml:trace contextRef="#ctx0" brushRef="#br1" timeOffset="207771.65">24161 11537 324 0,'0'-11'48'16,"0"0"9"-16,0 3 1 16,0 0-9-16,2 3-13 15,1 0-14-15,2 1-4 16,2 0-2-16,0 1 1 16,1 1-8-16,-1 0-3 15,0 2-3-15,0 0 0 0,1 0 0 16,1 0 0-1,-2 2 2-15,1 5-1 0,0-1-1 16,3 1-1-16,-4 2 1 16,2 0 2-16,-2 1-2 0,0 3 1 15,0-3-1-15,-3 3 0 16,-3-2 1-16,-1 0-1 16,0-1 1-16,0-1 1 15,-5 0 0-15,-3 0 1 16,-3-2 0-16,0 0-2 0,-5-1-2 15,3-1-1-15,-3 0-1 16,1-3 1-16,1 1-1 16,1-3-8-16,5 0-17 0,2 0-24 15,5-1-23-15,1-13-65 16,7-6-197-16</inkml:trace>
  <inkml:trace contextRef="#ctx0" brushRef="#br1" timeOffset="208209.05">24399 11421 344 0,'0'-6'40'15,"0"0"-2"-15,0-4 27 16,0 2-12-16,6-2-15 15,-1 4-14-15,2-2-4 16,-1 3 5-16,1 0-8 16,-1 3-4-16,-1 0-3 15,0 2-6-15,0 0-2 16,2 6-2-16,-3 6 0 16,0 2 0-16,0 2-2 0,-2 0 2 15,-2 2 0-15,0-4 2 16,0 1-4-16,-2-3 2 15,-2-1 0-15,2-6 2 0,0 0-2 16,0-1 1-16,2-2 5 16,0 0 2-16,0-2 2 15,0 0 3-15,10 0 3 16,2 0-4-16,3-8-8 0,2 0-2 16,2-3 0-16,-4-2-2 15,5 1 0-15,-7 0-12 16,0-3-26-16,-8 1-52 15,-2-7-153-15</inkml:trace>
  <inkml:trace contextRef="#ctx0" brushRef="#br1" timeOffset="-209441.72">17608 12705 218 0,'-8'0'59'0,"-2"0"-30"15,5 0 22-15,1-4 8 16,2 3-13-16,2-3-9 16,0 2-10-16,0 2-5 15,0-1-9-15,7 1-8 0,7 0 5 16,3 0 6-16,3 0-4 15,7 0-3-15,0 0-1 16,-1 1-2-16,5-1-2 16,-2 0-2-16,-1 0-1 15,-1 0-1-15,-5 0 0 0,-4-1-11 16,-2 1-17-16,-7 0-23 16,-6 0-19-16,-3 0-29 15,-1 0-29-15,-10 7-49 16</inkml:trace>
  <inkml:trace contextRef="#ctx1" brushRef="#br1" timeOffset="203017.83">20768 1105 0</inkml:trace>
  <inkml:trace contextRef="#ctx0" brushRef="#br1" timeOffset="-209189.37">17617 12814 257 0,'-14'2'33'0,"3"-1"15"0,5 1 2 15,3 0-4-15,3-2-2 16,0 0-20-16,7 0-13 15,10 0 9-15,0 0-2 16,6 0-5-16,3 0-7 16,1 0-2-16,-2 0-3 15,2 0 0-15,-2 0-2 0,0-2-13 16,-5 2-22-16,-1-3-18 16,-2 1-23-16,-2-2-30 15,-5-1-79-15</inkml:trace>
  <inkml:trace contextRef="#ctx0" brushRef="#br1" timeOffset="-208836.7">17853 12646 298 0,'-4'-5'41'15,"1"-2"-8"-15,1 5 17 16,2 2-13-16,0 0-25 15,0 0-10-15,5 7 9 16,2 2 15-16,5 2-6 0,1-1-10 16,3-1-4-16,1-2-2 15,-3 2-2-15,0-3 1 16,0-1-2-16,-1-3 0 16,-4 2 0-16,-2-3-1 15,-2 3 0-15,-1-3 1 16,-4 5-1-16,0 1 2 15,0 0 1-15,-4 4 7 0,-4 1 4 16,-3 3-2-16,-2-1-3 16,1 2-4-16,-1 0-2 15,-1-2-2-15,2 2-1 16,0-2-7-16,2 1-27 0,1-5-47 16,5-4-71-16</inkml:trace>
  <inkml:trace contextRef="#ctx0" brushRef="#br1" timeOffset="-207204.57">18860 12612 127 0,'0'-1'30'15,"0"-5"4"-15,0 2 1 16,0 1 13-16,0-1-3 16,0 1-18-16,0-3-7 15,0 3 6-15,0 0 2 0,0 1-2 32,0 0-3-32,0 0 10 15,0 2-7-15,0 0-4 0,0 0-4 16,0 0-7-16,0 0-5 15,0 6 3-15,2 8 3 16,0 0 4-16,-1 6 3 16,5 1 4-16,-5 2 0 0,5 2-6 15,-5 0-3-15,3 2-3 16,-1-4-1-16,2 0-4 16,0-1-2-16,-3-3-1 0,1-3-1 15,1-2-1-15,-3-1 0 16,3-4 0-16,-4 0-1 15,2-2 0-15,-2-3 2 16,0 1-2-16,0-2-3 16,0-1-5-16,0 0-7 0,0 0-8 15,0-2-16-15,0 0-11 16,1 0-10-16,5-4-32 16,1-6-78-16</inkml:trace>
  <inkml:trace contextRef="#ctx0" brushRef="#br1" timeOffset="-206909">19237 12753 401 0,'9'-2'11'0,"-2"1"6"15,2 1 14-15,2 0 10 16,1 0-3-1,3 0-7-15,1 0-13 0,0 0-1 16,3 0-4-16,3 0-3 16,0 0-3-16,-2 0-2 0,-1 0 1 15,1-2-5-15,-4-2-1 16,-1 1 1-16,-3-1-1 16,-2 2-7-16,-7 0-7 15,1 2-13-15,-3 0-18 16,-1 0-24-16,0 0-28 0,-1-1-18 15,-6-3-93-15</inkml:trace>
  <inkml:trace contextRef="#ctx0" brushRef="#br1" timeOffset="-206643.43">19382 12643 324 0,'-5'-4'11'0,"1"-1"23"0,2 3 18 15,2 2-4-15,0 0-17 16,0 7-6-16,0 4 1 0,4 5 4 16,1 0-5-16,0 5-7 15,0-1-1-15,0 3-1 16,-3-2-3-16,-1 3-1 16,1-3-5-16,-2-1-5 15,0-1 0-15,0-5-1 16,0 3-1-16,0-6-4 0,0-4-10 15,0-2-16-15,0-3-17 16,0-2-37-16,0-2-49 16</inkml:trace>
  <inkml:trace contextRef="#ctx0" brushRef="#br1" timeOffset="-206172.18">20092 12554 319 0,'0'-4'23'0,"0"-5"16"0,0 2 9 16,0 3 2-16,0 4-15 15,0 0-17 1,0 7-13-16,0 4 9 0,0 7 6 16,0 0-5-16,0 3-3 15,0-1-8-15,0-2-1 16,2 0-2-16,-2-2 0 0,0-4-1 16,2 2-9-16,-2-3-17 15,0-2-26-15,0-2-22 16,0-2-47-16,-2-3-93 15</inkml:trace>
  <inkml:trace contextRef="#ctx0" brushRef="#br1" timeOffset="-205897.62">19921 12808 332 0,'-7'4'33'0,"2"-2"4"15,5-2 12-15,2 2-12 16,13 1 7-16,5-1-6 16,7 0-14-16,6 0-6 15,6-2-3-15,4 0-5 0,0 0 4 16,0 0-5-16,2 0-3 16,-4-4 1-16,-7-3-10 15,-5 5 3-15,-7-2 0 16,-8 4-9-16,-3 0-9 15,-11 0-17-15,0 0-26 0,-4 4-22 16,-8 0-21-16,-2-1-114 16</inkml:trace>
  <inkml:trace contextRef="#ctx0" brushRef="#br1" timeOffset="-205491.47">20055 12992 374 0,'-3'2'18'16,"-1"2"21"-16,4-1 7 16,0 4-1-16,0 2-2 15,2 6-13-15,3 3 0 16,3 3 1-16,-1 4-3 0,-2 3-4 15,2 5-4-15,-3-1-5 16,-1 3-4-16,2-1-3 16,-2 0 2-16,-1-4-5 15,0-1-2-15,-1-4 0 16,1-5-2-16,-2-4 0 16,2-1-1-16,-2-4 0 0,0-3 2 15,0-3-4-15,0 0 1 16,0-5-9-16,0 0-9 15,0 0-1-15,0 0-2 16,0-5-19-16,0-6-13 16,0-3-22-16,-4-3-17 15,1-4-29-15,-2-2-90 0</inkml:trace>
  <inkml:trace contextRef="#ctx0" brushRef="#br1" timeOffset="-205163.42">20063 13176 284 0,'0'-12'39'0,"0"1"3"16,0 0 15-16,0 2 3 16,4 0-21-16,3 4-17 15,1 0-3-15,2 1-2 16,2 2-2-16,0 2-7 0,3 0 0 16,1 2 2-16,-1 7 0 15,-1 2-5-15,-1 1-3 16,-4 1 0-16,-2 3-2 15,-4-4 2-15,-3 2 1 16,0 1-2-16,0-3 1 16,-5-1-1-16,-4-2 2 0,-2 0 0 15,-1-2 0-15,-2 1 0 16,-1-5-3-16,1-2 1 16,2 1-1-16,0-2-6 15,2 0-9-15,2-3-11 0,3-10-22 16,-1 1-28-16,3-6-50 15,3-2-149-15</inkml:trace>
  <inkml:trace contextRef="#ctx0" brushRef="#br1" timeOffset="-204774.23">20282 13005 389 0,'2'-7'22'0,"3"-2"13"16,-1 3 14-16,3 3-6 0,2 1-20 16,0 2-14-16,0 0-7 15,-1 5 1-15,2 4-2 16,-3 2 0-16,-2 1-1 16,-5 1 0-16,0-1 0 15,0 1-1-15,-2 2-1 16,-6-5 2-16,-4 1-1 15,0 0 1-15,3-3 1 16,-2-1 1-16,4 0 2 0,2-3 3 0,1 0 1 0,1-2 0 16,3-2 3-16,0 1 0 15,0-1-2-15,2 0-3 16,6 0-1-16,1 0-2 16,8 0-2-1,0 0-1-15,3 0 0 16,2-5-4-16,0-2-14 15,-3-2-17-15,1 0-25 16,-3-2-43-16,0-3-105 0</inkml:trace>
  <inkml:trace contextRef="#ctx0" brushRef="#br1" timeOffset="-204364.55">20479 12534 377 0,'-7'-11'11'15,"2"4"3"-15,5 0 33 16,0 5 8-16,0 0-26 16,5 2-10-16,6 0-1 0,2 9 1 15,1 6 1-15,3 4-2 16,-2 6 4-16,2 3 0 15,0 1 4-15,0 5-5 16,-2 2-4-16,2 1 0 16,-1 1-6-16,0 6 0 15,-2 1-4-15,1 1-2 16,-3 2 1-16,-2 1-3 0,-1-3 0 16,-6-2 0-16,-3 1-1 15,0-5-1-15,-9 0-1 16,-5-4 0-16,-6 0 0 0,-3-4-5 15,-6-2-5-15,-1-3-12 16,-3-4-19 0,-2-2-18-16,-7-2-23 15,-1-6-45 1,-1-3-173-16</inkml:trace>
  <inkml:trace contextRef="#ctx1" brushRef="#br1" timeOffset="208306.97">22492 19043 0,'0'0'15</inkml:trace>
  <inkml:trace contextRef="#ctx1" brushRef="#br1" timeOffset="208366.6">22392 19043 0,'-42'-171'0,"63"221"15,-14 42-15,-78-63 16,71-29 0</inkml:trace>
  <inkml:trace contextRef="#ctx1" brushRef="#br1">23754 1789 0</inkml:trace>
  <inkml:trace contextRef="#ctx1" brushRef="#br1" timeOffset="208835.24">23768 4925 0</inkml:trace>
  <inkml:trace contextRef="#ctx0" brushRef="#br1" timeOffset="-202874.89">18610 12454 371 0,'-11'-4'16'15,"1"4"30"-15,-3 0 14 16,1 5-14-16,-2 13-9 15,4 9-10-15,0 8-2 16,0 10 1-16,-1 9 2 0,3 8 1 16,-4 8-7-16,5 9-4 15,-1 3-5-15,1 5-3 16,3-1-2-16,4-3-4 16,0-6-2-16,0-9-1 15,14-10 0-15,6-11-1 0,7-6 0 16,11-11-4-16,11-5-19 15,13-4-20-15,12-13-34 16,14-8-53-16,9-2-114 16</inkml:trace>
  <inkml:trace contextRef="#ctx0" brushRef="#br1" timeOffset="-201971.29">21047 12584 291 0,'-6'-5'79'0,"4"1"-56"16,1 2 25-16,1 2 1 15,0 0-16-15,0 4-17 16,1 10-3-16,7 0 13 0,-1 6-7 16,2-4-9-16,0 2-5 15,-1-2-2-15,0-2-3 16,-1-2 0-16,0-2 1 16,1-2-9-16,-1-4-8 15,2 0-10-15,-1-4-14 16,6 0-8-16,-2 0-14 0,1-8-5 15,3-4 0-15,-3-1-15 16,-1-1 31-16,-2-5 24 16,0 1 21-16,-1 0 14 15,-6 0 26-15,2 5 31 0,1-1 14 16,-5 5-12 0,-1 5-4-16,2 1-3 0,-2 3-17 15,0 0-21-15,0 0-18 16,0 9 0-16,-7 2 1 15,0 3-2-15,0-1-1 16,0 1-2-16,-2-2 0 0,2 1 0 16,0-1-16-16,-3-3-14 15,7 0-4-15,-1-2-1 16,2-1-5-16,2-3 9 16,0-1 6-16,0-2 12 15,0 0 10-15,0 0 6 0,0 0 19 16,-1 0 8-16,1 0 7 15,0 0-5-15,-4 0 0 16,4 0-3-16,-2 0-4 16,2 5-10-16,-1 4 2 15,-3 4 2-15,4 3-1 16,-2 3-2-16,1 3 1 0,-1-1-4 16,0 4-2-16,2 0-2 15,0-1-5-15,0-3-2 16,0-2 0-16,0-4-1 15,0-1-1-15,0-3 0 16,0-4-1-16,4-2-11 0,-1-1-14 16,2-4-10-16,2 0-7 15,2-6-15-15,4-8-16 16,-1-4-28-16,3-5-98 16</inkml:trace>
  <inkml:trace contextRef="#ctx0" brushRef="#br1" timeOffset="-201643.25">21560 12550 405 0,'0'-2'16'16,"0"-5"6"-16,0 1 9 15,-5 5 7-15,0 1-9 16,-4 0-11-16,1 0 1 15,-1 9-3-15,1 3 0 0,-4 6-1 16,4 5 0-16,-1 2 6 16,0 5 1-16,3 3-6 15,3 0-5-15,3 3 0 16,0-2-5-16,0 0-2 16,1-4-3-16,9-1 0 15,0-6-1-15,4-3 1 0,1-4-2 16,3-5-10-16,-2-4-15 15,4-4-20-15,1-3-12 16,-1 0-49-16,2-7-64 16</inkml:trace>
  <inkml:trace contextRef="#ctx0" brushRef="#br1" timeOffset="-201315.22">21783 12573 402 0,'0'-2'3'16,"0"-12"21"-16,0 11 36 15,0 3-19-15,0 10-10 16,0 5-11-16,-2 7 6 16,2 2 3-16,0 4-5 15,0 1-5-15,0 1-2 0,0 1-4 16,0-3-4-16,0 2-4 15,3-3-2-15,0-2-3 16,-1-1 0-16,0-5 0 16,-2-3 1-16,0-3-10 15,1-5-9-15,-1-1-15 16,0-1-13-16,0-4-14 0,0-2-17 16,0 0-6-16,0 0-7 15,-3-9-63-15</inkml:trace>
  <inkml:trace contextRef="#ctx0" brushRef="#br1" timeOffset="-201034.03">21776 12775 257 0,'0'-18'46'15,"1"2"9"-15,5 2 3 16,2 3 3-16,-1 2-17 16,3 2-13-16,1 0-10 0,2 5-5 15,-1 2-4-15,3 0-3 16,-1 2-3-16,-1 6-2 15,-1 3-1-15,-3 2-1 16,-3 3 0-16,-3-4-2 0,-3 2 0 16,0 1 1-16,-1-3 0 15,-7-1-1-15,-3 0 2 16,-1-2-1-16,-3-2 1 16,1-2 0-16,-1-1-1 15,1 0-1-15,3-3-5 16,2-1-13-16,2 0-14 0,4 0-18 15,-1-7-26-15,4-5-61 16</inkml:trace>
  <inkml:trace contextRef="#ctx0" brushRef="#br1" timeOffset="-200687.27">21993 12562 388 0,'15'-3'16'16,"-6"-8"26"-16,1 6 22 0,1 3-5 16,0 2-18-1,-1 3-18-15,3 10 0 0,-2 5 3 16,2 3-6-16,-3-1-5 16,-1 5-1-16,3 0-2 15,-6 0-3-15,1-2-4 0,-1 4-2 16,-5-4-2-16,3 2 0 15,-4-2 0-15,0 0-1 16,0-5 1-16,0 2-1 16,-4-3-1-16,-3-4-6 0,4-2-6 15,-2-4-9-15,1-1-9 16,3-6-22-16,1 0-6 16,0 0-5-16,0-8-41 15,1-6-93-15</inkml:trace>
  <inkml:trace contextRef="#ctx0" brushRef="#br1" timeOffset="-200486.2">22379 12711 418 0,'14'-4'37'0,"1"-2"19"0,1 5 6 16,-1-3-19-16,-3 4-19 15,1-2-14-15,-2 2-8 16,-1 0 0-16,0 0-2 16,-3 0-16-16,-2 0-21 0,-3 4-36 15,-2-2-48-15,0 1-98 16</inkml:trace>
  <inkml:trace contextRef="#ctx0" brushRef="#br1" timeOffset="-200298.86">22427 12782 386 0,'-3'5'43'0,"-1"-3"16"16,4 0 22-16,0-2-23 15,0 0-9-15,7 0-16 16,5 0-15-16,2 0-7 16,1 0-9-16,2-4-1 0,0-1-10 15,-2 0-30-15,0-1-46 16,-4-1-83-16</inkml:trace>
  <inkml:trace contextRef="#ctx0" brushRef="#br1" timeOffset="-199689.61">23437 12454 317 0,'0'-6'23'15,"0"2"-7"-15,0 3 33 16,0-3 5-16,0 4-16 16,0 0-7-16,0 0-18 15,0 8 1-15,0 6 9 0,0 4-3 16,0 3-3-16,2 6-3 15,-1-2 0-15,1 0-2 16,-2-1-4-16,0-6-4 16,0 2-3-16,0-6 0 15,0-3 0-15,0-2-4 0,0-2-20 16,2-2-20-16,-6 1-27 16,-3-4-24-16,2-2-59 15</inkml:trace>
  <inkml:trace contextRef="#ctx0" brushRef="#br1" timeOffset="-199392.82">23240 12751 342 0,'-10'6'34'0,"8"-3"12"15,2 1 6-15,0-1 2 0,10 1-1 16,7 2-17-16,7-3-4 15,10 0-6-15,0 1-6 16,8-4-7-16,1 0-1 16,5 0-1-16,-1 0 0 0,2-2-2 15,-5-5-4-15,-5 2-2 16,-5-1-2-16,-8 5-1 16,-10-3 0-16,-4 2-5 15,-6 2-9-15,-5 0-19 16,-1 0-25-16,0 0-8 15,-10 2-14-15,-1 2-37 0,-3-3-138 16</inkml:trace>
  <inkml:trace contextRef="#ctx0" brushRef="#br1" timeOffset="-198971.28">23369 12964 349 0,'0'0'25'16,"0"0"11"-16,0 0 30 16,0 0-12-16,0 0-12 15,0 0-15-15,0 0-15 16,0 7-5-16,0 5 10 0,0 3 5 15,3 6 5 1,-1 2 0-16,0 4-3 0,-1 0-2 16,1 5-5-16,2-2-6 15,-1 2-2-15,0 0-3 16,0-3-3-16,1 0 1 0,-2-1-1 16,-1-8-1-16,-1-1-1 15,0-4-1-15,0-5 1 16,0-2-1-16,0-2 0 15,0-4 0-15,0 0-4 16,0-2-6-16,0 0-4 16,0 0-12-16,0 0-4 0,0-10-19 15,-5-1-16-15,0-6-23 16,0-1-22-16,2-2-77 16</inkml:trace>
  <inkml:trace contextRef="#ctx0" brushRef="#br1" timeOffset="-198690.1">23376 13164 312 0,'0'-17'30'0,"0"2"19"16,0-2 9-16,0 3-6 15,5 2-7-15,3 3-8 16,2 1-11-16,1 7-6 0,2 1-4 16,-1 0-1-16,5 1-5 15,-3 10 1-15,2 2-3 16,-4 3-2-16,-5 2-3 15,0-1-1-15,-7 1 0 16,0-1 0-16,-5-2 2 0,-7 2 1 16,-5-3 1-16,-2-2-1 15,-3-5-3-15,2 0-2 16,1-3-9-16,-1-4-40 16,6 0-58-16,3-18-180 15</inkml:trace>
  <inkml:trace contextRef="#ctx0" brushRef="#br1" timeOffset="-197924.6">18596 14343 375 0,'-5'0'18'15,"1"0"-7"-15,4 0 14 16,0 0 13-16,5-4-8 15,9 1-11-15,5-1-3 16,9 0 1-16,5-1 0 0,1 0-3 16,1 1-7-16,3-1-4 15,-1 1-1-15,-5 0-2 16,-6 3-2-16,-4 1-14 16,-6 0-14-16,-5 0-15 15,-8 5-23-15,-3 1-33 0,0-1-51 16</inkml:trace>
  <inkml:trace contextRef="#ctx0" brushRef="#br1" timeOffset="-197705.95">18650 14444 264 0,'-10'4'25'16,"5"-4"7"-16,3 0 16 15,2 0 7-15,6 0-12 16,10 0-21-16,2 0-5 15,7-4-5-15,2 3-4 16,7-1-5-16,0-2-2 0,0 3-1 16,1-3-4-16,-3 0-23 15,-1 1-16-15,-9-1-10 16,0-3-16-16,-5-2-63 16</inkml:trace>
  <inkml:trace contextRef="#ctx0" brushRef="#br1" timeOffset="-197409.1">18930 14213 295 0,'-5'-4'17'16,"-1"0"20"-16,6 4 4 16,0 0-19-16,0 2-1 0,7 5 4 15,4 4-10-15,1 1 4 16,5-1-8-16,-2 2-6 15,4-3-1-15,1 1-3 0,-5 0 0 16,4-1 0-16,-5 0-1 16,-1 0 1-1,-6 1 2-15,-4-1 3 0,-3 4 1 16,0 1 2-16,-3 3-1 16,-9 1 2-16,-8 1-1 15,1 3-5-15,2-1-3 0,-5-3 0 16,4 1-6-16,4-4-46 15,2-6-56-15,9-6-233 16</inkml:trace>
  <inkml:trace contextRef="#ctx0" brushRef="#br1" timeOffset="-196451.8">20165 14346 344 0,'2'0'52'15,"-2"0"-50"-15,0 0 6 16,0-2 19-16,0 1 8 15,0 1-8-15,2 0-9 16,1 0-1-16,1 5-12 0,3 8 9 16,2 1 7-16,2 4-3 15,2 3-5-15,-1-2-6 16,4 1-3-16,-1 2-1 16,-3-6-4-16,1-4 3 15,-3-1-2-15,-1-2 0 16,-1-4-3-16,-3-1-7 0,0-4-6 15,-1 0-5-15,-1 0-2 16,1 0 5-16,-1-6 2 16,-1-2 2-16,3-3 3 15,-2-3-3-15,1-1 6 16,1 1 2-16,-2-2 0 0,4 0 3 16,-2 2 2-16,-2-1 2 15,-1 6 1-15,1 1 6 16,-3 4 4-16,0 2 5 15,0 0-1-15,0 2-9 16,0 0-4-16,-5 4 0 0,-1 3 1 16,1 2-2-16,-1 3 0 15,0 1 1-15,0 1-3 16,-2-1 0-16,3 3 2 16,2-6-4-16,-1 1 4 15,2 0-2-15,1-6 0 0,-1 0 0 16,2-1 0-16,0-2 0 15,0-2 0-15,0 0 0 16,0 0 2-16,0 0-1 16,0 0 0-16,0 0-1 15,0 0 1-15,0 0 0 16,0 0 0-16,0 1 1 0,3 9 1 16,-1 1 2-16,2 4 3 15,-1 3 4-15,-1-1-5 16,1 4-2-16,-1-5-1 15,-2 1-1-15,0 0-2 0,0-5 0 16,0 1-1-16,0-5 1 16,0 0-1-16,0 1-12 15,-2-4-15 1,2-3-17-16,0 0-18 16,0-2-30-16,7 0-62 15</inkml:trace>
  <inkml:trace contextRef="#ctx0" brushRef="#br1" timeOffset="-196105.81">20747 14291 341 0,'0'-13'37'15,"0"3"-33"1,0 3 7-16,-2 1 18 0,-7 2-3 0,-2 4-8 15,1 0-6-15,-5 0 2 16,1 13 7-16,1 3 1 16,3 7-4-16,-1 6 0 15,1 7-1-15,5 3 1 0,2 2-3 16,3 4-4-16,0-2 1 16,0 1-6-16,1-5-1 15,5-1-2-15,5-8-1 16,1 2-1-16,1-7 0 15,3-4-1-15,2-3 0 16,0-6-8-16,0 0-12 0,0-9-11 16,-2-1-19-16,2-2-27 15,-2-5-42-15,-2-10-144 16</inkml:trace>
  <inkml:trace contextRef="#ctx0" brushRef="#br1" timeOffset="-195777.77">20986 14400 379 0,'2'-13'3'0,"-2"6"16"16,0 0 29-16,0 5 10 16,0 2-18-16,0 0-21 15,0 9-15-15,0 7 6 16,0 6 10-16,2 3 2 15,1 3-4-15,-1 1-3 0,1-1-3 16,1 1-3-16,-1 0-4 16,-1-1-3-16,2-2-1 15,-3-2 0-15,1-1-1 16,-2-3 0-16,0-3-4 16,3-2-9-16,-3-6-7 15,0 0-6-15,0-4-8 0,0-3-14 16,2-2-8-16,-1 0 1 15,1-6-38-15,1-5-82 16</inkml:trace>
  <inkml:trace contextRef="#ctx0" brushRef="#br1" timeOffset="-195473.23">21007 14546 158 0,'-5'-13'139'0,"1"1"-113"0,1-1 8 15,3 6 15-15,0-3 0 0,0 2-17 16,9 1-8-16,1 4-2 16,3 1 1-1,1 2-6-15,3 0-2 0,-2 4-3 16,-1 4-6-16,-4 9-3 16,-3-2-2-16,-1 2 0 0,-2-1-1 15,-4 1 0-15,0-2 1 16,0-3-1-16,-12 3 0 15,4-6 0-15,-6 3 1 16,-3-4 0-16,1-2-2 16,-2 2-2-16,1-7-6 15,3 2-14-15,2-3-14 16,4 0-20-16,7-4-36 16,1-9-95-16</inkml:trace>
  <inkml:trace contextRef="#ctx0" brushRef="#br1" timeOffset="-195176.44">21223 14269 415 0,'15'-8'-1'0,"-3"0"29"15,4 5 10-15,0 3 3 0,1 5-6 16,-2 9-4-16,0 8-8 15,-3 3-6-15,0 5-4 16,-2 0 1-16,-3 2-3 16,-2-1-4-16,-3-1-5 0,-2-1 0 15,0-4-1-15,0-2-1 16,-5 0 1-16,-4-3-5 16,-2-1-8-16,0-1-14 15,-1-2-15-15,2-1-31 16,3-6-43-16,6-3-118 0</inkml:trace>
  <inkml:trace contextRef="#ctx0" brushRef="#br1" timeOffset="-194720.16">22128 14387 182 0,'-1'4'157'16,"1"-4"-119"-16,0 0 8 16,0 0 5-16,0 0 1 15,5-2-17-15,5-4-11 16,7 1-4-16,4 0-4 0,4 1-4 15,2 1-5-15,0 1-4 16,-3 1-5 0,-3 1-5-16,-1 0-19 0,-6 0-21 15,-5 5-28-15,-5 0-27 16,-4 2-51-16</inkml:trace>
  <inkml:trace contextRef="#ctx0" brushRef="#br1" timeOffset="-194529.68">22153 14496 297 0,'-2'2'78'0,"2"-2"-40"15,2 0-2-15,9 0 11 16,3 0-3-16,4 0-14 0,1 0-11 16,7 0 1-16,-4 0-5 15,3 0-10-15,-3 0-4 16,-1 0-1-16,0 0-24 15,0 0-46-15,-4-2-81 16</inkml:trace>
  <inkml:trace contextRef="#ctx0" brushRef="#br1" timeOffset="-193545.5">23345 14150 346 0,'0'-2'1'0,"2"-7"18"0,0 4 19 16,-2 1 6-16,0 4-13 15,0 0-9-15,0 0-8 16,0 7-3-16,-2 6 10 16,0 3 1-16,2 5 3 15,0 6-9-15,0 0 1 0,0 3-3 16,0 4 0-16,0-2-3 16,2 0-4-16,0 2 0 15,1-4 0-15,2-1-3 16,-2-2-1-16,-1-8-2 15,1 1 0-15,-1-8-1 16,-2 1 1-16,0-6 0 0,0-2-1 16,0-4 0-16,0-1 1 15,0 0 2-15,0 0 0 16,0-4-2-16,-2-5 0 16,-1-4-1-16,-1 1 0 15,3-6 0-15,-4 1 0 0,5-5-1 16,-2-1-3-16,2-2-1 15,0 0-2-15,0 0 1 16,0 3 2-16,0 3 3 16,0 0 0-16,4 2 1 15,2 5 0-15,1 3 0 0,2 0 0 16,1 4 0-16,3 1-1 16,1 2 1-16,1 2 0 15,-1 0-1-15,1 4 1 16,-5 3 0-16,3 5 1 15,-6-1-1-15,0 1 1 0,-5 3-1 16,-2-3 0-16,0 1 0 16,-2-3 1-16,-6 2-1 15,-4-4 0-15,0 1 1 16,0-2-1-16,-5-1 0 16,3-3 0-16,0 2-10 0,0-1-21 15,0-1-20-15,4-1-35 16,1-2-41-16,1 0-173 15</inkml:trace>
  <inkml:trace contextRef="#ctx0" brushRef="#br1" timeOffset="-193147.11">22963 14619 393 0,'-3'1'15'16,"3"-1"0"-16,0 0 9 16,0 3 7-16,7-1 2 0,5-1-9 15,4 3-1 1,8-2 1-16,4-1 3 15,7 2-1-15,6-2-1 0,3-1-3 16,10 0-2-16,4 0-5 16,6-1-2-16,6-3 1 15,1-2-2-15,2 3-4 0,-3-1-2 16,-5 0-3-16,-6 3-1 16,-10-1-1-16,-12 2-1 15,-8 0 1-15,-11 0-2 16,-9 0-6-16,-5 0-18 0,-4 0-30 15,-13 2-9-15,-7-1-32 16,-7-1-70-16</inkml:trace>
  <inkml:trace contextRef="#ctx0" brushRef="#br1" timeOffset="-192268.62">23131 14986 170 0,'-1'-10'20'0,"1"-1"21"16,0 0 16-16,0 4 0 16,0 0-14-16,0 4-4 0,0-1 8 15,-2 4-12-15,2 0-18 16,0 9-2-16,0 5 14 16,0 6-5-16,5 6-2 15,3 5-4-15,-3 1 0 16,2 5-4-16,-1-1-6 15,0 2 0-15,1-5-1 16,-2-1-3-16,0-3 0 0,-3-4-3 16,1-4-1-16,-3-3 1 15,2-3-1-15,-2-5 0 16,0-3 0-16,0-3 0 0,0-4-1 16,0 0 1-16,-2-2 1 15,-3-7-1-15,0-3 0 16,1-1 1-16,0-5-2 15,2 1 1-15,-1-1 0 16,3-2-1-16,0-2-2 16,0-2 1-16,0 2-2 0,0-3 3 15,8 4 1-15,2 1 0 16,-1 4-1-16,4 2-1 16,-1 3 3-16,0 2-2 15,0 4 1-15,-2 3 0 0,-1 2 1 16,0 0 0-16,0 7-2 15,-2 5 2 1,0 3-1-16,-1-1 1 0,-2 4-1 16,-3-2 1-16,-1-2-1 15,2 1 0-15,-2-5 0 0,-8 1 1 16,-4-4-1-16,-2-1 3 16,-1-1-3-16,0-2 0 15,-2-3 0-15,3 0-5 16,1 0-14-16,4 0-11 0,4-5-14 15,5-4-32-15,0-3-33 16,9-8-92-16</inkml:trace>
  <inkml:trace contextRef="#ctx0" brushRef="#br1" timeOffset="-191924.96">23349 14894 368 0,'3'-11'17'0,"2"0"12"16,3-1 7-16,1 3 17 16,0 3-9-16,0 6-16 15,0 0-17-15,0 0-3 16,0 9-3-16,-2 6-4 16,-3-1 0-16,-1 4 0 15,-1 0-1-15,-2 0 1 0,0-3-2 16,-2 2 2-16,-5-5 0 15,0 1-1-15,1-6 1 16,1 0-1-16,2-4 1 16,3-3 2-16,0 0 0 15,5 0 8-15,6 0-4 0,3-9-5 16,6 2-1-16,1 0-1 16,1-4 0-16,3 6-6 15,1-2-26-15,-6 1-31 16,0 5-22-16,-3-3-60 15</inkml:trace>
  <inkml:trace contextRef="#ctx0" brushRef="#br1" timeOffset="-191621.92">23659 15159 255 0,'0'2'122'0,"0"0"-77"16,0-2 3-16,0 0-7 15,0 2-2-15,0 1-7 0,8-1-7 16,6 2-3-16,3-4-1 16,0 2-4-16,5-2-8 15,2 0-4-15,-5 0-4 16,-1 0-1-16,-1-4-3 15,-3 0-13-15,-6 1-17 0,-3 1-19 16,-1 0-30-16,-4-1-22 16,0 1-52-16</inkml:trace>
  <inkml:trace contextRef="#ctx0" brushRef="#br1" timeOffset="-191321.92">23757 15079 313 0,'0'-3'18'0,"0"1"22"16,0 0 5-16,0 0 10 15,0 2-18-15,0 0-11 0,0 6-8 16,-3 2 10-16,3 5-4 16,0 3-4-16,0 0-5 15,0 2-1-15,-1 1-1 16,1 1-3-16,-2-2-4 15,2-1-3-15,-2 0-2 16,2-4-1-16,0 1 0 0,0-6-2 16,0 2-8-16,0-4-9 31,0-2-9-31,0-2-11 16,2-2-27-16,4 0-17 0,-1-2-42 15,4-7-141-15</inkml:trace>
  <inkml:trace contextRef="#ctx0" brushRef="#br1" timeOffset="-190975.61">24015 15006 363 0,'0'-8'9'0,"0"2"34"16,0 0 13-16,0 4 6 15,0-1-11-15,0 3-21 16,0 0-12-16,0 0-3 0,0 7-1 16,0 3 3-16,0 3 0 15,0 5-3-15,0 0 1 16,2 4 2-16,-2-2-3 16,0 4-2-16,0-3-3 15,2 3-1-15,-1-3-4 16,-1-1 0-16,0-3-3 15,0 0 1-15,0-5-2 0,0-1 0 16,0-2 0-16,0-4 0 16,0-2-9-16,0-1-16 15,0-2-39-15,0-4-74 0,-3-15-220 16</inkml:trace>
  <inkml:trace contextRef="#ctx0" brushRef="#br1" timeOffset="-184484.88">19212 15936 11 0,'1'7'85'15,"-1"0"-87"-15,0-2-5 16,-1 4 8-16,-6-1 1 16,-5 0 0-16,0-1-3 0,2 0 2 15,-5-3 8-15,3-1 20 0,-1 0 9 16,-1-2 1-16,2-1 7 15,2 0 4-15,1 0-5 16,2 0-1-16,1-4 2 0,2 3-12 16,3-3 0-16,1 4-2 15,0-2-6-15,13 2-13 16,1 0-6-16,9 0 3 16,6 0-2-16,5 0-3 15,4 0 0-15,4 2 0 16,0 3-1-16,-1-1-3 15,0-1 0-15,-7 1-2 0,-4 0 1 16,-6-1-12-16,-5 1-11 16,-7-1-20-16,-6-1-23 15,-6 1-39-15,0-3-45 0</inkml:trace>
  <inkml:trace contextRef="#ctx0" brushRef="#br1" timeOffset="-184234.93">19161 16134 327 0,'-2'4'15'0,"2"-4"-3"16,0 0 13-16,14 0 11 15,3 0 2-15,6 0-19 16,5 0-6-16,4 0-8 0,4-1-4 15,1 1-1-15,-3 0-6 16,1-3-20-16,-4 3-20 16,-5-1-14-16,-1-2-23 0,-5-1-48 15</inkml:trace>
  <inkml:trace contextRef="#ctx0" brushRef="#br1" timeOffset="-183913.07">19472 15925 251 0,'-6'-11'73'15,"5"4"-27"-15,-1 1-15 16,2 3 9-16,0 3-10 16,0 0-16-16,9 6-13 0,0 2 0 15,4 5-1-15,3-1 1 16,0 5 0-16,2-3-1 15,-2-2 1-15,2 1-1 16,-4-1 1-16,-3-1-1 16,0 1 1-16,-6 3 4 15,-5-2 1-15,0 4 2 0,-7 3 2 16,-5-3 0-16,-6 4-3 16,-4-1-6-16,-4 1 0 15,4-1 0-15,-3 0-8 16,4-1-20-16,9-5-18 0,7-3-54 15,5-7-172 1</inkml:trace>
  <inkml:trace contextRef="#ctx0" brushRef="#br1" timeOffset="-183037.26">20411 16148 355 0,'-3'-14'14'0,"-1"-1"18"16,3-2 5-16,1 2 1 16,0 3-9-16,0-1-16 15,0 3-3-15,7 4-6 0,1 3 0 16,1 3 2-16,1 0-1 16,-2 3 1-16,3 9 0 15,-2 6-1-15,-2 2 1 16,-1 2-2-16,-3 3 1 15,-1-5 0-15,-2 5-1 16,0-5 2-16,0 0-4 0,0-4 1 16,0-2 0-16,0-3-1 15,0-2 0-15,7-4 1 16,6-1 1-16,1-4 3 16,6 0-3-16,0 0-1 15,1-9-2-15,-1 0-1 16,0-2 1-16,-4-2-1 15,-3-1 3-15,-3 0 0 16,-3-2 1-16,-5-2 1 0,0-2-3 16,-2 3-1-16,0-1 0 15,0 2 0-15,-4 2 0 0,1 3 0 16,-1 4 2-16,1 2 1 16,1 5 3-1,2 0-5-15,-2 1-2 0,2 12 0 16,0 4 1-16,0 7 4 0,0 2 1 15,0 6 1-15,0 5 0 16,2 0-2-16,3 1-1 16,-1-1 0-16,-1-2-2 15,2-5-1-15,-1 1 0 16,0-6 0-16,-2-4-1 16,0-1 0-16,-2-2 1 0,0-4 0 15,-2-3-1-15,-8-4 1 16,0-2 0-16,0-3 0 15,-4-2 0-15,1 0 0 16,1-9 0-16,0-1 0 16,3-5 0-16,3-1-1 0,4-2 1 15,2-3-1-15,0-4-2 16,12-2-6-16,3-1-6 16,6-3-4-16,0 1-5 15,4 4-4-15,0 2-4 16,4 3-10-16,0 6-17 0,-1 3-28 15,-1 1-51-15,1 0-62 16</inkml:trace>
  <inkml:trace contextRef="#ctx0" brushRef="#br1" timeOffset="-182744.88">21038 16098 326 0,'5'-9'7'0,"-1"1"35"15,-2 3-2-15,-2 2 15 16,0 3-11-16,-10 0-21 16,0 3-8-16,-5 8 2 0,1 10 1 15,0 2-2-15,1 8-4 16,1 3-4-16,4 1 0 16,1 1-1-16,4-3-1 15,3 0-4-15,0-6-2 16,1-3 0-16,8-6 1 0,8 0-11 15,1-5-11-15,5-4-14 16,0-2-23-16,4-4-24 16,-1-3-52-16,-1 0-137 15</inkml:trace>
  <inkml:trace contextRef="#ctx0" brushRef="#br1" timeOffset="-181916.93">21657 16066 361 0,'2'-14'9'16,"-2"6"20"-16,0 1 17 16,2 3 2-16,-2 2-8 15,0 2-9-15,2 2-20 16,3 11-1-16,1 3 14 15,-1 5 0-15,4 2 0 0,0 4-2 16,-2 0-6 0,2 3-4-16,-2-1-6 0,-4-3-2 15,2 2-2-15,-3-1-1 16,-2-5-1-16,0 0 0 16,0-1-12-16,-2-3-13 0,-4-4-14 15,-1-3-11-15,0-2-28 16,1-6-45-16,3-3-151 15</inkml:trace>
  <inkml:trace contextRef="#ctx0" brushRef="#br1" timeOffset="-181654.62">22128 16263 96 0,'-1'0'344'16,"1"0"-301"-16,0-1-17 0,5-3 17 0,7 1-8 16,6 0-10-16,1 2-17 15,5 1-7-15,-2 0-1 16,-3 0-6-16,1 0-31 0,-5 1-44 15,-5 3-27-15,-1 2-43 16</inkml:trace>
  <inkml:trace contextRef="#ctx0" brushRef="#br1" timeOffset="-181482.73">22154 16342 355 0,'-14'10'22'16,"11"-6"16"-16,3 0 12 15,2-4-2-15,8 2 1 16,5-2-21-16,7 0-17 16,0 0-9-16,7 0-2 0,4 0-31 15,4-2-59-15,7-6-68 16</inkml:trace>
  <inkml:trace contextRef="#ctx0" brushRef="#br1" timeOffset="-179948.09">23043 16084 355 0,'-3'0'3'16,"1"0"15"-16,0 0 14 15,1 0-9-15,-1 0-3 16,0 0-4-16,2 5-4 15,0 6 0-15,0-1 0 16,0 2-1-16,0 0-4 0,4 0-3 16,1-2-3-16,2-4-1 15,-1-1 2-15,-3-3-1 16,1-2 3-16,-1 0 6 0,-1 0 4 16,-2-9-9-16,0-1-2 15,0-3 0-15,-3 1-2 16,-4-3 1-16,-3 3 1 15,0-2 2-15,1 6 2 16,-1 1 2-16,-2 4-4 0,2 3-1 16,-3 0-1-16,2 7 0 15,1 7 3-15,2 5 0 16,2 5 0-16,3 2-2 16,3 1 0-16,0 2-1 15,2-3-1-15,9-1 0 16,3 0-1-16,8-7 0 15,-1-2 0-15,6-4-1 0,2-2 1 16,-4-7-1-16,2-1 1 16,-5-2 0-16,-3 0-1 15,-1-9 0-15,-4-1 1 16,1-3-1-16,-4-2 0 0,-3 0 1 16,-2-3-1-16,-2-3 1 15,-2-1-1-15,-2 2 0 16,0 2 0-16,0 2 0 15,0 2 0-15,0 8 0 16,0 2 0-16,0 4 1 0,-2 0-2 16,0 4 0-16,-2 7 1 15,2 7 1-15,0 2 0 16,2 4 0 0,0-1 0-16,0-2 0 0,0 2 0 15,6-5 0-15,3-6 1 0,3 3-2 16,3-7 2-1,3-2-2-15,2-5 1 0,2-1 1 16,-3 0-2-16,-3 0 1 16,0-7-1-16,-3-1 1 15,-4-5 0-15,-2-1 7 16,-6-1 0 0,-1-5-1-16,0-3-4 15,-3-1-2-15,-6-2-1 16,-4 0 0-16,-1 1-1 0,0 0 1 0,-2 7 0 15,0 3-1-15,-2 3 1 0,-2 6-2 16,2 4 4-16,0 2-5 16,2 0 3-16,1 3-1 15,5 8 1-15,3 2-1 16,4-3-1-16,3 5-1 16,8-3-1-16,8-1 2 0,11-4 0 15,3 0-1-15,8-2-2 16,-1-5 2-16,2 0 1 15,2 0 2-15,-4-5 1 16,2-5-1-16,-3-2 0 16,-6-2 0-16,-6 0 1 0,-5-2-1 15,-6 1 0-15,-8 2 1 16,-5-3-1-16,0 5 0 16,0 1-1-16,-10 4-2 15,-2 4 2-15,-2 2-1 16,1 0 1-16,1 7 1 15,1 6-1-15,4 2 1 16,3 5 0-16,4 2-1 0,0 0 1 16,9 0 0-16,6-3 1 15,0 2-1-15,2-3 0 16,2 2 1-16,0-5-1 0,-5-1 1 16,-1 0-1-16,-5-1 0 15,-4-3 0-15,-4-1-1 16,0-1 1-16,-7-3-1 15,-7-2 0-15,-1-3 1 32,-2 0 1-32,-2 2-1 0,1-2 0 0,2-2 1 0,1-5-2 15,5 2-11-15,3-1-20 16,5-2-19-16,2-3-19 16,9 0-66-16,11-4-139 15</inkml:trace>
  <inkml:trace contextRef="#ctx0" brushRef="#br1" timeOffset="-179401.34">23985 16108 368 0,'-4'-8'17'16,"2"-1"23"-16,2-1 20 15,0 2-17-15,2 1-10 0,7 1-14 16,1 2-2 0,3 3-1-16,0 1-2 0,0 1-6 15,1 12-3-15,-4 2-1 16,3 7-3-16,-6 2 1 16,-2 1-1-16,-3-2 1 0,-2 0-3 15,0-2 2-15,0-5-1 16,-5-2 0-16,-2-3 0 15,4-5 1-15,-1-2 0 16,4-2 0-16,0-2 2 16,4 0 5-16,6-10-5 0,7 0-2 15,-3-3 0-15,4-3-1 16,-2-2 1-16,-2 0 0 16,0 0 1-16,-2-3 1 15,-4 1 0-15,-1 2-1 16,-5 3 0-16,-2 1 1 15,0 8 4-15,0 1-2 16,-7 5-2-16,-3 0-2 0,-2 5 1 16,2 8 2-16,-2 6 2 15,6 1 0-15,-1 1 0 16,1 3 1-16,6-3-2 16,0 0-2-16,0-1-1 0,9-2-1 15,4-4 0-15,5-2-1 16,2 1-14-16,2-5-26 15,-3-4-46-15,-1-4-108 16</inkml:trace>
  <inkml:trace contextRef="#ctx0" brushRef="#br1" timeOffset="-171472.12">21239 16222 187 0,'0'0'27'15,"0"0"5"-15,0 0 9 16,0 0 2-16,0-5-10 0,0 3-10 15,0 0 1-15,0-1 6 16,-1 1-8-16,1-1-5 16,-2-1-3-1,0 1 0-15,0-1-2 0,2 2-1 16,0-2 2-16,0 0 1 16,0 3-3-16,0-2-4 15,0 1 0-15,6 0-2 16,0 2 0-16,7 0-3 15,-2 0 1-15,1 0-2 0,3 8 1 16,-3 6-1-16,0 0 1 16,2 4 0-16,-6 0 0 15,-3 1-1-15,-3 1-1 0,-2-1 1 16,0-1 0-16,-2 0 0 16,-4-2 0-16,-1-2-1 15,-2-3 1-15,1-4 1 16,3-2 1-16,1-1-1 15,3-4-2-15,-1 0 2 0,2 0 4 16,0-4-1-16,2-4-3 16,6-5-1-16,4-1-1 15,-2-2 0-15,2 0 0 16,1-2 0-16,-2 3 0 0,-3-2 0 16,4 1 1-16,-3-1-1 15,-4 0 0-15,2 2 0 16,1 2 0-16,-5 0 0 15,1 1 1-15,-3 2-1 0,-1 5 2 16,0 0 2-16,0 5-1 16,0-3 0-16,0 3-2 15,0 0-1-15,0 0-1 16,-1 6 1-16,-5 1 2 16,1 8 3-16,1-1 5 0,-1 4 1 15,-1 0 1-15,5 2-2 16,-1 0-3-16,2 2-2 15,0-4 0-15,0-2 0 16,2 0-1-16,5-2-3 16,6-5 0-16,1 0 0 15,7-5-2-15,1-4-25 0,3-4-65 16,2-21-151-16</inkml:trace>
  <inkml:trace contextRef="#ctx0" brushRef="#br1" timeOffset="-168773.82">9257 8601 174 0,'-13'0'22'16,"4"0"2"-16,0 0 15 15,1-5 18-15,1-1-17 16,4 3-7-16,-1-1-4 16,4 0 4-16,0 1-6 0,0 1-8 15,0 0-1-15,0 2-5 16,0 0-5-16,0 0-1 16,6 0-1-16,0 0 3 15,2 0 1-15,5 4-1 16,0 1 2-16,8 1-1 0,-1-3-1 15,9 0-1-15,1 1-2 16,8 0 2-16,1-2-3 16,6-2-1-16,5 0 1 15,-1 0-2-15,1 0 1 16,2 0-3-16,-3 0 1 16,0-4-2-16,-1 1 1 0,-4-1-1 15,1 2 0-15,-4 0 1 16,-1 1-1-16,-4 1 0 15,0 0 0-15,-5 1 0 16,-1-1 1-16,-3 0-1 0,-2 0 1 16,-2-1-1-16,-5 1 1 15,-2-4-1-15,-1 2 2 16,-5 0-1-16,-1-3 0 16,-4 3 0-16,-2 1 2 15,-1-1 0-15,-2 0-1 0,0 0-1 16,-2 2-2-16,-9 0 0 15,-3 0 0-15,-6 0 1 16,-4 0 0-16,-6 0-1 16,-5 0 0-16,1 0 2 15,-3 0-3-15,-2 0 2 16,-1 0-3-16,-5 4 0 16,2-4 0-16,-5 2 0 0,-1-1-1 15,1 1 2-15,-3 0-1 16,0-1 1-16,-2 1-1 15,3-2 2-15,2 2-3 16,2 0 4-16,5-2 0 0,6 0 0 16,2 0 1-16,6 0-2 15,5 0 2-15,7 0-1 16,2 0-1-16,4 0 1 16,4 0 0-16,3 0-2 0,2 2-1 15,0 0 1-15,0-1-1 16,9 1 2-1,6-2 0-15,9 3 2 0,8-3-1 16,8 0 0-16,8 0 3 16,10 3-2-16,3-3 0 15,5 0-1-15,6 0 2 16,-2-3 0-16,0 0-1 0,-3 0 0 16,-3-1 1-16,-5 0-1 15,-6 1 0-15,-7 1 0 16,-6 0-1-16,-8 2 0 15,-3 0 1-15,-8 0-1 0,1 0 2 16,-5 0-1-16,-4 0-1 16,0 0 1-16,0 2 1 15,-3 0 0-15,-1-2 1 16,-1 1 2-16,-3-1 0 16,2 0 2-16,-3 0-1 15,-1 0-1-15,-1 0-1 0,-1 0 0 16,-1 0-1-16,5 0-1 15,-5 0 0-15,2 0-1 16,-2 0 0-16,0 0 0 16,0 0-1-16,0 0 1 15,0 0-2-15,0 0 2 0,0 0-2 16,0 0 1-16,0 0 0 16,0 0 1-16,0 0-1 15,0 0 1-15,0-1 0 16,0-1-2-16,-7-1-6 0,2 1-10 15,-3 0-10-15,-3 0-17 16,-6-2-47-16,2-4-66 16</inkml:trace>
  <inkml:trace contextRef="#ctx0" brushRef="#br1" timeOffset="-166210.31">22911 3046 221 0,'-2'0'22'15,"0"0"27"-15,2 0 5 0,0-3-19 16,0 1-2-16,0-2-4 16,0 2-6-16,0-1 0 15,0 1 0-15,0 2-6 0,2 0-4 16,-2 0-2-16,2 0 1 15,1 0-1-15,1 0 1 16,-1 0 1-16,5 0-2 16,-1 0 0-16,2 0 0 15,4-2 0-15,1 1-2 0,6-1 0 16,4-2-1-16,5 1 0 16,3-1-2-16,2-1-1 15,1 3-2-15,-2-2 1 16,-1 4-2-16,-2 0-1 15,1 0 0-15,-1 0 0 0,5 0 0 16,-3-2 1 0,2 1-1-16,5-1 1 0,1-1 0 15,1-1 1-15,0-2 2 16,-2 4-1-16,-7 1-3 16,-2 1-1-16,-7 0 0 0,-3 0 1 15,-4 0-1-15,-3 0 0 16,-1 3 0-16,0 0 0 15,-6-2 2-15,1-1-4 16,-1 0 4-16,-1 0 1 16,-1 0 3-16,-2 0 1 0,0 0-1 15,0 0-1-15,-2 0-1 16,0 0-1-16,1 0-1 16,-1 0-1-16,0 0-1 15,0 0 1-15,0 0-2 16,0 0 3-16,0 0-2 15,0 0 2-15,0 0 0 0,0 0-1 16,0 0 0-16,0 0 1 16,0 0-1-16,0 0 0 15,0 0-1-15,0 0 0 16,0 0 0-16,0 0 0 16,-1 0 0-16,-3 0-1 15,2 0 2-15,2 0-1 0,-1 0 0 16,-2 0 0-16,1 0 0 15,0 0 0-15,-1 0-1 16,-1 0 1-16,1 2-1 16,-1 0 0-16,-2 1-6 0,2-1-5 15,0 1-1-15,2-3-9 16,-2 0-14-16,3 0-11 16,-3 0-29-16,4-12-93 15</inkml:trace>
  <inkml:trace contextRef="#ctx0" brushRef="#br1" timeOffset="-165127.81">9588 8576 96 0,'-3'0'58'0,"1"0"-27"16,0 0 3-16,2 0 9 15,0 0 0-15,-2 0-6 0,2 0-8 16,0 0-2-16,0 0-2 15,0 0 4-15,0 0-8 16,0 0-3-16,0-2-2 16,4 2-3-16,1 0 1 15,3 0-3-15,1 0 3 16,1 0-1-16,7 0 0 16,0 0-3-16,7 0-1 0,3 2-1 15,2 1-3-15,6-3-2 16,1 0 0-16,4 0-1 15,1 0 0-15,0 0 0 16,-2-7 1-16,-3 2 0 0,-4-2-1 16,-5 3 1-16,-6-1 0 15,-3 3 0-15,-4-1 1 16,-3 1 1-16,-2 2 0 16,-5 0-2-16,-1 0 0 0,-1 0 2 15,-1 0-1-15,-1 0-1 16,0 0 2-16,0 0-4 15,0-2 1-15,0 2-3 16,-10 0-17-16,-12 0-26 16,-7-9-77-16,-12-14-186 15</inkml:trace>
  <inkml:trace contextRef="#ctx1" brushRef="#br1" timeOffset="-181663.52">8773 3015 0,'0'0'15,"0"0"-15,22 0 16,6-22 0,-35 1-16,14-8 15,-7 15 1,-21-14-16,6 28 16,30-43-1,-44 57 1,-21-21-16,157-29 15</inkml:trace>
  <inkml:trace contextRef="#ctx1" brushRef="#br1" timeOffset="-181362.49">8666 2936 0,'79'-78'16</inkml:trace>
  <inkml:trace contextRef="#ctx1" brushRef="#br1">7391 4440 0,'0'0'0,"0"0"15,-29-7 1,22 7-16,28-14 16,1-1-1,-22 15-15,-7 0 16,7 0-16,-36-14 16,36-43-1,0 21-15,36 15 16,-22 0-1,14 35-15,-28-21 16,7 0 0,36 0-16,-29-1 15,22-6 1,-29 0-16,7 7 16,-28-7-1,14 14-15,0 0 16,0 0-16,50 57 15,-57-36 1,-7-21-16,14 14 16,-43-7-1,0 29-15,86-65 16,-43 29-16</inkml:trace>
  <inkml:trace contextRef="#ctx1" brushRef="#br1" timeOffset="-180628.25">8638 7134 0,'-29'-64'16,"-42"192"-16</inkml:trace>
  <inkml:trace contextRef="#ctx1" brushRef="#br1" timeOffset="-180612.62">8773 7526 0</inkml:trace>
  <inkml:trace contextRef="#ctx1" brushRef="#br1">7782 4269 0,'-114'235'16,"36"-156"-1,-86-37-15,36 8 16,28-50-1,57 36-15,-14-36 16,43-7 0,14 7-16,43-15 15,14 1 1,-50-7-16,0 14 16,-14 7-1,7 0-15,0 0 16,-14-29-16,-15 36 15,29-21 1,-14 14-16,57 21 16,-43 44-1,-7-58-15,7-7 16,28-93-16,8-28 16,121-15-1,-207 179-15,57-7 16,-29-8-1,15-20-15,43-65 16,64 14 0,-72 36-16,-106 64 15,78-57-15,35-7 16,-20-8 0,-15 15-16,0 0 15,-29 15 1,22-8-16,7-7 15,-7-7 1,0-8-16,7 15 16,57 36-16,-57-36 15,50-21 1,-57-1-16,-8 15 16,37 21-1,6-42-15,-49 21 16,-164 121-1,185-114-15,28-36 16,15 36 0,-43 0-16,0 0 15,0 0-15</inkml:trace>
  <inkml:trace contextRef="#ctx1" brushRef="#br1" timeOffset="-180331.43">8602 6792 0,'50'-57'0,"-43"135"16,-121 165-1,200-315-15,-65 44 16,0-22 0,-28 43-16,21 78 15,15 121 1,-15-170-16,-71-22 16,57 0-16,29-50 15,-8 43 1,0 121-16,-135-185 15,100 35 1,-43 7-16,22 15 16,141-235-1,-91 242-15,-15 7 16,7 42-16,0-13 16,50-371-1,-43 349-15,-228 820 16,179-678-1</inkml:trace>
  <inkml:trace contextRef="#ctx1" brushRef="#br1">8666 7198 0,'-57'-71'15,"36"-157"-15,7 107 16,14 121 0,35-65-16,-28 201 15,-21 63 1,-36-142-16,7 8 15,36-51 1,50-150-16,-22 87 16,-35 248-16,-7-71 15,49-235 1,-28 8-16,-7 77 16,0-191-1,57-144-15,-50 357 16</inkml:trace>
  <inkml:trace contextRef="#ctx1" brushRef="#br1" timeOffset="-180175.23">8182 7597 0</inkml:trace>
  <inkml:trace contextRef="#ctx1" brushRef="#br1" timeOffset="-180081.5">7034 4711 0</inkml:trace>
  <inkml:trace contextRef="#ctx1" brushRef="#br1" timeOffset="-179987.77">8659 6485 0,'0'0'15</inkml:trace>
  <inkml:trace contextRef="#ctx1" brushRef="#br1">7398 5003 0,'142'-93'0,"-99"79"16,21 14-16,-28-43 15,14 1 1,-15-1-16,-28 43 16,-42 28-1,92-70-15,43-8 16,-100 28 0,-22 22-16,22 0 15,0 0-15,0 0 16,0 0-1,0 0-15,0 0 16,0 0 0,0 0-16,0 0 15,0 0 1,0 0-16,0 0 16,-21 29-1,21-29-15,199 57 16,-199-57-1</inkml:trace>
  <inkml:trace contextRef="#ctx1" brushRef="#br1" timeOffset="-179159.85">7611 4910 0,'236'-235'15,"-236"235"-15,-36 100 16,-121 28-16,157-128 16</inkml:trace>
  <inkml:trace contextRef="#ctx0" brushRef="#br1" timeOffset="-160579.31">2872 3745 73 0,'0'0'138'15,"0"0"-92"-15,0 0-13 16,0 0 13-16,0 0-11 0,0 0-5 16,0 0 1-16,5-2-4 15,-2-4-1-15,-1 0 2 16,3-2-6-16,-3-2-5 15,0 0 0-15,-2-1-3 16,0-1-3-16,0-1-3 16,-6 1 0-16,-2 1-1 0,-4 1-5 15,2 2-1-15,-1 3-1 16,-3-3 2-16,0 8-2 16,-3 0-1-16,3 0 0 15,-2 0 4-15,2 6-4 0,-1 3 0 16,3 1 1-16,0 7 0 15,7 1-1-15,1-1 1 16,4 5-1-16,0 0 1 16,4 0 0-16,6 0 2 15,5-4-1-15,-1-1 1 0,5 0-1 16,-1-10 1-16,1-2-2 16,-1-5 2-16,-2 0 2 15,1-4 3-15,-2-8 1 16,-2-2-3-16,-2-2-2 15,-2 0-2-15,-1-1 2 16,-5 2-2-16,2-2-1 0,-3 2 1 16,-2 0 1-16,0 4-3 15,0 1 2-15,0 4-1 16,0 3 0-16,0 1 0 16,0 2-1-16,0 0-2 15,0 4 1-15,3 4 0 0,3 9 1 16,0 1 3-16,3 3 1 15,-1 5 0-15,1 3 2 16,4 3 1-16,-4 2 2 16,-1 0-3-16,2-1 1 15,-5 2-3-15,-1-5 0 0,-2-2-1 16,-2-3 0-16,0-1 0 16,0-7 0-16,-7-1 2 15,0-3 0-15,-5-6-1 16,2-2 1-16,-2-3 1 15,2-2-2-15,0 0 2 0,-2-7-2 16,3-6-1-16,2-4-1 16,1-5-1-16,2-3-1 15,4-4-1-15,-2 0-17 16,4 0-12 0,10-2-20-16,0-1-39 0,7 1-76 15</inkml:trace>
  <inkml:trace contextRef="#ctx1" brushRef="#br1" timeOffset="-177034.53">6628 5274 0,'21'-22'16,"-14"22"-16,-7 0 15,0 0 1,0 0-16,0 0 16,0-7-16,8-14 15,-1 7 1,14-1 0,-7 8-16,1-7 15,6-22-15,7 36 31,-28-7-31,0 14 0,0-7 16,0 0 0,0 0-16,0 0 15,0 0-15,0 0 16,0 0 0,0 0-16,0 0 15,-28 8 1,21-16-16</inkml:trace>
  <inkml:trace contextRef="#ctx1" brushRef="#br1" timeOffset="-176909.56">8231 6984 0</inkml:trace>
  <inkml:trace contextRef="#ctx0" brushRef="#br1" timeOffset="-159466.24">3337 3612 460 0,'-12'-13'0'0,"0"-2"10"0,4 0 34 15,5 2 4-15,3 1-18 16,0 2-14-16,1 0-9 15,11 3-1-15,-2 4-5 16,7 3 0-16,-2 0-1 16,2 3 0-16,-1 10-2 15,2 1 1-15,-6 6 2 16,1-3-3-16,-4 5 3 0,-4-1-1 16,-1-3 1-16,-4 2 0 15,0-4-1-15,0-2 2 16,-2-3-1-16,-1-4 1 15,-1 0 0-15,2-6-1 0,1-1 1 16,1 0 1-16,0 0 1 16,0 0-2-16,0-8 0 15,0 1-4-15,0-3-21 16,0 1-31-16,0-2-44 0,0-6-118 16</inkml:trace>
  <inkml:trace contextRef="#ctx0" brushRef="#br1" timeOffset="-158758.8">2977 3485 326 0,'5'-9'6'0,"-5"2"18"16,0 0 49-16,0 1-12 15,0 5-9-15,0 1-20 0,0 0-19 16,0 3-12-16,0 12-1 15,0 5 2-15,0 4 6 16,0 8 5-16,7 4 3 16,5 5-5-16,0 4 8 0,3 0 3 15,6 6-8-15,0-4-3 16,5 1-4 0,-2-8-2-16,1-4-2 0,4-7-2 15,-2-9 0-15,2-7 1 16,0-7 1-16,0-2-1 0,-1-4-1 15,3-4-4-15,-4-10-18 16,0-3-30 0,-3 0-19-16,-3-4-54 0,-5-6-100 15</inkml:trace>
  <inkml:trace contextRef="#ctx0" brushRef="#br1" timeOffset="-158083.74">3308 3584 274 0,'-17'-6'38'16,"10"-3"-8"-16,4 2 24 0,1 0-11 16,0 0-5-16,2 0-20 15,2 3-9-15,8 1-3 16,4 3 3-16,5 0-2 16,1 12-5-16,1 4-1 15,2 3 1-15,-3 6 0 16,-6 4-1-16,-2-2 0 15,-5-1 1-15,-4-1 0 0,-3-3-1 16,0-1 1-16,-2-7 4 16,-5 0 11-16,-1-11 1 15,3-3 1-15,0 0 3 16,2-3-5-16,1-14-6 0,0-1-8 16,2-7-4-16,0-1 2 15,0-1-1-15,2-2-1 16,0 3-1-16,1-2 0 15,-1 6 1-15,-2 0-1 16,0 4 1-16,0 4 1 0,-2 1 0 16,-1 5 0-16,-1 1 1 15,-1 3 2-15,0 4 1 16,4 0-2-16,-3 0-2 16,2 11-1-16,2 3 0 15,0 4 2-15,0 5 1 16,0 2 4-16,7 2 1 0,1-1 0 15,3 1 1-15,-1-4-3 16,3-1-2-16,3-2-2 16,2-5 0-16,4-4 0 15,-1-4-3-15,4-3-13 0,2-4-15 16,-1 0-30-16,-3-5-27 16,-4-8-68-16,0-2-156 15</inkml:trace>
  <inkml:trace contextRef="#ctx0" brushRef="#br1" timeOffset="-157884.59">3643 3594 410 0,'-2'0'52'0,"-3"0"-27"0,5-6 18 16,0-1 6-16,13-1-28 15,3-7-7-15,5 0-9 16,6-4-3-16,2 1 0 15,-3 1-2-15,1 2-1 16,-1 3-38-16,-8 3-23 0,-6 2-30 16,0 0-82-16</inkml:trace>
  <inkml:trace contextRef="#ctx0" brushRef="#br1" timeOffset="-157540.93">3870 3277 320 0,'0'-6'94'16,"-2"-3"-64"-16,0 4 13 16,2 1 22-16,0 1-22 15,0 3-18-15,0 0-15 16,0 0-9-16,0 3-2 0,4 6 1 16,3 7 4-16,3 2 2 15,1 2 4-15,0 5-2 16,1 0 3-16,3 0-2 15,-3 1 0-15,-1 1-1 16,5-2-3-16,-5-3-1 0,2-3-2 16,-5-3 0-16,4-5-2 15,-2-4 2-15,1-3 0 16,4-4 0-16,-3 0-1 16,3-4 1-16,0-6-4 15,2-3-16-15,-5-5-19 16,-2 2-8-16,-2-2-27 15,-8-2-24-15,0-1-90 0</inkml:trace>
  <inkml:trace contextRef="#ctx1" brushRef="#br1">8410 7120 0,'-86'263'16</inkml:trace>
  <inkml:trace contextRef="#ctx1" brushRef="#br1" timeOffset="-174593.76">8524 3371 0</inkml:trace>
  <inkml:trace contextRef="#ctx0" brushRef="#br1" timeOffset="-157369.1">3941 3389 317 0,'-9'4'72'0,"4"-3"-54"16,3-1 20-16,2 0 19 0,2-1-29 15,9-7-22-15,4-3-5 16,7-2-3-16,2-2-15 16,1 3-24-16,-1-5-35 15,-2 3-77-15</inkml:trace>
  <inkml:trace contextRef="#ctx1" brushRef="#br1" timeOffset="-174406.29">8509 1347 0,'-121'1048'16,"121"-1048"-16</inkml:trace>
  <inkml:trace contextRef="#ctx0" brushRef="#br1" timeOffset="-157087.94">4090 3050 441 0,'-1'-11'0'0,"-1"-1"19"15,0 3 43-15,2 2-5 0,0 3-19 16,7 4-21-16,3 0-14 16,9 9 0-16,3 5 3 15,2 9 10-15,0 4-1 16,3 2 1-16,0 5-3 15,-7 0-6-15,-1 0 0 0,-1-1-3 16,-4 1 0-16,-6-3-2 16,-3-1-1-16,-1-5 1 15,-4 0-1-15,0-2 0 16,-9-1-2-16,-4-5-25 16,-1 1-43-16,-6-7-60 0,0-7-228 15</inkml:trace>
  <inkml:trace contextRef="#ctx1" brushRef="#br1">8417 3920 0,'35'-7'16,"8"-15"0,-29-6-16,22 21 15,-43 7 1,0-8-16,-72 73 16,30-15-16,49-50 15,71-79-15,-21 43 0,-50 22 31,0 7-15,0 7-16,0 0 0,0 0 0,0 0 16,-29 21-1,22-21-15,21 8 16,-14-8 0,0 0-1,7 14-15,-49 21 31,35-27-15,7-16-16,0 8 16,35-42-16,-35 42 15,-43 71-15,79-121 16,-22 14-16,-64 79 16,72-86-1,-165 115 1,143-101-16,79-21 15,28 22-15,-65 28 16,-42 0-16</inkml:trace>
  <inkml:trace contextRef="#ctx1" brushRef="#br1" timeOffset="-173546.36">8680 3827 0,'0'0'0</inkml:trace>
  <inkml:trace contextRef="#ctx0" brushRef="#br1" timeOffset="-152955.37">1732 17673 386 0,'0'-17'10'0,"0"-1"-7"15,-2-3 5-15,1 15-5 16,1 0-3-16,0 2-8 16,0 1-90-16,-7-4-92 15</inkml:trace>
  <inkml:trace contextRef="#ctx0" brushRef="#br1" timeOffset="-141386.44">7493 4616 211 0,'4'-19'-2'0,"-2"2"6"16,0 1 2-16,1 5 3 15,-3 1 6-15,0 1 7 16,0 2 2-16,0-2-8 0,0 2-6 16,0 1-5-16,-3 1-4 15,1 2-1-15,0-5-3 16,2 1-10-16,0-2 1 15,0-5 5-15,-3 0 4 0,3-4 2 16,0 0 3 0,0 0 3-16,0-2 3 0,0 5-2 15,0 0 1-15,0 5-4 16,0 0-2-16,0 3-1 16,0 4 0-16,-3-1 1 15,1 3-1-15,-3-1 6 0,0 2 3 16,-1 0-3-16,3 7-3 15,0 3-4-15,-5 3-25 16,1-2-63-16</inkml:trace>
  <inkml:trace contextRef="#ctx1" brushRef="#br1">7747 4882 0,'0'0'15,"0"0"-15,14-22 16,22-20 0,-29 42-16,-7 0 15,21-36 1,-14 29-16,-64 78 15,15-14-15,20-50 16,8 1 0,-15 6-1,1 50-15,28-64 16,0 0-16,-7 0 16,0 7-1,7-7-15,-7 43 16,42-93-16,-35 50 15,0 0 1,-7-7-16,64-50 16,-28 28-1,-29 29-15,-8 0 16,8 0 0,0 0-16,-28 57 0,14-57 15,14 0 1,-7 7-16,7-14 15,0 7 1,0 7-16,28-42 16,-28 42-1,0-7-15,-28 21 16,28-14 0,0-7-16,49-57 15,-49 57 1,-28 15-16,-15 27 15,43-34 1,36-51-16,7 7 16,-8 0-16,-35 29 15,14-7 1,1 0-16,-22 14 16,7 0-1,0 0-15,-29 28 16,29-28-16,7 7 15,-7-7 1,-71 172 0,50-87-16,-1-71 15,8-21-15,-7-21 16,21 6 0,85-92-16,-49 64 15,6-14 1,-42 64-16,0 0 15,-42 57-15,13-50 16,-6 22 0,35-29-16,7 14 15,-14-7 1,7-7-16</inkml:trace>
  <inkml:trace contextRef="#ctx1" brushRef="#br1">8296 4262 0,'7'-43'16,"-7"79"-1,-7-22-15,7-14 16,0 0 0,-15 14-16,8-14 15,7 0-15,-7 7 16,36-42-16,-22 35 15,0 7 1,21-29-16,8-20 16,-15 13-1,-13 15-15,-8 14 16,-43 36 0,29-29-16,6 7 0,8-14 15,0 0 1,0 0-16,0 0 15,0 0 1,0 0-16,0 0 16,0 0-1,0-14-15,0 14 16,15-15 0,-8 1-16,36-21 15,-43 35 1,0 0-16,0 0 15,57-65 1,7-49-16,-36 22 16,-71 99-16,-6 14 15,-1 43 1,14 50-16,93 36 16,-71-100-1,0-36-15,-1 15 16,15-22-16,-57 0 15,-135 128 1,106-70 0,-13 6-16,99-71 15,0 0-15,28-22 16,58-20 0,-15-30-16,86-127 15,-129 185 1,-14-22-16,-78 79 15,7 14 1,0-7-16,50-8 16,-36 23-16,-7-58 15,1 28 1,49-35-16</inkml:trace>
  <inkml:trace contextRef="#ctx1" brushRef="#br1" timeOffset="-148455.63">8239 4426 0,'171'-200'0,"-22"150"16,-142 79-16,79-58 15,-36-21 1,-57-14-16,0 14 16,-50 29-1,14 7-15,29-8 16,21 8-16,0 0 15,-7 14 1,-29 36 0,-42 28-16,78-50 15,-21 0-15,21-14 16,0 0 0,22-28-16,-1-22 15,72-14 1,-93 64-16,0 14 15,-42 29 1,13-15-16,8-21 16,-15 0-16,8 22 15,14-8 1,7-21-16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4752" units="cm"/>
          <inkml:channel name="Y" type="integer" max="2673" units="cm"/>
          <inkml:channel name="T" type="integer" max="2.14748E9" units="dev"/>
        </inkml:traceFormat>
        <inkml:channelProperties>
          <inkml:channelProperty channel="X" name="resolution" value="100" units="1/cm"/>
          <inkml:channelProperty channel="Y" name="resolution" value="111.14345" units="1/cm"/>
          <inkml:channelProperty channel="T" name="resolution" value="1" units="1/dev"/>
        </inkml:channelProperties>
      </inkml:inkSource>
      <inkml:timestamp xml:id="ts0" timeString="2022-12-12T09:23:05.533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6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1" timeString="2022-12-02T06:09:56.734"/>
    </inkml:context>
  </inkml:definitions>
  <inkml:trace contextRef="#ctx0" brushRef="#br0">7683 5203 0,'506'-528'16,"-506"521"-16,0 7 16,0 0-1,0-14-15,7 7 16,7-8-16,0-6 15,22-36 1,-22 57-16,-21 0 16,14 0-1,-7 0-15,7-7 16,0 0 0,-7 7-16,0 0 15,8-7 1,-1 7-16,-7 0 15,0 0 1,-7 0-16,7-7 16,7-15-16,0 22 15,-7 0 1,0 0-16,0 0 16,0 0-1,7-7-15,-7 7 16,14-7-1,-21 7-15,7 0 16,0 0-16,-7 0 16,7-7-1,7 7-15,-7 0 16,-7 0 0,7 0-16,0 0 15,0 0 1,0 0-16,0 0 15,0 0 1,0 0 0,0 0-16,0 0 15,14 7 1,-14-7-16,0 0 16,0 0-1,0 0-15,0 0 16,0 0-1,15-7-15,-8 14 0,-7-7 16,0 0 0,0 0-16,7 7 15,-7-14-15,0 7 16,0 0 0,21-21-16,-14 6 15,-7 15 1,0 0-16,-7 0 15,14 0-15,15-21 16,-22 21 0,0 0-16,0 0 15,0 0 1,-43 36-16,36-22 16,7-14-1,7 0 1,-7 0-16,0 0 0,0 0 15,0 0 1,7 7-16,-7-7 16,0 0-16,0 0 15,0 0 1,0 0-16</inkml:trace>
  <inkml:trace contextRef="#ctx0" brushRef="#br0">7611 5317 0,'0'0'15,"0"0"-15,0 0 16,0 0-16,0 0 15,43-43 1,-43 43-16,-7 0 16,7 0-1,0 0-15,14-14 16,-14 14 0,0 0-16,0 0 15,0 0 1,-21 28-16,0 8 15,63-86 1,-42 50-16,0 0 16,29-29-16,-29 29 15,-29 29 1,29-29-16,0 0 16,0 0-1,50-57-15,-50 57 16,0 0-1,0 0-15,0 0 16,-28 43 0,28-43-16,0 0 15,0 0-15,21-43 16,-21 43 0,0 0-16,0 0 15,0 0 1,-21 35-16,21-35 15,0 0 1,0 0 0,0 0-16,0 0 15,0 0 1,0 0-16,0 0 16,0-7-1,0 7-15,-22 22 16,1-1-1,78-85-15,-57 64 0,0 0 16,-29 28 0,29-20-16,0-8 15,29-22-15,-29 22 16,0 0 0,21-28-1,-21 28-15,0 0 16,0 0-16,0 0 15,0 0-15,15-7 16,-15 7 0,0 0-16,-8-8 15,8 8 1,-49 57-16,34-28 16,15-29-1,0 0 1,0 0-16,0 0 0,0 0 15,0 0 1,0 0-16,0 0 16,0 7-16,0-7 15,0 0 1,0 0-16</inkml:trace>
  <inkml:trace contextRef="#ctx0" brushRef="#br0" timeOffset="1">8160 4419 0,'0'21'0,"14"-7"16,1-7-16,6 1 15,-21-16 1,29-20 0,-29 28-16,7 0 15,-7 0 1,0 0-16,14-21 15,72-94-15,241 187 16,-170-22 0,-157-50-16</inkml:trace>
  <inkml:trace contextRef="#ctx0" brushRef="#br0">7633 5181 0,'-43'64'0,"22"-35"16,6-8-1,15 1-15,0-22 16,0 0 0,0 0-16,0 0 15,0 0 1,0 0-16,72-72 15,-8-27-15,314-286 16</inkml:trace>
  <inkml:trace contextRef="#ctx0" brushRef="#br0">9935 1162 0</inkml:trace>
  <inkml:trace contextRef="#ctx0" brushRef="#br0" timeOffset="2">6906 6286 0,'14'-14'16,"-14"-1"-1,0 8-15,0 7 16,0-7 0,7 7-16,0 7 15,8-42 1,-8 27-16,-7 8 16,0 0-1,0 0-15,0 0 16,0 0-1,0 0-15,-36 36 16,36-36-16,0 7 16,-14 15-1,14-22-15,0 0 16,0 0 0,0 0-16,0 0 15,0 0-15,0 0 16,0 0-1,0 0-15,0 7 16,0 0 0,0-7-16,0 0 15,0 0 1,0 0-16,7 0 16,-7 0-1,0 0-15,-7 0 16,7 0-1,21-29-15,-14 15 16,-7 14 0,0 0-16,-21 36 15,14-36 1,14 0-16,22-15 16,-29 15-16,-22 15 15,22-15-15</inkml:trace>
  <inkml:trace contextRef="#ctx1" brushRef="#br0">9982 11157 338 0,'-6'-4'1'15,"5"2"3"-15,-1 0 49 0,2 2-12 16,-2 0-7-16,2 0-2 16,0 0-9-16,0 0 1 0,0 0 2 15,2-1 1-15,5 1-2 16,6-4 1-16,1 1-2 16,8-3-7-16,5-1-4 15,7 0-1-15,5-6-4 16,6 1-1-16,2-1 0 0,2 1-2 15,-2-1-2-15,-1 3-1 16,-5 1 0-16,-5 4-2 16,-6 1 1-16,-6 0-1 15,-7 3 1-15,-4-1-1 16,-4 2 1-16,-2 0-1 16,-1 0 0-16,-2 0 2 0,1 0-1 15,-2 0 2-15,1-2 2 16,-1 0-1-16,1 2-1 15,-1-1 0-15,-1 1-2 16,1-2-1-16,0 2 0 16,-1-2 0-16,0 2 1 15,-2 0-1-15,1-2 1 0,1 2-1 0,0 0-1 16,-2 0 1-16,0-1 0 16,0 1 0-16,0 0 0 15,0 0 0-15,0 0 0 0,0 0 0 16,0 0 1-16,0-3-1 15,2 2 0-15,-2-1 0 16,0 0 0-16,0-2 0 16,0 3-1-16,0-1-9 15,0 0-20-15,-4-1-30 16,-9-2-57 0,3-10-224-16</inkml:trace>
  <inkml:trace contextRef="#ctx1" brushRef="#br0" timeOffset="10050.29">10955 9989 274 0,'-3'-4'9'0,"-2"-2"-1"16,0 3 31-16,3 0 10 16,-1-1-18-16,-1 0-11 0,3 2-4 15,-1 1 0-15,0-3 0 16,-1 1-1-16,-1 1-1 16,1-2-4-16,-3 2 1 15,0 0-4-15,1 1 1 16,-2-1 1-16,-3-1 0 0,-2 3-1 15,0-2-1-15,-1 2 0 16,-1 0 0-16,-1 0 2 16,0 0-2-16,-4 0-2 15,2 0-1-15,0 2-2 0,0 1 0 16,-3 0 0-16,3 3 2 16,0-2-2-16,2-1-1 15,-4 1 1-15,2-1 0 16,0-1 1-16,-3 2 1 0,1-1 0 15,2 1-2-15,-5 1 0 16,5 1-1-16,-5 2 0 0,2 1-1 16,-1 0 0-16,1 0 0 15,-2 4 0-15,4-3 0 16,0 1 0-16,-4 2 0 16,5-1 0-16,-3 2 1 15,0 0-1-15,1 1 0 0,0 1 0 16,0 0 0-16,1 0 0 15,-1 2 0-15,4 0 1 16,-2 1-1 0,1-1 1-16,1-2 0 15,3 4-1-15,0 0 0 0,-1 1 1 16,3-2-1-16,-4 5 0 16,6-1 1-16,-1 2 0 15,-2-2 0-15,0 4 0 16,3-2 1-16,-1 2-1 0,-3 2 1 15,4-1 1-15,-1-3 1 16,1 1 1-16,1-2-2 16,2 2 0-16,-2-1 0 15,3-1 0-15,0 1 0 16,2 0 0-16,1 0-1 0,-1 0 1 16,2 1-1-16,-2-1-1 15,0 2 0-15,1 0 0 16,1-1 0-16,0-1 0 15,0-2-1-15,0-1 1 16,0-3 0-16,0-1 2 16,0-2 2-16,5 0-1 0,4-2 1 15,2-1-1-15,-1-3 0 16,4 3-1-16,-1-2 2 16,4-2-3-16,-3 0 1 15,3-2-1-15,0 2-2 16,3-2 2-16,2-2-2 15,-3 1 1-15,3-1-1 0,1-3 0 0,-2 0 1 16,3-2-1-16,3 0 1 16,-3 0-1-16,4-2 1 15,1-7 1-15,0-2-1 0,1-3 2 16,1 0-1-16,0-3-1 16,-4-4 0-16,2 0-1 15,-2-3 0-15,2-1 0 16,0 1 0-16,-2-3 1 15,2-2-1-15,-2 2 0 16,0 1 0-16,-2-3 0 0,-2 2 1 16,2 1-1-16,-3-3 2 15,0 2-2-15,-3 2 0 16,-1-3 0-16,-4 1 1 16,1-1-1-16,-3-1 1 15,0-1-1-15,-2-4 0 16,0 0 0-16,-1-1 0 0,1 1 0 15,-3-2 1-15,-2-1-1 16,-2-3 1-16,-1 5-1 16,0-3 0-16,0 4 3 15,-2 2-1-15,0 2 0 0,0 5 0 16,-6 4 0-16,-2 2-2 16,-7 6 1-16,-3 1-1 15,-5 7-2-15,-8 4-7 16,-4 1-16-16,-10 3-26 15,-4 8-50-15,-3-2-152 0</inkml:trace>
  <inkml:trace contextRef="#ctx1" brushRef="#br0" timeOffset="11176.14">10296 11738 261 0,'-4'3'18'15,"1"-3"10"-15,1 0 24 16,2 0-4-16,0 3-16 16,0 0-14-16,0 1 5 0,7 3 3 15,-1 0-4-15,3-1-6 16,-1-1 1-16,3 1-3 16,2-2-1-16,-2-2-3 15,5 0-4 1,-2-2-1-16,-1 0 1 0,-2 0-2 0,1 0 0 15,-3-5 0-15,0-1-1 16,-2-1 0-16,0 0 0 16,-2-2 0-16,-2 0 1 15,-1 0 0-15,-2 0-1 0,0-1-1 16,0 1 0-16,0 2 0 16,0 1-2-16,-7 0 1 15,-1 2-1-15,-1 0 0 16,-1 4 0-16,-2-1 0 15,2 1 0-15,-2 0 0 16,-1 0 0-16,-1 0 0 0,1 3 0 16,2 3 1-16,1 0 1 15,-2 0-1-15,2 1-1 16,-2 2 2-16,4 1-1 16,-1-1 0-16,2 2 4 0,2 1 1 15,-1 1 1 1,2 1-1-16,2-1-2 0,1 1 1 15,1 3-1-15,0-3 0 16,0 0 0-16,0 0 1 16,0 0-1-16,5-1 3 15,-2 0-3-15,4-3 1 0,0 1 2 16,-2-3-3-16,2 2 0 16,0-3-1-16,1-1 1 15,0 0-1-15,1 0 0 16,2-2 2-16,0-3-2 15,3-1 1-15,4 0 0 0,-1 0-2 16,-3 0 2-16,4 0-2 16,-4-5-1-16,3-1-1 15,-5 2 1-15,0 1-1 16,-2-1 0-16,-4 1 0 16,1-1-2-16,-3 4-5 15,-2-1-6-15,-2-1-12 16,0 0-22-16,0-3-31 0,0-1-61 15,0-4-217-15</inkml:trace>
  <inkml:trace contextRef="#ctx1" brushRef="#br0" timeOffset="11896.65">10485 11419 196 0,'-6'0'45'16,"2"0"5"-16,1 0 19 15,-1 0-13-15,1 0-12 16,1 0-9-16,0 0-7 16,1-2-3-16,1 2-1 15,0 0-7-15,0 0-5 0,0 0-4 16,5 0 10-16,4 5-1 15,2 1-1-15,3-1-3 16,-2 1 2-16,3-1-2 16,1 0-2-16,2 1 0 0,2-4 1 15,-1 0 0-15,0-1-4 16,-5-1-3-16,2 0 0 16,-5 0 0-16,0 0-2 15,-4 0-1-15,-2 0 0 16,-1 0-1-16,-3 0 0 0,-1 0-1 15,0 0 0-15,2 0 0 16,-2 0 0-16,0 0-1 16,0 0-6-16,0 0-10 0,0-1-19 15,0-1-21-15,-2-2-51 16,-1-5-102-16</inkml:trace>
  <inkml:trace contextRef="#ctx1" brushRef="#br0" timeOffset="49363.16">10511 11301 209 0,'-2'0'62'16,"-1"0"-41"-16,1 0 27 15,2-2 0-15,-2 2-24 16,1-1-13-16,1 1 0 16,0 0 4-16,0 0-5 0,0 0-5 15,0 0 0-15,0 0 0 16,0 0 2-16,-2 0-2 16,-2 0-2-16,3 0-1 15,-4 0 0-15,1 0 4 16,0 0 2-16,0 0 3 0,-1 0 1 15,3 0 1-15,-1 0 2 16,1 0-1-16,-2 0 1 16,4 0 0-16,0 0-4 15,-1-4-2-15,1-1-2 16,3-1-1-16,6 1-1 0,4 0 0 16,-3 0 0-16,4 1 0 15,1 2 0-15,1 2-1 16,1 0 0-16,-4 6 0 15,2 6-2-15,-1 0 2 16,-2 3-1-16,-2 1-1 0,-3 2 1 16,-2-2-1-16,-3 2-1 15,-2-1 0-15,0 3 2 16,0-4-3-16,-10 0 4 16,1 0 0-1,0-4 1-15,-4 3-2 16,3-6 0-16,-2-2-1 15,5-1-1-15,0-3 1 16,4-1-1-16,1-2 0 16,0 0 1-16,2 0 0 0,0-7-1 15,2-3-1-15,3 0 0 16,6-5 2-16,0 2-4 16,0-2 2-16,2 1 0 15,1-2 0-15,-2-1 0 16,1 0 0-16,1-1 0 0,-3 2 0 15,0-2 0-15,-3 4 0 16,1-1 0-16,-4 3 0 16,-2 1 0-16,1 3 0 0,-4 0 2 15,0 3-4 1,0 3 4-16,-2-2-4 0,-5 4 2 16,-1 0 0-16,1 0-1 15,0 0 1-15,0 0 0 0,-3 6 0 16,3-1 0-16,2 4-1 15,-2 3 1-15,4-1 1 16,0 6 2-16,1-1 0 16,2 3 4-16,0 1 2 0,0-1 0 15,8 3 2-15,-1-5-1 16,4 2-4-16,-2-3 1 0,3-4-2 16,1 2-1-16,0-6-1 15,2-3-1-15,2-2-1 16,-1-1 1-16,2-2-2 15,-2 0 1-15,2 0-2 0,-6-5-7 16,0 1-24-16,-5-1-34 16,-6-1-57-16,-1-4-161 15</inkml:trace>
  <inkml:trace contextRef="#ctx1" brushRef="#br0" timeOffset="49956.75">11337 11741 159 0,'-10'0'49'16,"3"0"1"-16,-1 0 18 16,-1 0-7-16,1 0-8 15,1 0-10-15,-3 0 0 16,5 0-7-16,3 0-4 15,0-3-5-15,1 3-1 16,1-2-7-16,0 2-11 0,8 0-3 16,7 0 3-16,1 0 3 15,6 0-3-15,-1-1-2 16,2-1-1-16,2-2-2 0,-1 3 0 16,1-3-2-16,-3-1-1 15,-3 3 0-15,-2-1 0 16,-5 0-1-16,-3 3-13 15,0-1-10-15,-5 1-21 16,-2 0-14-16,-2 0-25 0,0 0-10 16,0-4-52-16</inkml:trace>
  <inkml:trace contextRef="#ctx1" brushRef="#br0" timeOffset="50241.24">11449 11629 331 0,'-7'-1'20'0,"1"-3"9"16,2 2 20-16,3 2-7 0,-1 0-7 15,2 0-12-15,0 4-16 16,0 7 9-16,2 3 9 16,1 6-2-16,3 0 1 15,0 3-1-15,-1-1-5 16,-2 2-6-16,1-2-5 0,-1-3-3 15,-1 1-3-15,-2-6 0 16,2 0-1-16,-1-3 1 16,-1-3-2-16,3 0-25 31,-1-5-27-31,0-3-46 0,1 0-97 0</inkml:trace>
  <inkml:trace contextRef="#ctx1" brushRef="#br0" timeOffset="50909.12">12316 11428 360 0,'0'-7'8'15,"-2"0"15"-15,-3 3 32 16,-2 3-13-16,1 1-11 16,-1 0-11-16,0 0-7 15,0 3 5-15,-1 4-3 16,3 7-2-1,-2 0 1-15,2 4-2 0,1 6 4 16,3 1 5-16,1 3-3 16,0 4-2-16,0 4-2 0,7 3 3 15,0 3-3-15,6 0-3 16,-3-1-3-16,2 1 0 16,2-2-1-16,-4-5-3 0,0-4 0 15,0-2-1-15,-3-7-1 16,-4-2 0-1,-1 1-2-15,-2-7 1 0,0-4 1 16,0-1-2-16,0-2 0 16,-2-1 1-16,-1-2-1 15,-2-3-1-15,0 0-12 0,-2-1-18 16,2 0-18 0,0 0-35-16,0 0-34 0,-2 0-72 15</inkml:trace>
  <inkml:trace contextRef="#ctx1" brushRef="#br0" timeOffset="51330.89">12264 12232 285 0,'-2'12'35'0,"2"1"20"0,0 0 8 16,4-3-13-16,4 1-12 15,-2 0-15-15,5-2 3 16,0-2-5-16,0 0-6 16,-3 0-2-16,6-2 0 0,-4-3-2 15,-1 0-3-15,0-2 0 16,-2 0 1-16,2 0 1 16,-4-2 0-16,2-7-1 15,-2 1-3-15,-4-3 1 16,1-3 2-16,-2-3 0 15,0-1-1-15,-5 3-4 0,-5-3-1 16,0 4-2-16,-2-1-1 16,-3 5 0-16,-1 2 0 15,1 6-1-15,1 2 1 16,-1 0-1-16,2 8 0 16,1 2 1-16,3 4 0 0,4-3-1 15,3 0 1-15,2-1-1 16,0 0-2-16,6-5-19 15,4-3-6-15,5-2-16 16,2 0-30-16,3-14-54 16,2-6-162-16</inkml:trace>
  <inkml:trace contextRef="#ctx1" brushRef="#br0" timeOffset="51894.75">12472 11323 365 0,'-7'-9'19'16,"2"2"27"-16,3-1 16 15,2 1-10-15,0 0-19 16,0 2-15-16,6 1-8 16,1 3-1-16,3 1-4 0,3 0-3 15,-1 5-1 1,2 9-1-16,-6 2-1 0,1 4 2 16,-4 1-1-16,0 1 0 15,-5 1 0-15,0-5 0 16,0-1 0-1,-7-2 0-15,4-6 1 0,-2-4 0 0,1-1 0 16,4-4 1-16,0 0 4 16,0-7 6-16,4-6-10 15,4-3 0-15,4-2-2 0,-2-3 0 16,1-1 1-16,-2 3 0 16,-2-4-1-16,-3 5 0 15,-3 2 0-15,-1 5 1 16,0-1-1-16,0 4 5 15,0 5 2-15,0 3-3 0,-3 0-2 16,0 0-1-16,-3 11-1 16,5 4 1-16,-1 3 1 15,2 6 3-15,0 2-1 16,0-1-1-16,3 2-2 16,4-2-1-16,2 0 0 15,4-6-34-15,-1 1-46 0,2-9-92 16</inkml:trace>
  <inkml:trace contextRef="#ctx1" brushRef="#br0" timeOffset="52710.31">12937 11804 354 0,'-1'12'22'0,"-8"1"-2"0,2-6 21 16,7-2-9-16,0 1-5 16,3-2-8-1,6-1 3-15,8 1 3 16,-5-4-10-16,2 0-4 15,1 0 1-15,-3 0-4 0,1 0 0 16,-3-5-3-16,3-2 1 16,-5-1-1-16,-1 2-1 15,-1-2-1-15,0-2 1 16,0 0-2-16,-4 0-1 16,-1-1 0-16,-1 0 0 15,0-1 0-15,0 3-1 0,-3 0 0 16,-5 0 0-16,-2 2 0 15,-3 2 0-15,2 1 0 16,-3 4-1-16,-1 0 1 16,0 0 0-16,0 5 0 15,1 2 0-15,-3 5 0 16,7-4 2-16,-4 4 3 0,6 3 2 16,1-3 0-16,2 4 3 15,3 1 1-15,-2 0-3 16,4-1 0-16,0 4 2 15,4-3 1-15,1 2 2 0,4-1-2 16,-2-3 0-16,2 3-1 16,0-3-2-16,2-1-1 15,0-4-2-15,-2 4-3 16,-1-8 2-16,6-1-2 16,-4-2 1-16,5-3-1 0,-1 0 0 15,6 0-1-15,-1-10 0 16,3-2 0-16,1-3-1 0,1 2-8 31,-3-4-14-31,-3-1-30 0,-4-1-40 0,-10-4-86 0</inkml:trace>
  <inkml:trace contextRef="#ctx1" brushRef="#br0" timeOffset="53764.44">13521 11481 340 0,'-3'-1'57'0,"1"-1"6"15,2 2 5-15,0 0-20 16,0-2-12-16,3 2-18 16,8-4-4-16,4 1-2 0,5 1-5 15,1-1-4-15,0-2-1 16,3 3-1-16,-3-4-3 16,1 4-29-16,-4-1-26 15,-2-2-49-15,-1-3-79 16</inkml:trace>
  <inkml:trace contextRef="#ctx1" brushRef="#br0" timeOffset="54168.01">13859 11262 414 0,'-6'-4'15'0,"3"1"7"16,1-3 22-16,0 5 5 15,1 1-9-15,1 0-19 16,0 0-14-16,0 1 3 16,0 7 9-16,0 3 0 15,3 2 0-15,1 4-3 0,-1 0 0 16,1 3 0 0,-1 4-1-16,2-2-5 15,-3 2-1-15,4-3-1 0,-2 2-2 16,-1-3-2-16,1-2-1 15,-1-2-1-15,1-2 0 16,5 1-1-16,-3-6 0 0,0-1 0 16,5-3 0-16,0 0 1 15,3-4-2-15,1-1 1 16,-1 0-2-16,1-6-14 16,-1-1-14-16,-4 1-16 15,-2-5-18-15,-4 0-24 16,-4-1-40-16,0-3-83 0</inkml:trace>
  <inkml:trace contextRef="#ctx1" brushRef="#br0" timeOffset="54324.65">13859 11405 290 0,'-16'0'65'16,"5"0"-11"-16,4-2 7 0,5 0-3 15,2 0-16-15,3 0-23 16,12-1-14-16,4-2-4 15,5-1-1-15,5 1-1 16,0-4-27-16,-2 0-38 0,0 0-35 16,-5-3-84-16</inkml:trace>
  <inkml:trace contextRef="#ctx1" brushRef="#br0" timeOffset="54668.32">14098 11193 376 0,'0'-6'33'16,"0"0"25"-16,0 3 19 15,0 1-18-15,3 2-19 0,2 0-20 16,2 5-2 0,3 7 6-16,-1 3-3 0,1 3-3 15,0 5-3-15,0 4-2 16,-1 0-4-16,-1 3-3 15,1 4 0-15,-4 0-4 0,0-2-2 16,-3-1 0-16,-2 1 1 16,0-4-1-16,-9 2-1 15,-6-2-8-15,-6-1-17 16,-4-1-15-16,-7-1-26 16,-6-6-29-16,-7-2-47 0,-3-9-145 15</inkml:trace>
  <inkml:trace contextRef="#ctx1" brushRef="#br0" timeOffset="56179.2">14200 11878 177 0,'-4'0'79'0,"-1"0"-21"0,-2-6 16 15,4-1-14-15,-2 0-9 16,3 0-13-16,-1-3-13 16,3 5-8-16,0 2-6 15,0 2-3-15,2-2-4 16,4 3-4-16,-1 0 0 0,0 4 1 31,2 4-2-31,0 7 1 16,-2 0 0-16,0 0 1 15,-2 3-1-15,1 2 1 16,-1-3 2-16,1 6 2 0,-1-5 1 16,1-3 1-16,5 2 0 15,-2-8 1-15,2 3-1 16,1-6-1-16,5-4 1 15,-2-2-2-15,3 0-1 16,2-5-1-16,-2-5-2 16,1-2 0-16,-3-4-1 0,-4 2 1 15,-2 0 0-15,-3-2 1 16,-3 0 2-16,-2 0-1 16,0 2-2-16,0 3 0 15,0 0-1-15,0 5 0 16,-2 2 0-16,1 2 0 0,-1 2 0 15,0 0 0-15,-1 6-1 16,3 5 2-16,0 6 0 16,0 5 4-16,0 4-1 15,0 4 5-15,5 2 0 0,-2 2-2 16,-1 3-2-16,0-3 2 16,-2 1 1-16,0-7-2 15,0-1-1-15,-2-8-1 16,-1-3 2-16,-4-4 1 15,4-2-1-15,-1-5-1 16,-1-3-1-16,2-2-1 0,-1 0 2 16,-1-4 0-16,0-6-2 15,0-3-1-15,2-5-2 16,1-1 0-16,2-6 0 0,0-1-2 0,0-5-9 31,7 2-11-31,6-2-16 0,1 6-5 0,3 6-11 0,5 1-10 16,-2 1-37-16,2 5-53 31,2-2-127-31</inkml:trace>
  <inkml:trace contextRef="#ctx1" brushRef="#br0" timeOffset="56444.77">14642 11865 397 0,'2'-9'18'0,"-2"0"26"15,0 0 17-15,0 3-8 16,0 2-11-16,0 2-25 0,-2 2-5 15,-2 0-4-15,0 10-5 16,-1 5-1-16,-2 8 9 16,2 2 5-16,0 4-1 15,-2 3-3-15,2-2-4 16,5 0-3-16,0-2-3 16,0-1-1-16,10-4 0 15,2-1-1-15,5-6 1 0,3-4-4 16,4-5-11-16,3-2-15 15,0-5-24-15,-2 0-33 16,-4-6-39-16,-2-7-72 16</inkml:trace>
  <inkml:trace contextRef="#ctx1" brushRef="#br0" timeOffset="56944.65">14819 11965 380 0,'-12'1'50'15,"3"1"8"-15,3-2-16 16,6 2-21-16,0-2-11 16,11 0-6-16,5 0-1 0,9 0-1 15,2 0-9-15,2-4-42 16,0-2-36-16,-2-5-60 15,-6 0-106-15</inkml:trace>
  <inkml:trace contextRef="#ctx1" brushRef="#br0" timeOffset="57178.97">15043 11824 307 0,'0'-13'33'0,"0"3"23"15,0 1 15-15,0 3-7 0,1 6-5 16,1 0-27-16,3 4-25 15,0 10 1-15,4 6 15 16,-1 3 1-16,3 6-2 16,-1 1-6-16,0 2-3 15,-2 0-2-15,-1 1-8 16,-2-1-2-16,-3-3 0 0,-2-2-1 16,0 0 0-16,-2-4-3 15,-8-4-18-15,0-4-30 16,-2-8-42-16,0-7-77 15</inkml:trace>
  <inkml:trace contextRef="#ctx1" brushRef="#br0" timeOffset="58112.65">15433 11956 29 0,'0'0'250'0,"0"0"-198"15,-1 0 4-15,-1-5-13 16,0-2-11-16,0 1-16 15,-1 0-8-15,-1 0 5 16,-1-2-1-16,-1 4-8 0,-1-2 1 16,-3 2 6-16,-1 1-3 15,-2 3 0-15,1 0 1 16,0 0 0-16,0 0-1 16,2 9 1-16,0-1 5 15,1 6-4-15,3-2-2 16,4 8 1-16,2-1-1 0,0-2-1 15,0 3-1-15,2-2-2 16,4-2-2-16,3 0 1 16,3-4-2-16,-4-4 2 15,3 0 2-15,0-4 1 16,0-4 0-16,1 0-1 16,1 0-2-16,-3-2-1 0,2-5 0 15,-4-3-2-15,1-1 1 16,0-3 0-16,-6-3-1 15,3 1 0-15,-2-1 1 16,-1-5-1-16,-3 1 0 0,0-3 1 16,0-1-2-16,0 0 1 15,0 0 0-15,-3 2-3 16,-1 1 2-16,-2 2 1 16,-1 4-1-16,4 3 1 15,-1 5 0-15,1 4 0 0,1-2 0 16,0 6 1-16,2 0-1 15,-1 0 0-15,1 2-1 16,0 11 1-16,0 1 1 16,0 6 0-16,0 1 1 15,1 4 3-15,3 2-1 16,1-2 3-16,0 0-1 0,1-2-2 16,0 1-1-16,-1-4-1 15,0 1 0-15,0-3-2 16,2-6 1-16,1 0-1 15,-1-2 1-15,4-3-1 16,2-3 0 0,-1-2-9-16,2-2-12 0,4 0-17 0,-1 0-19 15,-3-6-38-15,1-2-23 16,-3-7-123-16</inkml:trace>
  <inkml:trace contextRef="#ctx1" brushRef="#br0" timeOffset="58483.43">15662 11765 370 0,'0'-14'20'15,"0"4"28"-15,0-2 9 16,0 9-7-16,0-1-9 16,0 4-17-16,0 0-7 15,0 0-8-15,0 13-6 0,0 1 6 16,2 8 13-1,-1 1-4-15,3 4-2 0,-1-2-2 16,3 1-1-16,1 1-1 16,-1-6-5-16,-1 2 0 0,2-1-1 15,0-2 0-15,0-5-2 16,1 1-1-16,-1 0-2 16,1-7 0-16,-1-3 1 15,5 1-1-15,0-5 0 16,3-2 1-16,-1 0-1 0,1-2-3 15,-1-8-10-15,0 2-20 16,-1-5-17-16,-6 1-28 16,-2-6-41-16,-5 3-70 15</inkml:trace>
  <inkml:trace contextRef="#ctx1" brushRef="#br0" timeOffset="58624.04">15725 11897 398 0,'-13'2'51'0,"4"0"10"16,5-2-1-16,4 0-12 0,0 0-5 16,7 0-19-16,8 0-13 15,6-2-8-15,4-3-1 16,4-1-4-16,2 1-18 16,-4-2-47-16,0-8-112 15</inkml:trace>
  <inkml:trace contextRef="#ctx1" brushRef="#br0" timeOffset="94794.37">13200 11328 177 0,'-3'-3'30'0,"1"-3"22"15,2 1 5-15,0 0-3 16,-3-3-19-16,3 5-10 15,0-1-2-15,0 2 1 0,0 1 1 16,0 1-8-16,-2 0-1 16,-1 0-10-16,-1 0-4 15,-1 8 3-15,-2 3 9 16,-1 5 2-16,0 4 1 0,-1 1-1 16,2 4 0-16,0 2-3 15,1 0 3-15,2-1-3 16,3 3-1-16,1-2-2 15,0-1-2-15,1-1-2 16,6-3-2-16,5 1-1 0,-2-1 0 16,2-6-2-16,-2 0 1 15,2-3-1-15,3-1-1 16,-5-4 1-16,1 0-1 16,0-3 0-16,-2 0-9 15,0-2-13-15,-1-2-15 0,-1-1-9 16,-1 0-27-1,0 0-39 1,-5-4-72-16</inkml:trace>
  <inkml:trace contextRef="#ctx1" brushRef="#br0" timeOffset="95533.11">13271 11480 242 0,'-3'-4'30'16,"0"-1"19"-16,1 1 6 15,0 1-17-15,0-1-13 16,2 3-6-16,0-1-3 16,0 0 3-16,0 0-9 15,0 0-3-15,4 2-4 0,1 0 0 16,4 0-1-16,0 4 1 16,0 3 2-16,0 3-2 15,-1 3-1-15,-1-1-1 16,-2 3-1-16,-3-3 1 15,-2 5-1-15,0-5 0 0,0-1 1 16,-4-1-1-16,-4-1 1 16,3-1 2-16,0-3 1 15,0-4 1-15,3 1 1 16,0-2 2-16,2 0-2 16,0 0 0-16,0 0-2 15,0-5-3-15,2-4-1 0,3 0 1 16,2-2-1-16,1 0 0 15,-1-1 0-15,0-2 0 16,0 1 0-16,-2-1 0 16,1 2 1-16,-1-5-1 15,-1 7 0-15,-1-1 0 0,-1 1 0 16,0 4 0 0,-2-1 0-16,0 3 0 0,0 1 0 0,0 1 1 15,0 2 0-15,0 0 1 16,0 0-2-16,0 0 1 15,-4 9 1-15,1 4 3 16,1 1 5-16,2 2 2 0,0 4 1 16,0-4-1-16,0 1-1 15,0 1-4-15,7-3-3 16,0-1-3-16,3-3 0 16,4-4 0-16,4-4-5 15,6-3-37-15,2-3-90 16</inkml:trace>
  <inkml:trace contextRef="#ctx1" brushRef="#br0" timeOffset="103108.16">14853 11885 159 0,'0'0'21'0,"0"-2"5"16,0-3 8-16,0 1-4 15,0 1-3-15,2 0-5 16,-2 0-10-16,0-1 3 15,3 1-15-15,-3-1 36 0,0 1-11 16,0-1-13-16,0 0 3 16,0 1 7-16,0-1 0 15,0 3-3-15,0-1-1 16,0 1-1-16,0-3-4 0,0 4-1 16,0 0-4-16,0 0-2 15,0 0-3-15,0 4 1 16,0 0 1-16,0 1-1 15,0 5 3-15,0-3-1 16,0 1 1-16,0 0-2 0,0 1 0 16,0-1 0-16,0 2 0 15,0 0-1-15,0 1 1 16,0 0 0-16,0 0 1 16,0 6 0-16,1-2-1 15,-1-1 2-15,0 2 0 16,4 0 0-16,-4 0-2 0,2 0 1 15,-2-2-2-15,1 0 1 16,1-3-2-16,1 1 0 16,1-1-1-16,-1-2 1 15,3-4 0-15,0 3 0 0,1-3-1 16,0-1 0-16,0-3 0 16,2 1 0-16,0-2 0 0,2 0-1 15,-2 0 0-15,2 0 0 16,-3-3-1-16,-1-3-3 15,3 3-8-15,-5 0-10 16,0-3-12-16,1 4-9 0,-6-2-15 16,0-1-33-16,0-2-40 15,-4 0-136-15</inkml:trace>
  <inkml:trace contextRef="#ctx1" brushRef="#br0" timeOffset="103373.72">14827 11976 188 0,'-4'0'63'16,"0"0"-33"-16,4-3 16 15,0 3 2-15,0-1-9 16,0 1-7-16,0-2-13 15,8 2 2-15,1 0 1 16,1 0-2-16,2 0-3 0,1 0-3 16,6 0-7-16,-2-2-4 15,3 0-2-15,-1-3-1 16,-2 0-29-16,-5-7-91 16,1 3-301-16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22-12-02T06:14:38.15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5371 12018 245 0,'-8'-2'2'0,"1"-4"5"0,-2 0 6 16,-2 2 11-16,2 1-1 15,-5 0-2-15,-2 2-5 16,0 1-1-16,-6 0-4 16,-3 0 1-16,-2 4-4 0,-2 3-1 15,-3 4-3-15,-4 2 0 16,-3 0 3-16,-5 4-4 15,-2 4 1-15,-5 4-1 16,-3 0-1-16,-1 7 0 16,-2 0 1-16,-4 4-3 15,-2 1 0-15,2 1 2 0,-2-1-1 16,2 2 1-16,2 0 1 16,3 1 2-16,3-1 1 15,5-2-2-15,3 3-1 16,4-4-3-16,4-1 0 15,1 1 1-15,1 1 0 16,9 1 0-16,-1-1 0 16,7 6 0-16,-1-2 0 15,6 4 1-15,0-1 0 0,3 1 0 16,1 1 1-16,3-1 1 16,1-2 1-16,4 0 1 0,1-2-2 15,2 1 0-15,2-2-3 16,1-6 1-16,11-4-1 15,0 0 2 1,6-3-2-16,2-2 0 0,7-3 0 0,6 0 1 31,3-2-2-31,2-2 2 0,6-4-1 0,0-2 0 0,3-1 1 16,1-5-2-16,2-1 1 16,-3-3-1-16,1-2 2 15,2 0-3-15,-1-6 2 0,-2-4 0 16,0-3 2-16,3-3 1 15,0-5-2-15,-1 1-3 16,2-5 6-16,-1 0-1 16,0-5-2-16,1-4 0 15,-2-2 1-15,0-4 0 16,1-6 0-16,-4-4 1 16,-2-4 1-1,-5 2 3-15,-4-5-4 0,-5 2 3 16,-5-3-1-16,-7 1 3 15,-2 0-1-15,-5 0 6 0,-6 0-3 16,-5-2-7-16,-2 2 0 16,-2-2-3-16,-15 2 0 15,-7 2 0-15,-10 5-2 16,-10 5-3-16,-12 7-6 16,-8 9-9-16,-8 7-19 0,-12 9-15 15,-3 10-20-15,-11 3-62 16</inkml:trace>
  <inkml:trace contextRef="#ctx0" brushRef="#br0" timeOffset="6585.24">10316 13566 135 0,'18'-5'129'15,"0"2"-103"-15,3-3 10 16,3 5-6-16,1 0-9 0,8 1-1 16,1 0-1-16,3 0-1 15,6 0-7-15,9 0-3 16,2 0-1-16,4 0-1 15,8 2-2-15,4 5 0 16,5 0 0-16,8 3-1 0,3 0 2 16,6 2-3-1,6-2 1-15,7 0 1 0,8 1 0 32,5-4-3-32,4 0 1 0,9-2 2 0,1-1 0 31,1 0 2-31,1-2 0 0,1-1 4 15,-2 3 0-15,-1-1 3 16,4-1 1-16,-2 2-4 16,-3-4 0-16,1 0-2 15,-10 0-1-15,3 0 0 16,-10-2-1-16,-5-3-1 0,-12-1 2 16,-8 1 1-16,-12-1 2 15,-7 1-1-15,-17 2 1 16,-13-1 1-16,-12 1-3 15,-10 0-2-15,-9 3-1 0,-7-1 3 16,-3 1 2-16,-5 0-2 16,-10 0-7-16,-10 4-4 15,-11 13-22-15,-12-2-32 16,-8-15-74-16,-3-20-313 16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000" max="10000" units="dev"/>
          <inkml:channel name="Y" type="integer" min="-10000" max="10000" units="dev"/>
          <inkml:channel name="F" type="integer" max="255" units="dev"/>
          <inkml:channel name="T" type="integer" units="dev"/>
        </inkml:traceFormat>
        <inkml:channelProperties>
          <inkml:channelProperty channel="X" name="resolution" value="1" units="1/dev"/>
          <inkml:channelProperty channel="Y" name="resolution" value="1" units="1/dev"/>
          <inkml:channelProperty channel="F" name="resolution" value="1" units="1/dev"/>
          <inkml:channelProperty channel="T" name="resolution" value="0" units="1/dev"/>
        </inkml:channelProperties>
      </inkml:inkSource>
      <inkml:timestamp xml:id="ts0" timeString="2022-11-24T11:25:13.81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antiAliased" value="0"/>
    </inkml:brush>
  </inkml:definitions>
  <inkml:trace contextRef="#ctx0" brushRef="#br0">18272 1794 4 0,'0'0'6'0,"16"-15"19"0,-16-18 0 0,15 2-2 0,2-1-4 0,-17 17 0 0,0 30 2 0,-17 81-8 0,2 15-5 0,-1-17-2 0,16 3-2 0,0-36 1 0,16-28 1 0,16-16-3 0,15-17-1 0,16-17-1 0,1 1-3 0,-1-1 1 0,-30 17-5 0,-2 0-64 0</inkml:trace>
  <inkml:trace contextRef="#ctx0" brushRef="#br0" timeOffset="1">18955 1635 28 0,'0'-17'19'0,"0"-14"13"0,16-16-18 0,-16-1-4 0,-16 2-6 0,-16 46 1 0,-16-17 2 0,1 49-1 0,15 14-1 0,16 19-3 0,32-2 0 0,63 17-5 0,1-1-1 0,-64-31 3 0,-16-17 3 0,-48-14 2 0,-16-17-4 0,33-17 2 0,14-14-3 0,34-2 0 0,14 18 0 0,0 30 2 0,2 18 1 0,-33 45 2 0,15 3 5 0,-15 14-3 0,-15 1 2 0,-1-35-4 0,16-28-4 0,16-16 3 0,16-2-6 0,30-47-49 0,-14 16-37 0</inkml:trace>
  <inkml:trace contextRef="#ctx0" brushRef="#br0" timeOffset="2">19494 1698 37 0,'0'0'9'0,"0"-30"28"0,0-3-18 0,-15 1-6 0,-18 1-3 0,2 16 1 0,-1 30 2 0,1 48-10 0,31 81 0 0,15-3 3 0,1-45-6 0,-16-16 3 0,0-34-4 0,0-29-13 0,-16-17-60 0,16 0 6 0</inkml:trace>
  <inkml:trace contextRef="#ctx0" brushRef="#br0" timeOffset="3">19177 1920 15 0,'0'0'27'0,"15"-15"5"0,49 15-26 0,16 0-29 0,-64 0-14 0</inkml:trace>
  <inkml:trace contextRef="#ctx0" brushRef="#br0" timeOffset="4">19733 1651 40 0,'0'0'27'0,"0"-16"11"0,-16-1-11 0,-1 2-13 0,2 30 0 0,-1 50-8 0,-1 78-5 0,17-49 0 0,33-30-2 0,15-17-3 0,15-14-63 0,-47-33 16 0</inkml:trace>
  <inkml:trace contextRef="#ctx0" brushRef="#br0" timeOffset="5">19954 1746 30 0,'0'0'0'0,"0"-17"49"0,0 3-28 0,33-3-8 0,-2 2-2 0,32 30-9 0,-15 81-5 0,-48-17 8 0,-15-15 0 0,-18-48-3 0,18 1 5 0,-1-34-2 0,47-31-3 0,17-15-2 0,-17 15 4 0,-14 0-4 0,-1 0-1 0,-1 1 4 0,-15 14-1 0,0 33 4 0,-15 50-2 0,15 61-5 0,0-33 3 0,32-15-3 0,15-30-13 0,16-33-67 0,-15-16 15 0</inkml:trace>
  <inkml:trace contextRef="#ctx0" brushRef="#br0" timeOffset="6">20431 1603 13 0,'0'0'32'0,"0"0"16"0,0-31-11 0,0 16-11 0,31-2-18 0,2 34-3 0,13 77-4 0,-29 49-3 0,-34-47 2 0,-14-16-2 0,0-49-30 0,14-31-84 0</inkml:trace>
  <inkml:trace contextRef="#ctx0" brushRef="#br0" timeOffset="7">20653 1335 48 0,'0'0'36'0,"15"-33"-6"0,18 1-13 0,-1 0-10 0,15 32-4 0,-15 32 1 0,-16 47 0 0,-16 18 3 0,0-3-4 0,0-16 4 0,48 33-10 0,15-61 4 0,16-50 0 0,-48-17 2 0,-14 1 0 0,-17-1-4 0,0 3 0 0,-48 14 3 0,0 79 3 0,33 32-1 0,30-15 0 0,2-1-3 0,-1-16 0 0,-32-32 1 0,-1-31-2 0,-14-1 0 0,-17-30-6 0,17-16-41 0,31 16-60 0</inkml:trace>
  <inkml:trace contextRef="#ctx0" brushRef="#br0" timeOffset="8">21351 1762 57 0,'17'0'32'0,"-1"-16"18"0,15 16-34 0,17 0-16 0,31 0-12 0,-16 16-86 0</inkml:trace>
  <inkml:trace contextRef="#ctx0" brushRef="#br0" timeOffset="9">21430 1905 28 0,'0'0'57'0,"-15"0"1"0,30 15-32 0,33 2-18 0,31-17-7 0,17 0-36 0,-80 0-42 0</inkml:trace>
  <inkml:trace contextRef="#ctx0" brushRef="#br0" timeOffset="10">22384 1318 27 0,'0'-16'37'0,"-17"-16"4"0,-14 0-17 0,14 1-1 0,-14 46-14 0,31 48 3 0,0 33-1 0,16 95-5 0,16 94-5 0,16-78 2 0,-48-79 0 0,0-34-1 0,-17-47-2 0,-14-16 1 0,-17-14-11 0,0-17-47 0,33 0-47 0</inkml:trace>
  <inkml:trace contextRef="#ctx0" brushRef="#br0" timeOffset="11">22082 2731 64 0,'0'0'0'0,"-17"0"56"0,17 46-23 0,48 4-25 0,16-20-2 0,-1-14-2 0,1-47 3 0,-32-34-2 0,-16 19-1 0,-32-2-2 0,-47 1-2 0,-18 47 0 0,2 15-1 0,16 33-7 0,63 0-58 0,0-48 5 0</inkml:trace>
  <inkml:trace contextRef="#ctx0" brushRef="#br0" timeOffset="12">22384 1048 13 0,'0'0'18'0,"-17"-32"39"0,17 16-29 0,0-16-10 0,0 16-35 0,-15 16 24 0,-18 31-1 0,-13-14-5 0,-2-1 5 0,0-32 37 0,32-32-48 0,1 1 3 0,15-16 4 0,31-1-7 0,17 17 5 0,0 30 1 0,-17 17-1 0,1 32 4 0,-16 33 1 0,16 13-40 0,-1-15 40 0,0-15-4 0,34-32-4 0,-18 1 5 0,-15-34 46 0,-1-31-43 0,-31-15-9 0,-15 0 4 0,-49 47 1 0,16 16-21 0,0 46-128 0</inkml:trace>
  <inkml:trace contextRef="#ctx0" brushRef="#br0" timeOffset="13">22860 1794 23 0,'0'0'22'0,"-16"0"14"0,16 0-10 0,48 15-14 0,-1-30-2 0,-15 15-1 0,-16-32-8 0,-1-1 2 0,-15 2-3 0,-31 1 4 0,-1 13-5 0,-15 17 12 0,-18 47-7 0,34 81 1 0,31-34-1 0,31-30 0 0,17-32-2 0,31-17-3 0,-14-30-6 0,-3-31-83 0,-45 46 37 0</inkml:trace>
  <inkml:trace contextRef="#ctx0" brushRef="#br0" timeOffset="14">22765 1349 43 0,'0'0'11'0,"0"0"27"0,16-14-22 0,15 14-16 0,17-17-1 0,31 1-58 0,-64 16 23 0</inkml:trace>
  <inkml:trace contextRef="#ctx0" brushRef="#br0" timeOffset="15">23241 1063 18 0,'0'0'0'0,"0"-15"50"0,0 15-23 0,0-15 1 0,0 15-14 0,15 30-3 0,2 51-2 0,-1 13-5 0,-1 3 0 0,1-19-2 0,-16-14 0 0,0-34-1 0,0-13-1 0,15-17 2 0,-15-32-4 0,-15 1 0 0,15-17 2 0,0-16-2 0,0 17 1 0,32 15 2 0,16 0-4 0,-17 16 5 0,0 32 0 0,-14 16-3 0,-34 16 3 0,-29-17-2 0,-18-14 0 0,16-17-2 0,17-17-77 0,31 17 21 0</inkml:trace>
  <inkml:trace contextRef="#ctx0" brushRef="#br0" timeOffset="16">23654 1174 43 0,'16'0'21'0,"-16"-15"11"0,31 0-12 0,1 15-11 0,-1 0 0 0,2 30-12 0,-18 18 7 0,-15 0 1 0,0-16 2 0,-15-16-1 0,15-16-8 0,0-33 6 0,15-30-2 0,16 0-5 0,2-2 2 0,-18 19 0 0,-15 31 2 0,0 30 4 0,0 31-4 0,0 34 0 0,0-16-2 0,33 16-140 0</inkml:trace>
  <inkml:trace contextRef="#ctx0" brushRef="#br0" timeOffset="17">23654 1729 22 0,'0'-14'25'0,"16"-3"10"0,-1-13-16 0,1-3-2 0,-1-15-1 0,-46 33-7 0,16 15 1 0,-18 46-2 0,2 34-5 0,47 16 1 0,16 30-3 0,-16-45 1 0,-16-34-5 0,-16-14-12 0,-16-2-70 0,16-31 38 0</inkml:trace>
  <inkml:trace contextRef="#ctx0" brushRef="#br0" timeOffset="18">23462 1890 28 0,'0'0'14'0,"17"-33"35"0,31 18-33 0,47-1-15 0,-1 32-89 0</inkml:trace>
  <inkml:trace contextRef="#ctx0" brushRef="#br0" timeOffset="19">23987 1668 24 0,'0'0'43'0,"0"-17"-4"0,-17 17-14 0,2 0-8 0,-16 64-5 0,15 47-10 0,-1-17 1 0,50-30-5 0,-2 0-5 0,17-48-93 0,-48 1 57 0</inkml:trace>
  <inkml:trace contextRef="#ctx0" brushRef="#br0" timeOffset="20">24097 1794 41 0,'0'0'0'0,"0"-15"56"0,17-2-31 0,-1 1-18 0,16 16-4 0,-1 63-5 0,-31 1 1 0,-15 0 4 0,-1-31 1 0,-1-19-2 0,17-14 1 0,17-14-8 0,14-36 3 0,17-13 2 0,-32 15-1 0,-16 18 2 0,0-20 0 0,0 36 0 0,-33 28 11 0,33 51-8 0,17 14-2 0,14-15-1 0,2-31-3 0,13-2-48 0,-29-31-5 0</inkml:trace>
  <inkml:trace contextRef="#ctx0" brushRef="#br0" timeOffset="21">24351 1635 19 0,'0'0'26'0,"0"-17"19"0,0-14 0 0,17 31-39 0,14 16 3 0,2 32-3 0,-2 63-3 0,-16 0-2 0,-30-31 1 0,15-17-22 0,-16-31-103 0</inkml:trace>
  <inkml:trace contextRef="#ctx0" brushRef="#br0" timeOffset="22">24765 1809 4 0,'0'0'17'0,"15"-15"18"0,-15 0-8 0,0-2-12 0,-15 1-7 0,-18 16 5 0,-29 16-1 0,14 16-2 0,31 31-8 0,17 0 2 0,33-13-2 0,-1-19-1 0,-1-31 0 0,17 0-1 0,0-159 1 0,-48 111-1 0,0-17 0 0,-17 4 1 0,17-4 2 0,0 19-2 0,0 13 1 0,17 33 1 0,-1 48-3 0,-16 31 4 0,15 79-3 0,-15-62-1 0,16-31 1 0,-1-34-8 0,18-1-68 0,-33-30 18 0</inkml:trace>
  <inkml:trace contextRef="#ctx0" brushRef="#br0" timeOffset="23">24955 1762 14 0,'0'0'53'0,"0"-16"-21"0,16-1-13 0,-1 17-9 0,33 17-5 0,-31 31-4 0,-17 31 1 0,-32 1-2 0,16-63 1 0,-1-3 2 0,17-28 0 0,33-19 0 0,15-31-5 0,-33 0 1 0,1 17 4 0,-1 14-2 0,-15-13 1 0,-15 46 3 0,-16 0-3 0,-2 96 3 0,33 15-4 0,17-31-2 0,45-34-5 0,-14-14-111 0</inkml:trace>
  <inkml:trace contextRef="#ctx0" brushRef="#br0" timeOffset="24">2572 7222 4 0,'0'-15'7'0,"16"-16"4"0,-1 16-3 0,17 15-3 0,0 0-1 0,0 15-1 0,31 16 0 0,17-16 3 0,31-15 1 0,16 17-1 0,31-17-3 0,1 16 0 0,16 1-2 0,15-2 1 0,1 0-1 0,31-15 0 0,-16 16 0 0,1-16 0 0,-17 0 0 0,17 0 1 0,-17 15-1 0,-15-15-1 0,-16 17 0 0,-1-17 0 0,1 0 1 0,0 16-1 0,-16 1 1 0,0-17 0 0,-1 0 0 0,17 0 1 0,15 0-1 0,1 0-1 0,0 15 0 0,0-15 0 0,15 15 1 0,1 2 1 0,-1-17-1 0,17 0 2 0,-1 0-2 0,0 0 3 0,1 0-1 0,-33 0 4 0,1 0-6 0,0-17 4 0,110 2-6 0,-174 0 0 0,-32 15 0 0,-31 30-62 0,-32-13 26 0</inkml:trace>
  <inkml:trace contextRef="#ctx0" brushRef="#br0" timeOffset="25">8874 8779 4 0,'-32'-48'12'0,"1"17"-4"0,-17 14-6 0,16 2-1 0,0 15-1 0,17 15 0 0,-1-15 3 0,32 17 2 0,-1 14 2 0,49-15-1 0,-1 1 4 0,49-2-1 0,15 17-5 0,0-16-2 0,31 15 0 0,17-14-1 0,-16 13 0 0,-1 3 0 0,33-16-1 0,-1 14 4 0,16-31-1 0,33 15 0 0,-17-15-2 0,32 0 0 0,0 0 1 0,0 0 2 0,-16 0 0 0,16-15-1 0,-16 15-3 0,16 0 1 0,-15 0-2 0,-1 0 2 0,-16-17 0 0,16 17 0 0,-16-14 0 0,16-3 1 0,1 1 1 0,-1-1-3 0,-32 17 1 0,0 0 0 0,0 0 0 0,-31 0-1 0,16 0 1 0,-1 0 2 0,-15 17-1 0,0-17-2 0,-1 0 1 0,16 16 2 0,1-16 2 0,-1 0 2 0,-30 0 2 0,-33 0-1 0,0-16-5 0,-33-1-2 0,-46 2-3 0,-32 15-118 0</inkml:trace>
  <inkml:trace contextRef="#ctx0" brushRef="#br0" timeOffset="26">10239 10462 2 0,'-31'-48'8'0,"-17"31"8"0,32 2 0 0,16 15-4 0,48 0-1 0,253 15 8 0,-31 2-14 0,48-17-7 0,31-17 4 0,16 17-1 0,0 17-1 0,-16-1 2 0,17 16-1 0,-18-17 0 0,2 16 0 0,-1-31 8 0,-32 17-5 0,-30-17 4 0,-33 0-1 0,-33-17 0 0,-77 2-3 0,-82 15-2 0,-45 0-91 0</inkml:trace>
  <inkml:trace contextRef="#ctx0" brushRef="#br0" timeOffset="27">20018 6620 9 0,'0'-33'18'0,"0"2"17"0,-16 1-11 0,1-3-4 0,-1 16-1 0,-16 17-5 0,-1 33-1 0,18 30-4 0,15 32 0 0,15 33-2 0,18-17-3 0,-1 0-1 0,-1-17 0 0,-15-14-3 0,-16-16 1 0,0-17 1 0,-16-31-1 0,-15 16-2 0,-1-16-10 0,-1 1-47 0,18-2-41 0</inkml:trace>
  <inkml:trace contextRef="#ctx0" brushRef="#br0" timeOffset="28">19479 7572 55 0,'0'0'14'0,"-16"0"25"0,78 0-25 0,3 0-14 0,14 0 0 0,31 0-62 0,-93 0 19 0</inkml:trace>
  <inkml:trace contextRef="#ctx0" brushRef="#br0" timeOffset="29">20304 7494 22 0,'0'0'0'0,"31"-17"45"0,-31 17-21 0,17 32-7 0,-34 0-1 0,-31 15-13 0,33-15 2 0,-16 0-2 0,-2-32 0 0,2 16-3 0,-1-32 1 0,16-16 1 0,1 0-1 0,15-15-1 0,31 0 4 0,1 14-1 0,-1 2-1 0,2 31 0 0,-2 14-2 0,-16 19 0 0,2 14 2 0,14 17 2 0,17-17 1 0,16-30 1 0,-16-17-4 0,15 0-1 0,-47-32 3 0,16-16 1 0,-49 0-2 0,2 1-2 0,-33 31-1 0,-16 16-1 0,1 16-10 0,32 31-73 0,15-47 23 0</inkml:trace>
  <inkml:trace contextRef="#ctx0" brushRef="#br0" timeOffset="30">20287 6350 10 0,'0'0'16'0,"0"-15"4"0,0 15-7 0,-15 15-3 0,-1 0 6 0,-15-15-11 0,-1 0 3 0,16-30-6 0,-1-18 4 0,17 0-1 0,17 16 0 0,14-1-4 0,-14 19-4 0,-1 14 5 0,-1 31-1 0,16 2 2 0,2 14 5 0,-1 0 0 0,15 0-6 0,1-30 7 0,0-1-5 0,-2 1 0 0,2-50 1 0,-15 1-4 0,-18-16 2 0,1 17-3 0,-47-16 1 0,-17 14 0 0,15 16-1 0,-13 17 1 0,-18 33-2 0,16-1-12 0,17 0-86 0</inkml:trace>
  <inkml:trace contextRef="#ctx0" brushRef="#br0" timeOffset="31">7477 16066 5 0,'0'-15'6'0,"31"-18"20"0,2 16-4 0,-2 2-6 0,32 30-5 0,33-15-5 0,47 17 2 0,32-17-6 0,31 33-2 0,-16-18 0 0,16 16 1 0,17-16 4 0,31-15 2 0,31 0-8 0,17 0 4 0,-16 0 0 0,-16 0-4 0,32 0 3 0,301 0 4 0,-317-15-8 0,-32 15 3 0,16 0 0 0,-16-16 0 0,0 1-1 0,-48-17 3 0,-31 16 1 0,-64 16-1 0,-95-17-5 0,-32 17-2 0,-95 17-62 0,63-17 20 0</inkml:trace>
  <inkml:trace contextRef="#ctx0" brushRef="#br0" timeOffset="32">7922 16129 6 0,'-16'-17'25'0,"16"2"-5"0,31 15-9 0,33 0-1 0,31 15-3 0,32 18 1 0,32-1 1 0,31-17-1 0,49 1 8 0,30-16-14 0,17 0-4 0,15 0 2 0,-30 0 7 0,-1 15-6 0,-1 2-1 0,-30-17 2 0,15 0 0 0,-16-17 4 0,-16 17-5 0,-16-31 0 0,-16 16 4 0,1 15 1 0,-48-15-2 0,0-2 0 0,-32-16-6 0,-47 33 2 0,-33-15-12 0,-31-1-116 0</inkml:trace>
  <inkml:trace contextRef="#ctx0" brushRef="#br0" timeOffset="33">18128 13844 8 0,'0'-111'17'0,"0"61"15"0,0 19-9 0,0 47-10 0,17-1 5 0,-1 65-4 0,-16 1 2 0,0-3-5 0,0 2-6 0,0-47-1 0,0-3-2 0,32 1-1 0,-16-14 0 0,30-17 2 0,19 0-2 0,30-17 0 0,-1 17-5 0,-13 0-7 0,13-15-95 0,-77 15 68 0</inkml:trace>
  <inkml:trace contextRef="#ctx0" brushRef="#br0" timeOffset="34">19256 13557 20 0,'0'0'0'0,"15"-79"16"0,-30 31-4 0,-49 32-6 0,-15 2 6 0,0 14 3 0,31 46-6 0,33 2-1 0,30 15-1 0,33 17-4 0,-17-17-4 0,17 17 4 0,-48-16 0 0,-31-17-2 0,-49 0-5 0,1-47 5 0,46 0 2 0,50-47-1 0,31 30-1 0,-17 2-3 0,17 30 4 0,-17 49-2 0,-14 16 2 0,-17 15 8 0,0-1-9 0,0-14 7 0,31-16-2 0,0-32-6 0,2-17 1 0,30-30-6 0,16-33-22 0,-15 0-70 0</inkml:trace>
  <inkml:trace contextRef="#ctx0" brushRef="#br0" timeOffset="35">19875 13763 8 0,'0'-30'20'0,"0"-35"22"0,-15 34-23 0,-18 31-4 0,-15 0 1 0,33 0-4 0,-1 63-7 0,1 17 7 0,30 47-7 0,1-32-1 0,-16-16-5 0,0-14 0 0,-16-35-13 0,1-14-33 0,-1-16-28 0</inkml:trace>
  <inkml:trace contextRef="#ctx0" brushRef="#br0" timeOffset="36">19590 13985 10 0,'0'0'22'0,"-17"-15"11"0,65-17-22 0,48 16-10 0,31 16-29 0,-80-15-5 0</inkml:trace>
  <inkml:trace contextRef="#ctx0" brushRef="#br0" timeOffset="37">20287 13716 11 0,'0'0'0'0,"-15"-64"46"0,-1 49-15 0,-32 15-16 0,17 15 0 0,14 66 1 0,2 30-8 0,15-1 1 0,32-15-7 0,-1-31-7 0,17-16-17 0,0-17-61 0,-48-31 50 0</inkml:trace>
  <inkml:trace contextRef="#ctx0" brushRef="#br0" timeOffset="38">20414 13891 16 0,'0'-17'11'0,"17"-30"43"0,31 14-34 0,-17 33-6 0,0 50-10 0,-14 13-2 0,-17 15 0 0,0-45 0 0,-17-2-3 0,2-31 4 0,15-14-3 0,48-19 0 0,-16-31-3 0,-1-15 3 0,-31 0 1 0,0 32 1 0,-15 14 1 0,-1 33-1 0,16 63-1 0,-17 18 7 0,34 29-8 0,14-29-6 0,17-51-14 0,0-14-73 0</inkml:trace>
  <inkml:trace contextRef="#ctx0" brushRef="#br0" timeOffset="39">20955 13922 26 0,'-16'-15'39'0,"16"15"0"0,0 31-16 0,0 16-12 0,16 3-8 0,-16-4-4 0,-16 2 0 0,-16-16-7 0,16-17-37 0,16-30-22 0</inkml:trace>
  <inkml:trace contextRef="#ctx0" brushRef="#br0" timeOffset="40">21130 13780 24 0,'0'-64'40'0,"15"0"-4"0,-15 49-14 0,0 15-10 0,-15 63-5 0,15 17 3 0,15-16-3 0,33-1-7 0,0-48 0 0,14-15 2 0,3-48-1 0,-34-32 0 0,-31 2 1 0,16 30-3 0,-16 32 2 0,0 47 1 0,0 49 1 0,0 16 1 0,15 15-4 0,-15-32 1 0,0-32-2 0,-15-30 4 0,-16-1 0 0,-17-49-2 0,15-14-2 0,18-17 1 0,15-14-1 0,48 15-7 0,15 13-43 0,-32 36-25 0</inkml:trace>
  <inkml:trace contextRef="#ctx0" brushRef="#br0" timeOffset="41">21701 13637 24 0,'-17'-15'15'0,"-14"-35"45"0,31 35-27 0,31 30-13 0,17 50-13 0,0 14-3 0,-17 16-2 0,-31-15 0 0,-15-17-1 0,-16-15 0 0,-2-32-6 0,2-16-25 0,31-16-80 0</inkml:trace>
  <inkml:trace contextRef="#ctx0" brushRef="#br0" timeOffset="42">21986 13461 21 0,'17'-61'31'0,"30"11"2"0,-15 35-9 0,16 30-13 0,-32 35 0 0,-16 11-5 0,0 35 3 0,15-1-3 0,16-31 1 0,2-17-6 0,15-30 1 0,15-17-2 0,-15-17 0 0,-32-13 0 0,-16-3 1 0,-64 33 0 0,16 48-1 0,17 15 3 0,14 64 1 0,2-16 0 0,30-31-3 0,2-17 1 0,-34-31 0 0,-14-16-1 0,-32-32 0 0,-33-16-9 0,-31 16-142 0</inkml:trace>
  <inkml:trace contextRef="#ctx0" brushRef="#br0" timeOffset="43">17986 14573 18 0,'0'-47'16'0,"0"0"6"0,15 47-6 0,18 15-2 0,30 48-6 0,16 17-1 0,33 14-3 0,15-44 6 0,48-50-4 0,-17 0-7 0,1-50 7 0,-16 3-8 0,-16-17 8 0,15 1-1 0,2 32-1 0,-17 14-1 0,-17 34-5 0,-14 30-2 0,14 0 5 0,-14 17 3 0,16 0-2 0,-18-16-2 0,-15-33-1 0,17 1 3 0,16-16 0 0,-18-46-2 0,-15-4-1 0,33-11 2 0,-16-20-1 0,15 18-1 0,-16 31 2 0,16 17 0 0,-16 30-3 0,1 17 2 0,-2-1 0 0,2 17-1 0,-1 0 1 0,-15 15 0 0,-18-31 6 0,3-32 3 0,14 0-5 0,-15-48 0 0,-18-32-3 0,2 2 1 0,16 15-39 0,-64 46-43 0</inkml:trace>
  <inkml:trace contextRef="#ctx0" brushRef="#br0" timeOffset="44">667 15319 14 0,'-16'16'12'0,"16"0"8"0,16 16-1 0,31 1 0 0,17-3-2 0,15 18-8 0,16-15-1 0,-31 13-5 0,-32-31-7 0,-1 2-2 0,-15-1-5 0,-16-16-28 0,-31 0-14 0</inkml:trace>
  <inkml:trace contextRef="#ctx0" brushRef="#br0" timeOffset="45">937 15319 5 0,'15'-47'17'0,"17"15"5"0,-32 16 5 0,16 0-12 0,-16 32 1 0,0 48-5 0,-48 47-5 0,1 78-3 0,-17 50-96 0</inkml:trace>
  <inkml:trace contextRef="#ctx0" brushRef="#br0" timeOffset="46">444 8270 1 0,'0'0'4'0,"16"-15"3"0,16-17 2 0,0 16 10 0,31 16 1 0,1 16 1 0,-1 1-5 0,33 13-4 0,15 20-3 0,-16-4-5 0,-16 19-3 0,-31-35-1 0,-32 1-5 0,0-14-38 0,-32-1-23 0</inkml:trace>
  <inkml:trace contextRef="#ctx0" brushRef="#br0" timeOffset="47">952 8033 6 0,'-15'-32'14'0,"-1"16"12"0,16 16 2 0,-32 0-8 0,16 63-4 0,-47 129-10 0,-1 45-82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22-12-02T06:12:31.584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35">
        <inkml:traceFormat>
          <inkml:channel name="X" type="integer" max="4752" units="cm"/>
          <inkml:channel name="Y" type="integer" max="2673" units="cm"/>
          <inkml:channel name="T" type="integer" max="2.14748E9" units="dev"/>
        </inkml:traceFormat>
        <inkml:channelProperties>
          <inkml:channelProperty channel="X" name="resolution" value="100" units="1/cm"/>
          <inkml:channelProperty channel="Y" name="resolution" value="111.14345" units="1/cm"/>
          <inkml:channelProperty channel="T" name="resolution" value="1" units="1/dev"/>
        </inkml:channelProperties>
      </inkml:inkSource>
      <inkml:timestamp xml:id="ts1" timeString="2022-12-02T06:12:53.231"/>
    </inkml:context>
  </inkml:definitions>
  <inkml:trace contextRef="#ctx0" brushRef="#br0">4684 5745 231 0,'-5'0'15'0,"0"0"6"15,0-3 25-15,1-3 1 16,0-3-13-16,2-1-8 15,0-3-5-15,2 1 4 16,0-1 1-16,0-1-5 0,0 1-4 16,0 1-6-16,10-1-5 15,-3 3-2-15,2 1 0 16,2 1-2-16,1 3 0 16,0 2 0-16,2 3-2 15,-2 0 0 1,1 3 0-16,-3 10 0 15,-3 4 0-15,2 3 0 16,-3 3 0-16,-2 1 0 0,-3 1 2 16,1-2 3-16,-2 0 1 15,4-4 2-15,-3-1-2 0,1-3 1 16,0-5-2-16,5-1 0 16,2-4 0-16,2-1 2 15,3-4 3-15,4 0-4 16,0 0-1-16,2-7-3 15,-2-2-1-15,-1-3 1 0,2-1-2 16,-4-1 1-16,-3-1 0 16,-4-1-1-16,-1 1 1 0,0-4-1 15,-4 0 1-15,-3 1-1 16,0-1 0-16,0 2 0 16,0 2 0-16,0 2 0 15,0 4 0-15,0 4 0 16,0 1 0-16,-2 4 0 15,-1 0 0-15,0 1-1 16,1 12 1-16,2 5 0 0,0 5 4 16,0 4 6-16,0 4 4 15,2 2 2-15,4 3-1 16,3 0-4-16,-2-1-1 16,0 1-2-16,3 0-1 15,-3-4-3 1,-2 2 3-16,0-4-3 0,-3-3-1 0,1-1-2 0,-3-6 0 15,0 0 1-15,0-5-1 16,-5-5 3-16,-4-3-1 16,2-4 2-16,-4-3 1 15,2 0 0-15,1-3-2 16,-4-8-2-16,5-5 1 16,0-5-1-16,0-6-1 0,4-2-1 15,1-1-1-15,2-2-4 16,0 2-4-16,9 1-6 15,6 3-4-15,2 0-5 16,5 3-7-16,0 2-14 0,7 3-9 16,-2-1-42-16,2 0-30 15,2 3-183-15</inkml:trace>
  <inkml:trace contextRef="#ctx0" brushRef="#br0" timeOffset="312.47">5456 5622 406 0,'0'-14'3'16,"0"3"11"-16,0-1 28 15,0 2 10-15,-3 3-17 0,-1 0-10 16,-1 7-12-16,0 0-5 16,-3 0-6-16,-1 9-2 15,1 9 1-15,-1 5-1 16,1 6 4-16,1 6 4 15,4 3 4-15,1 1 1 16,2 1 4-16,0-1-7 16,3-4-2-16,4-4-1 0,3-7-3 15,2 0-2-15,2-6-1 16,1-4 0-16,1-2 0 16,2-3-1-16,2-5-15 15,-1-2-22-15,1-2-18 16,0 0-45-16,-4-9-35 0,-1-5-115 15</inkml:trace>
  <inkml:trace contextRef="#ctx0" brushRef="#br0" timeOffset="892.27">5667 5745 401 0,'-4'-16'21'0,"1"2"7"15,3-1 22-15,0 5-6 0,0 1-15 16,7 3-17-16,1 3-7 16,6 3-1-16,-1 0-4 15,2 1 1-15,1 12-2 16,1 1 1-16,-4 8 0 16,-3-1 0-16,-3 3 0 15,-3-2 0-15,-4 2 0 0,0-6 0 16,1-2 0-16,-8 0 0 15,-1-7-2-15,3-2 4 16,0-2-2-16,2-1 0 16,-1-3 0-16,4-1 2 0,0 0 1 15,0-5-1-15,2-4-2 16,6-3 0-16,2-6 0 16,1 0-4-16,1-2-5 15,1-3 0-15,-3 0 2 16,-3 2 3-16,1-1 3 15,-3 4 0-15,-3 4 1 0,-2 1 0 16,0 1 1-16,0 6 2 16,0 1 4-16,0 2-1 15,-5 3-2-15,2 0-2 16,-5 2 1-16,2 8 0 16,1 10 1-1,3 0 4-15,1 6 5 16,1 1 0-16,0 2-3 15,0-1-2-15,7-3-3 16,1-5-1-16,4-2-4 16,2-4 1-16,1-5 0 0,0-4-8 15,5-3-14-15,1-2-14 16,-1-2-30-16,2-10-47 16,-3-6-103-16</inkml:trace>
  <inkml:trace contextRef="#ctx0" brushRef="#br0" timeOffset="1220.32">6096 5527 401 0,'0'-10'17'0,"-2"-1"27"0,2 4 14 16,0 1 1-16,0 1-20 15,0 5-17-15,5 0-11 16,4 4-8-16,2 8 3 15,2 9 4-15,2 4 0 16,-3 6-5-16,3 3 0 0,-3 3-1 16,-2 3 2-16,0 2 0 15,-5-4-3-15,0-3 0 16,-1-3 0-16,-4-5-2 16,0-5 0-16,0-5 0 15,-4-4-1-15,-3-2 1 0,4-4-1 16,-2-4-6-16,4-3-17 15,-1 0-14-15,2 0-10 16,0-12-55-16,10-4-85 16</inkml:trace>
  <inkml:trace contextRef="#ctx0" brushRef="#br0" timeOffset="1423.39">6685 5717 447 0,'15'0'24'0,"0"-6"5"15,2 2 27-15,0 1-18 16,5 1-19-16,-2 0-15 16,-1 2-4-16,2 0 1 15,-4 0-6-15,-6 0-33 0,-2 0-54 16,-6 0-94-16</inkml:trace>
  <inkml:trace contextRef="#ctx0" brushRef="#br0" timeOffset="1595.22">6739 5818 324 0,'-12'7'91'16,"4"-1"-48"-16,3-3 27 15,5-3-11-15,0 0-10 16,5 0-9-16,10 0-15 15,0-7-15-15,9-2-7 16,5 2-2-16,-2-2-3 0,3 0-38 16,-4 2-84-16,1-4-168 15</inkml:trace>
  <inkml:trace contextRef="#ctx0" brushRef="#br0" timeOffset="2423.16">8249 5588 293 0,'0'-2'34'0,"0"1"8"16,0 1 16-16,2 0-21 16,1 0-19-16,2 0-11 15,3 5 3-15,3 2 3 16,4 0-3-16,0 0-4 15,1-1-2-15,2-5-3 0,2 1 0 16,-4-2-1-16,2 0 2 16,-4-3-2-16,1-6 2 15,-3 0-1-15,-3-4-1 16,-1 2 2-16,-3-1-1 0,-3 1 2 16,-2 1-2-16,0-1-1 15,0 4 1-15,-7-2-1 16,-3 4 0-16,-2 3 0 15,0 2 0-15,-5 0-1 16,-1 0 1-16,2 3 0 16,-4 6 0-16,5 0 2 0,-2 2 5 15,1 3 3-15,2-1 1 16,3 1-1-16,2 4-1 16,1 0 2-16,3 3-3 15,5 0 2-15,0 2 0 16,0-1 2-16,5 1 0 15,3-3-4-15,3-2-1 0,3-2-1 16,1-2-2-16,0-2-1 16,0-3-2-16,3-2 1 15,-2-3-2-15,3-4 2 16,-2 0 0-16,3 0-2 16,1-5-3-16,-3-2-19 0,2-6-17 15,-4 0-22-15,-1-4-38 16,-6-3-57-1</inkml:trace>
  <inkml:trace contextRef="#ctx0" brushRef="#br0" timeOffset="3106.03">8517 5256 343 0,'-2'-16'3'0,"2"2"17"15,0-1 34-15,0 3-8 16,5 2-17-16,4-1-11 0,6 3-8 16,-1 2 1-16,0 0-1 15,2 6-4-15,-2 0-3 16,1 0-1-16,-3 9-2 15,0 5 0-15,-4 4 0 16,-1 0 0-16,-1 1 0 0,-5 1 0 16,-1-2 0-16,0-2 0 15,0-2 1-15,-7-3 0 16,2-2 0-16,0-2 0 16,2-2 1-16,-3-3 0 15,6-2-1-15,0 0 3 16,0 0 3-16,0-6-2 0,6-2-3 15,0-5-1-15,5 0-1 16,2-3 0-16,-1-1 0 16,1 0 0-16,0-3 1 15,-1 0-1-15,-1 1 0 16,0 1-1-16,-3 1 2 16,-2 4-2-16,-2 1 2 0,-1 4-1 15,-3 3 0-15,0-1 0 16,0 4 2-16,0 2 0 15,-5 0-1-15,-1 4 0 0,1 4 4 16,0 3 2-16,1 2 2 16,1 1 3-16,-1 6-1 15,4 0 3-15,0-1 1 16,0 2-2-16,0 1-3 0,7-3-2 0,0 0-1 16,2-4-2-16,2 0-1 15,1-3-2-15,3-3 0 0,-1-2-1 16,4-2 1-16,2-1-4 15,1-2-27-15,-2-2-39 16,0 0-71-16,-1-9-212 16</inkml:trace>
  <inkml:trace contextRef="#ctx0" brushRef="#br0" timeOffset="3759.45">9647 5631 267 0,'-8'0'11'0,"3"-2"18"0,-1 0 30 15,5 2-21-15,-1 0-9 16,0-2-2-16,2 2-6 16,0 0-2-16,4 0-3 15,8 0 5-15,4 0-2 16,5-2-1-16,5 1-4 16,1-1-3-16,0 0-1 15,0-1-1-15,-2 1-4 0,-2 0-3 16,-1-1-2-16,-4 3 2 15,-4-3-4-15,-1 3 2 16,-4 0-11-16,-8 0-7 0,1-1-10 16,-2 1-8-16,0-2-11 15,-3-1-28-15,-11-1-56 16,1-3-54-16</inkml:trace>
  <inkml:trace contextRef="#ctx0" brushRef="#br0" timeOffset="4134.35">9729 5515 240 0,'-2'-4'15'0,"2"3"20"0,0-1 30 15,0 2-27-15,0 0-15 16,0 0-10-16,0 0-5 15,0 0 3-15,0 3 10 16,0 6 2-16,0 0-3 0,0 2 0 16,0 3-3-16,0 0 0 15,0 3 0-15,0 3 1 16,3 0-5-16,1 2 0 16,-1-1-4-16,-1-1-1 15,3-1-3-15,-4-1-1 0,-1-3 0 16,4-3-1-16,-3-1-1 15,-1-4-1-15,0-4 1 16,0 1-2-16,4-2 1 16,-4 0 1-16,0-2-4 15,0 0-25-15,0 0-32 0,0-13-76 16,0-6-310 0</inkml:trace>
  <inkml:trace contextRef="#ctx0" brushRef="#br0" timeOffset="8679.06">10984 5470 198 0,'-2'0'16'0,"-3"0"18"16,2-2 5-16,3-1-1 15,-1-1-10-15,-1 1-5 16,2-2-3-16,0-1-1 0,0 1-1 16,0-2 2-16,0 0-2 15,3-3-3-15,2 3-1 16,0 0-6-16,0 2-3 15,0 3-2-15,1 0-1 16,3 2-1-16,-2 0 0 16,0 8-1-16,0 4 0 0,-2 2 1 15,3 2 1-15,-4 2 3 16,-1 1-1-16,-1 1 0 31,0 0 1-31,-2-2 1 16,0 0 0-16,0-2 0 0,0-2-1 15,0 0 0-15,0-3 0 0,5-2-2 16,0-2-1 0,7-4 1-16,-2 0 1 0,5-3 0 15,-1 0 1-15,3-3-3 16,-2-4-1-16,2-3 0 0,-3 0-1 16,-2-2 1-16,1-2 0 15,-3 0-1 1,-3-2 0-16,1-2 1 0,-4 0-1 15,-1-2 0-15,-1 2 0 16,-2 1 1-16,0 2-1 16,0 4 0-16,0 3 0 0,0 2 0 15,0 5 0-15,0 1 0 16,0 0 0-16,-2 1 0 16,-1 9 0-16,1-2 1 15,2 9 0-15,0-2 1 16,0 7 3-16,0 1 3 15,0 0 2-15,5 6 1 0,1-1-1 16,0 4-3-16,-2-2-1 16,0 3-1-16,-4-1 0 15,0-2-3-15,2 1 0 16,-2-5-1-16,0-1 0 0,-6-5 0 16,1 0-1-16,-2-8 1 15,-2-1 0-15,2-4 0 16,-3-2 1-16,0-1 1 15,0-4 2-15,0 0 1 16,1-4 1-16,2-4-3 0,-1-7-1 16,5-1-1-16,-1-3-1 15,4-5-1-15,0-1 1 16,2-2-2-16,8 1-3 16,2 2-12-16,2 3-11 15,2 3-5-15,3 4-7 16,0 1-30-16,1 3-32 0,2 1-78 15</inkml:trace>
  <inkml:trace contextRef="#ctx0" brushRef="#br0" timeOffset="9007.11">11617 5470 343 0,'-5'-9'6'15,"-2"1"9"-15,0 0 35 16,2 3 0-16,-3 1-18 0,1 4-9 16,-2 0-9-16,1 4-3 15,-4 9 6-15,2 4-4 16,0 6 3-16,3 4 3 16,2 5-1-16,3 1-2 15,2 2-3-15,0 0-4 0,4-2-5 16,4-3-1-16,7-1-1 15,-1-6-1-15,5-1 1 16,-1-5-4-16,1-4-23 16,1-4-15-16,-1-4-23 15,-2-5-16-15,-3 0-44 16,-1-13-79-16</inkml:trace>
  <inkml:trace contextRef="#ctx0" brushRef="#br0" timeOffset="9563.17">11747 5552 345 0,'6'-16'46'0,"2"4"2"15,1-1 6-15,4 4-14 16,1 4-17-16,3 1-12 16,0 4-6-16,1 0 1 0,-4 7-3 15,3 6-3-15,-1 5 1 16,-8 3-1-16,-3 2 0 15,-3 1 0-15,-2-1 0 16,0 2 0 0,-6-2 1-16,-3-3-2 0,-4-3 1 15,3-2 0-15,0-3 0 16,3-6 0-16,2-3 1 16,0-3-1-16,5 0 2 15,0-3 1-15,0-10-2 16,3-1 0-16,6-7-1 0,3 1 0 15,0-3 0-15,-2-1 2 16,3 1-4-16,-2 0 2 16,-3 2 0-16,0 3 0 15,-2 2 0-15,-5 3 0 0,3 2 0 16,-2 1 0-16,-2 5 0 16,0-1 4-16,0 5 1 15,0-2-1-15,-2 3-1 16,-3 0-1-16,-1 4 0 15,-2 9 3-15,3 3 1 16,-2 1 4-16,4 7 3 16,1 1-1-16,2 0 1 0,0 1-5 15,0-2-2-15,4-1-4 16,4-5 0-16,4-3-1 16,-4 0 1-16,6-4-1 15,-1-4-10-15,3-3-22 0,1-1-14 16,-2-3-23-16,0 0-27 15,-1-7-61-15</inkml:trace>
  <inkml:trace contextRef="#ctx0" brushRef="#br0" timeOffset="9844.35">12135 5422 387 0,'0'-14'21'0,"0"3"22"15,0 2 19-15,1 3 0 16,5 5-20-16,3 1-26 0,4 7-8 16,1 8 5-16,0 6 2 15,3 4-4-15,-5 5-5 16,-1 1-3-16,-4 2-1 16,-1 1 0-16,-6-1-2 15,0-1 0-15,0-4 0 0,-4-3 1 16,-2-3-2-16,-1-1-5 15,0-7-20-15,-2 1-6 16,-4-7-21-16,1-2-44 16,-1-6-103-16</inkml:trace>
  <inkml:trace contextRef="#ctx0" brushRef="#br0" timeOffset="10453.61">12828 5450 207 0,'0'-7'79'15,"0"0"-47"-15,0 0 24 16,-1 0 3-16,1 2-22 16,0-1-3-16,0 5-7 0,3 1-9 15,2 0-5-15,4 8-8 16,0 9 5-16,4 1 5 15,-1 4 0-15,5 2-3 16,-3 1-4-16,0-2-3 16,0 0-2-16,3-1-1 0,-7-3-1 15,1-1 0-15,-1-5 0 16,-5-3-1-16,0-5 1 16,-2 1-1-16,1-4-1 15,-2 0-9-15,-2-2-11 16,0 0-8-16,0 0-6 15,0-10-28-15,0-2-14 0,0-8-51 16,0 0-82-16</inkml:trace>
  <inkml:trace contextRef="#ctx0" brushRef="#br0" timeOffset="10719.14">12990 5426 191 0,'-5'-8'143'0,"3"-2"-122"16,0 2 20-16,-1 3 19 15,0 3-26-15,1 2-11 16,-1 0-13-16,1 6-5 0,-2 10 2 16,3 1 6-16,-5 5 3 15,3 3-2-15,-2 2-2 16,-5-2-2-16,3 2-5 16,2-3-2-16,-4-1-2 15,1-3 0-15,1-2 0 16,0-2-1-16,0-3-2 15,1-4-18-15,1-4-20 0,0-1-20 16,-2-4-20-16,-2 0-44 16,-1-4-60-16</inkml:trace>
  <inkml:trace contextRef="#ctx0" brushRef="#br0" timeOffset="10925.77">12771 5527 275 0,'0'-7'20'0,"0"0"29"16,0 0-2-16,8 3 0 0,6 2-15 16,3 1-7-16,7-1-5 15,3 2-1-15,5 0-3 0,2 2-2 16,2-2-6-16,-1 0-5 16,1-2-1-16,1 0-1 15,-7 0-3-15,-4 1-32 16,0-3-43-16,-6-3-115 15</inkml:trace>
  <inkml:trace contextRef="#ctx0" brushRef="#br0" timeOffset="11785">13780 5454 258 0,'0'0'17'16,"-3"0"27"-16,3 0 8 0,0 0-31 15,0 4-7-15,0 1 4 16,5 2 1-16,2 1 0 16,0-1-7-16,3 0-2 15,2-2 1-15,2-3-1 16,2-1 0-16,-2-1 0 15,1 0-5-15,-1 0 0 16,-1-3-1-16,-1-4-2 16,-3-1 0-16,-1 0-1 0,-5-3 1 15,-1-2 0-15,-2 3-1 16,0-2 1-16,-5-1-2 16,-5 1 1-16,1 1-1 0,-3 0 0 15,-1 4 1-15,-1 3 1 16,-1 2-2-16,3 2 1 15,-3 0-1-15,3 2 0 16,-1 7 2-16,3 2 1 16,-1 2 1-16,0 1 4 15,4 1 0-15,0 3 1 0,3 2 1 16,1 3-1-16,3-1 3 16,0-1-1-16,0 1 0 15,0-1-1-15,5 0-1 16,2-3-1-16,0 0-2 0,1-4-1 15,2-1-1 1,1-4 1-16,4-2 1 0,0-4 2 16,2-3-1-16,5 0-3 15,-1 0-2-15,2-7 0 16,1-3-2-16,-3 0 0 16,-1 4-13-16,-4-5-22 0,-2-2-27 15,-7-1-52-15,1-7-117 16</inkml:trace>
  <inkml:trace contextRef="#ctx0" brushRef="#br0" timeOffset="13054.57">13997 5041 96 0,'-8'0'106'16,"0"0"-76"-16,4-2 14 15,1-5 16-15,1 1-23 16,0 0-5-16,2-2-5 15,0-1-3-15,0 0-4 0,0 0-1 16,7 2-2-16,2 0-4 16,-1 2-4-16,2-1-3 15,-1 5-3-15,4 1-1 16,-4 0-1-16,1 0-1 16,-1 8 0-16,2 5 0 0,-4 3 0 15,0 2 1-15,-3-3-1 16,0 5 0-16,-4-2 1 15,0-4-3-15,-2 1 2 16,-5-3 2-16,0 0 0 16,0-6 3-16,1-1-1 15,2-1-1-15,2-2 0 0,2-2-1 16,0 0 4-16,0 0 4 16,10-6-4-16,0-2-5 15,3-5 1-15,1-1 0 16,0-4-2-16,3 0 1 15,-5-1-1-15,0-1 0 0,-4 1 0 32,-1 1 0-32,-3 4 1 15,-3 1-1-15,1 4 0 0,-2 2-1 16,0 3 1-16,0 2 0 0,-2 2-1 16,-3 0 1-16,-2 2 0 15,0 9 0-15,2 1 0 16,-3 4 2-16,3 2 4 15,1 4 2-15,3 1 2 0,1 0 1 16,0 0-1-16,0-2-1 16,5-1-3-16,4-4 0 15,2-4-1-15,1 1-1 16,3-4-1-16,1-3-1 16,2 1 1-16,-2 0-2 15,2-4-25-15,-4-3-43 0,-1 0-106 16</inkml:trace>
  <inkml:trace contextRef="#ctx0" brushRef="#br0" timeOffset="15926.57">5403 7384 216 0,'-13'-9'54'16,"4"-1"-29"-16,2-4 15 16,1 1 10-16,3-1-9 15,1 3-5-15,2-3-6 16,0 6 0-16,-2 3-3 0,2 2-4 16,0 3-6-16,4 0-10 15,5 3-4-15,0 8 1 16,2 7 5-16,3 0 3 15,-1-2-3-15,2 3 1 16,-2-1-5-16,-2 0-3 0,2-4 0 16,-1-1-1-16,0-1 0 15,-2-1 0-15,0-4-1 16,0-2-1-16,-1-1-13 16,3-2-6-16,-1-2-15 15,0 0-22-15,1-2-13 16,1-7-24-16,-2-1-36 15,-3-7-65-15</inkml:trace>
  <inkml:trace contextRef="#ctx0" brushRef="#br0" timeOffset="16355.32">5641 7315 277 0,'0'-4'36'0,"-1"-6"16"16,-1 6 9-16,-2 4-16 0,1 0-23 15,1 9-15-15,0 3-4 0,1 3 2 16,-1 1-1-16,0 0-2 15,2 0-1-15,0 0 0 16,0-2-1-16,0-1-12 16,0-3-18-16,-1 1-7 0,-4-2-10 15,2-4 0-15,-3-1-4 16,-1-3 21-16,2-1 12 16,-2 0 17-16,-1 0 2 15,3 0 11-15,0 0 19 0,1 0 12 16,3 0 1-16,-1 0 0 15,2 0-10-15,0 4-16 16,0 7 4-16,0 1 6 16,0 4-5-16,0 4-1 15,3 2-4-15,-1 0-4 16,2 0-4-16,-3-1-3 16,-1 1-2-16,0-2-4 0,0-2 0 15,0-3 0-15,0-2 0 16,0-4-1-16,0-2 0 15,0 0-9-15,0-4-15 16,0 0-14-16,2-3-19 0,3 0-6 16,0-6-28-16,5-6-121 15</inkml:trace>
  <inkml:trace contextRef="#ctx0" brushRef="#br0" timeOffset="16730.23">6038 7231 368 0,'6'-11'24'0,"-6"2"-11"16,0 0 18-16,-2 4 7 16,-3 1-10-16,-1 4-7 15,-2 0-8-15,0 0-2 16,-3 8 1-16,3 6-1 15,-4 4 1-15,4 5 0 0,1 4-2 16,1 5 6-16,3-2-1 16,3 6-1-16,0 0 3 15,0-1-4-15,5-1-4 16,6 2-3-16,0-2-2 16,-1-4-2-16,3-2-1 15,0-4 0-15,-3-6 0 0,2-3-1 16,3-4-2-16,-3-4-19 15,3-3-14-15,3-4-12 16,-2 0-25-16,4-9-25 16,-6-5-64-16</inkml:trace>
  <inkml:trace contextRef="#ctx0" brushRef="#br0" timeOffset="17058.27">6317 7277 406 0,'0'-3'9'16,"0"-10"26"-16,0 9 24 15,-2 4-7-15,0 0-32 16,2 10-12-16,0 8 5 16,0 1 6-16,0 8 3 0,0 1-5 15,2 3-3-15,5 1-2 16,-1 2-3-16,-1-1-2 15,2 2-5-15,-3-2 0 16,-1-2-1-16,1-3-1 16,-4-3 1-16,0-5 0 15,0-2-2-15,0-6-4 16,0-3-15-16,0-3-12 0,-2-5-3 16,-2-1-12-16,3 0-11 15,-3-4-13-15,-1-10-19 16,0-5-43-16</inkml:trace>
  <inkml:trace contextRef="#ctx0" brushRef="#br0" timeOffset="17339.46">6288 7439 286 0,'2'-15'39'16,"7"2"9"-16,2 1 17 0,3 3-14 16,0 1-8-16,2 5-14 15,2 3-14 1,1 0-7-16,-4 0 2 0,2 11-2 15,-5 1-4-15,0 0-2 16,-4 5-1-16,-2-1 0 16,-5 0-1-16,-1 2 1 15,-1-6-1-15,-8 2 1 16,-3 1 0-16,-1-3 0 0,-2-1 0 16,-3-4 0-16,2 0 0 15,2-3 0-15,-3-3-1 16,7-1-8-16,-1 0-19 0,3 0-18 15,7-8-28-15,1-9-41 16,0-2-131-16</inkml:trace>
  <inkml:trace contextRef="#ctx0" brushRef="#br0" timeOffset="17642.3">6534 7211 190 0,'15'-9'199'15,"-8"2"-158"-15,-2 3 5 16,-2 4 8-16,5 0-26 0,3 8-8 16,1 6-2-16,1 4 4 15,1 5 1-15,1 4-4 16,-5 1-6-16,2 3-1 16,-2-1-2-16,-1 2-1 15,-6-3-3-15,3 1-4 0,-6-3-2 16,0-1 1-16,0-2-1 15,-6-3 1-15,-1-5-1 16,0-3 1-16,-1-3-4 16,3-1-12-16,2-5-17 15,-1-4-11 1,4 0-6-16,0-4-24 16,6-12-49-16,4-4-156 15</inkml:trace>
  <inkml:trace contextRef="#ctx0" brushRef="#br0" timeOffset="17829.75">6958 7406 450 0,'16'-9'33'16,"2"-2"-1"-16,0 4 19 16,1 0-20-16,0 3-18 15,-1 3-10-15,-2 1-2 16,-4 0-2-16,-2 0-28 15,-3 3-42-15,-6 2-57 0,-1 4-69 16</inkml:trace>
  <inkml:trace contextRef="#ctx0" brushRef="#br0" timeOffset="17985.96">7022 7472 205 0,'-10'9'158'0,"3"-4"-110"0,3-2 27 15,2-1-8-15,2 0-19 16,0-2-8-16,8 0 0 15,6 0-16-15,4-4-18 16,5-1-4-16,4-2-3 16,-2-2-29-16,0-2-45 15,-1-1-95-15</inkml:trace>
  <inkml:trace contextRef="#ctx0" brushRef="#br0" timeOffset="18555.14">8936 6935 325 0,'0'-6'2'0,"0"1"24"15,0 2 29-15,0 3-18 16,0 0-10-16,0 0-9 15,0 8-9-15,2 3 6 16,-2 5 4-16,0 2-1 0,0 1-1 16,0 3-6-16,0 1-2 15,2-1-3-15,0-1-5 0,0 1 0 16,0-3 0-16,0-1-1 16,0-2-2-16,-1-4-22 15,-1 1-17-15,0-3-30 0,0-2-29 16,-5-1-59-16</inkml:trace>
  <inkml:trace contextRef="#ctx0" brushRef="#br0" timeOffset="18873.82">8694 7306 285 0,'-16'3'25'0,"1"-3"18"16,8 0 14-16,4 0-9 15,3 2-5-15,0-2-8 16,9 2-10-16,12 0 0 0,8 0-1 16,7-1-5-16,11-1-3 15,5 0-3-15,7 2 3 16,5-2 0-16,-2-2-1 16,0-3-3-16,-4-1-6 15,-6 3-1-15,-6 1-3 0,-10 1-1 16,-8 1 0-16,-7 0-1 15,-8 0 0-15,-2 0-6 16,-8 0-17-16,-1 0-19 16,-2 5-12-16,-9-2-20 15,-9 1-53 1,-5-4-219-16</inkml:trace>
  <inkml:trace contextRef="#ctx0" brushRef="#br0" timeOffset="19425.16">8724 7636 257 0,'-3'-7'26'15,"-1"-1"30"-15,1 3-1 16,1 2-3-16,2 1-5 16,-1 2-5-16,1 0-11 15,0 0-13-15,0 5-8 0,0 10 1 16,0 2 6 0,0 5 4-16,1 4-1 0,3 3 0 15,1 0-6-15,0 3-1 16,3 0-5-16,-3 2-2 15,1-3-1-15,-1 0-2 16,-2-3-1-16,-1-6-1 16,2-3-1-16,-4 0 1 0,2-9-1 15,-2 2 2-15,2-8-2 16,-2 0-8-16,0-1-13 16,2-3-14-16,-1 0-1 15,1 0 0-15,-2-9-26 0,0-5-22 16,0-3-38-16,0-4-84 15</inkml:trace>
  <inkml:trace contextRef="#ctx0" brushRef="#br0" timeOffset="19726.03">8716 7796 304 0,'-4'-12'36'0,"3"-1"4"16,1 1 20-16,0 5-10 15,8 0-18-15,5 4-11 16,3 0-8-16,2 3-4 15,2 3 1-15,0 3-3 0,-4 5-3 16,0 1-1 0,-6 3 2-16,0-1-4 0,-5 0 0 15,-5 0 0-15,0 1 0 16,-7-4 0-16,-6 3 1 16,-3-4 1-16,-2 0-1 0,-1-3-1 15,2-2 0-15,3-2 0 16,1-3 0-16,5 0-4 15,4 0-21-15,4-1-17 16,0-6-27-16,12-5-43 16,5-1-101-16</inkml:trace>
  <inkml:trace contextRef="#ctx0" brushRef="#br0" timeOffset="19955.68">9062 7789 357 0,'11'0'28'0,"-2"0"13"16,5 0 7 0,3 0-1-16,-1-3-9 15,3 1-18-15,0 0-7 16,2-2-2-16,-1 1-4 16,-2 2-2-16,-2-2-3 0,-1 0-1 15,-3 3-1-15,-3 0 0 16,-1-2-16-16,-5 2-19 15,-1 0-23-15,-2 0-21 16,0 0-31-16,0 0-48 16</inkml:trace>
  <inkml:trace contextRef="#ctx0" brushRef="#br0" timeOffset="20721.3">9264 7670 192 0,'-2'0'70'0,"0"0"-49"16,2 0 30-16,0 0-10 15,0 0-10-15,0 0-4 16,0 0-12-16,0 5 3 0,2 6 13 15,3-1 1-15,2 5 2 16,1 1-8-16,-3 2-1 16,0 0-6-16,-3 1-1 15,2 1-4-15,-3-1-1 16,-1-1-5-16,0 0-4 0,0-4-1 16,0-2-2-16,0 1 0 15,0-6-1-15,0-2 1 16,0 1 0-16,0-6-4 15,0 0-17-15,2 0-7 16,7 0-8-16,2-4-22 16,1-6-26-16,2-7-40 0,-1 0-100 15</inkml:trace>
  <inkml:trace contextRef="#ctx0" brushRef="#br0" timeOffset="20996.47">9552 7674 368 0,'4'-8'25'0,"-2"1"29"16,0 4 13-16,0 3-19 0,-2 0-16 16,2 0-24-16,-2 8-2 15,0 3 10-15,2 5 4 16,-1 0 2-16,3 2-5 16,-4 2-2-16,3-1-2 15,-3 3-3-15,4-5-3 16,-3 1-2-16,3 0-2 15,-2-5-3-15,-1 1 3 0,1-5-3 16,1-2 1-16,-3-1-13 16,2-2-26-16,-1-4-34 15,3-3-51-15,-1-12-180 16</inkml:trace>
  <inkml:trace contextRef="#ctx0" brushRef="#br0" timeOffset="21537.27">10769 7043 285 0,'-12'0'28'16,"7"0"19"-16,0 0 15 15,5 0-5-15,0-2-8 16,3 2-16-16,12-1-17 0,2-1 1 15,9 0-1-15,3-1-4 16,1 1-3-16,1-1-4 16,1-3-3-16,-5 2-1 15,0 3 0-15,-6-3-1 16,-3 2-6-16,-3 2-22 0,-4 0-25 16,-6 0-15-16,-2 0-33 15,-3-1-61-15</inkml:trace>
  <inkml:trace contextRef="#ctx1" brushRef="#br0">13634 0 0,'114'520'16,"-114"-520"-1</inkml:trace>
  <inkml:trace contextRef="#ctx1" brushRef="#br0" timeOffset="750.33">15223 556 0</inkml:trace>
  <inkml:trace contextRef="#ctx0" brushRef="#br0" timeOffset="23023.76">10845 6894 206 0,'-8'-6'38'15,"1"1"29"-15,3 1-3 16,1 1-16-16,0-1-6 16,3 4-2-16,0-1-8 15,0 1-6-15,0 0-17 16,0 5-3-16,0 5 8 0,0 7 2 16,0 2 1-16,0 3-1 15,3 2 5-15,-2 5 0 16,5-4-7-16,-3 2-3 15,-1 0-4-15,3-6-2 16,-1 0-1-16,-1-3-2 0,0-5-1 16,4 1 0-16,-4-5-1 15,4 0 1-15,2-2-21 16,4-5-36 0,-1-2-48-16,5-9-100 15</inkml:trace>
  <inkml:trace contextRef="#ctx0" brushRef="#br0" timeOffset="23483.33">12306 6801 323 0,'0'-2'7'0,"0"0"24"16,-4 2 19-16,0 0-9 15,0 0-11-15,3 7-10 16,-1 6-3-16,2 1 3 16,0 4 2-16,0 1-4 15,0 1-5-15,5 2-7 16,5-3-3-16,-5 3-2 0,0-2 0 15,0-1 0-15,-3-1-6 0,0-2-21 0,-2-2-25 16,0 1-31 0,-5-3-48-16,-7-5-95 0</inkml:trace>
  <inkml:trace contextRef="#ctx0" brushRef="#br0" timeOffset="23754.83">12043 7181 363 0,'-9'4'25'0,"2"-4"13"15,7 1 15-15,9-1-23 16,13 2 5-16,7 0-11 0,8-1-5 16,9-1-5-16,9 0-5 15,7 0 2-15,5 0 0 16,-3-1 1-16,-1-4-1 15,-5-1-5-15,-9 2-3 16,-14 3-2-16,-9-1-1 16,-11 2 0-16,-9 0-4 0,-2 0-21 15,-4 2-12-15,-4 1-14 16,-9 3-16-16,-4-4-65 16</inkml:trace>
  <inkml:trace contextRef="#ctx0" brushRef="#br0" timeOffset="24551.54">12204 7495 262 0,'0'-4'15'15,"-3"-1"42"-15,0 3 3 0,-3 0-6 16,1 2-17-16,2 0-6 16,-1 0-12-16,1 11-5 15,0 3 2-15,3 8 1 0,0 5 3 16,0 3 0-16,4 2-4 16,0 4-3-16,-1-1-3 15,1 0-3-15,-1-2 0 16,-1-2-3-16,-2-5-1 15,4-1 0-15,-4-4 0 16,1-4-1-16,-1-6 1 0,0-3-1 16,0-2 0-16,2-5-1 15,-2-1 2-15,2 0 1 16,-1 0 3-16,-1-7 3 16,0-7-5-16,0-2-3 0,0-4-2 15,0-2 1-15,0 0-1 16,-1-5 0-16,-3 2 0 15,3 0-1-15,-1 3-1 16,2 0-2-16,-2 4 2 16,6 1 1-16,4 7 0 15,4-1 0-15,0 6 0 0,4 3-1 16,0 2 1-16,2 2 0 16,0 7-1-16,0 3 1 15,-3 3 0-15,-3-1 1 16,-5 4-1-16,-2-6 0 15,-5 2 1-15,0-3-1 0,-5 2 1 16,-9-5-1-16,-2 0 2 16,-3 1-1-16,-3-1 1 15,2-4-1-15,-2-1 0 16,4 1 0-16,3-2-2 16,5-2-14-16,7 0-13 0,3 0-6 15,0-2-9 1,13-5-40-16,8-5-24 0,4-3-103 15</inkml:trace>
  <inkml:trace contextRef="#ctx0" brushRef="#br0" timeOffset="24801.48">12530 7677 365 0,'9'0'29'0,"0"0"15"16,3 0 6-16,7 0-4 0,-2 0-7 15,9-2-15-15,-1-2-11 16,-2 1-4-16,2-1-5 16,-3 1-3-16,-4 1 0 15,-4 0-1-15,-5 1-1 16,-1-1-19-16,-3 2-19 16,-5-2-15-16,0 0-17 15,0-2-13-15,-5 1-37 16,-3-4-28-16</inkml:trace>
  <inkml:trace contextRef="#ctx0" brushRef="#br0" timeOffset="25037.12">12681 7563 224 0,'-4'-4'40'0,"4"4"30"16,0-2-7-16,0 2-11 16,0 0-22-16,0 6-13 15,0 6 8-15,0 2 1 0,0 8-4 16,4-2-6-16,-1-1-4 15,1 2-4-15,-2 1-3 16,-2-1-3-16,0-3 0 16,0-2-1-16,0 0-1 15,0-3 1-15,0-1-5 0,0-1-18 16,0-4-15-16,0-1-21 16,5-5-30-16,3-1-37 15,6-1-82-15</inkml:trace>
  <inkml:trace contextRef="#ctx0" brushRef="#br0" timeOffset="25318.31">12961 7525 410 0,'3'-7'21'0,"-3"2"17"15,4 3 19-15,-4 2-17 16,2 0-28-16,-1 11-2 15,1 3 6-15,3 7 5 16,-4 1 0-16,1 5-1 16,2-2-3-16,-4 1-4 15,1 1-5-15,-1-2-3 0,0-2-2 16,0-3-1-16,0-2-2 16,0-4 1-16,0-2-1 15,0-4-3-15,0 1-29 16,2-6-24-16,0-3-34 15,-1-5-72-15</inkml:trace>
  <inkml:trace contextRef="#ctx0" brushRef="#br0" timeOffset="25836.99">13672 6781 351 0,'0'-9'8'15,"-2"2"35"-15,2 2 19 0,0 3-19 16,2 2-15-16,5 0-17 16,3 7-8-16,2 6 6 15,2 3 4-15,2 4-3 16,1 1-5-16,-3 0-4 16,0-1 0-16,1 0 0 0,-3-3-1 15,-1-2-1-15,-2-5-10 16,-2-2-10-16,0-3-12 15,2-3-11-15,0-2-14 16,-2 0-20-16,3-9-52 16</inkml:trace>
  <inkml:trace contextRef="#ctx0" brushRef="#br0" timeOffset="26306.12">13923 6765 313 0,'0'-1'23'0,"0"1"9"15,-3 0-2-15,-1 0-4 16,-1 4-7-16,0 6-6 16,-3 4-6-16,1-2-2 15,2 6-3-15,-2-2-1 16,0 0 0-16,-1 1-1 0,3-2-2 16,-1-2-15-16,1-2-9 15,2-3-5-15,-1 2-6 16,1-7-9-16,2-1 12 15,-1 0 19-15,2-2 11 16,0 0 6-16,0 0 13 16,0 0 17-16,0-2 14 15,0 0-3-15,0 0-2 0,0 1-3 16,0 1-2-16,0 0-9 16,0 0-11-16,0 5-9 15,2 6 6-15,2 3 5 0,0 6-5 16,-1-1-1-16,-1 1-2 15,-2 1 1-15,2 1 0 16,-2 1-4-16,0-3-4 16,0-1-1-16,0-1-1 15,0-4-1-15,0-3 1 16,0-2-1-16,3-6 1 0,1 1-7 16,1-4-13-16,6 0 1 15,1-9-17-15,7-4-36 16,2-6-21-16,2-6-63 15</inkml:trace>
  <inkml:trace contextRef="#ctx0" brushRef="#br0" timeOffset="26630.91">14303 6724 407 0,'0'-7'8'0,"0"0"25"15,-5 3 22-15,2 2-23 16,-1 2-8-16,-1 0-12 16,3 6-3-16,-3 6 3 15,-2 8 0-15,1 3 1 16,1 6 3-16,-2 5 0 0,3-1-1 16,-1 5 0-16,-1-1-6 15,4 1-1 1,2-4-2-16,0-1-3 0,0-2-1 15,5-6-1-15,5-4 0 16,2-4 0-16,5-7 1 16,0-3-10-16,5-5-21 15,2-2-19-15,1 0-35 0,-4-14-31 16,4-2-65 0</inkml:trace>
  <inkml:trace contextRef="#ctx0" brushRef="#br0" timeOffset="26963.42">14622 6739 413 0,'0'-10'16'16,"0"5"14"-16,0 5 30 16,0 0-18-16,0 2-28 15,0 12-1-15,0 2 12 16,0 7-1-16,0 4 1 0,0 3-4 15,3 2-5-15,4 1-3 16,-3-1-4-16,2-2-4 16,-1 0-2-16,-3-5-2 15,2-2 0-15,-1-1-1 16,-3-2 1-16,0-6-1 16,2-1 0-16,-2-5-8 0,0-1-14 15,0-3-15-15,0 0-4 16,0-4-8-16,0 0-5 15,-2-5-11-15,-1-10-45 16,-3-3-49-16</inkml:trace>
  <inkml:trace contextRef="#ctx0" brushRef="#br0" timeOffset="27255.15">14634 6860 328 0,'5'-9'35'0,"3"0"9"0,1 0 11 15,3 4-13-15,5-1-10 16,1 6-11-16,1 0-4 16,1 0-1-16,-4 0-3 0,2 11-4 15,-5 2-5-15,-2 2-2 16,-4 3-1-16,-4 2-1 16,-3-2 1-16,0 1-1 15,-3-2 1-15,-6-3-1 16,-4-2 0-16,3-1 1 0,-7-4 0 15,5 0-1-15,-5-1 1 16,3-3 0-16,-1-1-1 16,3 0-10-16,2-2-18 15,2 0-23-15,1 0-38 16,5-9-48-16</inkml:trace>
  <inkml:trace contextRef="#ctx0" brushRef="#br0" timeOffset="27645.68">14931 6599 388 0,'3'-3'11'15,"1"-9"28"-15,1 6 18 0,-2 4-13 16,5 2-15-16,-1 2-15 15,4 9 1-15,0 0 5 16,3 7 0-16,1-1 1 16,1 2-4-16,0 3 3 15,-4-1-5-15,5 3-2 16,-5 2-3-16,-1 1-2 16,-2 0-3-16,-2 3 0 15,0-1-3-15,-2 1 2 0,-3-3-2 16,-2 0-2-16,0-3 1 15,0-1-1-15,0-3 1 16,-2-3-1-16,-4-4 0 0,-1-1 1 16,0-4-1-16,-1-1 1 15,-3-1-1-15,3-2-10 16,-6-3-19-16,0-1-29 16,1 0-37-16,-1-11-99 15</inkml:trace>
  <inkml:trace contextRef="#ctx0" brushRef="#br0" timeOffset="30441.9">5266 9369 274 0,'-12'2'12'15,"1"-2"28"-15,5 0 3 0,3 0 10 16,1 0-4-16,2 0-8 15,2-2-17-15,8-1-5 16,7 0-5-16,5-3-2 16,7 0-4-16,1 1 0 15,4 2-3-15,0-2-2 0,2 1 0 16,-4 1-2-16,1 3-1 16,-5-2 1-16,-4 2-3 15,-3 0-24-15,-5 2-23 16,-3-1-10-16,-5 5-29 15,-8-4-42-15,0 1-51 0</inkml:trace>
  <inkml:trace contextRef="#ctx0" brushRef="#br0" timeOffset="30691.84">5346 9458 316 0,'-19'6'33'16,"12"-2"3"-16,4-4 9 16,3 1-9-16,0 1-7 0,5-1-20 15,9 2 2-15,8-2-3 16,5 1-1-16,5 0-5 16,4-2-1-16,3 0 0 15,-2 0-1-15,-1-2-24 16,-6-4-33-16,-3 0-31 15,-6-5-46-15</inkml:trace>
  <inkml:trace contextRef="#ctx0" brushRef="#br0" timeOffset="31035.51">5634 9204 381 0,'-10'-5'24'0,"7"0"12"16,-4 5 5-16,7 0-18 16,0 0-15-16,0 10-4 0,5 2 4 15,5 4 0-15,4 0-1 16,4-1-1-16,3 1-3 16,-2-2-1-16,1-1-2 15,0-5 1-15,-3 0 2 16,-5 1-3-16,2-6 2 0,-7 2-2 15,-4-1 0-15,-3 1 0 16,0 3 0 0,0 0 2-16,-9 3 0 0,-3 2 3 15,-3-1-2-15,-2 4-1 16,-1 0 0-16,-1 2-2 16,2 0 0-16,0-3-6 0,2 2-35 15,1-4-42-15,6-8-96 16</inkml:trace>
  <inkml:trace contextRef="#ctx0" brushRef="#br0" timeOffset="33182.82">7816 9232 243 0,'0'-7'33'15,"-1"1"-17"-15,-1 1 30 16,2 2-2-16,-2-1-6 15,2 3-8-15,0 1-7 16,0 0-6-16,0 0-7 16,0 8-2-16,0 3 12 0,0 7 0 15,0 2 5-15,0 3-4 16,0 4-4-16,0 3 0 16,2 3-1-16,1-2-3 15,1 5 1-15,-1-3-4 16,1 1-4-16,-1-4 1 15,2-4-1-15,-4-3-2 0,1-5-2 16,0-6 0-16,-2-5-1 16,2-1 0-16,-2-5 0 15,0 1 0-15,0-2 1 0,0 0 2 16,0 0 2-16,0-5 3 16,0-4-6-16,0-4-3 15,0-2 2-15,0-3-2 16,-2-2 0-16,0 0 0 15,-1-2 1-15,-4-3-2 16,4 0-1-16,0 1 1 0,1 1-1 16,2 1 0-16,0 4 1 15,0 3 0-15,7 4 1 16,4 1-2-16,3 6 1 16,3 4 1-16,0 0-2 15,5 0 1-15,-2 8 0 16,-4 4 0-16,0-2 1 15,-5 4-1-15,-1-4 1 0,-6 3-1 16,-4 2 0-16,0-3 1 16,-7 1-1-16,-5-3 0 15,-3 0 1-15,-3-1-1 16,0-1 0-16,2-2-5 0,0-2-12 16,2 4-12-16,1-3-12 15,2-1-29-15,1-3-42 16,0-1-103-16</inkml:trace>
  <inkml:trace contextRef="#ctx0" brushRef="#br0" timeOffset="33533.46">7596 9694 355 0,'-15'6'9'16,"6"-3"12"-16,6-1 20 16,3 1-8-16,0-1-5 15,10 0 10-15,10-2-2 0,9 0-9 16,5 0-3-16,10 0-5 16,7 0 0-16,5-5-3 15,-2-1 1-15,1 1 0 16,-5-1-5-16,-1 1-1 15,-8 2-4-15,-8 3-4 0,-6 0-1 16,-8 0-2-16,-4 0 0 16,-7 0 0-16,-1 0-1 15,-4 0-6-15,-1 0-17 16,-2 1-19 0,0-1-13-16,-2 0-30 15,-11 0-51-15</inkml:trace>
  <inkml:trace contextRef="#ctx0" brushRef="#br0" timeOffset="34096.49">7621 10037 317 0,'0'-6'15'0,"-2"1"16"0,-2 2 19 16,4-1-4-16,-2 2-12 16,0 0-7-16,2 2-6 15,-1 0-3-15,1 6-8 16,0 6 7-16,0 6 6 15,0 4 2-15,0 2 1 0,3 7-4 16,-1 1-4-16,4 4-2 16,-4-3-6-16,1 3-3 15,1-2-2-15,-3-4-2 16,3-1-2-16,-2-8 0 16,-1-1-1-16,3-8 1 15,-1-1-1-15,-1-5 1 16,1-1-5-16,2-3-13 0,-2-2-14 15,1 0-17-15,1 0-7 16,-1-2-18-16,-1-9-13 16,-3 0-34-16,0-4-78 15</inkml:trace>
  <inkml:trace contextRef="#ctx0" brushRef="#br0" timeOffset="34408.94">7638 10203 283 0,'0'-15'34'15,"0"0"15"-15,0 3 1 0,7 0-4 16,1 5-13-16,1 0-10 16,3 3-7-16,1 4-1 15,1 0-2-15,-1 4-5 16,1 7-3-16,-2 1-2 16,-2 3 0-16,-1 2 0 0,-4-1 0 15,-3 1-2-15,-2-4 1 16,0 2 0-16,-7-3 0 15,-4-1 1-15,-4 0 2 16,2-3 0-16,-4 0-1 16,1-3-2-16,0 0-2 0,3-1 1 15,2-1-1 1,2-1-1-16,4-2-14 0,2 0-14 16,3 0-18-16,0 0-31 15,5-10-84-15</inkml:trace>
  <inkml:trace contextRef="#ctx1" brushRef="#br0" timeOffset="12793.54">9992 2929 0</inkml:trace>
  <inkml:trace contextRef="#ctx0" brushRef="#br0" timeOffset="34687.07">7971 10218 374 0,'3'0'35'16,"1"0"6"-16,4 0 4 15,4 0-10-15,2 0-1 16,2 0-16-16,2 0-4 16,2 0-4-16,0-1-3 0,-1-1-2 0,-1-2-3 15,-4 3-2-15,1-3 1 0,-6 3-1 16,1 1-2-16,-3-2-12 16,-4 0-14-16,0 2-21 15,-1-2-14-15,-2 0-30 16,0-1-45-16</inkml:trace>
  <inkml:trace contextRef="#ctx0" brushRef="#br0" timeOffset="35015.11">8071 10121 299 0,'-5'-4'41'0,"1"2"-1"16,1 0 9-16,3 2-11 15,0 0-2-15,0 0-16 16,0 0-6-16,0 4-8 16,0 5 6-16,5 5 1 15,0 2 1-15,-1 4 1 0,1 1-2 16,-1 0-1-16,0 3-2 16,-2-3-2-16,-1 1-3 15,1-4-2-15,-2-1-2 16,0-1-1-16,0-3 1 15,0-4-1-15,0 0 1 0,0-6-2 16,0 1-5-16,2-4-10 16,0 0-7-16,1 0-1 15,2 0-9-15,1-9-28 16,3-5-23-16,-2-2-55 16</inkml:trace>
  <inkml:trace contextRef="#ctx0" brushRef="#br0" timeOffset="35374.4">8303 10060 257 0,'0'-5'114'16,"0"1"-86"-16,0 0 26 15,0 3 0-15,0 1-23 16,0 0-12-16,0 0-14 0,0 7 1 15,0 3 12-15,2 3 5 16,0 5-3-16,1-1-2 16,-1 3-1-16,3 0 1 15,-1 2-5-15,1 1-2 16,1-1-2-16,-3 0-1 16,1-2-3-16,1-1-2 0,-3-5-1 15,1-1-2-15,-1-2 1 16,0-4-1-16,0-3 1 15,-1-3-1-15,-1 1 1 16,0-2-6-16,0 0-11 16,0 0-16-16,0-3-24 0,0-12-65 15,0-5-148-15</inkml:trace>
  <inkml:trace contextRef="#ctx0" brushRef="#br0" timeOffset="39621.32">9104 9272 370 0,'-2'-6'8'16,"1"1"27"-16,1 1 30 16,0 3-12-16,0 1-19 0,0 0-16 15,1 0-7-15,6 7-3 16,2 2 4-16,4 7 2 16,-1 0-3-16,-1-1-2 15,4 4-3-15,-5-4-3 16,3 0-2-16,-1-1 1 0,-1-3-2 0,-2-1 0 15,2 0-13-15,-1-4-13 16,0-3-14-16,0 0-18 16,1-3-14-16,-1 0-26 0,-2-6-18 15,-1-3-18-15</inkml:trace>
  <inkml:trace contextRef="#ctx0" brushRef="#br0" timeOffset="39996.24">9316 9356 41 0,'0'-17'124'15,"0"4"-45"-15,0 0-19 16,0 4 5-16,0 3-15 0,0 1 9 15,0 2-11-15,0 3-17 16,-2 0-17-16,2 0-12 16,0 6-1-16,-4 4 1 15,4 2 0-15,-4 1-2 16,3-1 1-16,-3 1 0 16,1-1-1-16,-1-2-2 0,2 0-11 15,1-4-8-15,-3 1-4 16,3-3 2-16,-1-2 16 15,-3 2 4-15,4-4 3 16,-1 0 1-16,-2 0 0 16,4 0 12-16,0 3 4 0,-1 1-3 15,1 3-4-15,0 6 9 16,0-1-5-16,0 4 0 16,1 0 1-16,-1 3-3 15,0-1-1-15,0 2-2 16,0-4-4-16,0 0-2 0,0 0-2 15,0-3-1 1,0-1 1-16,0-3-7 0,0-2-20 16,0-2-18-16,6-1-23 15,2-4-31-15,2 0-76 16</inkml:trace>
  <inkml:trace contextRef="#ctx0" brushRef="#br0" timeOffset="40325.65">9744 9194 416 0,'1'-17'24'16,"-1"3"14"-16,0 1 13 16,0 2-6-16,0 6-17 0,0 3-15 15,-8 2-7-15,1 0-3 16,-1 10 0-16,-2 5 2 15,1 7 3-15,1 3 3 16,-1 7 2-16,-1 0 2 16,7 4-1-16,-2-1-4 0,5 2-3 15,0 0-3 1,0-6-3-16,3 1 0 16,6-5 0-16,4-2 0 0,-1-7-1 15,3-2-4-15,2-7-17 16,2-2-21-16,1-7-10 15,-3 0-41-15,3-6-56 0,-2-6-208 16</inkml:trace>
  <inkml:trace contextRef="#ctx0" brushRef="#br0" timeOffset="40638.08">9993 9221 427 0,'0'-11'11'15,"0"3"21"-15,0 2 29 16,0 6-11-16,0 0-21 16,0 4-21-16,0 10 2 15,0 4 16-15,0 6 1 16,0 4-8-16,0 2-8 0,0 2-3 16,4 2 0-16,1 0-5 15,-2 2 0-15,2-4-3 16,-1-1 0-16,-2-5 1 0,1-3-2 15,0-5-6-15,-3-5-16 16,0-5-10-16,2-1-6 16,-2-5-17-16,0-2-11 15,0 0 15-15,0-10-22 16,0-5-19-16,-2-2-26 16,-3-5-3-16</inkml:trace>
  <inkml:trace contextRef="#ctx0" brushRef="#br0" timeOffset="40903.65">10002 9396 194 0,'0'-21'57'0,"0"2"5"16,1 3 4-16,6 2-5 16,5 4-10-16,0 5-10 15,2 0-7-15,1 5-10 0,-1 0-7 16,2 0-7-16,-4 10-2 16,3 5-4-16,-6 0-1 15,0 5-2-15,-6-2-1 0,-1 1 0 16,-2 0 1-16,0-2-1 15,-7-1 0-15,-5-3 0 16,-1-1 1-16,-3-3-1 16,-1-4-1-16,4 1-6 15,0-6-9-15,4 0-15 16,2 0-16-16,5-12-30 0,2-8-49 16,0-5-177-16</inkml:trace>
  <inkml:trace contextRef="#ctx0" brushRef="#br0" timeOffset="41159.24">10251 9111 311 0,'5'0'151'16,"1"0"-116"-16,0 0-2 16,3 9 5-16,-3 7-6 15,5 5-5-15,2 6-4 16,-3 3 2-16,1 4-1 0,0 0-10 15,-2 3-4-15,-2 0-2 16,1 0-4-16,-3-4-3 16,-5 2 1-16,0-7-2 15,-2 1 0-15,-7-7-17 16,-3-2-27-16,-5-5-32 0,1-10-63 16,0-5-216-1</inkml:trace>
  <inkml:trace contextRef="#ctx0" brushRef="#br0" timeOffset="41550.56">11206 9382 381 0,'2'0'30'16,"0"0"17"-16,3-2 14 0,5-2-22 15,2 3-19-15,6 1-11 16,-2 0-4-16,6 0-2 16,0 0-3-16,0 0-3 15,-3 0-32-15,-4 5-36 16,-3-3-52-16,-7 0-144 15</inkml:trace>
  <inkml:trace contextRef="#ctx0" brushRef="#br0" timeOffset="41722.41">11244 9489 409 0,'-14'14'22'0,"11"-12"16"15,3-2 12-15,0 0-13 16,5 0-5-16,7 0-14 15,8 0-13-15,7 0-3 16,5 0-1-16,4-4-13 0,5-1-34 16,5-3-45-16,3-5-82 15</inkml:trace>
  <inkml:trace contextRef="#ctx0" brushRef="#br0" timeOffset="42019.23">12399 9097 477 0,'0'-4'5'16,"-2"0"6"-16,1 4 28 15,1 0-25-15,0 8-3 16,0 6 0-16,0 7 4 15,0 3 5-15,0 1-7 0,3 0-6 16,1 0-3-16,-1-2-4 16,-1-2 0-16,0 2 1 15,-2-5-7-15,0 2-22 16,-2-3-30-16,-7-4-38 16,-1-4-77-16</inkml:trace>
  <inkml:trace contextRef="#ctx0" brushRef="#br0" timeOffset="42273.27">12185 9461 420 0,'-11'3'22'16,"-1"-1"2"-1,12 0 22-15,0-2-2 0,5 0-2 0,13 1-12 16,8 1-9-16,9-1-6 15,8-1-6-15,11 0-3 16,2 0-1-16,3-1-2 16,4-7 1-16,-5 0-1 15,-8-1-3-15,-7 3 1 0,-12 4-5 16,-14 0-33-16,-13 2-22 16,-4 0-79-16,-18 0-127 15</inkml:trace>
  <inkml:trace contextRef="#ctx0" brushRef="#br0" timeOffset="42788.77">12192 9769 297 0,'-5'-4'33'0,"2"-1"21"15,1 2 6-15,0 1-2 16,2 2-15-16,0 0-11 16,0 0-13-16,0 12-9 15,0 6 9-15,0 7 8 0,4 4-1 16,-1 5-7-16,4 1-9 15,-2-1-1-15,0 2-5 16,2-4-2-16,-4-2-1 16,1-1 0-16,-3-4-1 0,1-6 0 15,0-1-15-15,0-3-16 16,-2-6-12-16,0-3-14 16,0-2-21-16,0-4-24 15,0 0-11-15,0-10-37 16</inkml:trace>
  <inkml:trace contextRef="#ctx0" brushRef="#br0" timeOffset="43069.96">12204 9949 287 0,'0'-16'55'16,"0"0"-4"-16,8 2 7 16,1 3-14-16,5 2-11 0,4 4-15 15,-1 1-2-15,0 4-1 16,2 0-6-16,-4 6-6 15,2 6 0-15,-5 3-1 16,-5 1 0-16,-1 0-1 0,-4 1 0 16,-2 0 0-16,-2-3 1 15,-11 0-1-15,-2-3 1 16,-7 0 1-16,0-1-2 16,1-1 0-16,-1-2-1 15,6-3-4-15,3-1-22 16,8-3-17-16,5 0-19 0,0 0-20 15,12-9-79-15</inkml:trace>
  <inkml:trace contextRef="#ctx0" brushRef="#br0" timeOffset="43273.03">12513 9958 369 0,'17'2'21'16,"1"-2"29"-16,3 0 0 15,4 0-5-15,4 0-14 16,0-5-21-16,0 3-7 16,-2-2-2-16,-6 2-1 15,-3 0-2-15,-6 2-25 0,-4-1-23 16,-4-1-17-16,-4 0-42 16,0-1-66-16</inkml:trace>
  <inkml:trace contextRef="#ctx0" brushRef="#br0" timeOffset="43515.48">12647 9830 312 0,'-4'-2'46'16,"4"2"14"-16,0 0-5 16,0 2-22-16,0 8-10 0,0 7 7 15,2 2-2-15,2 6-2 16,-1-2-12-16,1 2-8 15,-1 0-1-15,-1 0-3 16,0-5-1 0,-1 1 1-16,-1-1-2 0,2-6 0 0,0 1-16 0,0-7-16 15,0 1-22-15,2-5-16 16,3-4-19-16,1 0-39 16</inkml:trace>
  <inkml:trace contextRef="#ctx0" brushRef="#br0" timeOffset="43765.42">12914 9805 318 0,'8'-11'56'0,"-1"2"0"16,-6 7 14-16,1 2-13 16,0 0-34-16,-2 11-2 15,0 3 1-15,0 6 7 16,0 1-1-16,0 4-9 0,0 2-7 15,0 4-4-15,0-3-4 16,2 1-1-16,-1-1-3 16,6-1 0-16,-1-4-4 15,-2-4-38-15,-1-4-39 16,1-11-77-16</inkml:trace>
  <inkml:trace contextRef="#ctx1" brushRef="#br0" timeOffset="22417.44">16791 3357 0</inkml:trace>
  <inkml:trace contextRef="#ctx0" brushRef="#br0" timeOffset="44377.99">14571 9386 376 0,'-12'8'36'16,"10"-8"21"-16,2 0-3 0,11 0-12 15,7 0-21-15,9-1-13 16,4-2-8-16,1 1 1 16,2 0-6-16,-2 0-29 15,1 0-31-15,-8 0-20 0,-2-3-42 16,-5-2-107-16</inkml:trace>
  <inkml:trace contextRef="#ctx0" brushRef="#br0" timeOffset="44706.04">14836 9166 327 0,'-9'-6'38'15,"-1"2"10"-15,5 4-3 16,0 0-11-16,0 8-6 16,3 3-2-16,2 3-4 15,0 3-4-15,2-2-2 0,12 2-8 16,4-3-3-16,3 0-2 15,4-2 0-15,1-2-1 16,1-4-1-16,-6 0 2 16,-1-5-3-16,-6 4 0 0,-3-4 0 15,-6 2 0-15,-5 1-2 16,0 3-1-16,-3 3 2 16,-10 2 1-16,-5 5 0 15,-1-1 1-15,-5 1-1 16,1 3 1-16,-1-1-1 15,5-3-14-15,2-3-48 0,4-5-75 16,9-8-269-16</inkml:trace>
  <inkml:trace contextRef="#ctx0" brushRef="#br0" timeOffset="45205.81">14462 9240 397 0,'-3'4'33'16,"1"-4"17"-16,2 0 5 16,0 0-9-16,14 0-21 15,8 0-15-15,10 0-7 16,7 0-2-16,9 0-2 0,3 0-41 15,7-1-71-15,-1-8-166 16</inkml:trace>
  <inkml:trace contextRef="#ctx0" brushRef="#br0" timeOffset="45908.75">15931 9138 174 0,'6'-11'73'0,"-3"0"-28"15,1 6 36-15,-4 0-21 16,0 1-21-16,1 4-10 0,3 0-9 16,-1 4-12-1,4 6-1-15,3 6 7 0,0-1 2 16,3 2-5-16,0 1-7 15,1-1-2-15,-1-5-2 16,-3-2 1-16,1 0 0 0,2-3-1 16,-3-2-11-16,-1 0-6 15,2-5 1-15,-2 0 4 16,0 0-3-16,-1 0 1 16,-1-9 7-16,-2 1 7 15,-2-4 0-15,3-1 0 0,-3 0 0 16,-1-3 0-16,1 3 2 15,-2 3-4-15,-1 1 4 16,2 3-2-16,-2 1 5 16,0 5 2-16,0 0-2 15,0 0-3-15,0 0 1 16,0 8 2-16,-3 0 4 16,0 3-2-16,-2 3 0 0,3 1 0 15,-2 2 2-15,1 1-4 16,-1 1-2-16,3 1 0 15,-5 0-2-15,3 2 1 16,-3-3-1-16,-1 0 0 0,2 1 0 16,-1-4 0-16,3-2 0 15,-3-1-1-15,0-1 1 16,5-3-1-16,-1-1-1 16,2-4-15-16,0 0-22 15,0-2-35-15,9-2-60 0,6-3-187 16</inkml:trace>
  <inkml:trace contextRef="#ctx0" brushRef="#br0" timeOffset="46221.18">16619 9011 467 0,'-10'-4'13'0,"3"3"14"16,2 1 3-16,-2 0-6 16,0 12-5-16,-1 8-7 15,1 3 1-15,2 8 3 16,0 1 0-16,0 5-2 16,0 2 2-16,2 0-4 0,3 0-3 15,0-4-7-15,0 0-1 16,3-3 1-16,7-7-2 15,4 0 1-15,4-7-5 16,4-5-25-16,-1-6-21 16,4-6-43-16,-1-1-76 15</inkml:trace>
  <inkml:trace contextRef="#ctx0" brushRef="#br0" timeOffset="46515.1">16970 9052 449 0,'-5'-9'35'15,"2"4"17"-15,-1 5-5 16,1 1-28-16,1 14-3 16,-4 6 1-16,6 6 6 0,0 5 3 15,0 3-12-15,0 6-7 16,6-3-1-16,1 2-3 15,2-3-1-15,-1-1-1 16,2-4-1-16,-1-4 1 0,-4-5-2 0,0-3-17 16,-1-6-17-16,0-4-16 15,-4-8-24-15,0-2-23 16,-4 0-19-16,-1-2-53 0</inkml:trace>
  <inkml:trace contextRef="#ctx0" brushRef="#br0" timeOffset="46780.65">16970 9234 282 0,'2'-16'64'16,"5"0"-11"-16,6 4 4 15,1 6-9-15,3 1-10 16,0 3-13-16,3 2-5 16,-1 2-2-16,-2 9-6 15,-4 3-7-15,-2 3-4 0,-4-2 0 16,-6 1-1-1,-1 1 0-15,-3 0 0 0,-8-3 0 16,-3-3 0-16,-4 0-1 16,-2-2 0-16,1-1-1 15,1-3-7-15,1 1-13 0,5-5-10 16,1-1-14-16,5 0-21 16,6-3-31-16,0-11-115 15</inkml:trace>
  <inkml:trace contextRef="#ctx0" brushRef="#br0" timeOffset="47030.59">17242 8988 444 0,'15'-6'36'16,"4"3"12"-16,4 3 5 0,-1 0-13 15,-1 13-4-15,-1 5-11 16,0 4-6-1,-6 6-3-15,-2 4-5 0,-4 1-4 16,-6 5-2-16,0 3-4 16,-2-2 0-16,-2 2 0 15,-8-3-1-15,0 1 0 0,-4-6-16 16,-3-1-21-16,-1-7-35 16,4-5-49-16,0-13-140 15</inkml:trace>
  <inkml:trace contextRef="#ctx0" brushRef="#br0" timeOffset="47436.78">18231 9127 317 0,'5'0'56'16,"-1"0"0"-16,4 0 6 16,-1 0-9-16,3 0-11 15,2 0-15-15,3-2-15 16,4 2-8-16,-2 0-3 0,1 0-1 16,1 0-11-16,-2 4-25 15,-5 1-28 1,-2 3-39-16,-7-5-82 0</inkml:trace>
  <inkml:trace contextRef="#ctx0" brushRef="#br0" timeOffset="47583.57">18269 9238 347 0,'-13'6'32'0,"5"0"2"0,4-4 21 15,4 2-7-15,9-4-6 16,8 0-19-16,9 0-18 15,8 0-5-15,4-4-10 16,1-5-41-16,2 0-53 0,0-6-171 16</inkml:trace>
  <inkml:trace contextRef="#ctx0" brushRef="#br0" timeOffset="48036.61">19998 8747 317 0,'-5'-2'21'15,"3"-5"-6"-15,2 6 25 16,0 1-6-16,0 0-13 16,0 0 1-16,0 1 1 0,0 8 1 15,3 0-4-15,-1 9 0 16,0 1-4-16,2 3-1 15,-4 3 2-15,0 2-4 16,0-1-4-16,2-2-4 16,-2 1-2-16,0-6-2 15,0-1-1-15,0-2 1 0,0-1-4 16,0-5-17-16,0 1-24 16,0-4-36-16,0-6-59 15,0-1-193-15</inkml:trace>
  <inkml:trace contextRef="#ctx0" brushRef="#br0" timeOffset="48489.6">19451 9204 319 0,'-8'2'17'0,"3"-2"8"0,5 0 30 15,0 0-3-15,0 0-9 16,8 4-15-16,7-3-6 16,7 1-3-16,5-1-1 15,9 1-3-15,5 0 0 16,10-2 0-16,8 0-1 15,7 0-2-15,11 1-3 0,6-1 0 16,3 0-1-16,6 0-2 16,-1 0-1-16,1 0 4 15,0 0 0-15,-6 0-3 16,1 0-2-16,-7 0 2 0,-5 0-2 16,-11 0-2-16,-10 2 0 15,-8-1-1 1,-16 2-1-16,-9-1 1 0,-8 0-1 15,-4 0 0-15,-7-2 0 16,-2 1-10-16,0-1-17 0,-16 2-19 16,1-2-17-1,-7 0-37-15,-2 0-121 0</inkml:trace>
  <inkml:trace contextRef="#ctx0" brushRef="#br0" timeOffset="51845.08">9148 7843 204 0,'-6'0'43'0,"2"0"3"16,2 0 20-16,1 0-19 0,-1 0-4 15,0 0-4-15,2 0-12 16,0 0-5-16,0 3-7 16,0-1-5-16,7 3 7 15,5 2-1-15,1-1-5 0,8 2-2 16,5-5-1-16,1 0 0 16,5 0-1-16,2-3 0 31,2 0-3-31,-2 0-1 0,-4-5 1 15,1 1 0-15,-8-4-3 16,-4 0 1-16,-5 3-2 16,-6 2 1-16,-3-1 0 15,-5 1 1-15,0-4 0 16,-2 1-1-16,-8 1-1 0,0-2 0 16,-2 0 0-16,-3-1 1 15,-3 5-1 1,0-2 0-16,-4 2-1 0,-3 0 1 15,-4 3-1-15,0 0 0 16,-5 0 0-16,0 4 0 16,2 3 1-16,0 0 0 0,3 0 0 15,5 3-1-15,5-4 1 16,4 0 0-16,7 0 0 16,1-5 0-16,7 1 0 15,0-2-1-15,7 0 1 0,9 0 4 16,11 0-2-16,1-2-1 15,12-5 0 1,0 1-1-16,1 0 1 0,-1-2-1 16,-4 1 1-16,-4 0-1 15,-5 0 0-15,-10 1 0 0,-4-1 0 16,-9 2 0-16,-4-1 1 16,-2 1-1-16,-13 0-2 15,0-2 0-15,-9 3 1 16,-1 0 1-16,-2 3 0 15,-4 1-1-15,1 0 1 16,1 0-1-16,-2 0 1 0,5 5 0 16,1-1-1-16,5 5 1 15,4-4 0-15,5 1-1 16,4-2 1-16,3 0-1 16,4-2-1-16,0-2 0 15,5 0 1-15,9 0 2 0,0 0 0 16,-1 0 0-1,8-6 0-15,0 3-1 0,-2-1-2 16,0 4-28-16,-4-1-49 16,-1-6-108-16</inkml:trace>
  <inkml:trace contextRef="#ctx0" brushRef="#br0" timeOffset="53063.6">12574 7780 251 0,'-8'0'11'16,"2"0"28"-16,1 0 21 16,5 0-17-16,0 0-8 15,0 0-3-15,0 0-14 16,11 0-5-16,4 0 2 15,4 0 0-15,3 0-2 0,3 2-6 16,0-2 2-16,0 0-1 16,0 0-1-16,-3-2-3 15,-2-3 0-15,-5-2 0 16,-1 0 0-16,-2-1-2 0,-5 1-2 16,-4 3 2-16,-3-4 0 15,0 1-1-15,-3 0 0 16,-6 1-1-16,-4 1-1 15,-1-1 1-15,-1 3-1 16,-2-1 1-16,-2 3-1 0,0 1 0 16,-3 0 0-16,4 0 0 15,1 0 1-15,-2 5 0 16,4-2 0-16,0 3 0 16,4-1 0-16,4-1 0 15,4-1-2-15,3 1 0 0,0-1-1 16,2 0 2-16,8-2 1 15,8-1 2-15,3 0 0 16,5 0 0-16,1-4 0 16,1 0-2-16,-1-4 0 15,-1 3 1-15,-7-4 0 0,-4 3-1 16,-3 1 0-16,-5-2 1 16,-5 2 1-1,-2 0 0-15,0-3-2 0,-9 3-1 16,-7 1-1-16,1 1 0 15,-5 1 0-15,-1 0 2 16,-2 2 0-16,-4 0 0 0,2 2-2 16,-3 5 2-16,6 0-2 15,0 1 2-15,4-1 0 16,4 1 0-16,7-1-1 16,2 0 0-16,5 1 0 15,0-3-2-15,7-1 3 16,8-3 0-16,5 2 2 0,4-3 0 15,0 0 0-15,2 0 0 16,1-4 0-16,-2-2-2 16,-5 1 0-16,-4-2 0 15,-3 1 0-15,-5 1 2 16,-4-2-1-16,-4 2 2 16,0 0-1-16,-5 1-2 0,-10 2 0 15,-4 2 0-15,-7 0-1 16,-4 3 0-16,-1 10-5 15,-1 1-18-15,2 2-33 0,1-2-60 16</inkml:trace>
  <inkml:trace contextRef="#ctx0" brushRef="#br0" timeOffset="54209.15">7906 10279 267 0,'0'2'20'0,"4"0"25"15,-4-2 17-15,0 0 2 16,0 0-17-16,1 0-12 16,1 0-9-16,3 0-9 15,2 0-8-15,8 0-3 16,4 0 1-16,3 0-2 15,10-2-1-15,1-1-2 0,5-1-1 16,-4 0 1-16,0-1-2 16,-5 0 1-16,-4 0-1 15,-7 1 0-15,-7 0 1 16,-4-1 0-16,-2 1-2 0,-5-1 2 16,0 1 0-1,-10-1-2-15,-2-1-3 0,-3-1 0 16,-2 4 1-16,-2 3 1 15,-3 0-1-15,-3 0 0 16,1 0 1-16,-3 7 1 16,0 4-1-16,3-1 1 0,2 1 0 15,0 2 1 1,7-3 0-16,5-1-1 0,3 0 1 16,5-4 0-16,2 3-1 15,0-4 1-15,9-3 0 16,6-1 0-16,3 0 1 0,6 0-1 15,2-3 0-15,3-7 1 16,-1 2-1-16,-1-3 0 16,-3-2 0-16,-7 1 0 15,0-1 0-15,-7 3 0 16,-8 1 1-16,-2-2-1 0,0 2 0 16,-7 2 0-16,-5 0-1 15,-3 5 0-15,-5 0 0 0,-1 2 1 16,-1 0-2-16,-3 6 0 15,0 3 1-15,0 2 1 16,0 1-1-16,3 2 1 16,2-2 0-16,4 1 0 15,6-1 0-15,2-1 0 16,6-4-1-16,2-1 1 0,2-5 0 16,11-1 1-16,3 0 0 15,4-7 0-15,4-5 1 16,0-1 0-16,-1 1-2 15,1-1 0-15,-2 3-4 16,-3-1-39-16,-2 1-51 0,-5-3-128 16</inkml:trace>
  <inkml:trace contextRef="#ctx0" brushRef="#br0" timeOffset="55400.06">12557 10035 238 0,'-10'0'33'15,"-2"0"10"-15,5 0 13 16,4 0-11-16,-1 0-7 16,4 0-8-16,0 0-8 15,0 0-9-15,9 0-1 16,5 0 5-16,1 0-2 0,5 0-7 16,-3 0-2-16,7 0 1 15,1-2-2-15,-4-2 1 16,3-1-2-16,-3 0-2 0,0-1 0 15,-8-1-2-15,0 0 2 16,-5 0-1-16,-3 0 0 16,-4-2 0-16,-1 2 1 15,0-2 0-15,0-2-2 16,-8 2-1-16,-4 2 1 16,2-2-1-16,-7 4 1 0,2-1-2 15,-2 5 1-15,0 1-2 16,-3 0 0-16,-1 0 0 15,1 1 1-15,-1 7 1 16,1-1 1-16,5 0 0 16,3 0 0-16,2 0 0 15,5-1-2-15,1-1-1 0,4 0 2 16,0-1-1-16,7 0 3 16,6-3 0-16,5-1 0 15,2 0 2-15,3 0-3 0,2 0 2 16,-2-5-2-16,3-2 0 15,-5 0 0-15,-1-3 0 16,-2 4 1-16,-11-1-1 16,0-1 3-16,-5-1-3 15,-2 4 0 1,0 0 0-16,-9 1-4 0,-3 2-5 16,-7 2 1-16,-1 0-1 15,-1 0 3-15,-2 6 3 0,-2 1 2 0,1 2 1 16,1-2 0-16,-2 2 0 15,7-1 0-15,0 2 1 16,7-3-1-16,4-2 0 16,5 1 0-16,2-3-1 15,2 0 2 1,13-1 2-16,0 0 3 0,7-2-2 16,4 0-1-16,0 0-1 15,-1 0 0-15,0-5-1 0,1 1 0 16,-6-1-1-16,-5 1 1 15,-1 1-1-15,-6 1 0 16,-4 0 1-16,-4 0 0 16,0 2 1-16,-12 0-4 0,-9 0-9 15,0 0-1-15,-5 6-5 16,-3 5-9-16,1-3-22 16,3 3-30-16,3-6-94 15</inkml:trace>
  <inkml:trace contextRef="#ctx1" brushRef="#br0" timeOffset="44514.33">21979 3157 0</inkml:trace>
  <inkml:trace contextRef="#ctx0" brushRef="#br0" timeOffset="66457.77">19989 9482 258 0,'0'-2'128'0,"-5"0"-84"16,-2 2 10-16,5 0-9 15,-3 4-10-15,2 7-7 16,1 4-7-16,2 5 2 0,0 3 5 16,0 2 5-16,7 6-6 15,-2 1-4-15,2 1-5 16,2 0-3-16,-2 1-6 15,-1 0-1-15,-1 0-4 16,0-4-1-16,-3-4-1 0,1 0 0 16,-3-5-1-16,0-3 0 15,0-6 0-15,0-3-1 16,0-2 0-16,0-3 0 16,0-2-2-16,0-2-8 15,0 0-3-15,0-6-10 16,0-6-14-16,0-3-16 0,0-4-12 15,-3-4-25-15,-1-2-26 16,-4 0-54-16</inkml:trace>
  <inkml:trace contextRef="#ctx0" brushRef="#br0" timeOffset="66735.13">19967 9692 231 0,'0'-17'41'16,"0"-3"5"-16,0 2 5 15,3 2-1-15,4 3-2 16,5 1-12-16,3 1-7 15,2 2-8-15,2 5 0 16,-2 4-7-16,3 0-2 0,-1 3-4 16,-4 7-1-16,0 3-1 15,-5 2 0-15,-1-2-2 16,-4 3 1-16,-3-1 0 16,-2-1 0-16,0-3 0 0,-2-1 4 15,-8-1 6-15,0-2 1 16,-7 2-5-16,3-4-4 15,-4 3-3-15,0-3-2 16,0 2-1-16,0-1-1 16,2-4-5-16,1-1-33 15,1-1-47-15,5-7-125 16</inkml:trace>
  <inkml:trace contextRef="#ctx0" brushRef="#br0" timeOffset="73654.33">15247 11099 286 0,'-4'0'7'16,"1"0"6"-16,1 0 13 15,0 0 22-15,2 0-8 16,0 0-11-16,0 0-7 0,0 0-2 16,7 0-7-16,10 0 5 15,-2 0 4-15,11 2-5 16,4-2-3-16,3 0-3 15,2 0-2-15,5 0-4 16,-4-3-2-16,2-1-1 16,-3-1-1-16,-2-1-2 15,-4 1 1-15,-9 3-10 0,-6 2-19 16,-6 0-21-16,-8 0-33 16,0 4-45-16,-12 3-67 15</inkml:trace>
  <inkml:trace contextRef="#ctx0" brushRef="#br0" timeOffset="73898.25">15365 11244 319 0,'-12'4'11'0,"4"-3"20"0,6-1 7 15,2 0 9-15,0 0-10 16,10 0-10-16,7 0-8 15,7 0-6-15,3 0-5 16,4-3-3-16,1 0-4 0,2-1 0 16,0 0-1-16,-2 2-2 15,1-1-23-15,-6-1-17 16,-2 1-19-16,-3-1-19 16,-8-3-30-16,-4 2-52 15</inkml:trace>
  <inkml:trace contextRef="#ctx0" brushRef="#br0" timeOffset="74226.32">15696 11066 177 0,'-11'-20'51'0,"4"8"-15"16,0-3 14-16,1 8 6 0,5 2-11 16,-3 1-9-16,4 4-13 15,0 0-7-15,0 4-11 16,2 7 10-16,7 1 3 15,5 2-4-15,2 3-4 16,3-3-4-16,1-2-3 0,2-1-2 16,2-4 1-16,-5 0-1 15,-1-3 0-15,-6-2-1 16,-4-1 0-16,-2 1-2 16,-5 0 0-16,-1 1-3 15,-3 4 5-15,-9 4 2 0,-1 2-3 16,-4 1 4-16,0 4-2 15,-2 0 0-15,2 1 1 16,0-1-2-16,3 0-3 16,5-4-58-16,5-5-58 15,4-7-211-15</inkml:trace>
  <inkml:trace contextRef="#ctx0" brushRef="#br0" timeOffset="75317.64">17059 11178 235 0,'-9'-9'90'0,"2"-2"-73"16,-1 2 4-1,5-5 24-15,1 4-9 16,2-1-16-16,0 2-4 15,5 2-5-15,3 2-3 0,1 3-4 16,-1 2-2-16,3 0-1 16,0 0-1-16,-2 7 1 15,1 3-1-15,0 1 1 16,-1 1-1-16,-1 5 2 0,0-3 0 16,-1 0 3-16,-2 3 0 15,1-2 4-15,-3 2 0 16,2-3-1-16,-3-2 1 15,4 1-5-15,0-4 1 0,1-2 1 16,-1 0 0-16,2-3 0 16,1-1-1-1,2-3 2-15,0 0-4 0,1 0 0 16,2-3-1-16,-1-7 1 16,-1 0-2-16,0-3 0 15,-4-1 1-15,1-2 0 0,-4-2-1 16,-1 1 1-1,-2-1 0-15,0-2-1 0,-2 0-1 16,0 6 1-16,0 0 0 16,0 5-1-16,0 2 2 15,0 3 2-15,0 4-2 0,0 0-1 16,0 6-2-16,0 6 3 16,0 4 0-16,2 6 8 15,5 1 3-15,2 2 0 16,-1 3-3-16,2 2-1 15,0 1 0-15,-1 1-4 16,-1 0-2-16,-3 2-1 0,-1-2 1 16,-2-1-2-16,-1-5 0 15,-1-1 1-15,0-3-1 16,-3-1 1-16,-4-5-1 0,1-3 0 16,-3-3 0-16,2-2 1 15,0-3-1-15,-1-3 2 16,1-2-2-16,0 0 2 15,0-4-1-15,0-5 0 16,-1-5-1-16,1-2 0 16,2-4-1-16,0-1 0 0,3-3 0 15,2 0-1-15,0-3-6 16,0 6-2-16,11-5-4 16,3 3-4-16,2 7-4 15,4-3-7-15,-1 4-9 16,5 3-19-16,-2-1-15 0,3 4-32 15,-4-3-85-15</inkml:trace>
  <inkml:trace contextRef="#ctx0" brushRef="#br0" timeOffset="75664.43">17795 11083 1 0,'7'-12'388'0,"-7"2"-383"16,0-2 26-16,0 6 22 16,-7 0-5-16,0 5-25 0,-1 1-11 15,-1 0-4-15,-3 3 0 16,-1 7 1-16,1 5 1 16,1 4-1-1,-2 3 0-15,3 3 2 0,1 3 1 16,1 3 4-16,6 1-2 15,2 4-3-15,0-2-2 0,2 0-3 16,8 0-4-16,2-4 0 16,2 0-1-16,3-7 0 0,1-1 0 15,1-3 1 1,1-6-6-16,-2-2-18 0,0-3-19 16,-1-4-23-16,-7-4-41 15,0 0-66-15</inkml:trace>
  <inkml:trace contextRef="#ctx0" brushRef="#br0" timeOffset="76242.45">17934 11248 325 0,'3'-11'67'15,"1"0"-50"-15,-1 1 19 16,4 1 9-16,-2 3-6 15,4 3-17-15,1 1-11 16,2 2-3-16,1 0-2 0,-1 5-1 16,2 6-2-16,-1 5-2 15,-2 2 0-15,-4 0 0 16,-3 3-1-16,-2-1 0 16,-2-2 1-16,0 0-1 15,-5 0 0-15,-2-6 1 0,2 0 0 16,-2-3 1-16,5-4 0 15,-1-3-1-15,1-2 0 16,2 0 2-16,0-2 2 16,0-6-2-16,5-6-1 15,2-2-2-15,2-6 1 16,4 0-1-16,-2-1 0 0,-3-1-1 16,2 0 0-16,1 3 0 15,-5-1 0-15,0 6 1 16,-2 4 0-16,0 1 0 15,-3 4 0-15,-1 1 0 0,0 5 1 16,0 1 1-16,0 0-1 16,-5 5 0-16,-3 6 2 15,5 5 5-15,-2 5 5 16,1 3 6-16,2-1 3 16,2 2-4-16,0 0-9 15,0-2-4-15,0 0-2 0,6-5-2 16,2-2 0-1,4-2-1-15,0-5 1 0,4-1-5 16,-2-5-18-16,5-1-21 16,-2-2-14-16,1 0-35 15,0-11-33-15,-2-3-51 0</inkml:trace>
  <inkml:trace contextRef="#ctx0" brushRef="#br0" timeOffset="76523.62">18338 11093 371 0,'1'-15'22'16,"1"5"11"-16,-2 0 29 15,4 5 6-15,1 0-19 16,0 5-20-16,5 0-12 16,2 7 0-16,2 6 4 0,-1 5-5 15,1 3-5-15,-1 0-1 16,-3 6-1-16,1-2-3 15,-3 3-3-15,-1-1-1 16,-7 2-1-16,0-2-1 16,0-1 1-16,0-1-1 15,-5-3-1-15,-2-3-13 16,-1-1-8-16,-3-4-26 0,2-5-20 16,0-5-57-16,0-4-131 15</inkml:trace>
  <inkml:trace contextRef="#ctx0" brushRef="#br0" timeOffset="76945.42">18998 11175 315 0,'0'0'29'0,"2"-2"6"16,3-2 23-16,5 1-6 16,-2 1-6-16,3 0-18 15,5-2-7-15,5 4-3 16,3-1-4-16,-1-1-6 16,1 2-3-16,-1 0-5 0,-2 0 0 15,-2 0-7-15,-9 0-23 16,-1 2-31-16,-7-1-54 15,-2 3-93-15</inkml:trace>
  <inkml:trace contextRef="#ctx0" brushRef="#br0" timeOffset="77164.09">19079 11257 299 0,'-13'3'54'16,"8"1"-21"-16,1-4 20 0,3 1 1 15,1-1-6-15,0 0-9 16,7 0-15-16,7 0-4 16,0 0-6-16,6 0-5 15,3 0-5-15,2-5-1 16,1 2-3-16,-1-3 1 16,-3 3-5-16,-3 1-27 15,-1-1-36-15,-5-1-50 0,0-2-147 16</inkml:trace>
  <inkml:trace contextRef="#ctx0" brushRef="#br0" timeOffset="78736.78">20165 11037 200 0,'0'0'21'16,"0"0"9"-16,0-1 9 16,0-3 14-16,0 2-16 0,0 0-6 15,0 0-4-15,0 2-5 16,0 0-3-16,0 0-6 16,0 0-2-16,0 0-6 15,0 0 1-15,0 0-2 16,0 0 1-16,0 0 0 0,0 0 0 15,0 2 10-15,0 6 4 16,-1 2-4-16,1 1-3 16,0 5 0-16,0 2 2 15,0 2 1-15,0 0 0 16,3 4 0-16,2-1 0 0,-1-2-2 16,1 1-4-16,-1 0-3 0,0-5-1 15,-2 1 0-15,-1-4-2 16,1 1 0-16,-2-5 0 15,0 3-1-15,0-4 0 16,0-2 1-16,0-2 1 0,0-1-2 16,0-2 0-16,0 0-1 15,0-2-1-15,0 0 1 16,0 0 0-16,0 0 1 16,0 0 0-16,0 0-1 15,0 0 1-15,0 0-1 16,0 0 0-16,0 0 0 15,0 0-4-15,0-4-8 16,0 0-8-16,0 1-13 16,0-3-21-16,0 1-23 15,-2-4-55-15,2-4-181 0</inkml:trace>
  <inkml:trace contextRef="#ctx0" brushRef="#br0" timeOffset="104799.16">19972 5588 179 0,'-5'-9'163'15,"2"-2"-161"-15,1 3 13 16,0-2 30-16,2 2-9 15,0 1-10-15,0 1-5 16,0 1 2-16,0 3-1 16,0 2-2-16,0 0-2 0,0 5-13 31,2 10 6-31,1 4 9 0,2 8-4 16,-2 3 1-16,1 4 0 15,-1 2-3-15,-1-1-3 16,3 1-3-16,-3-2-1 15,2-4-2-15,-1-4 0 16,-3-3-3-16,2-6 1 0,-2-1 0 16,0-5-2-16,0-2 0 15,0-3 0-15,0-1-1 16,0-2 1-16,0-3-9 16,4 0-16-16,5 0-13 15,1-3-11-15,7-10-28 16,2-1-43-16,3-6-111 0</inkml:trace>
  <inkml:trace contextRef="#ctx0" brushRef="#br0" timeOffset="105033.47">20472 5757 366 0,'14'-3'7'15,"-4"-1"10"-15,-1 1 39 16,-1-1-1-16,6 3-12 15,-4-1-8-15,2 2-12 0,3-2-7 16,2 2-4-16,0 0-5 16,3 0-3-16,-1 0-2 15,3 0-1-15,2 0-1 16,1 0-5-16,1 0-22 16,6 0-20-16,3-2-45 15,-1-5-65-15</inkml:trace>
  <inkml:trace contextRef="#ctx0" brushRef="#br0" timeOffset="105316.53">21533 5478 386 0,'-5'-6'22'0,"1"1"20"16,3 1 19-16,-3 1-13 15,4 3-18-15,0 0-17 16,0 12-8-16,0 2 7 16,0 6 4-16,0 5-3 15,4 0-4-15,-1 4-3 16,1-1-4-16,-1 2 0 16,1-1-2-16,0-2 1 0,-4-1-1 15,0-2-10-15,0-3-18 16,0-3-20-16,-6-2-21 15,-3-5-28-15,-1-6-62 16</inkml:trace>
  <inkml:trace contextRef="#ctx0" brushRef="#br0" timeOffset="105597.71">21251 5879 357 0,'-17'3'55'0,"2"1"-5"15,8-1 6-15,4-1-15 16,3 0-12-16,3 0-1 16,17-2 3-16,8 0-2 15,12 0-7-15,8 0-8 0,8 0-5 16,9-6 2-16,-1-1 3 16,2 0-3-16,3 2 1 15,-7-2-5-15,-9 3-4 16,-10 2-1-16,-9 2-3 15,-8 2-1-15,-12 0-17 16,-13 9-27-16,-1-2-35 0,-19 3-42 16,-10-3-79-16</inkml:trace>
  <inkml:trace contextRef="#ctx0" brushRef="#br0" timeOffset="106425.31">21238 6434 202 0,'-12'0'-10'16,"7"-2"-12"-16,1-5 23 15,4-4 2-15,0-3-6 16,4 2 7-16,5-5-9 0,0 3 3 16,2-2 2-16,-1 0 10 15,-2 3 3-15,1 1 10 16,-6 0 5-16,2-1-1 16,-3 3 11-16,2 1 9 0,-2-4-8 15,-2 5 5-15,0 3-4 16,2 2-2-16,-2-1-7 15,0 2-6-15,0 2-8 16,0 0-5-16,0 11-10 0,4 5 7 16,-1 9 9-16,1 4 3 15,1 4 2-15,2 5-6 16,-4 1-6-16,5-1-3 16,-4-3-3-16,-1-3-2 15,2-2 0-15,-3-5-2 16,0-3 1-16,-2-6-1 15,1-2 1-15,-1-4-2 0,0-4 1 16,0-2-1-16,0-2 0 16,0-1 2-16,0-1 1 15,0 0 1-15,0-5 2 16,0-3-3-16,0-8-2 16,-5-3 0-16,4-6-1 0,-5 0 0 15,5-3 1-15,-1 1-1 16,2-1-1-16,0 0 1 15,2 2 0-15,6 3-2 16,3 4 1-16,4 2 0 0,-2 5 0 16,4 3-1-16,-3 5 1 15,4 4 0-15,1 0-1 16,-5 6 1-16,-4 6 0 16,3 4 1-16,-6 0 0 15,-3 2-2-15,-4 0 2 16,0-2-2-16,-7 0 2 15,-6-2-1-15,-3-6 1 0,-2 2 0 16,-2 0 0-16,-1-6 1 16,0 0 0-16,8-3-1 15,-2 2 0-15,6-3-3 16,7 0-12-16,2 0-8 0,0-6-7 16,11-4-26-16,7 1-22 15,4-4-5-15,1 3-29 16,5-1-43-16</inkml:trace>
  <inkml:trace contextRef="#ctx0" brushRef="#br0" timeOffset="106597.13">21584 6421 222 0,'7'0'60'16,"1"0"21"-16,4 0-24 0,0-3-4 16,5 1-1-16,-2 0-12 15,4 0-16-15,-4 0-16 16,5 2-7-16,1 0 0 0,-2 0-1 15,1 0-19-15,0 0-18 16,-3 0-25-16,2-3-16 16,-5-4-38-16,-1-1-58 15</inkml:trace>
  <inkml:trace contextRef="#ctx0" brushRef="#br0" timeOffset="106905.15">21889 6275 208 0,'4'-10'32'16,"-1"-2"25"-16,1 4 7 15,-3 2-16-15,1 2-4 0,-2 3-4 0,2 1-3 16,-2 0-20-16,0 0-14 16,0 9 2-16,0 4 12 15,0 2 6-15,0 5-3 16,0 1-8-16,2-1 0 0,4 4 0 16,-3-2-1-16,1 0-4 15,-1-4-2 1,1-1-1-1,-3 1-2-15,3-5 0 0,-1-1-1 16,2-5-1-16,-3-2 1 0,-2 1-1 0,1-5 0 16,-1-1-15-16,2 0-6 15,-2-5-5-15,2-9-24 16,0-7-60-16,1-9-133 16</inkml:trace>
  <inkml:trace contextRef="#ctx0" brushRef="#br0" timeOffset="107360.74">22081 5338 232 0,'0'-9'2'0,"4"1"20"16,3-2 27-16,4 3-4 0,-1 2-21 16,5 2 1-16,1-1 5 15,1 2-3-15,-2 2-5 16,4 0 4-16,-2 12-5 15,0 7-1-15,0 10 5 16,1 7 1-16,1 10-7 16,0 10-1-16,1 10 1 15,-2 5-2-15,0 6-4 0,-2 2 1 16,-4-1-1-16,-1 2-2 16,-8-4-5-16,2-8-1 15,-5-6-1-15,0-4-1 16,-8-5-1-16,-4-7-2 0,-2-3 1 15,-6-8-1-15,-2-1 1 16,-3-4-3-16,-3-6-14 16,1 0-14-16,-10-4-27 15,-2-7-37-15,-2-6-50 16</inkml:trace>
  <inkml:trace contextRef="#ctx0" brushRef="#br0" timeOffset="107972.03">19743 5282 399 0,'-12'-8'6'0,"-3"-3"0"16,1 6 4-16,-3 3 17 15,2 2-7-15,-5 4-8 0,1 10 3 16,0 11-4-16,1 12 4 15,2 9 6-15,0 14 4 16,2 11-3-16,0 9-1 16,2 8-6-16,4-1-4 0,1 2-3 15,2 0 0-15,5-2-2 16,0-7 1 0,0-7 1-16,10 0 0 0,2-11-1 15,3-1-4-15,4-5-1 16,5-6-2-16,8-6 1 0,4-4-2 15,11-5-17-15,6-7-6 16,13-6-20-16,5-8-46 16,7-9-79-16</inkml:trace>
  <inkml:trace contextRef="#ctx1" brushRef="#br0" timeOffset="89295.88">11695 228 0</inkml:trace>
  <inkml:trace contextRef="#ctx0" brushRef="#br0" timeOffset="111354.85">8130 9448 247 0,'-5'0'17'15,"3"0"8"-15,1 0 33 16,-1 0-20-16,2 0-1 15,0 0-4-15,0 0-9 16,0 0 0-16,3 0-7 16,4 0 4-16,0 0 0 15,-3-4-4-15,4 4 0 0,0 0-5 0,-1 0-4 16,0 0-1-16,0 0-2 16,-1 0-2-16,3 2-1 15,-2 0-1-15,3 1-1 16,-3 1 1-16,3-2-5 0,0-2-18 15,2 1-18 1,-2-1-20-16,0 0-24 0,-1 0-24 16,-2-3-56-16</inkml:trace>
  <inkml:trace contextRef="#ctx0" brushRef="#br0" timeOffset="111823.47">8326 9388 262 0,'0'-8'19'16,"0"0"12"-16,0 2 28 16,0-3-11-16,0 2-11 0,0 0-15 15,0-2 2-15,0 0-4 16,2 2-5-16,2 2-5 16,1 2-2-16,0-1-1 15,2 4-3-15,3 0-2 16,-1 0-2-16,-1 7 1 15,-1 1-1-15,3 5 1 16,-3 1-1-16,-2 2-1 0,-3 0 2 16,-2 0-1-16,0 2 1 15,0 0-2-15,0 0 2 16,-7-2 1-16,0 0-1 0,-3-2-1 16,0 0 2-16,5-2 1 15,-2-1 2-15,-1-4 1 16,6-1 2-16,-1-2-1 15,1-1-1-15,2-3 0 16,0 2 2-16,0-2 1 16,5 0 7-16,6 0 2 0,3 0-3 15,3-2-5-15,2-3-4 16,1 0-4-16,4-1 0 16,-5 1-1-16,-1-1-1 15,-4 5 0-15,-4 1-8 0,-7 0-40 16,-3 0-77-16,0 0-273 15</inkml:trace>
  <inkml:trace contextRef="#ctx0" brushRef="#br0" timeOffset="114908.63">20330 9698 378 0,'-7'0'21'0,"4"0"5"16,1 0 19-16,2 0-4 15,0 0-8-15,0 0-8 16,5 0-2-16,6 2 1 15,5-1-5-15,4-1 2 0,1 2-8 16,-1 0-4-16,2-2-2 16,-1 0-3-16,-3 2-3 15,0-2 0-15,-5 1-2 16,1-1-5-16,-3 2-29 16,0-2-27-16,-3 0-46 15,2 0-85-15</inkml:trace>
  <inkml:trace contextRef="#ctx0" brushRef="#br0" timeOffset="115408.49">20812 9637 421 0,'-7'-7'18'0,"1"-1"-2"0,2 1 18 15,2-3 15-15,1-1-18 16,1 0-16 0,0 3-5-16,3-1-4 0,5 1 1 15,2 3-3-15,3 2-3 16,2-1 1-16,-2 4-2 16,1 0 1-16,0 4-1 15,-3 6 0-15,-2 6 0 0,-2 4-1 16,0 3 0-16,-6 0 1 15,-1 2 0-15,0-3 0 16,0-1 1-16,-7-3-1 16,-3-1 2-16,-2 0 1 15,2-6 8-15,0-2 3 0,-2-2-1 16,3-1 1-16,4-2-4 16,0-2-1-16,3 0-3 15,1-2-2-15,1 2 0 16,0-2-2-16,1 2 3 15,8-2 2-15,5 0 1 0,4 0-2 16,4 0-3-16,2-4 0 16,4-4-1-16,-3 3 0 15,-2-3 1-15,-2 4-3 16,-8-1 0-16,-4 5 0 16,-5 0-18-16,-4-4-46 15,-13-2-82-15,-2-7-371 0</inkml:trace>
  <inkml:trace contextRef="#ctx0" brushRef="#br0" timeOffset="118362.65">20152 11187 291 0,'-5'0'18'0,"0"0"17"16,1 0 14-16,4 2-13 15,0 2-7-15,0-1-14 0,0 2 4 16,4 1 6-16,4-1-9 16,6 2-3-16,-2-1 3 15,4-3 1-15,0-1-2 16,2-1-5-16,0-1-3 16,0 0 0-16,-1 2-2 15,-2-5 0-15,0-2-1 0,-3-1-1 16,-3-1-1-16,1 0 1 15,-3 0 2-15,0-2 0 16,-4 1 5-16,-1 2-2 16,-2-3-1-16,0 0-2 15,0 0-2-15,0-2 0 0,-7 0-2 16,0 3 0-16,-1-2 0 16,-1 1 0-16,-1 4-1 15,-3 0-1-15,4 3 1 16,-3 1-1-16,1 1 1 0,0 0-1 15,-1 0 1-15,-1 5-1 16,2 0 2-16,1 0-1 0,0 5 1 16,0-5 0-16,3 2 0 15,-1-2 2-15,1 4 1 16,2 2 0-16,1-1 0 16,1 1 2-16,-1 5 1 15,1 0-1-15,0 2 1 0,3 2 0 16,0-2 1-16,0 3-2 15,0-1 1-15,0-1-1 16,0 1-1-16,5-4-1 16,2 2 1-16,-2-6 0 15,2 1-1 1,6-2 1-16,-3-4 0 16,4-2 0-16,1-3-1 15,5-2-1-15,1 0-1 0,1 0 0 16,0-7-1-16,0 0 0 15,0-3-2-15,-3 2-6 16,-4 0-9-16,-3 3-16 16,-4 0-19-16,-2-1-24 0,-5 1-39 15,-1-6-53 1</inkml:trace>
  <inkml:trace contextRef="#ctx0" brushRef="#br0" timeOffset="119079.92">20496 10864 341 0,'-11'-9'72'16,"2"-5"-36"-16,5-1 1 15,1 0 6-15,3 1-8 16,0-1-15-16,7 1-15 15,5 1 0-15,3 5 0 16,2 0-2-16,0 8-1 16,-3 0 0-16,2 0-3 15,-5 13 0-15,-1 5 0 0,-5-1 1 16,-3 7-1-16,-2-1 1 16,0 1 0-16,-2 0 1 15,-8-2-1-15,-2-3 2 16,0-1 4-16,0-4 2 0,2 0 3 15,1-5 3-15,1-1-3 16,3-3-1-16,3-3-2 16,2 1-3-16,0-1-2 15,0-2 2-15,10 0 3 0,4 0 0 16,3 0-3-16,0 0-2 16,5-2-2-16,1-3-1 15,-2 0 0-15,-1 1-11 16,2 2-23-16,-4 0-15 15,-4 2-46-15,0-2-54 16,-3-3-150-16</inkml:trace>
  <inkml:trace contextRef="#ctx0" brushRef="#br0" timeOffset="119657.89">20822 10805 358 0,'-2'-11'57'0,"-1"-1"-33"16,3 2 18-16,-2-1 11 16,2 2-5-16,5 3-20 15,2-1-15-15,5 4-4 16,0 3-1-16,1 0-3 16,-1 3-3-16,0 8-1 15,2 5-1-15,-6 0 0 0,-1 2 0 16,-2 1-1-16,-2-1 1 15,-3 2 0-15,0-2 0 16,0-2 1-16,-6 0-2 16,-1-4 3-16,4-1-2 0,-3-5 3 15,5-3 1-15,-3-1 2 16,4-2-1-16,0 0 4 16,2-2 3-16,5-5-6 15,2-6-4-15,2-1-1 16,3-4-1-16,-2-1 1 0,-1 0 0 15,0 0-1-15,-1-3 0 16,-4 7 1-16,-2-2-1 16,-2 3 0-16,-2 4 0 15,0 1 0-15,0 2 1 16,0 3-2-16,0 1 1 16,0 3-1-16,-4 0 0 0,2 0 1 15,-3 7 0-15,-1 7 1 16,4 2 1-16,1 4 1 15,-1-1 4-15,0 2 2 16,2 2 0-16,0-3 0 16,0-2-3-16,5 0 0 0,3-5-2 15,-1-2-2-15,4-4-1 16,5-4 1-16,-2 2-2 16,5-5-11-16,-2 0-40 15,1-1-63-15,0-13-179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000" max="10000" units="dev"/>
          <inkml:channel name="Y" type="integer" min="-10000" max="10000" units="dev"/>
          <inkml:channel name="F" type="integer" max="255" units="dev"/>
          <inkml:channel name="T" type="integer" units="dev"/>
        </inkml:traceFormat>
        <inkml:channelProperties>
          <inkml:channelProperty channel="X" name="resolution" value="1" units="1/dev"/>
          <inkml:channelProperty channel="Y" name="resolution" value="1" units="1/dev"/>
          <inkml:channelProperty channel="F" name="resolution" value="1" units="1/dev"/>
          <inkml:channelProperty channel="T" name="resolution" value="0" units="1/dev"/>
        </inkml:channelProperties>
      </inkml:inkSource>
      <inkml:timestamp xml:id="ts0" timeString="2022-11-24T11:25:13.85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antiAliased" value="0"/>
    </inkml:brush>
  </inkml:definitions>
  <inkml:trace contextRef="#ctx0" brushRef="#br0">3111 11858 2 0,'0'-15'2'0,"32"-33"7"0,0 48 6 0,16-17 1 0,15 17-2 0,16 0 0 0,33-15-2 0,46-1-3 0,1 16 0 0,16-15-7 0,-1 15 9 0,17 15-5 0,31-15-1 0,0 0-5 0,1 16 0 0,-1-16 0 0,-16 15 0 0,1 2-1 0,15 16 1 0,476-3 7 0,-475-30-7 0,-2 0-1 0,-14 0 5 0,15 0 0 0,1 0-4 0,-1 0 3 0,0 0-3 0,-15 0 2 0,-1 0 1 0,-16 0-3 0,-15 0 2 0,0 17 1 0,-17-17-5 0,1 14 5 0,0-14-2 0,0 17-2 0,15-17 3 0,16 16 0 0,17 1 0 0,31-17 0 0,32 15 0 0,0-30-3 0,15-2 2 0,2 1 0 0,-2-15 0 0,1 14-1 0,-1 2 1 0,-46 15-2 0,-1 0 1 0,-16-15 2 0,-47 15 0 0,-16-17 0 0,-16 1-1 0,-16 16 3 0,-16 0-4 0,-16 0 2 0,-1 0-2 0,2-17 2 0,0-14 2 0,-17-16-2 0,-48 14-2 0,-46 33-22 0,-49 17-107 0</inkml:trace>
  <inkml:trace contextRef="#ctx0" brushRef="#br0" timeOffset="1">11398 13287 24 0,'0'-15'17'0,"-16"-1"2"0,16 16-11 0,32 0 2 0,32 0 1 0,15-17 1 0,16 17-3 0,32 0 0 0,32 0 0 0,16 17 0 0,-1-1-7 0,17-1-1 0,-17 18-7 0,16-18 4 0,1 0 2 0,-1-15 3 0,-15 0-1 0,-17 17-2 0,2-17-1 0,15 0 2 0,-17 0 2 0,1 16-2 0,-1-16 1 0,-14 0 2 0,-1 17-2 0,-1-17-2 0,1 0 1 0,16 0 3 0,-16 14-3 0,16-14-2 0,-1 0 2 0,17 0-2 0,0 0 3 0,14 0-4 0,-14 16 1 0,0 0 2 0,0-16 1 0,0 15 1 0,-17-15-1 0,17 0-1 0,-17-15-3 0,17 15 3 0,-32-16 2 0,-16 16 1 0,-16 0-2 0,-15 0-2 0,-17 0 6 0,-15-16-3 0,-1 2-3 0,-32-3 1 0,-31 1-11 0,-79 16-135 0</inkml:trace>
  <inkml:trace contextRef="#ctx0" brushRef="#br0" timeOffset="2">2000 8779 4 0,'0'0'3'0,"16"-15"0"0,16 15 0 0,31 0 3 0,1 15 3 0,15 17 4 0,48-16 0 0,16-1-3 0,16 1-3 0,47-16-4 0,16 0 0 0,17 0 1 0,-1 0 2 0,32 17-5 0,15-17 0 0,1 0 0 0,0 0 0 0,0 0 0 0,-32 0 1 0,15 0-2 0,-15 15 1 0,0-15-2 0,-15 15-1 0,-1 2 2 0,-1-1 2 0,2-16-1 0,-17 17-3 0,32-17 4 0,0 0 0 0,0 0-2 0,16 0 0 0,0 0 1 0,16 31-1 0,-1-16-2 0,17-15 2 0,16 15 2 0,-17-15 2 0,17-15 3 0,-1 15 3 0,-16 0-6 0,17 15-5 0,-1-15-1 0,-15 33 0 0,0-16 5 0,16-17 1 0,15 15-2 0,15-15 3 0,-13 15-7 0,-2-15 1 0,32 16 2 0,-1-16 5 0,-14 0-1 0,-17 15-4 0,0-15-2 0,2 0 4 0,-2-15 1 0,0 15-4 0,1 15-1 0,-1 2 1 0,-15-1-1 0,-1 1 0 0,32-17 2 0,-32 0 0 0,-46-17 0 0,-113 1-3 0,-142 16-64 0,-47 0 10 0</inkml:trace>
  <inkml:trace contextRef="#ctx0" brushRef="#br0" timeOffset="3">4588 10319 21 0,'16'0'7'0,"15"0"-3"0,33 0 7 0,47 0 0 0,16 0-5 0,64 0 2 0,31 17 5 0,32-2 0 0,63 0-5 0,48 16 7 0,1-14-2 0,15-17-4 0,-16 16 0 0,-32-16-3 0,-48-16 1 0,-31-16-2 0,-47 16-3 0,-112 1-6 0,-95 15-126 0</inkml:trace>
  <inkml:trace contextRef="#ctx0" brushRef="#br0" timeOffset="4">17050 6637 14 0,'0'-17'10'0,"0"-31"23"0,0 32-8 0,0-14-5 0,-17 13-7 0,17 17-6 0,0 0 8 0,-15 0-3 0,-1 0-2 0,-1 17-5 0,2-17-3 0,-1 15 3 0,1 0-1 0,-1 16-3 0,-16 2 1 0,16 14 1 0,16 1-1 0,0 0 0 0,0 15 0 0,31-15 1 0,2 15-3 0,-2 0 0 0,17 18 2 0,-16-1-2 0,-16 14 2 0,-16-31-1 0,0 2-1 0,-16-35 0 0,-16 18 1 0,-16-32 0 0,1-16-1 0,-18 0-4 0,34-33-29 0,16 2-92 0</inkml:trace>
  <inkml:trace contextRef="#ctx0" brushRef="#br0" timeOffset="5">17780 6859 18 0,'0'0'10'0,"0"-50"32"0,0 36-15 0,0-18-10 0,-33 17-1 0,2-18 1 0,0 33-6 0,-1 16-7 0,-1 1 1 0,2 13-1 0,16 18-3 0,-1-15 3 0,32 30-2 0,15-15 0 0,1 32 1 0,-16-2-1 0,-1-15 1 0,-15 1-2 0,-15-32 2 0,15-1-4 0,-16-16-6 0,-16 2-24 0,1-34-111 0</inkml:trace>
  <inkml:trace contextRef="#ctx0" brushRef="#br0" timeOffset="6">17399 7081 51 0,'0'0'15'0,"15"-17"29"0,81 3-33 0,14 14-10 0,2 0-50 0,-80 0-1 0</inkml:trace>
  <inkml:trace contextRef="#ctx0" brushRef="#br0" timeOffset="7">18161 6859 67 0,'0'-17'11'0,"-16"-30"32"0,-1 47-17 0,-14-17-12 0,16 48-2 0,-1 49-5 0,-1 31-1 0,50 0-5 0,-2 0 0 0,17-46-5 0,0-34-27 0,-2-16-93 0</inkml:trace>
  <inkml:trace contextRef="#ctx0" brushRef="#br0" timeOffset="8">18399 7000 76 0,'-32'-15'44'0,"32"-17"-11"0,32 16-25 0,16 16-8 0,-1 33 2 0,-15 30-3 0,-32 15 1 0,-17-13-2 0,-14-34 2 0,31-16 1 0,0-15 5 0,31-46-6 0,17-2-1 0,-15-30 2 0,-18-2 0 0,1 32 0 0,-32 32 1 0,1 16 0 0,-1 64 2 0,16 16 1 0,16-2-3 0,15-15-3 0,32-32-4 0,-30-14-39 0,-2-17-77 0</inkml:trace>
  <inkml:trace contextRef="#ctx0" brushRef="#br0" timeOffset="9">18828 6859 48 0,'0'-17'22'0,"16"-30"47"0,15 47-42 0,17 47-17 0,15 33-4 0,-32 31-6 0,-14-16-1 0,-34-1-2 0,-14-29-7 0,0-34-35 0,31-16-49 0</inkml:trace>
  <inkml:trace contextRef="#ctx0" brushRef="#br0" timeOffset="10">19446 7050 75 0,'17'-17'31'0,"-17"-31"15"0,16 16-34 0,-49 1-7 0,-15 31 0 0,-62 78 0 0,93 3-5 0,2-1 0 0,30-19 3 0,66-28-3 0,-18-16 1 0,-15-50-1 0,-17-30 1 0,-15-2 1 0,-16-29-2 0,0-17 0 0,-31 14 1 0,-2 36-1 0,2 44 1 0,14 49-2 0,50 47 2 0,-1 32-1 0,-1 0-1 0,-15-14 2 0,-1-36-1 0,2 4-7 0,14-34-52 0,-14-31-46 0</inkml:trace>
  <inkml:trace contextRef="#ctx0" brushRef="#br0" timeOffset="11">19748 7050 73 0,'16'-17'31'0,"-1"1"17"0,33-1-35 0,16 17-8 0,-16 50-6 0,-48 11 2 0,0 19-1 0,-33-32 1 0,18-32 0 0,-1 1 0 0,16-50 0 0,31-15-1 0,2-15-1 0,-1-32 3 0,-16-1-1 0,-1 65 2 0,-15 31 0 0,0 31-2 0,-15 65 0 0,15-1 0 0,0-16-2 0,31-14-10 0,32-35-70 0,-46-30 18 0</inkml:trace>
  <inkml:trace contextRef="#ctx0" brushRef="#br0" timeOffset="12">20574 7050 95 0,'15'0'15'0,"49"0"29"0,16 0-35 0,-1 0-12 0,-15 31-101 0</inkml:trace>
  <inkml:trace contextRef="#ctx0" brushRef="#br0" timeOffset="13">20716 7191 99 0,'-48'0'51'0,"17"0"-22"0,47 16-16 0,47-16-10 0,49 0-7 0,30 0-138 0</inkml:trace>
  <inkml:trace contextRef="#ctx0" brushRef="#br0" timeOffset="14">21907 6859 45 0,'0'-17'15'0,"-15"-30"29"0,-1 15-11 0,-1 0-16 0,2 32-8 0,-33 17-5 0,32 61 2 0,1 33 1 0,30 33-5 0,16-18-1 0,-14-15-2 0,-17-31-1 0,-17-48-23 0,-14-32-91 0</inkml:trace>
  <inkml:trace contextRef="#ctx0" brushRef="#br0" timeOffset="15">21526 7096 68 0,'0'-15'49'0,"64"-2"-17"0,63 3-27 0,15 14-8 0,-30 0-74 0,-97 0 24 0</inkml:trace>
  <inkml:trace contextRef="#ctx0" brushRef="#br0" timeOffset="16">22161 6652 61 0,'-15'-15'15'0,"-18"-18"34"0,18 16-32 0,-1 82-14 0,-1 46-3 0,17 0-32 0,0-32-74 0</inkml:trace>
  <inkml:trace contextRef="#ctx0" brushRef="#br0" timeOffset="17">22431 6874 44 0,'0'-15'20'0,"0"-35"40"0,-16 50-37 0,-15 33-13 0,-1 62-3 0,16 32-4 0,32 0-3 0,32-31-5 0,-2-33-66 0,-46-63 16 0</inkml:trace>
  <inkml:trace contextRef="#ctx0" brushRef="#br0" timeOffset="18">22606 7050 44 0,'15'-65'59'0,"18"33"-18"0,13 16-30 0,2 32-8 0,-15 48-3 0,-33 30 1 0,-33-29-3 0,2-19 3 0,-1-46 1 0,32-15-1 0,32-31 0 0,16-34-1 0,-17-1 0 0,-15 18 0 0,-16 15 2 0,0 48-1 0,0 17-1 0,-16 62 0 0,16 17 3 0,16-16 0 0,16-2-10 0,16-45-44 0,-17-18-41 0</inkml:trace>
  <inkml:trace contextRef="#ctx0" brushRef="#br0" timeOffset="19">23066 6826 40 0,'-16'-17'48'0,"16"-14"5"0,16 48-38 0,32 30-4 0,0 33-6 0,-17 31-1 0,-31-16-4 0,-16-16-1 0,-32-14-6 0,17-19-39 0,14-46-54 0</inkml:trace>
  <inkml:trace contextRef="#ctx0" brushRef="#br0" timeOffset="20">23462 7064 49 0,'17'-14'49'0,"78"-19"-1"0,16 16-39 0,-15 17-7 0,-49 17-10 0,-47-1-104 0</inkml:trace>
  <inkml:trace contextRef="#ctx0" brushRef="#br0" timeOffset="21">23654 6889 31 0,'0'-15'32'0,"0"15"19"0,0 0-24 0,0 48-13 0,0 30-3 0,0 3-6 0,0-1-4 0,16-19-3 0,-1 4-19 0,-15-50-102 0</inkml:trace>
  <inkml:trace contextRef="#ctx0" brushRef="#br0" timeOffset="22">24162 6937 44 0,'16'0'12'0,"-1"-31"36"0,-15 14-22 0,0 2-7 0,16-17-11 0,32 16-2 0,0-1-4 0,-17 34 0 0,-16 31-3 0,2 15 1 0,-17 17-1 0,-48-16 1 0,0-34 0 0,-15 3 1 0,32-1 0 0,31-17 0 0,15-15 2 0,33 0-1 0,0 0 0 0,31 0 0 0,-31 0-4 0,-1-15 1 0,-32 0-4 0,-15 15 1 0,17-17-111 0</inkml:trace>
  <inkml:trace contextRef="#ctx0" brushRef="#br0" timeOffset="23">24526 6889 60 0,'0'-15'15'0,"33"-17"42"0,-2 16-39 0,32 16-9 0,-30 33-8 0,-18 45-1 0,-15 2 2 0,-31-16-3 0,-1-17 0 0,16-31 2 0,-1 1 0 0,17-17-1 0,33-17 2 0,15-31-3 0,-2-15 0 0,2 0 2 0,-31 15 0 0,-17 15 0 0,0 18-1 0,-17 15 0 0,2 0 1 0,-1 0-1 0,-1 32 1 0,17 32 2 0,0 16-1 0,17-19-1 0,-1 4 1 0,16-34-1 0,15 1 0 0,16-32-6 0,1-32-122 0</inkml:trace>
  <inkml:trace contextRef="#ctx0" brushRef="#br0" timeOffset="24">1683 13589 10 0,'0'0'6'0,"0"-17"10"0,0 2-10 0,16-16-4 0,-16-1 3 0,-16 16 10 0,-16-16 2 0,-32 16-9 0,1 16-3 0,-16 16 2 0,-17 32-3 0,17-1-2 0,15 17 2 0,1 14 2 0,31 2-3 0,32 1 1 0,0-3 6 0,32 18-6 0,0-18 1 0,-1 2-3 0,17 16 0 0,-16 0-2 0,15 15 1 0,-15-48 1 0,16 48 1 0,-16-33-3 0,-32 2 1 0,-16 1-1 0,-32-3 1 0,-15-15 0 0,-1 1 0 0,1-32-1 0,31-17-1 0,-16-15 1 0,16-15 1 0,17 0 0 0,-1-18-2 0,0 16 0 0,16-14 2 0,16 16-2 0,31-17 2 0,1 16-1 0,63-1 1 0,-63 17 0 0,-1 33-1 0,1 14-1 0,0 1 1 0,-33 15 0 0,1 1 0 0,-16 16 1 0,0-2 1 0,0 18 0 0,16-16-3 0,-32 16 2 0,16-2-2 0,16 1 2 0,0-15-1 0,0-17 1 0,16 18 1 0,-16-20 0 0,-1 4 0 0,1-19 1 0,32-13-1 0,-32-16 2 0,0-17-3 0,31-17 1 0,49-47-6 0,-17 17-123 0</inkml:trace>
  <inkml:trace contextRef="#ctx0" brushRef="#br0" timeOffset="25">10398 15749 8 0,'0'-17'20'0,"31"-16"24"0,-31 2-15 0,-15 1-1 0,-1 13-8 0,0 17-9 0,-16 32-1 0,1 14-1 0,31 19-4 0,63 157 4 0,1-63-6 0,-17-64 0 0,1 32-1 0,15 16-2 0,-31-32-1 0,0-16 2 0,-32-31-2 0,0-32-2 0,-48-1-10 0,1-31-69 0,30 15 15 0</inkml:trace>
  <inkml:trace contextRef="#ctx0" brushRef="#br0" timeOffset="26">10541 17240 50 0,'0'0'0'0,"-16"16"53"0,16 16-23 0,0-16-16 0,0 16-6 0,31-1-2 0,17-31-2 0,0 0 6 0,16-63-11 0,-49-31 6 0,-46 29 0 0,-17 17-4 0,-15 33-1 0,-1 30-1 0,1 33-1 0,47 0-3 0,32-17-15 0,15-15-109 0</inkml:trace>
  <inkml:trace contextRef="#ctx0" brushRef="#br0" timeOffset="27">10795 15542 58 0,'0'0'28'0,"-16"-48"16"0,64 16-21 0,-1 16-13 0,1 16-5 0,-16 48-4 0,-16 31-1 0,-16 1-1 0,-33-34 2 0,18-29-1 0,15-17 1 0,15-31-1 0,18-49 3 0,-2 17-3 0,-15-17 2 0,-16 34 1 0,0 46-4 0,-16 0 2 0,16 61-3 0,0 35 2 0,16-1-11 0,31 16-120 0</inkml:trace>
  <inkml:trace contextRef="#ctx0" brushRef="#br0" timeOffset="28">11668 16066 77 0,'0'-15'14'0,"0"-18"21"0,-16-31-12 0,-31 33 0 0,-17 31-16 0,16 47-3 0,17 17 3 0,31 31-4 0,16-1-2 0,-1-29 1 0,1 14-3 0,0 1-4 0,-32-33-19 0,0-16-81 0,1-31 59 0</inkml:trace>
  <inkml:trace contextRef="#ctx0" brushRef="#br0" timeOffset="29">11271 16303 28 0,'0'-15'52'0,"16"0"-11"0,79 15-28 0,32-17-19 0,0 17-96 0</inkml:trace>
  <inkml:trace contextRef="#ctx0" brushRef="#br0" timeOffset="30">12049 15986 79 0,'-16'0'16'0,"-16"-32"32"0,17 18-27 0,-18 14-11 0,-14 30-1 0,0 51-2 0,47 30-1 0,0-17-3 0,47 1-3 0,17 16-6 0,-17-48-38 0,-15-46-60 0</inkml:trace>
  <inkml:trace contextRef="#ctx0" brushRef="#br0" timeOffset="31">12271 16162 34 0,'-16'-17'33'0,"1"1"16"0,15-16-21 0,0 16-6 0,-16 16-13 0,16 48-1 0,16 31-3 0,-1-14-1 0,17-4-2 0,0 19-2 0,0-47-2 0,15-18 4 0,1-30-3 0,-16-48 1 0,-1-113 0 0,-31 97 1 0,0 31 1 0,0 48-1 0,-15 0-1 0,15 48 0 0,0 31 1 0,0-31 1 0,15 30-3 0,1 2-1 0,16-32-6 0,-1-16-57 0,-31-32-10 0</inkml:trace>
  <inkml:trace contextRef="#ctx0" brushRef="#br0" timeOffset="32">12715 16034 70 0,'-31'-16'53'0,"-1"-1"-11"0,32 17-25 0,48 0-8 0,-16 50-5 0,-1 28 0 0,-15 16-3 0,0-14-1 0,-16 16-5 0,-32-17-28 0,17-63-87 0</inkml:trace>
  <inkml:trace contextRef="#ctx0" brushRef="#br0" timeOffset="33">13462 16192 38 0,'0'-15'38'0,"-16"-33"-1"0,16 0-20 0,-17-15-1 0,-29 31-5 0,13 16-5 0,-15 16 1 0,2 31-2 0,30 34-2 0,16 14 0 0,31-16-1 0,17 2-3 0,-17-50 2 0,2-15 0 0,13-15-1 0,2-35 3 0,-48 4-2 0,17-19 0 0,-17 50 0 0,0 15-2 0,0 48 2 0,16 47 1 0,-16-15 0 0,15 31-2 0,1 0 0 0,-16-32 1 0,-31-31 3 0,-2-31-2 0,2-50 0 0,-1-15 0 0,16-32-3 0,32-14 0 0,32 14-7 0,63-15-28 0,-47 62-101 0</inkml:trace>
  <inkml:trace contextRef="#ctx0" brushRef="#br0" timeOffset="34">13954 15970 65 0,'0'0'0'0,"-17"-47"55"0,17 14-31 0,0 33-9 0,-15 17-5 0,-16 30 1 0,-2 50-4 0,18 29-1 0,15-30-6 0,0-2 0 0,48 1-5 0,15-47-24 0,1-33-101 0</inkml:trace>
  <inkml:trace contextRef="#ctx0" brushRef="#br0" timeOffset="35">14335 16001 91 0,'0'-15'31'0,"16"-1"7"0,-16 16-23 0,0 31-8 0,0-31-6 0,0 161 9 0,0-83-8 0,0-15 1 0,0 18-3 0,32-34-4 0,-1-31-21 0,17-16-105 0</inkml:trace>
  <inkml:trace contextRef="#ctx0" brushRef="#br0" timeOffset="36">14256 16240 41 0,'-32'0'43'0,"16"0"4"0,64 0-31 0,47-32-18 0,47 1-113 0</inkml:trace>
  <inkml:trace contextRef="#ctx0" brushRef="#br0" timeOffset="37">14811 16240 62 0,'-47'0'50'0,"15"0"-9"0,16 0-22 0,16-17-11 0,48 17-5 0,31-15-3 0,48-1-37 0,-79 1-82 0</inkml:trace>
  <inkml:trace contextRef="#ctx0" brushRef="#br0" timeOffset="38">15192 16081 61 0,'0'-30'50'0,"0"13"-22"0,0 1-10 0,0 32 4 0,-16 31-14 0,1 34-4 0,15-3 0 0,0-15-5 0,31 1 2 0,1-32-1 0,16-17-1 0,-1-30 1 0,64-239 1 0,-111 175 0 0,-15 31-1 0,15 48 1 0,0 0-1 0,0 48 1 0,0 31-1 0,15 16 0 0,1-47 2 0,-1-2-8 0,33 4-28 0,-31-35-82 0</inkml:trace>
  <inkml:trace contextRef="#ctx0" brushRef="#br0" timeOffset="39">15605 15940 98 0,'0'0'28'0,"-17"0"11"0,65 0-25 0,0 30-6 0,0 51-3 0,-17 13-2 0,-31 1-2 0,0-15 1 0,-15 14-7 0,-1-30-52 0,-1-48-27 0</inkml:trace>
  <inkml:trace contextRef="#ctx0" brushRef="#br0" timeOffset="40">16304 16192 23 0,'0'0'0'0,"0"-30"53"0,0-20-25 0,-16 19-2 0,-1 1-13 0,-14 13-2 0,-1 17-4 0,-15 0-3 0,15 0-2 0,-1 32 2 0,18-1-1 0,15 34-2 0,15 13 0 0,2-30 3 0,14 15-3 0,2-30-1 0,13-18 0 0,2-30 1 0,0-35-2 0,16-44-2 0,-49-1 5 0,2-16-3 0,-34 17 2 0,2 29 0 0,15 33 2 0,-16 16 0 0,-1 16-3 0,2 16 2 0,-1 16 2 0,1 33-3 0,15 29 1 0,15 1-2 0,16-1 0 0,-14-29 3 0,14-2-4 0,33-15 1 0,-16-48 1 0,15-15-2 0,1-35 1 0,-16-44-2 0,-48 31 3 0,0-2-1 0,0 34 0 0,-16 1 2 0,16 30-1 0,-17 0-1 0,17 15 1 0,0 31-2 0,17 162 4 0,14-161-4 0,17-47 1 0,16-16-1 0,-1-32 1 0,-32-32-2 0,-31 2 4 0,-15 14-1 0,15 34 1 0,0 30-3 0,-16 30 4 0,16 51-2 0,16-3 2 0,-1-30 0 0,18-16-14 0,-2-18-139 0</inkml:trace>
  <inkml:trace contextRef="#ctx0" brushRef="#br0" timeOffset="41">8207 15970 10 0,'0'0'13'0,"-16"-16"13"0,16-15-7 0,16 31 11 0,-16 17 2 0,0 29-14 0,0 19-5 0,0-19-6 0,16 34-5 0,0-17 3 0,-16-15-1 0,16-2 0 0,16 4-2 0,-1-35-1 0,33 0 1 0,-1-15 0 0,1 0 0 0,-1-15-1 0,-15 15-2 0,-17-15-2 0,-14 15-43 0,-17 0-73 0</inkml:trace>
  <inkml:trace contextRef="#ctx0" brushRef="#br0" timeOffset="42">9413 15477 36 0,'-15'-15'7'0,"15"-31"28"0,-16 13-8 0,-16 16-15 0,-15 2-5 0,-1 47-2 0,0 1 2 0,17 28-1 0,31 4 0 0,31 14 0 0,17 16-2 0,0 1 1 0,-17 15-8 0,-15-33 5 0,-47 18-1 0,-33-31 0 0,1-35-2 0,-1-14 1 0,32-16 4 0,32-31 0 0,16 31-3 0,48 0 0 0,-1 31 0 0,-31 17-1 0,0 30 2 0,-1 35 0 0,1 29 0 0,-32-15-1 0,0 0 1 0,0-15 0 0,16-1-3 0,15-32-1 0,17-31 1 0,48-17-21 0,-33-31-84 0</inkml:trace>
  <inkml:trace contextRef="#ctx0" brushRef="#br0" timeOffset="43">17177 15462 59 0,'0'0'0'0,"-17"-46"30"0,50 29-12 0,46 1-3 0,0 32-5 0,1 31 0 0,-49 17-1 0,-15 14-1 0,-32 33 1 0,-15 17-4 0,-1-15-3 0,32 13-2 0,15-30 1 0,33-35-1 0,16-44 3 0,-16-17-1 0,-2-32 0 0,-29 16 0 0,-49 47-3 0,16 19 4 0,-15 28-2 0,31 49-2 0,0 31-1 0,31 18-2 0,0-33 1 0,2-16 0 0,-33-49 3 0,-33-28 2 0,-29-50-1 0,-3 0-5 0,19-65-48 0,13 49-24 0</inkml:trace>
  <inkml:trace contextRef="#ctx0" brushRef="#br0" timeOffset="44">18875 16129 59 0,'0'0'0'0,"-16"-17"67"0,1 17-43 0,46-15-13 0,49-1-11 0,15 16-3 0,-1 0-22 0,-61 16-95 0</inkml:trace>
  <inkml:trace contextRef="#ctx0" brushRef="#br0" timeOffset="45">18875 16303 71 0,'0'0'24'0,"0"0"7"0,15 17-7 0,50-17-18 0,45-17-27 0,-62 17-80 0</inkml:trace>
  <inkml:trace contextRef="#ctx0" brushRef="#br0" timeOffset="46">20066 15827 62 0,'0'0'0'0,"-16"-63"32"0,-1 48-5 0,17 15-4 0,0 63-9 0,17 15-7 0,14 33-1 0,-14 0-5 0,-1 0-1 0,-1-61 4 0,-15-3-5 0,-15-33-2 0,15-28-10 0,0-66-52 0,0 32-14 0</inkml:trace>
  <inkml:trace contextRef="#ctx0" brushRef="#br0" timeOffset="47">19987 15796 14 0,'0'0'0'0,"15"-32"31"0,1 0 5 0,32-1-3 0,46 33-22 0,2 0-7 0,-17 17-3 0,-15-1-4 0,-16 1-8 0,-48-2-59 0,-16-15 38 0</inkml:trace>
  <inkml:trace contextRef="#ctx0" brushRef="#br0" timeOffset="48">20177 15890 11 0,'-32'0'11'0,"-32"33"34"0,49-16-12 0,47-17-6 0,15 0-21 0,16 0-8 0,16 0-4 0,33 0-102 0</inkml:trace>
  <inkml:trace contextRef="#ctx0" brushRef="#br0" timeOffset="49">20843 15732 17 0,'0'-33'23'0,"0"2"6"0,0 16 13 0,-31 0-25 0,-17 45 2 0,0 34-7 0,33 31-9 0,15 32 3 0,15 16-7 0,49-32 2 0,-16-63-3 0,0-1-32 0,-17-30-53 0</inkml:trace>
  <inkml:trace contextRef="#ctx0" brushRef="#br0" timeOffset="50">21241 15732 49 0,'-17'-33'36'0,"2"33"-9"0,-18 0-4 0,18 50-6 0,-1 28-4 0,16 35-8 0,16-2-2 0,16-17-4 0,-16 1 0 0,-16-62 6 0,0 14-7 0,-16-33-12 0,-1-14-33 0,2-14-29 0</inkml:trace>
  <inkml:trace contextRef="#ctx0" brushRef="#br0" timeOffset="51">21114 15970 28 0,'0'0'0'0,"0"-63"35"0,47 46 2 0,33-14-15 0,-18 31-16 0,3 16 1 0,-34 32-3 0,-15-1 2 0,-32 1-6 0,-15-32 3 0,-17 16 1 0,-15-17-4 0,-1-15-2 0,32 0-20 0,1 0-78 0</inkml:trace>
  <inkml:trace contextRef="#ctx0" brushRef="#br0" timeOffset="52">21622 15685 57 0,'0'0'17'0,"0"0"13"0,0 0-4 0,16 64-6 0,30 14-10 0,-13 35-5 0,-1-2-3 0,-32 0 0 0,-32-33-1 0,-1-30-1 0,-29-2-17 0,14-29-104 0</inkml:trace>
  <inkml:trace contextRef="#ctx0" brushRef="#br0" timeOffset="53">22558 15764 46 0,'0'0'0'0,"-31"-32"24"0,15-1-9 0,-32 19 10 0,0 14-10 0,-15 14-4 0,-1 36 0 0,33 28-6 0,-1 35-2 0,32-2 1 0,48-17-2 0,-2-31-2 0,35-31 1 0,-18-32-3 0,1-17-7 0,-49-14-46 0,-15 1-25 0</inkml:trace>
  <inkml:trace contextRef="#ctx0" brushRef="#br0" timeOffset="54">22336 15954 34 0,'0'0'9'0,"-17"0"21"0,34 16-3 0,31-16-12 0,31 0-6 0,-15 16-6 0,-33 16 1 0,-16 16 6 0,-15 31-5 0,-15-1 1 0,15-28 1 0,-16 11-6 0,16-11-1 0,0-20-5 0,16-30-52 0,-16 0 7 0</inkml:trace>
  <inkml:trace contextRef="#ctx0" brushRef="#br0" timeOffset="55">23066 15716 41 0,'0'-17'11'0,"-64"-44"41"0,1 61-24 0,16 47-14 0,15 47-6 0,16 17 1 0,16 33-5 0,31-1-2 0,-14-64 3 0,14 16-4 0,17-15-2 0,-17-33-3 0,2-31-20 0,-2-16-112 0</inkml:trace>
  <inkml:trace contextRef="#ctx0" brushRef="#br0" timeOffset="56">23273 15843 47 0,'0'0'0'0,"16"-47"39"0,-16 30-5 0,15 34-12 0,-15 46-8 0,16 18-5 0,-1 30-5 0,-15 0 0 0,0-17-2 0,17-30 0 0,-34-17-3 0,17-15-4 0,-15-17-15 0,-1 2-66 0,1-34 39 0</inkml:trace>
  <inkml:trace contextRef="#ctx0" brushRef="#br0" timeOffset="57">23335 16001 22 0,'0'-15'19'0,"0"-31"15"0,17 13-8 0,-1 16-7 0,47 2-5 0,-15 15-2 0,16 32-4 0,-18 15-8 0,-29 17 3 0,-34-16-2 0,-45-17-1 0,-3 1 5 0,-14-16-5 0,16 1 1 0,16-17-3 0,15-17-10 0,16 17-74 0,16-16 38 0</inkml:trace>
  <inkml:trace contextRef="#ctx0" brushRef="#br0" timeOffset="58">23797 15668 39 0,'-16'-15'39'0,"16"0"-10"0,16-2-6 0,-1 34-6 0,16 44-8 0,-14 19-2 0,14 0 1 0,2 1-5 0,-2-3 1 0,-31 33-2 0,-16-17-1 0,-15-44 4 0,-34 11-4 0,-14-11-17 0,16-20-126 0</inkml:trace>
  <inkml:trace contextRef="#ctx0" brushRef="#br0" timeOffset="59">11684 16701 2 0,'0'0'18'0,"-16"0"7"0,16 0 3 0,0 0-10 0,16 0 1 0,32 0 2 0,31 0-8 0,32 0-9 0,32 0 2 0,16 0-3 0,-1 0-2 0,-31 0 3 0,-31 0-4 0,-49 0 1 0,-47-15 2 0,-16-2-3 0,-63 17 1 0,-17-16 0 0,-14 16-2 0,-1 0 2 0,-16 16 0 0,0 1-2 0,-16-17 2 0,16 15-1 0,0-15 1 0,31 0 0 0,48-15 0 0,17 15-1 0,47 0 1 0,63 0-1 0,32 0 1 0,-15 0-2 0,110 0 1 0,-48 0 0 0,2 15 0 0,-49-15 0 0,32-15 1 0,-64-2-3 0,-47 17 3 0,-32-16 0 0,-32-1 0 0,-32 17 0 0,-31-15-2 0,-32 15 1 0,-16 15 0 0,0 18-1 0,48-1-1 0,63-17-138 0</inkml:trace>
  <inkml:trace contextRef="#ctx0" brushRef="#br0" timeOffset="60">13319 16812 3 0,'0'-15'7'0,"0"15"-3"0,16 0 5 0,-16-17 10 0,15 17 4 0,-15 0 14 0,33 0-12 0,-2 0-18 0,32 0-6 0,1 0 6 0,-32 0-4 0,-16 0 4 0,-16-16-2 0,-16 16-5 0,-32 0 2 0,-15 0 2 0,-1 16-4 0,33 1 1 0,14-17 2 0,50 15 1 0,13-15-1 0,19 0-1 0,-3-15 4 0,-14-2-5 0,-31 17 0 0,-34 17-1 0,-14-2-24 0,14-15-57 0</inkml:trace>
  <inkml:trace contextRef="#ctx0" brushRef="#br0" timeOffset="61">16 14509 0 0,'0'0'0'0,"-31"-47"2"0,46 0 4 0,33 0 0 0,-17 30 0 0,-15 17 6 0,-32 0 19 0,0 17-11 0,1-17-2 0,15 0 4 0,0 0-9 0,0 15-8 0,0 17-4 0,31 15 3 0,-15-15 1 0,16-17-4 0,79-95 4 0,16-46-2 0,48-48-2 0,31-96 1 0,32 0 1 0,-31 48-2 0,-49 94-2 0,-47 34-10 0,-63 94-55 0,-48 0 5 0</inkml:trace>
  <inkml:trace contextRef="#ctx0" brushRef="#br0" timeOffset="62">127 14811 65 0,'0'-15'8'0,"-16"0"6"0,32 15 13 0,47 30-15 0,1 18-3 0,-1 15-3 0,17-47 0 0,-17-32 3 0,33-47-1 0,31-96-4 0,63-79 0 0,64-48 0 0,0-16-17 0,-95 128-129 0</inkml:trace>
  <inkml:trace contextRef="#ctx0" brushRef="#br0" timeOffset="63">270 5128 54 0,'-48'0'4'0,"32"31"3"0,48 16 15 0,32 18 0 0,-1-19-7 0,32 4-6 0,-15-50 0 0,-1-50-1 0,64-91-3 0,63-98-1 0,64-77-4 0,16 29-4 0,-48 96 2 0,-79 80-26 0,-112 111-91 0</inkml:trace>
  <inkml:trace contextRef="#ctx0" brushRef="#br0" timeOffset="64">587 6096 58 0,'0'0'17'0,"0"-16"-6"0,48 16-4 0,0 16 3 0,31 1 2 0,0-2 0 0,17-15 0 0,-1-48 1 0,79-111-7 0,80-158 0 0,96-64-9 0,31 31-43 0,-302 270-30 0</inkml:trace>
  <inkml:trace contextRef="#ctx0" brushRef="#br0" timeOffset="65">746 8557 64 0,'-48'0'8'0,"1"0"-2"0,31 0 3 0,48 0-5 0,-1 46 4 0,33 34-4 0,-16 1 4 0,15-3 11 0,1-15-4 0,15-46-3 0,32-112 0 0,80-160-4 0,-49 64-7 0,351-444-5 0,-224 383-111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000" max="10000" units="dev"/>
          <inkml:channel name="Y" type="integer" min="-10000" max="10000" units="dev"/>
          <inkml:channel name="F" type="integer" max="255" units="dev"/>
          <inkml:channel name="T" type="integer" units="dev"/>
        </inkml:traceFormat>
        <inkml:channelProperties>
          <inkml:channelProperty channel="X" name="resolution" value="1" units="1/dev"/>
          <inkml:channelProperty channel="Y" name="resolution" value="1" units="1/dev"/>
          <inkml:channelProperty channel="F" name="resolution" value="1" units="1/dev"/>
          <inkml:channelProperty channel="T" name="resolution" value="0" units="1/dev"/>
        </inkml:channelProperties>
      </inkml:inkSource>
      <inkml:timestamp xml:id="ts0" timeString="2022-11-24T11:25:13.9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antiAliased" value="0"/>
    </inkml:brush>
  </inkml:definitions>
  <inkml:trace contextRef="#ctx0" brushRef="#br0">11239 5223 62 0,'0'0'0'0,"-190"-64"23"0,-32 81-17 0,-16 30-1 0,-16 64-5 0,-33 33 2 0,2 45 1 0,-32 50 3 0,30 29 4 0,50 51 4 0,62 14-9 0,32 17-3 0,48 15-2 0,63 1 5 0,32-3-2 0,95 3 3 0,64-47-4 0,79-19-1 0,64-15 4 0,63-46-3 0,47-34-3 0,33-29 4 0,16-33-3 0,15-64 2 0,16-31 1 0,0-48 0 0,0-48-4 0,-15-48 2 0,-50-45 1 0,-13-51-2 0,-66 1 0 0,-46-14 1 0,-48-34 0 0,-79-30 1 0,-63-33-1 0,-49-14 0 0,-47-36-1 0,-49 19 0 0,-46 0 1 0,-48-16 0 0,-237-317-2 0,93 348 2 0,-31 49-1 0,-62 14 1 0,-65 49-3 0,-31 62 3 0,-80 83 0 0,-63 122-4 0,-64 130-17 0,318-49-87 0</inkml:trace>
  <inkml:trace contextRef="#ctx0" brushRef="#br0" timeOffset="1">10652 7588 49 0,'-16'-16'10'0,"0"-15"27"0,0 31-12 0,1 31-4 0,15 65-5 0,0 32-8 0,15-2-4 0,1-15 2 0,-16-15-4 0,16-66 2 0,0-13-2 0,15-1 0 0,2-16 0 0,30 0-1 0,16 0-1 0,17-16-1 0,-17 16 0 0,0 0-3 0,-31 0-17 0,-17 0-113 0</inkml:trace>
  <inkml:trace contextRef="#ctx0" brushRef="#br0" timeOffset="2">11636 7635 63 0,'0'-15'11'0,"16"-33"33"0,-16 48-11 0,0 48-16 0,0 48-3 0,16-1-8 0,0 16-3 0,-1-15-1 0,-15-18-1 0,0-30 0 0,-15-16-2 0,-1-16-8 0,0-32-35 0,0-1-60 0</inkml:trace>
  <inkml:trace contextRef="#ctx0" brushRef="#br0" timeOffset="3">11414 7699 55 0,'0'-14'13'0,"16"-19"36"0,47-14-26 0,49 30-9 0,15 17-16 0,-33 17-103 0</inkml:trace>
  <inkml:trace contextRef="#ctx0" brushRef="#br0" timeOffset="4">4667 8334 51 0,'-16'-31'18'0,"32"15"-3"0,79 16-3 0,32 0-2 0,64 0 5 0,47 0-4 0,48-17-4 0,47 17 8 0,32-15-4 0,0 15-3 0,-15-15-4 0,-33 15 1 0,-47 0-1 0,-48 15-1 0,-63-15-1 0,-48 0-1 0,-47-15-2 0,-48 15-5 0,-49-17-30 0,2 17-58 0</inkml:trace>
  <inkml:trace contextRef="#ctx0" brushRef="#br0" timeOffset="5">7953 8001 21 0,'0'0'12'0,"16"-33"24"0,-16 33-12 0,16 33 20 0,15 45-22 0,17-13-13 0,31-2-4 0,33-30-1 0,15-3-1 0,-48-13-2 0,-31 16 1 0,-64-2 0 0,-80 49 0 0,-62 46-14 0,15-15-128 0</inkml:trace>
  <inkml:trace contextRef="#ctx0" brushRef="#br0" timeOffset="6">5540 7222 12 0,'0'-15'7'0,"0"-31"30"0,-16 13-7 0,1 1-8 0,-33 17-3 0,16 30-8 0,-31 17 10 0,31 47-12 0,16 16 0 0,32 33-7 0,32-17 1 0,15-64-2 0,16-30 4 0,17-50-2 0,-33-30-1 0,-31-48 1 0,-48-15-1 0,-32 15-3 0,-31 46-1 0,16 50-1 0,-1 45-8 0,32 20-34 0,32-20-56 0</inkml:trace>
  <inkml:trace contextRef="#ctx0" brushRef="#br0" timeOffset="7">6017 7050 34 0,'0'-17'30'0,"0"1"3"0,0 63 32 0,15 50-56 0,17 14-1 0,-16 0-6 0,-16-33 0 0,0-30-2 0,0-16-2 0,0-16-8 0,0-16-34 0,0-33-66 0</inkml:trace>
  <inkml:trace contextRef="#ctx0" brushRef="#br0" timeOffset="8">6001 7144 32 0,'0'0'0'0,"0"-48"53"0,16 33-18 0,31-16-17 0,17 31 5 0,31 46-16 0,-32 34-3 0,1-1-1 0,-32 16-1 0,-16-15 0 0,-48-33 0 0,-32 0-1 0,1-14 0 0,-17-2-4 0,-15-47-115 0,95 1 71 0</inkml:trace>
  <inkml:trace contextRef="#ctx0" brushRef="#br0" timeOffset="9">6604 7128 28 0,'0'-17'24'0,"15"-30"15"0,-15 33-9 0,0 14-8 0,0 46-1 0,0 34-12 0,0-1-2 0,0 16-2 0,33-15-1 0,-2-16 0 0,17-17-2 0,0-16 0 0,15-31-1 0,-32 0-1 0,81-63-4 0,-80 31-7 0,-1-15-79 0,-31 30 27 0</inkml:trace>
  <inkml:trace contextRef="#ctx0" brushRef="#br0" timeOffset="10">6715 7287 20 0,'-16'0'21'0,"0"-15"35"0,16-2-29 0,48-16-17 0,15 2-7 0,49 16-4 0,-49 0-102 0</inkml:trace>
  <inkml:trace contextRef="#ctx0" brushRef="#br0" timeOffset="11">6667 7050 57 0,'0'0'11'0,"-48"0"39"0,33 0-14 0,63-17-20 0,63-31-12 0,95-15-17 0,-95 47-104 0</inkml:trace>
  <inkml:trace contextRef="#ctx0" brushRef="#br0" timeOffset="12">15255 7857 9 0,'0'-15'21'0,"0"15"5"0,17 0-8 0,-1 0-13 0,15 0 4 0,17 0 5 0,15 15 7 0,64 2-4 0,79-17-4 0,127-17-6 0,113 2-5 0,93-1-2 0,0 1 2 0,2 0 8 0,-49-2-2 0,-63 1-1 0,-96-1-4 0,-127 2-3 0,-142 0-3 0,-80 15-25 0,-32-17-77 0</inkml:trace>
  <inkml:trace contextRef="#ctx0" brushRef="#br0" timeOffset="13">19383 7383 21 0,'0'0'0'0,"0"-33"51"0,0 49-25 0,32 16-4 0,47 0-4 0,17 15-9 0,14 0-1 0,-46 17-5 0,-49 16 1 0,-77-2 1 0,-65 33-2 0,-17-15-3 0,-14-1-107 0</inkml:trace>
  <inkml:trace contextRef="#ctx0" brushRef="#br0" timeOffset="14">17112 6731 7 0,'0'0'0'0,"17"-33"31"0,-17-13 0 0,16-2-2 0,-16 0-10 0,0-32 0 0,-48 33-14 0,1-17 3 0,-18 64 2 0,19 0-6 0,-2 50 4 0,32 44-4 0,-1 17-2 0,34-16-2 0,14-47 2 0,2-33 1 0,13-45 0 0,-13-35-2 0,-18-31 0 0,-15 2 0 0,0 16-2 0,0 61 2 0,0 48-2 0,17 66 1 0,30 14 0 0,16-17-1 0,16-47-1 0,-14-47 3 0,-3-47 0 0,-29-47-1 0,-1-17 0 0,-32-33 0 0,-17 1-1 0,-14 47 1 0,14 81 0 0,2 47 0 0,15 62-1 0,32 50 2 0,16-1 0 0,-1-32-2 0,49-48 2 0,15-30-2 0,-1-66 2 0,-31-30-1 0,-46-33 1 0,-1-14-1 0,-32 14-3 0,-32 81 3 0,-16 30 0 0,17 64 1 0,15 18-1 0,32-3-1 0,30-47 1 0,2-31-1 0,-15-32 2 0,-18-47-1 0,1 0 0 0,-1-17 1 0,-15 65-1 0,17 62 0 0,-1 80 0 0,16 31-1 0,-1 1 1 0,-15-46-1 0,-32-52 2 0,-47-61 4 0,30-47-3 0,-13-47-2 0,30-34-2 0,32 17-7 0,30 32-23 0,2 64-80 0</inkml:trace>
  <inkml:trace contextRef="#ctx0" brushRef="#br0" timeOffset="15">18272 6541 38 0,'0'0'0'0,"16"-48"44"0,-16 16-26 0,32 17-6 0,15-16-8 0,-32-2 3 0,2-14-7 0,-34-1-3 0,-14 48 13 0,0 63-1 0,-1 33-1 0,32-16-3 0,48 31-4 0,31-81 0 0,0-14-6 0,17-32-60 0,-65 1-7 0</inkml:trace>
  <inkml:trace contextRef="#ctx0" brushRef="#br0" timeOffset="16">18717 6032 45 0,'0'-15'15'0,"-33"-17"42"0,33 32-39 0,0 47-9 0,17 49 3 0,14 15-9 0,0 15 0 0,2-30-1 0,-33-31-5 0,0-50 6 0,-16-15-1 0,-1-48-2 0,17-30-1 0,0 13 1 0,17 17 0 0,47 33 0 0,78 46-2 0,-78 33 2 0,-32-17 2 0,-32 17 0 0,-65-16 0 0,-14-33-2 0,16 1 2 0,16-32-5 0,63 1-56 0,-1 0 0 0</inkml:trace>
  <inkml:trace contextRef="#ctx0" brushRef="#br0" timeOffset="17">19225 6207 51 0,'0'-33'26'0,"15"19"11"0,16 14-16 0,17 14-4 0,16 51-15 0,-16 14 1 0,-33 1 0 0,-15-32-3 0,-31-18 2 0,-1-30 0 0,1-47 4 0,15-32-6 0,32 0 0 0,47-18-7 0,1 51-24 0,-1 31-69 0</inkml:trace>
  <inkml:trace contextRef="#ctx0" brushRef="#br0" timeOffset="18">19860 6160 25 0,'0'-17'13'0,"-16"-13"36"0,16-3-28 0,-17 16-2 0,2 17-13 0,-33 17 11 0,1 46-9 0,30 18-5 0,17-3 0 0,17-15-3 0,30-13 2 0,64-50-1 0,-80-33-1 0,-14-31 2 0,-17-15-2 0,0-17-1 0,-17 16 1 0,2 49 2 0,15 31-1 0,15 64-2 0,18 14 2 0,-1 19 0 0,15-33-1 0,1-34 1 0,15-30-2 0,-15-15 2 0,0-48-2 0,-1-17 3 0,-32 1-2 0,2 14 0 0,-17 50 1 0,-17 30-1 0,17 35 1 0,0 28 0 0,33-15-2 0,15-15 2 0,-17-15-5 0,17-33-30 0,-48-33-91 0</inkml:trace>
  <inkml:trace contextRef="#ctx0" brushRef="#br0" timeOffset="19">20335 5906 22 0,'-31'-15'24'0,"14"15"-6"0,17 15-61 0</inkml:trace>
  <inkml:trace contextRef="#ctx0" brushRef="#br0" timeOffset="20">20749 5985 40 0,'15'-16'49'0,"-30"-16"-2"0,-18 32-26 0,-15 0-11 0,17 32-2 0,16 47-2 0,15 1-3 0,46-1-2 0,19-47-1 0,30-32-8 0,-1-15-56 0,-61-2-37 0</inkml:trace>
  <inkml:trace contextRef="#ctx0" brushRef="#br0" timeOffset="21">21511 5952 49 0,'0'0'12'0,"31"-31"33"0,17 16-26 0,-16-17-8 0,-16-16-4 0,-1-15 1 0,-46 30-7 0,-1 18 1 0,-16 15-2 0,1 65 6 0,30 13-1 0,34-15-3 0,62 1-3 0,16-32 0 0,16-17 4 0,1-45-2 0,-18-35 0 0,-30-14 1 0,-49-16-2 0,-46 15 1 0,-17 49 0 0,17 46-1 0,-1 33 0 0,32 31 1 0,48 1-1 0,-16-2 2 0,-1 2 1 0,-15 1-1 0,-16-20 0 0,0-28-1 0,15-16-5 0,-15-2-39 0,33-15-66 0</inkml:trace>
  <inkml:trace contextRef="#ctx0" brushRef="#br0" timeOffset="22">22240 5763 67 0,'17'-16'15'0,"-1"-31"40"0,30 14-32 0,-13 33-15 0,-1 33-5 0,-1 47-2 0,-15 14 1 0,-16-47-2 0,0-16 0 0,0-31 2 0,0-31 1 0,15-32-2 0,2-15 0 0,31-19-1 0,-17 33 0 0,0 34 0 0,-14 13 0 0,14 34-1 0,-14 13 1 0,-1 34 1 0,-1 0 1 0,1 30 2 0,-16-14 0 0,15-32-2 0,18-15-2 0,-18-18-2 0,33-15-59 0,-48 0-21 0</inkml:trace>
  <inkml:trace contextRef="#ctx0" brushRef="#br0" timeOffset="23">4397 9112 14 0,'0'0'0'0,"0"-63"43"0,0 0-12 0,0 15-3 0,-16 15-10 0,16 33 2 0,-47 50-11 0,-17 61-2 0,1 30 1 0,31 34-2 0,16-32-2 0,48-48-4 0,47-47-2 0,17-32-16 0,-1 1-126 0</inkml:trace>
  <inkml:trace contextRef="#ctx0" brushRef="#br0" timeOffset="24">4604 9238 76 0,'0'0'0'0,"16"-46"32"0,-16 46-5 0,31 31-14 0,17 34-2 0,-16 29-6 0,15 1-2 0,-15-47-3 0,-16-16 1 0,-16-32 4 0,16-17 0 0,-16-46 0 0,16-48-1 0,-16 0-3 0,16 16-2 0,-1 47-6 0,17 32-43 0,-16 32-53 0</inkml:trace>
  <inkml:trace contextRef="#ctx0" brushRef="#br0" timeOffset="25">5270 9382 59 0,'0'0'8'0,"0"-16"27"0,0-32-9 0,0 1-2 0,-31-1-14 0,-17 17-7 0,16 31 0 0,-15 31 1 0,31 49-3 0,16-1-2 0,16 16 1 0,15-47 0 0,49-33 4 0,-48-45-4 0,-17-18 2 0,-15-15-1 0,0-1 0 0,0 17 0 0,0 14 0 0,0 33-1 0,0 33 1 0,16 28 1 0,32 19-1 0,-16-32-1 0,31-15 0 0,-15-33 1 0,-1-17-1 0,-31-47 0 0,0 1 1 0,-16-15-1 0,-16-3 0 0,-15 34 0 0,-1 31-1 0,0 32 1 0,32 16 0 0,32 14-1 0,31-46 0 0,17 0 1 0,-49-31-1 0,1-16 1 0,-32 14 1 0,0 2 0 0,0 31-1 0,-16 31 0 0,16 49 1 0,32 16-1 0,-16-33 0 0,16 0 0 0,-1-30 0 0,17-33 0 0,0-16 0 0,-17-31 0 0,-31-17 1 0,16 0-1 0,-32 16 0 0,16 32 0 0,0 32 0 0,0 49 0 0,32-4 0 0,0 4-1 0,16-50 0 0,15-15-14 0,-31-47-46 0,-16-32-46 0</inkml:trace>
  <inkml:trace contextRef="#ctx0" brushRef="#br0" timeOffset="26">6017 8969 23 0,'0'0'15'0,"-48"0"27"0,32 17-38 0,16 13-17 0,16-13-48 0</inkml:trace>
  <inkml:trace contextRef="#ctx0" brushRef="#br0" timeOffset="27">6413 9271 56 0,'0'0'0'0,"32"-48"45"0,-16 17-20 0,-16-34-5 0,-16 4-7 0,-31 11-8 0,-1 20-2 0,0 45-1 0,17 33 1 0,15 30-4 0,16 18-1 0,31-31 2 0,1-18 0 0,16-47 0 0,-16 0 1 0,-1-32 0 0,-15-16 0 0,-16-15 1 0,0-2-1 0,0 50 0 0,0-1 1 0,0 47 0 0,32 49 2 0,-16-16-3 0,31-17 1 0,1-30-2 0,16-34 1 0,-1-46-1 0,-32-15 2 0,-14-18-1 0,-34 16 0 0,2-16 0 0,-33 49 0 0,32 47 1 0,32 64-1 0,16 30 0 0,-1 2-1 0,17-16 0 0,-16-17 0 0,15-30-1 0,-14-33 1 0,-2-17-1 0,1-47 0 0,-32 1 0 0,0 0 1 0,-16 48-1 0,0 15 0 0,0 15 1 0,32 0 0 0,47 1-3 0,17-47-4 0,0-17 3 0,-33 1 5 0,-31-17 1 0,-32 0 1 0,0 17 1 0,-15 15 0 0,15 32-1 0,-1 48 0 0,17 30-2 0,17 3 3 0,-1 14-4 0,15-32 1 0,65 16-2 0,15-125 1 0,-48-19-1 0,-31-14 2 0,-32 1-1 0,0 45-1 0,-16 16 2 0,-16 67-1 0,1 28 1 0,15 1 0 0,47-14 1 0,1-35-2 0,32-30-2 0,-1-30-20 0,-47 13-135 0</inkml:trace>
  <inkml:trace contextRef="#ctx0" brushRef="#br0" timeOffset="28">5731 9890 66 0,'0'0'0'0,"-48"-17"28"0,48 17-22 0,-16-15 25 0,16 63-18 0,32-1-7 0,0-16-3 0,0-14-3 0,-32-17 0 0,15-31 2 0,-30-33 1 0,-1 16-2 0,-16 17 0 0,0 31-1 0,0 46 1 0,17 19 1 0,-1 31 1 0,32-18-2 0,15-30 1 0,49-33-1 0,-1-45 1 0,0-18-1 0,-31 0 1 0,-16-17-2 0,-16 4 1 0,-16 28-1 0,0 16 2 0,-16 34-1 0,16 63 2 0,16 14 0 0,31-30 0 0,17-17-2 0,-1-47 1 0,1-30-1 0,-32-18-1 0,-17-32 2 0,-30 1-1 0,-33-1-1 0,-16 34-1 0,17 29 0 0,15 34 1 0,0-2-1 0,16 16-1 0,16 1-2 0,16-16-18 0,16-16-100 0</inkml:trace>
  <inkml:trace contextRef="#ctx0" brushRef="#br0" timeOffset="29">4921 9382 2 0,'0'0'0'0,"-63"-33"19"0,15 19 12 0,16-3-3 0,-15-13-4 0,47 13 2 0,0 17-8 0,16 32-9 0,31 14-4 0,33 4-2 0,-1-50 2 0,0-17-3 0,1-30-1 0,-33 0-1 0,-15-18 2 0,-32 2-1 0,16 110-1 0,32 49 0 0,31-17 0 0,16-47 1 0,16-32-1 0,-15-48 0 0,-17-15 1 0,-47 15-1 0,-32 0 2 0,-16 1-2 0,-32 31 0 0,1 16 0 0,-1 48 0 0,48 31 0 0,79-1 0 0,80-45 0 0,16-49 0 0,-1-47 0 0,-47-33 1 0,-79 33 0 0,-48 31 1 0,-48 1 0 0,1 31-3 0,-17 31 2 0,32 17-1 0,48 15 0 0,48-15 0 0,63-31 0 0,16-34 0 0,-16-31 0 0,-17-31 0 0,-30 16 1 0,-64-2 1 0,-16 35-1 0,-16-1 0 0,0 31-1 0,0 46 2 0,32 34-2 0,47-34 0 0,49-13 1 0,-1-49-1 0,16-47 1 0,-32-32 0 0,-47 31 1 0,-33 17-1 0,-15 47-2 0,-31 30 0 0,-17 20-16 0,0-19-122 0</inkml:trace>
  <inkml:trace contextRef="#ctx0" brushRef="#br0" timeOffset="30">5048 8731 15 0,'0'0'29'0,"-16"-48"19"0,16 18-16 0,0 13-4 0,0 17-22 0,0 47-2 0,16 17-3 0,16-17 2 0,-16-30-3 0,-16-1 3 0,16-64 0 0,-16 0-1 0,-32 0-2 0,-16 18 0 0,17 30-1 0,-1 47 2 0,16 32 0 0,48 17-1 0,31-33 0 0,32-32 1 0,1-14 0 0,-33-48 0 0,-31-2-2 0,-16-14 2 0,0-1 1 0,-16 0-2 0,0 16 0 0,0 32-1 0,16 32 1 0,15 47-1 0,1-15 1 0,16-31 1 0,-17-33 1 0,17-33-2 0,-32-14 2 0,-16-1-2 0,-16-32 1 0,-16 33-1 0,-15 0 0 0,-17 30-1 0,32 34 1 0,1 30-1 0,15 17 0 0,63-34 1 0,17-13-1 0,-1-34 1 0,17-13 0 0,-17-3 1 0,-31 2-1 0,16 31 0 0,-17 31 0 0,1 32-1 0,-16 1 1 0,0-32 1 0,-16-32 0 0,0 0 1 0,0-48-1 0,16 0-1 0,-16-15 2 0,16 15-2 0,0 18 0 0,-1 13 0 0,1 34 0 0,0 30-1 0,16 17 1 0,0-1-1 0,-1-48 1 0,33-15 1 0,-32-15-1 0,47-65 0 0,-47 16 1 0,-16 17-1 0,-16-32 0 0,-32 64-1 0,0 30 0 0,16 31 0 0,32 4 1 0,48 11-1 0,-1-28 1 0,1-1 0 0,-33 0 1 0,-31-1-1 0,-47-15-2 0,-17 1 3 0,33-34-2 0,-1-30-21 0,48-17-109 0</inkml:trace>
  <inkml:trace contextRef="#ctx0" brushRef="#br0" timeOffset="31">6509 8446 42 0,'16'-32'48'0,"-1"16"6"0,-15 32-31 0,16 47-10 0,0 32-4 0,-16-14-5 0,32-3-4 0,16-30-1 0,-1-33-15 0,0-30-92 0,-47 0 58 0</inkml:trace>
  <inkml:trace contextRef="#ctx0" brushRef="#br0" timeOffset="32">6604 8572 42 0,'-16'0'55'0,"0"16"0"0,16-16-37 0,80-16-17 0,31 1-132 0</inkml:trace>
  <inkml:trace contextRef="#ctx0" brushRef="#br0" timeOffset="33">6096 9858 17 0,'-16'0'9'0,"-16"-16"41"0,16 1-14 0,16 46-2 0,32 1-21 0,32 1-10 0,47-18-3 0,0-30-59 0,-79-2-3 0</inkml:trace>
  <inkml:trace contextRef="#ctx0" brushRef="#br0" timeOffset="34">6619 9890 66 0,'0'0'43'0,"0"16"-29"0,17-16-6 0,-1 0 2 0,-1-33-11 0,-15-13 2 0,-15 14 1 0,-33-1-2 0,0 33 3 0,17 33 8 0,-1 30-6 0,48 17 0 0,15 16-1 0,48-49-1 0,17-31-1 0,15-32-2 0,-16-64 1 0,-16-15 0 0,-62 1 0 0,-34-34-1 0,-14 34 2 0,-1 29-2 0,1 65 2 0,15 32 1 0,16 47 0 0,31 47 2 0,1 35 0 0,-16-3-1 0,-16 0-3 0,16-31 2 0,-1-63-2 0,2-32-1 0,14-32 1 0,-15-48 0 0,-16-47-1 0,-16-16-1 0,-47 0-2 0,-1 48 1 0,16 46 1 0,33 17-1 0,30 0-4 0,81 0-15 0,15-33-115 0</inkml:trace>
  <inkml:trace contextRef="#ctx0" brushRef="#br0" timeOffset="35">7683 9827 46 0,'16'-15'40'0,"0"15"4"0,16-17-19 0,0-16-17 0,-1-13-4 0,-31-2-1 0,-15 16 0 0,-33 0-1 0,0 32-2 0,17 32 2 0,15 33 3 0,32 29-3 0,31-16-1 0,33-28 0 0,14-35 0 0,2-63 0 0,-17-30-1 0,-47-3 1 0,-16 1 0 0,-48 19-1 0,-32 28 0 0,33 49 0 0,-1 31 0 0,32 34 1 0,32-3-1 0,16 16 3 0,-32-14-2 0,-1-16 0 0,1-17-3 0,-16-30-15 0,16-1-111 0</inkml:trace>
  <inkml:trace contextRef="#ctx0" brushRef="#br0" timeOffset="36">8255 9684 38 0,'0'0'0'0,"-16"-64"89"0,47 64-53 0,2 16-28 0,-18 49-5 0,1-19 0 0,0 2-3 0,-16-31 2 0,0-2 2 0,0-63-2 0,0-15 0 0,32-17-1 0,-17 17 0 0,18 30 0 0,-2 18 0 0,1 47 1 0,-1 15-1 0,-14 17 1 0,-17-1-1 0,16-15-1 0,-16-32-1 0,15-16-9 0,1-16-47 0,-16-1-44 0</inkml:trace>
  <inkml:trace contextRef="#ctx0" brushRef="#br0" timeOffset="37">8588 9349 61 0,'0'-14'37'0,"32"-18"22"0,-1 17-36 0,17 15-13 0,-16 47-1 0,15 32-4 0,-14 17-2 0,-33 14-2 0,0-14-2 0,-16-17-1 0,-48-16-10 0,-31 2-130 0</inkml:trace>
  <inkml:trace contextRef="#ctx0" brushRef="#br0" timeOffset="38">21193 7494 16 0,'0'0'14'0,"-17"-50"27"0,17 19-15 0,33 1-8 0,30 30-4 0,1 15-8 0,-1 64 0 0,-47 32-3 0,-1-14-2 0,-46-36 2 0,-17-28 2 0,33-16 0 0,-1-17-4 0,32-33 0 0,16-14 0 0,15-17-1 0,-32-31 0 0,2 32 1 0,-1 13 0 0,-32 36-1 0,-1 14 0 0,2 64 1 0,-1 14-1 0,16 35 0 0,48-35-1 0,16-30-3 0,15-33-53 0,-47-15-26 0</inkml:trace>
  <inkml:trace contextRef="#ctx0" brushRef="#br0" timeOffset="39">21811 7635 26 0,'0'0'22'0,"48"-15"29"0,64-17-22 0,15 16-20 0,-16 1-9 0,-47 15-13 0,-33 15-78 0,-31-15 63 0</inkml:trace>
  <inkml:trace contextRef="#ctx0" brushRef="#br0" timeOffset="40">22113 7383 32 0,'-15'0'16'0,"-1"0"28"0,16 0-19 0,0 15-4 0,16 48-9 0,-1 17-7 0,2 14-3 0,-17-13-1 0,0-18-1 0,16-31-26 0,-16-32-85 0</inkml:trace>
  <inkml:trace contextRef="#ctx0" brushRef="#br0" timeOffset="41">22733 7541 21 0,'0'0'0'0,"32"-47"45"0,-16 14-22 0,-16-15-6 0,-16 18 2 0,-49 30-11 0,19 15-2 0,-2 48-2 0,15 33 0 0,33-1-3 0,33-31 1 0,30-34-3 0,1-30 3 0,-16-47-2 0,-2 0 1 0,-29-48 0 0,-1 15 0 0,-16 33 0 0,0 47 2 0,0 0-1 0,-16 64 1 0,32 30 2 0,16-14-4 0,-1-17-1 0,17-15-10 0,16-48-90 0,-49 0 53 0</inkml:trace>
  <inkml:trace contextRef="#ctx0" brushRef="#br0" timeOffset="42">23289 7494 74 0,'0'0'18'0,"46"0"23"0,19 0-33 0,-3 0-8 0,-14 0-34 0,-31 15-52 0</inkml:trace>
  <inkml:trace contextRef="#ctx0" brushRef="#br0" timeOffset="43">23289 7668 37 0,'0'0'0'0,"0"0"51"0,15 17-11 0,49-17-30 0,15-17-8 0,17 17-17 0,-33 0-72 0</inkml:trace>
  <inkml:trace contextRef="#ctx0" brushRef="#br0" timeOffset="44">23812 7413 47 0,'-15'-30'40'0,"15"-3"0"0,0 1-24 0,31 16-10 0,17 16-2 0,0 31-4 0,-2 34 1 0,-46 14-1 0,0-32 0 0,-46 17 2 0,13-32-1 0,2 0 1 0,-1-16 3 0,32 1-3 0,15-3 3 0,50-14-2 0,62-47 0 0,16 0-3 0,-49 14-2 0,-61 18-71 0,-49 15 3 0</inkml:trace>
  <inkml:trace contextRef="#ctx0" brushRef="#br0" timeOffset="45">20606 8986 46 0,'0'0'0'0,"16"-17"35"0,47 3-17 0,47 14-12 0,-14-17 0 0,0 17-9 0,-65 17-31 0,-15-3-37 0</inkml:trace>
  <inkml:trace contextRef="#ctx0" brushRef="#br0" timeOffset="46">20653 9127 45 0,'-16'17'30'0,"16"-1"1"0,64-16-13 0,47-16-10 0,-1-1-13 0,-29 17-53 0,-50 0-3 0</inkml:trace>
  <inkml:trace contextRef="#ctx0" brushRef="#br0" timeOffset="47">21034 8875 35 0,'0'0'0'0,"0"-33"47"0,15 33-27 0,18 33-6 0,15 14 1 0,-33 32-5 0,-15 1-5 0,-15-17-8 0,-33 0 3 0,15-15-34 0,18-15-70 0</inkml:trace>
  <inkml:trace contextRef="#ctx0" brushRef="#br0" timeOffset="48">21717 8969 76 0,'0'0'0'0,"-33"-64"46"0,66 49-27 0,30 0-14 0,1 62-3 0,-32 47-3 0,-32-14 2 0,-17-16 0 0,-31-32 0 0,17-32 1 0,31-15-1 0,48-18-1 0,31-62 0 0,-48 15 2 0,2 1-1 0,-18 47 1 0,-30 32 1 0,15 32-1 0,-16 47 0 0,16 18-2 0,16-36 0 0,32 4-13 0,15-50-115 0</inkml:trace>
  <inkml:trace contextRef="#ctx0" brushRef="#br0" timeOffset="49">22384 8955 71 0,'0'0'37'0,"16"0"-7"0,47-17-26 0,1 17-6 0,-18 31-64 0,-29-31-4 0</inkml:trace>
  <inkml:trace contextRef="#ctx0" brushRef="#br0" timeOffset="50">22431 9127 46 0,'-31'33'48'0,"15"-16"-9"0,32-17-27 0,63 0-10 0,0-17-26 0,-31 17-69 0</inkml:trace>
  <inkml:trace contextRef="#ctx0" brushRef="#br0" timeOffset="51">23019 8938 66 0,'-17'-16'17'0,"-14"-31"28"0,62 14-35 0,33 18-5 0,-32 30-1 0,-1 48-4 0,-31 1 0 0,-15 16 0 0,-49-33 0 0,16-16 2 0,17 2 2 0,14-16-3 0,34-2 2 0,31-15-2 0,47-15-3 0,-16-2-43 0,-47 1-46 0</inkml:trace>
  <inkml:trace contextRef="#ctx0" brushRef="#br0" timeOffset="52">23400 9001 63 0,'0'0'50'0,"0"-15"-22"0,62-2-26 0,19 17-22 0,-2 0-91 0</inkml:trace>
  <inkml:trace contextRef="#ctx0" brushRef="#br0" timeOffset="53">23987 8875 48 0,'0'0'0'0,"-17"-48"69"0,-14 32-44 0,0-1-17 0,-17 17-3 0,0 0 1 0,17 48-4 0,14 32 0 0,17-16-2 0,0-49 1 0,33 50-1 0,13-50 0 0,2-15 1 0,-15-48 1 0,-18-30-1 0,16-2 1 0,-14 32 0 0,-1 32 1 0,-16 16 2 0,15 64-1 0,2 16-3 0,30-2-1 0,16-45-12 0,-15-18-141 0</inkml:trace>
  <inkml:trace contextRef="#ctx0" brushRef="#br0" timeOffset="54">24574 8653 8 0,'0'-17'10'0,"16"1"0"0,16-16-4 0,-16-14-4 0,-49 13 2 0,-61 1-1 0,-66-47 1 0,-29 1-4 0,-65-2 8 0,-32-16-8 0,-47 31 5 0,-2 19 0 0,-29 14 3 0,-1 16-1 0,-1 16-3 0,64 48 9 0,48 31-6 0,33 49 0 0,46 46 1 0,17 15-10 0,31 2 4 0,46 1-3 0,50 14 6 0,31-16 0 0,79 1-3 0,48-17 4 0,64-15-3 0,63-31-4 0,32-17 3 0,32-48 0 0,15-32 1 0,0-15 1 0,1-63 0 0,-64-1-1 0,-16-63-1 0,-16-65-3 0,-64-13 3 0,-94-33 0 0,-97-33-3 0,-93 49 0 0,-65 47-8 0,-63 81-52 0,143 78-14 0</inkml:trace>
  <inkml:trace contextRef="#ctx0" brushRef="#br0" timeOffset="55">22573 10112 7 0,'0'0'8'0,"0"16"11"0,17-16-13 0,-1 0 0 0,-16 17 0 0,0 13 4 0,0 3 0 0,-16-2 7 0,16 1-5 0,-32 16-3 0,1 15 3 0,-2-15-6 0,2 30 0 0,-32 2-1 0,15 16-2 0,-16 0 0 0,-15 14 0 0,0 1-1 0,-1 16-2 0,16-1 4 0,-15-13-3 0,-32-18 0 0,-1-1-2 0,-15 2 4 0,-15-1-1 0,-32 16-3 0,-1 0 1 0,0-15-1 0,0 15 3 0,-15-16 0 0,-16 16-1 0,0 17-2 0,-81 14 3 0,97-46 0 0,-143 47-1 0,63-32 0 0,-32-15 1 0,-15-18 0 0,-1 2 0 0,-15-1-1 0,-17 0 0 0,-14 1 0 0,-1-33-1 0,-1 1 1 0,1-15-2 0,-1-3 2 0,-15-14 0 0,17-16 0 0,-17 0 0 0,16 0-1 0,-1-31-1 0,2-1 1 0,14-1 1 0,1-13 0 0,32 14-1 0,-17-32-1 0,16 1 1 0,17-1 1 0,15-15-1 0,17 0 1 0,-1-18-2 0,16 3 2 0,0-17-1 0,16 0 4 0,31-17-4 0,17 2 2 0,-17-17 0 0,1 16 1 0,15-1 0 0,1 2-1 0,15 0 0 0,48 30-2 0,16 16-14 0,64 49-116 0</inkml:trace>
  <inkml:trace contextRef="#ctx0" brushRef="#br0" timeOffset="56">15938 12637 21 0,'0'-16'29'0,"0"16"5"0,0 16-13 0,0 47 3 0,16 16-4 0,-16 1-10 0,15 15-6 0,-15-16-3 0,0-31 0 0,-15-16-1 0,15-17-14 0,-16-15-47 0,16-15-4 0</inkml:trace>
  <inkml:trace contextRef="#ctx0" brushRef="#br0" timeOffset="57">15669 12700 25 0,'0'-15'15'0,"15"-49"33"0,49 17-23 0,63-3-10 0,-16 50-10 0,-47 0-6 0,-18 50-21 0,-13 13-82 0</inkml:trace>
  <inkml:trace contextRef="#ctx0" brushRef="#br0" timeOffset="58">15763 13081 20 0,'0'0'0'0,"0"0"53"0,33 17-12 0,30-17-20 0,16 15-13 0,0-15-7 0,0 0-20 0,2-15-94 0</inkml:trace>
  <inkml:trace contextRef="#ctx0" brushRef="#br0" timeOffset="59">16494 12637 32 0,'0'0'0'0,"0"-63"54"0,0 63-23 0,0-17-16 0,16 64-1 0,-16 17 1 0,0 16-9 0,0-2-3 0,15 2-1 0,-15-32-1 0,0-15 0 0,0-18 0 0,17-15 0 0,14 0 0 0,17-15 2 0,16 15-1 0,-1-17-2 0,16 1 1 0,-31-1-2 0,0 2-30 0,-32-1-92 0</inkml:trace>
  <inkml:trace contextRef="#ctx0" brushRef="#br0" timeOffset="60">17193 12493 37 0,'15'-30'41'0,"-15"-3"-2"0,0 33-8 0,0 0-18 0,0 48-2 0,0 31-5 0,16 1-2 0,-16-2-3 0,15-14 1 0,-15-17-1 0,0-14-1 0,-15-16-1 0,-1-2 0 0,-15-15-9 0,14 0-24 0,-14-15-89 0</inkml:trace>
  <inkml:trace contextRef="#ctx0" brushRef="#br0" timeOffset="61">17002 12541 28 0,'-17'-17'43'0,"17"-14"-5"0,33 16-7 0,30 0-15 0,33-18-5 0,14 16-9 0,-46 17-61 0,-64 17-12 0</inkml:trace>
  <inkml:trace contextRef="#ctx0" brushRef="#br0" timeOffset="62">7953 11606 2 0,'-16'0'6'0,"1"0"23"0,-1 30-8 0,-1 1 1 0,17 34-14 0,-15-19-2 0,15 19 4 0,0-19-4 0,-16-13 1 0,16-33 7 0,-16-16 3 0,16-32-9 0,0-32-4 0,16 19-3 0,0-4 1 0,-16 34 0 0,32 16-1 0,-1 15-1 0,48 15 3 0,17 31 0 0,15 19-4 0,-16-19 3 0,-31 19-20 0,-49-33-77 0</inkml:trace>
  <inkml:trace contextRef="#ctx0" brushRef="#br0" timeOffset="63">5636 11717 25 0,'0'0'0'0,"-32"-50"43"0,16-11-14 0,64-36-9 0,15-30-2 0,16-15-8 0,-31 30-12 0,-32 33 3 0,-16 47-1 0,-48 16-2 0,1 64 0 0,15 0 3 0,16 31 0 0,64-1 0 0,31-13 0 0,16-17 1 0,-15 0-1 0,-64-1-2 0,-16-14 5 0,-64-3 0 0,-15 1-4 0,-17-31 1 0,33-15 0 0,31-17-24 0,64-15-94 0</inkml:trace>
  <inkml:trace contextRef="#ctx0" brushRef="#br0" timeOffset="64">6191 11160 31 0,'0'0'0'0,"-16"-17"47"0,-15 2-26 0,-17 30-4 0,0 35-2 0,32 28 4 0,16 18-12 0,32-33-3 0,32-48-1 0,-1 2-3 0,-15-34 2 0,-1 2 2 0,-47-33-4 0,-15-15 2 0,-33-33-1 0,-31 33-1 0,15 15 0 0,32 48-1 0,-15 31 1 0,31 2-1 0,16 14 1 0,63-30-1 0,48-17 1 0,16-17 0 0,0-30 1 0,-31-1 0 0,-33 2 0 0,-47-19-1 0,-16 19 1 0,-48 13 0 0,17 16-1 0,-1 17 1 0,16 33-1 0,0 14 1 0,32 34 1 0,16-3 1 0,15 2 0 0,-15 14-1 0,0-30 0 0,-17-17 0 0,18-14-2 0,-2-16-3 0,1-3-153 0</inkml:trace>
  <inkml:trace contextRef="#ctx0" brushRef="#br0" timeOffset="65">3445 8588 16 0,'0'-31'8'0,"0"-1"22"0,-16 32-3 0,0 47-4 0,16 17-1 0,16 31-4 0,32 49 0 0,-17 62-9 0,17 16-3 0,0 15-2 0,-33 2-2 0,-15-17 1 0,0 16-3 0,-15-30 1 0,30-67-1 0,17-30 1 0,-16-47 0 0,0-17 0 0,0-14 2 0,-16-16-2 0,-16 13-4 0,-16-14 0 0,-31 16-31 0,31 1-91 0</inkml:trace>
  <inkml:trace contextRef="#ctx0" brushRef="#br0" timeOffset="66">3223 10874 43 0,'0'-14'9'0,"-16"-19"35"0,16 1-14 0,16 32-14 0,47 32 0 0,16 15-6 0,17 17-5 0,15-1-3 0,-16 1 1 0,0-17-1 0,-47 1-1 0,-16-15-4 0,15-18-23 0,-15-30-70 0,-16-2 56 0</inkml:trace>
  <inkml:trace contextRef="#ctx0" brushRef="#br0" timeOffset="67">4016 10827 15 0,'-16'-47'29'0,"-15"-17"20"0,-1 32-10 0,0 32-12 0,16 32-18 0,16 47-3 0,-16 32-1 0,-31 15-4 0,15 2 0 0,16-17-8 0,0-31-149 0</inkml:trace>
  <inkml:trace contextRef="#ctx0" brushRef="#br0" timeOffset="68">5255 14892 7 0,'-16'-33'21'0,"-16"-30"20"0,0 31-10 0,32 16-8 0,0 16-13 0,16 63 1 0,16 48 0 0,0 0-7 0,15 0 0 0,1-47-4 0,-16-17 0 0,-17-47 4 0,1-15-2 0,-16-33 1 0,16-47-2 0,0-16 1 0,-16-16-1 0,0 79-7 0,16 33-52 0,-16 30-26 0</inkml:trace>
  <inkml:trace contextRef="#ctx0" brushRef="#br0" timeOffset="69">5969 15161 60 0,'0'-17'25'0,"-16"-13"8"0,0-20-16 0,0 4-8 0,-15 14-2 0,-33 16-4 0,16-1-1 0,17 50-1 0,-1 14-1 0,32 34 0 0,16-3 0 0,16-15 0 0,15-30 1 0,-15-33 2 0,16-16-1 0,-1-32 1 0,-31-15-1 0,0-1 0 0,-16-15-1 0,-16 47 0 0,16 16 0 0,-16 49-1 0,16 45 0 0,16 18 0 0,16-33 0 0,31-15 0 0,1-48 2 0,15-16-1 0,-15-32 0 0,-48-15 1 0,-32-17 0 0,-16-15-1 0,0 31-1 0,0 49 0 0,17 46-2 0,15 34 1 0,31-18 1 0,33-33 0 0,-1-28 0 0,1-18 0 0,-48 0 1 0,-16-16-1 0,-16 17 0 0,0 46 0 0,0 49 0 0,80 158-2 0,-17-111 3 0,17-47 0 0,-1-48-1 0,17-32-17 0,-49-32-91 0</inkml:trace>
  <inkml:trace contextRef="#ctx0" brushRef="#br0" timeOffset="70">6683 15050 28 0,'0'-47'46'0,"0"14"-3"0,0 16-11 0,0 17-18 0,-16 17-5 0,16 46-4 0,0 18-2 0,16-3-2 0,16 2 0 0,32-33-43 0,-33-47-62 0</inkml:trace>
  <inkml:trace contextRef="#ctx0" brushRef="#br0" timeOffset="71">7127 15114 16 0,'0'0'34'0,"0"-17"11"0,0-16-13 0,-31 2-14 0,-1 1-11 0,1-3-5 0,-17 33-2 0,16 0 3 0,-15 48-4 0,31 31 2 0,16 16 0 0,31-15 0 0,17-47 0 0,0-19 1 0,-17-45-2 0,1-33 3 0,-16-16-2 0,-32 17 1 0,0 15 0 0,0 33 0 0,1 30-3 0,30 49 2 0,33 31 0 0,0-32 0 0,15-13 0 0,1-36 0 0,-1-28 1 0,-31-51 0 0,0-46 0 0,-49 15-2 0,-14-30 1 0,-1 30 0 0,1 49-1 0,15 47-2 0,16 63 0 0,31 63 2 0,17 2 0 0,-17-17 0 0,17-15 0 0,0-49 0 0,31-31 0 0,-31-62 2 0,-17-19-1 0,-31-31 0 0,0 66-1 0,-79-98 0 0,64 145-2 0,15 30 1 0,47-33 2 0,33-14-1 0,31-31-1 0,-16-49 1 0,-63 19 1 0,-49-20 0 0,-14 18-1 0,-17 46 1 0,17 50-2 0,14 45 1 0,17 66 0 0,17-16 0 0,14-18-1 0,17-29 1 0,16-35 2 0,15-46-2 0,0-46 1 0,1-35 0 0,-64 1 0 0,-16 0 1 0,0 49-3 0,-48 48 1 0,32 62 0 0,0 0 0 0,32 1-1 0,32-63 2 0,95-17-36 0,-96-17-52 0</inkml:trace>
  <inkml:trace contextRef="#ctx0" brushRef="#br0" timeOffset="72">8811 14938 35 0,'0'-16'45'0,"0"16"-16"0,0 16-10 0,0 16-12 0,15 16-2 0,1-33-2 0,0 2-3 0,0-17 2 0,-16-47 3 0,0-3-4 0,-32 19 2 0,1 16-1 0,-2 61 1 0,18 34-1 0,15 31 2 0,32-15 0 0,31-48-1 0,17-48 1 0,-1-48 2 0,-31-31-2 0,-33-18 0 0,1 36-2 0,-16 11-2 0,-16 67 0 0,16 46 0 0,0 33 1 0,64-17-3 0,15-15 2 0,17-48 3 0,-33-49-1 0,-47-30 0 0,-32-32-1 0,-32 31 0 0,-47-31-1 0,15 49 0 0,1 61 0 0,31 16 0 0,33 34-3 0,78-4 4 0,49-11-2 0,30-50-3 0,17-17 2 0,-32-30 1 0,-47 0 1 0,-65-18 1 0,-15 19-2 0,-31-4 3 0,-17 35-2 0,16 80-1 0,1 29 0 0,31 17 1 0,63-16 0 0,16-32-1 0,33-63 1 0,-1-47 1 0,-48-32-2 0,-47-47 3 0,-32-18 0 0,-31 16-2 0,14 67 0 0,18 61 0 0,-1 78 0 0,32 81 1 0,16 15-1 0,-1 33 3 0,-15-33-2 0,0-31 1 0,-16-32-2 0,32-63 0 0,0-63 3 0,15-49-2 0,-15-48 0 0,-32 1 0 0,-32 0 0 0,-32 48-3 0,-15 47-1 0,31 16-8 0,33 33-19 0,94-19-104 0</inkml:trace>
  <inkml:trace contextRef="#ctx0" brushRef="#br0" timeOffset="73">10683 15097 44 0,'-15'0'12'0,"-33"17"31"0,48-17-20 0,32-50-11 0,32-11-6 0,-49-4 0 0,-30-14 0 0,-33 16-1 0,-16 48-3 0,16 15-3 0,17 61 2 0,15 50-1 0,32 0 4 0,32-31-2 0,15-16 0 0,17-32-1 0,-1-48 0 0,0-31 2 0,-16-33 1 0,-30 16-3 0,-33 49-1 0,0 0-1 0,-33 15-14 0,18 15-108 0</inkml:trace>
  <inkml:trace contextRef="#ctx0" brushRef="#br0" timeOffset="74">10700 14796 22 0,'0'0'0'0,"0"-48"61"0,-17 31-26 0,2 2-13 0,15-1-8 0,-32 16-10 0,16 31 2 0,-15 2-2 0,15 30-1 0,-1 2 0 0,17-4 2 0,17-11-1 0,-17-35-2 0,16 0 0 0,-16-30 2 0,0-17-4 0,0-1 0 0,0 2-1 0,0 16-11 0,15 15-88 0,1-15 39 0,-16-2 46 0</inkml:trace>
  <inkml:trace contextRef="#ctx0" brushRef="#br0" timeOffset="75">10652 14781 15 0,'16'0'40'0,"-16"-17"-1"0,-16 17-8 0,0 0-8 0,-16 17-10 0,1 29-7 0,14 34 1 0,17-1-1 0,17-1-2 0,30-13-2 0,1-33 0 0,31-1 0 0,-16-46 2 0,17-18-2 0,-33-30 0 0,-30-15 2 0,-1-3-2 0,-32-30-2 0,-48 31 0 0,-16 65 1 0,-14 47-2 0,14 31-6 0,64 18-26 0,79-51-111 0</inkml:trace>
  <inkml:trace contextRef="#ctx0" brushRef="#br0" timeOffset="76">11208 14731 57 0,'0'-15'24'0,"0"-1"-5"0,0-14 34 0,0 13-40 0,16 64-3 0,-16-31-7 0,31 238 10 0,-31-191-13 0,0 1 0 0,-16-47-5 0,16-2-30 0,0-15-83 0</inkml:trace>
  <inkml:trace contextRef="#ctx0" brushRef="#br0" timeOffset="77">11160 14748 54 0,'0'-17'17'0,"0"-14"42"0,16 15-31 0,32 16-18 0,15 16-1 0,16 48-3 0,-31-17-3 0,-32 34-2 0,-1-35 0 0,-46 19 0 0,-32-18 0 0,-1 0 0 0,1-30-5 0,30-2-39 0,33-15-68 0</inkml:trace>
  <inkml:trace contextRef="#ctx0" brushRef="#br0" timeOffset="78">11747 14731 78 0,'0'0'0'0,"-31"-47"59"0,-1 47-39 0,16 0-7 0,16 0-5 0,0 47-1 0,16 18-3 0,-1 31 1 0,-15-18-2 0,0 2-2 0,0-16 0 0,33-34 1 0,14-30-1 0,33 0-1 0,-1-30-1 0,-16-3-1 0,-47-15-13 0,-16 1-10 0,-47-1-8 0,-17 2-24 0,-31 29 20 0,16 17 46 0,46 0 24 0,33 17 2 0,33-50-14 0,30 1-11 0,32-14-7 0,-15-4-10 0,-1 3-108 0</inkml:trace>
  <inkml:trace contextRef="#ctx0" brushRef="#br0" timeOffset="79">11763 14526 17 0,'0'0'0'0,"-95"16"69"0,47-1-29 0,48 1-24 0,79-16-13 0,65 0-85 0,-97-16 35 0</inkml:trace>
  <inkml:trace contextRef="#ctx0" brushRef="#br0" timeOffset="80">13810 14970 53 0,'0'-17'13'0,"-15"-14"31"0,78 16-26 0,64-33-5 0,79 16 4 0,48 1-6 0,48 16-3 0,31-2-3 0,48 17-2 0,33-48 2 0,46 16 1 0,32-32 1 0,1 33-3 0,-33-1 0 0,-95 32-3 0,-95-15 2 0,-80-18-1 0,-32 18 0 0,-31 15-2 0,-46 0-3 0,-66 15-27 0,-15 2-96 0</inkml:trace>
  <inkml:trace contextRef="#ctx0" brushRef="#br0" timeOffset="81">18890 14415 61 0,'17'-32'52'0,"14"17"-20"0,2 30-16 0,-2 31-5 0,-16 19-5 0,-30 14-4 0,-32 18-21 0,15-67-99 0</inkml:trace>
  <inkml:trace contextRef="#ctx0" brushRef="#br0" timeOffset="82">20098 14161 62 0,'-17'0'34'0,"-14"0"-11"0,31 31-9 0,-17 17-5 0,34-16-5 0,-1-17 0 0,-16-15-1 0,15-47-2 0,-15-1 0 0,-31-15 0 0,-17 63-1 0,0 17 0 0,0 61 1 0,33 49 0 0,30 16 1 0,33-48-1 0,31-31 0 0,2-47 2 0,13-67-1 0,-46-28-1 0,-32-18 0 0,-16 1 0 0,0 16 0 0,-31 64-1 0,15 76-1 0,16 50 1 0,47-14 2 0,33-18-1 0,15-31 0 0,-32-48 0 0,-15-48 1 0,-17-15-1 0,-46-33 0 0,-1 18-1 0,-47-3-1 0,-18 51 1 0,-13 45-1 0,-1 48 1 0,47 0 0 0,48 1 0 0,79-32-2 0,33-32 2 0,-18-32-1 0,-15-15 0 0,-14-17 2 0,-18 31-1 0,-15 18 0 0,-1 95 0 0,-14 16 0 0,14-18 0 0,-31-46 0 0,16-16 1 0,-16-32 2 0,0-64-3 0,32 0 0 0,-1 2 0 0,-14 14 0 0,-17 49 0 0,16 46-1 0,-1 49 1 0,1-1 0 0,32-15 1 0,-16-17-1 0,30-47 0 0,3-31 3 0,14-49-3 0,-48 1 0 0,-14-17 1 0,-49 49-1 0,-1 31-1 0,-13 49 0 0,30 28 0 0,32 4 1 0,47-2 1 0,32-15-1 0,-32 15 0 0,-78-31-1 0,-49-32 1 0,-32 0-2 0,17 0-14 0,64-32-51 0,-1 1 10 0</inkml:trace>
  <inkml:trace contextRef="#ctx0" brushRef="#br0" timeOffset="83">21447 14096 56 0,'0'-15'36'0,"-17"-17"3"0,17 32-25 0,0 64-3 0,0 30 0 0,17 17-6 0,-17 0-4 0,16-31 1 0,-1-47-3 0,33-33-25 0,-17-33-108 0</inkml:trace>
  <inkml:trace contextRef="#ctx0" brushRef="#br0" timeOffset="84">21430 14287 33 0,'-62'-15'68'0,"45"15"-32"0,17-15-24 0,96 15-12 0,47 0-66 0,-111 0 8 0</inkml:trace>
  <inkml:trace contextRef="#ctx0" brushRef="#br0" timeOffset="85">22352 14113 39 0,'-16'0'26'0,"-16"-17"21"0,1 50-30 0,15 30-9 0,16-15-4 0,31-1-1 0,0-47-2 0,-14 0 1 0,-17-47-1 0,0-1-1 0,-32 2 1 0,1 29-1 0,-17 34 0 0,0 44 1 0,32 50 0 0,47-14 2 0,34-18-2 0,14-31 1 0,0-48 0 0,-15-33-1 0,-16-30 0 0,-33-15 1 0,-15-18-1 0,-15 16-1 0,-1 64 0 0,-16 64 0 0,32 46 0 0,15-14 0 0,49-16 1 0,16-32-3 0,-1-17 3 0,-31-30-1 0,-48-50 1 0,-17 4-1 0,-46-20 0 0,-1 18 0 0,-15 63 2 0,16 16-2 0,30 31-1 0,66 17 1 0,348-64-11 0,-287-48 11 0,-46-15 1 0,-31-1 0 0,-34 34 0 0,-14 30 0 0,-17 46-1 0,33 65 2 0,30 1-2 0,64-33 2 0,48-31-2 0,0-48 1 0,-31-80-1 0,-65-47-1 0,-14-16 2 0,-34 0 0 0,2 16 0 0,-1 96 2 0,-16 94-2 0,32 64 2 0,15 16-1 0,33 31 1 0,0-30 0 0,-32-16-2 0,-16-17-1 0,0-33 1 0,-16-62 1 0,16-32-1 0,0-32 0 0,16-32-3 0,-16-14 0 0,0 30 1 0,0 17 0 0,15 30 1 0,18 2 0 0,46-17-1 0,32 16-10 0,-32 16-113 0</inkml:trace>
  <inkml:trace contextRef="#ctx0" brushRef="#br0" timeOffset="86">21669 15050 57 0,'-31'-47'37'0,"-17"30"-8"0,0 17-14 0,17 32-4 0,-2 64-7 0,33 30 2 0,33-31-3 0,30-31 1 0,1-47 2 0,-1-67-3 0,-15-28-1 0,-48-18-2 0,-17-15 2 0,-46 33 0 0,-16 61-2 0,15 34-4 0,16 44-20 0,81-11-103 0</inkml:trace>
  <inkml:trace contextRef="#ctx0" brushRef="#br0" timeOffset="87">22019 14953 68 0,'0'0'0'0,"-33"-46"59"0,33 31-35 0,0 30-14 0,0 48-1 0,17 17-5 0,-17-1-3 0,0-16-1 0,0 0-1 0,0-30-28 0,-17-16-85 0</inkml:trace>
  <inkml:trace contextRef="#ctx0" brushRef="#br0" timeOffset="88">21955 14986 32 0,'0'-16'17'0,"31"-1"36"0,17 2-24 0,16 47-12 0,-16 1-9 0,-2 28-3 0,-13 4-1 0,-33-17-3 0,-33-1 2 0,-46-16-2 0,16-14-1 0,16-1-5 0,15 15-37 0,32-31-34 0</inkml:trace>
  <inkml:trace contextRef="#ctx0" brushRef="#br0" timeOffset="89">22479 14953 38 0,'-16'-15'49'0,"16"-16"-2"0,0 31-34 0,-17 31-5 0,17 17 0 0,17 16-1 0,-1 15-2 0,-16 0-2 0,32-15-1 0,-1-31 0 0,17-19-1 0,0-14-3 0,-1-14-2 0,-15-36-29 0,-1 19-95 0</inkml:trace>
  <inkml:trace contextRef="#ctx0" brushRef="#br0" timeOffset="90">22463 15129 35 0,'-17'0'41'0,"17"-15"3"0,48-2-31 0,31 1-11 0,-14-1-4 0,-3 3-41 0,-45 14-38 0</inkml:trace>
  <inkml:trace contextRef="#ctx0" brushRef="#br0" timeOffset="91">22463 14953 28 0,'-17'0'29'0,"-14"0"30"0,31-15-40 0,79-1-13 0,33 1-61 0,-97 15-5 0</inkml:trace>
  <inkml:trace contextRef="#ctx0" brushRef="#br0" timeOffset="92">7334 16112 18 0,'0'-31'9'0,"32"-64"41"0,-32 49-19 0,-16 13-9 0,-16 33-9 0,-15 16-4 0,15 62-5 0,16 50 3 0,16-17-6 0,16-48 1 0,47 18-2 0,16-3-13 0,-15-46-102 0</inkml:trace>
  <inkml:trace contextRef="#ctx0" brushRef="#br0" timeOffset="93">7810 16447 47 0,'0'0'22'0,"-31"15"8"0,31-15-11 0,-17 0-6 0,34 16-4 0,-1 0-5 0,15-16-3 0,17 16 2 0,0-64-1 0,-17-15 0 0,17-63-4 0,-48 30 4 0,0 0-2 0,-16 33 2 0,0 31-1 0,0 32-2 0,0 0 2 0,16 32-1 0,-15 31 0 0,15 18 0 0,15-3 0 0,1-15 1 0,16 1-1 0,-1 0-1 0,17-17 3 0,16-31 0 0,-16-16-1 0,-1-32 0 0,-15-31 1 0,0-2-1 0,-32 4-1 0,0 44 0 0,0 34 1 0,0 13 2 0,0 34-4 0,31 0 2 0,1-33-3 0,15-15-17 0,1-47-108 0</inkml:trace>
  <inkml:trace contextRef="#ctx0" brushRef="#br0" timeOffset="94">8287 16066 21 0,'0'0'0'0,"-64"-15"56"0,48 30-41 0,16 16-22 0,16-31-44 0</inkml:trace>
  <inkml:trace contextRef="#ctx0" brushRef="#br0" timeOffset="95">8557 16240 39 0,'-16'0'10'0,"-32"-17"20"0,32 2-7 0,0-1-4 0,0-14-2 0,48-3-6 0,0 1-4 0,0 32-2 0,-1 48-4 0,17 30-1 0,-32-13 1 0,-1-2-1 0,2 0 0 0,-1-46 1 0,-16-17 0 0,15-32 0 0,17-64 0 0,-16 16-2 0,15 34 1 0,-14-2 2 0,-1 48-2 0,-16 0 0 0,15 48-1 0,1 15 1 0,0-30 2 0,16 28-2 0,16-28 0 0,-1-1 1 0,17-17 2 0,-1-45-1 0,17-51-2 0,-33-14 0 0,-47 16 0 0,0 16 2 0,-32 48-3 0,1 30 1 0,-17 31 0 0,48 34-1 0,16 1-1 0,16-51 5 0,31 18-6 0,32-15-20 0,-31-33-17 0,15 0-63 0</inkml:trace>
  <inkml:trace contextRef="#ctx0" brushRef="#br0" timeOffset="96">9763 16240 14 0,'0'0'30'0,"0"-48"15"0,16 1-11 0,-16-1-14 0,-32 17-9 0,-15 31-5 0,-1 0-3 0,0 46 1 0,17 19-2 0,15-2-1 0,16-15 1 0,31-16 1 0,1-18-4 0,0-14 2 0,16-46-3 0,-33-2 3 0,-15 0 0 0,0 1-1 0,0 14 1 0,0 33-1 0,-15 50 0 0,30 11-1 0,17 4 2 0,0-50 2 0,16 16-3 0,-1-14 1 0,0-48 0 0,-14-33-2 0,-33 0 1 0,0-16 1 0,-16 19 0 0,-16 44-2 0,16 17 0 0,0 32 1 0,32-17 0 0,48-15-2 0,-17 0 1 0,17-30 1 0,-33-3 1 0,-15 33-1 0,-16 16 0 0,16 47 0 0,0 17 0 0,0-34-1 0,-1 4-1 0,18-35-27 0,-18-15-88 0</inkml:trace>
  <inkml:trace contextRef="#ctx0" brushRef="#br0" timeOffset="97">10429 15764 68 0,'0'0'0'0,"17"-48"63"0,14 48-35 0,17 33-12 0,0 45-6 0,-17 2-3 0,-31 14-5 0,-15 17-2 0,-49-15-8 0,1-31-142 0</inkml:trace>
  <inkml:trace contextRef="#ctx0" brushRef="#br0" timeOffset="98">7223 8747 4 0,'0'0'0'0,"-16"-16"15"0,16 16 4 0,16 0 5 0,-16 0-2 0,0 0-1 0,16 0-9 0,-1 16-4 0,18 1-3 0,-2-34 0 0,1-16 1 0,-16-13-2 0,16-2-1 0,-32-30 1 0,16-18-3 0,-16 1 0 0,0 14 1 0,-16 34-2 0,16 47 1 0,0 32 0 0,0 33 0 0,16 13 0 0,-1 33 1 0,17-17 0 0,-16-14-2 0,15-32 3 0,17-15-2 0,-16-18-1 0,15-15 2 0,-30 0-2 0,78-96 4 0,-80 33-2 0,2 15-1 0,-17 18 0 0,-17 13 0 0,34 64 0 0,-1 17 1 0,15-17-1 0,1-16-1 0,-1-14 0 0,2-17-5 0,-2 0-41 0,-15 0-76 0</inkml:trace>
  <inkml:trace contextRef="#ctx0" brushRef="#br0" timeOffset="99">7731 8477 71 0,'0'0'0'0,"-32"-46"36"0,32 46-37 0,32 0-2 0,16 30-79 0</inkml:trace>
  <inkml:trace contextRef="#ctx0" brushRef="#br0" timeOffset="100">8016 8653 25 0,'0'0'29'0,"0"-17"-3"0,-15 1 3 0,15-32-7 0,-16 18-9 0,32 13-7 0,-1 1-1 0,18 16-3 0,-2 33 0 0,1 13-3 0,-16 2 3 0,-1-1-2 0,-15-30 1 0,0-3 0 0,0 3 0 0,0-34 0 0,17-14-1 0,-1-16 1 0,-1-1-1 0,1 2 0 0,16 13 0 0,-16 16 0 0,-1 17 1 0,2 17-1 0,-17 16 0 0,16 13 0 0,-1-14 1 0,1 16 0 0,16-16-1 0,-16-18 1 0,16 3 0 0,15-17-1 0,1-17 0 0,-16-14 1 0,-1-16 1 0,-15-17-2 0,-16 17 1 0,0 14 0 0,0 18-2 0,-31-1 2 0,-2 16-1 0,18 16 0 0,-17-1 0 0,16 35 0 0,32 11 0 0,16-11 2 0,0-3-2 0,-1-16 1 0,17-15 0 0,16-16-1 0,15-16-1 0,-16-15 1 0,1-1-1 0,-16 0 1 0,-48-16 0 0,0 2 1 0,-33 13-1 0,2 16 0 0,-17 17 0 0,17 0 0 0,-1 33 1 0,16 30-2 0,16-15 2 0,0-16-1 0,16 0 0 0,-1-32 1 0,2 0 1 0,-1-17-1 0,-1-13-1 0,-15-20 1 0,16 19-1 0,-16 1 1 0,0 30-1 0,0 15 0 0,16 48 1 0,16-15-1 0,0-16 1 0,-1-1-1 0,17-31 1 0,-17 0 0 0,2-17 0 0,-2-29 0 0,-15-2-1 0,-16-30 1 0,-16-3-1 0,-15 34 0 0,15 31 0 0,-1 16 0 0,17 16-1 0,0 16 1 0,48-17-1 0,0 1 1 0,16-16 0 0,-33-31 0 0,17 16 0 0,-33-2 0 0,2 1 1 0,-17 16-2 0,0 16 2 0,0 16-1 0,0 14 0 0,16 19-1 0,-16-19 2 0,0 4 1 0,0-3-1 0,0-16 3 0,15-15-1 0,1-16 0 0,16-16-4 0,16-1-77 0,-48 17-3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000" max="10000" units="dev"/>
          <inkml:channel name="Y" type="integer" min="-10000" max="10000" units="dev"/>
          <inkml:channel name="F" type="integer" max="255" units="dev"/>
          <inkml:channel name="T" type="integer" units="dev"/>
        </inkml:traceFormat>
        <inkml:channelProperties>
          <inkml:channelProperty channel="X" name="resolution" value="1" units="1/dev"/>
          <inkml:channelProperty channel="Y" name="resolution" value="1" units="1/dev"/>
          <inkml:channelProperty channel="F" name="resolution" value="1" units="1/dev"/>
          <inkml:channelProperty channel="T" name="resolution" value="0" units="1/dev"/>
        </inkml:channelProperties>
      </inkml:inkSource>
      <inkml:timestamp xml:id="ts0" timeString="2022-11-24T11:25:52.35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antiAliased" value="0"/>
    </inkml:brush>
  </inkml:definitions>
  <inkml:trace contextRef="#ctx0" brushRef="#br0">4747 1063 0 0,'0'0'0'0,"0"0"9"0,0 0 5 0,0-15 1 0,0 15 2 0,0-15 6 0,0 15-5 0,-16 0-2 0,16-17 4 0,0 17-3 0,0 32-8 0,0 14-3 0,0 19 0 0,0 31-3 0,0-16 1 0,-16-19 0 0,16-11-5 0,0-19 3 0,0-16-1 0,16-15-1 0,0 15 3 0,31-15-3 0,1 0-1 0,31 0 3 0,48 0-8 0,-95 0-14 0,-16 0-83 0</inkml:trace>
  <inkml:trace contextRef="#ctx0" brushRef="#br0" timeOffset="1">5540 968 7 0,'0'0'27'0,"16"-31"19"0,-16-17-11 0,0-15-13 0,-16 15-11 0,-15 31 1 0,-17 2-3 0,-16 47-4 0,17 1-2 0,31 28 0 0,0-11-42 0,32-4 40 0,32 2 1 0,-1-16-5 0,-31 14 3 0,0-13 3 0,-32-1-4 0,-32-17 2 0,1 18 0 0,15-33-1 0,16-48 0 0,48 33-2 0,0 15 4 0,-1 15-1 0,-15 17 2 0,0 47 4 0,-16 0-1 0,0 18 0 0,0-19-3 0,-16 1-1 0,32-31 1 0,16-16-6 0,16-32-19 0,-1-15-95 0</inkml:trace>
  <inkml:trace contextRef="#ctx0" brushRef="#br0" timeOffset="2">6128 1111 22 0,'0'0'0'0,"0"0"48"0,0-31-16 0,-16-16 30 0,16-3-49 0,-16 19-1 0,-16 1-4 0,0 30-2 0,17 30-45 0,-1 18 46 0,16 15-6 0,16 18 4 0,-1-3-4 0,1 2-2 0,0-1 2 0,-16-31-11 0,0-16-45 0,-16-16-35 0</inkml:trace>
  <inkml:trace contextRef="#ctx0" brushRef="#br0" timeOffset="3">5794 1255 32 0,'0'0'0'0,"0"-17"48"0,16 1-7 0,32 1-28 0,31-18-15 0,1 18-9 0,15 15-96 0</inkml:trace>
  <inkml:trace contextRef="#ctx0" brushRef="#br0" timeOffset="4">6461 1000 27 0,'0'0'54'0,"0"-17"6"0,-16 2-29 0,0 15-53 0,0 0 31 0,1 48 2 0,-1 16-8 0,16 15 4 0,0 0-5 0,0 1-3 0,31-17 1 0,17-15-16 0,-16-16-119 0</inkml:trace>
  <inkml:trace contextRef="#ctx0" brushRef="#br0" timeOffset="5">6667 1159 35 0,'0'0'27'0,"0"-15"29"0,0-2-30 0,16-16-17 0,16 19 0 0,16 28-9 0,-17 36 0 0,-15 13 3 0,-16 15-3 0,-16-28 0 0,-15-19 3 0,14-16-7 0,17-15 4 0,17-46 0 0,14-19-2 0,17 2 4 0,-17 15-4 0,-14-17 2 0,-1 4 9 0,-16 61-5 0,-16 47 0 0,16 17-1 0,0-1-2 0,0 0-2 0,16-15-4 0,31-17-31 0,-15-14-93 0</inkml:trace>
  <inkml:trace contextRef="#ctx0" brushRef="#br0" timeOffset="6">7096 1016 49 0,'0'0'73'0,"0"-16"-9"0,16-1-41 0,16 2-58 0,-1 30 38 0,33 35 2 0,-32 28-5 0,-16 18 2 0,-1-18-3 0,-30 3 0 0,-1-34-3 0,-16-31-34 0,32-16-87 0</inkml:trace>
  <inkml:trace contextRef="#ctx0" brushRef="#br0" timeOffset="7">7318 857 57 0,'16'-15'55'0,"0"-49"6"0,15 17-48 0,33-17-3 0,-16 32-7 0,0 64-2 0,-1 15 6 0,-31 50-50 0,0-3 44 0,-1-16 2 0,-15-28-2 0,33-3-1 0,-2-33 3 0,17 3-5 0,-16-1 2 0,-1-32 0 0,-15 16-1 0,-16-17 3 0,-16 17 1 0,-15 17-1 0,14 31 5 0,2 31-5 0,-1 1 0 0,16 15 1 0,16-16-4 0,-16 1 3 0,-16-34-2 0,-16 4 0 0,-15-35 2 0,-1-15-9 0,0 0-76 0,33-15 14 0</inkml:trace>
  <inkml:trace contextRef="#ctx0" brushRef="#br0" timeOffset="8">8334 1238 43 0,'0'0'56'0,"16"0"-16"0,16 0-28 0,31-16-10 0,-15 16-24 0,-17 0-68 0</inkml:trace>
  <inkml:trace contextRef="#ctx0" brushRef="#br0" timeOffset="9">8366 1366 48 0,'0'15'36'0,"0"-15"27"0,0 15-40 0,16-15-10 0,16 0-15 0,31 0-27 0,-47-15-61 0</inkml:trace>
  <inkml:trace contextRef="#ctx0" brushRef="#br0" timeOffset="10">10160 826 41 0,'0'-15'18'0,"-16"-35"35"0,16 3-22 0,-16 0-9 0,-16 15-6 0,1 47-2 0,14 49 3 0,2 48-51 0,30 30 38 0,18 17 1 0,-2-1-1 0,-15 3-5 0,0-35 5 0,-32-30-4 0,-31-2-5 0,-17-62-3 0,16-32-79 0,33 0 24 0</inkml:trace>
  <inkml:trace contextRef="#ctx0" brushRef="#br0" timeOffset="11">9906 2048 76 0,'0'0'0'0,"15"16"53"0,2 16-26 0,30-1-15 0,1 1-4 0,15-16-5 0,1-32 0 0,-32-16-1 0,-16-14-1 0,-49-4-1 0,-30 3 0 0,-16 33 0 0,0 14 0 0,31 31-1 0,32 16-2 0,32-14-23 0,16-33-104 0</inkml:trace>
  <inkml:trace contextRef="#ctx0" brushRef="#br0" timeOffset="12">10620 635 38 0,'0'-15'36'0,"-16"-18"3"0,16 33-24 0,-15-15-4 0,15 15-4 0,-16 15-1 0,-1 18-9 0,-14-18 6 0,-17-15 3 0,0-15-7 0,1-18 8 0,31-15-6 0,16 18 37 0,16 13-27 0,16 1-11 0,16 16 6 0,-17 16-6 0,17 31-42 0,-16 1 42 0,15 0 2 0,-15 0 0 0,16-31 4 0,-1-17-9 0,-15-50 5 0,-1-13-2 0,-31 0-3 0,-31 15 57 0,-32 17-57 0,-1 45-41 0,32 19-98 0</inkml:trace>
  <inkml:trace contextRef="#ctx0" brushRef="#br0" timeOffset="13">11017 1349 58 0,'0'0'0'0,"0"17"73"0,16-2-58 0,15 0-8 0,33-15-1 0,-16 0-6 0,-16-15 3 0,-1-31-3 0,-15-4 0 0,-32 3 1 0,-15 16-3 0,-1 31 5 0,-16 0 1 0,32 48 0 0,1 15 4 0,15 0-8 0,15 2 3 0,17-4-1 0,15-11-4 0,1-20 0 0,16-30-38 0,-32 0-65 0</inkml:trace>
  <inkml:trace contextRef="#ctx0" brushRef="#br0" timeOffset="14">11049 1033 52 0,'0'0'25'0,"0"-17"30"0,15 1-40 0,18-1-11 0,30-14-16 0,32 16-100 0</inkml:trace>
  <inkml:trace contextRef="#ctx0" brushRef="#br0" timeOffset="15">11620 620 35 0,'0'-17'31'0,"-15"17"30"0,15-16-29 0,-16 16-11 0,16 48-3 0,0 48-50 0,16 15 35 0,-1-1 0 0,-15-14-1 0,16-17-2 0,-16-47 3 0,0-17-4 0,0-15-1 0,0-47 3 0,0-17 42 0,0 1-47 0,0-15 0 0,0 13 2 0,32 19 4 0,16 13-2 0,-1 33 4 0,-15 33-2 0,-1 13-47 0,-31 19 45 0,-31-19 3 0,-32 2-6 0,15-31-2 0,0-2-78 0,32-15 24 0</inkml:trace>
  <inkml:trace contextRef="#ctx0" brushRef="#br0" timeOffset="16">12017 778 43 0,'0'0'33'0,"0"-17"41"0,0-13-46 0,32-1-18 0,-1 31-1 0,17 14-7 0,0 50 1 0,-32 30-46 0,-32-14 47 0,-16-16-7 0,1-47 7 0,15-2-6 0,16-47 45 0,31-32-46 0,17-16-1 0,-17 2 6 0,2-2-9 0,-33 33 11 0,0 30 1 0,-33 34 3 0,33 30 3 0,-15 50-54 0,15-3 41 0,32-16-4 0,-1-28-123 0</inkml:trace>
  <inkml:trace contextRef="#ctx0" brushRef="#br0" timeOffset="17">13033 1318 12 0,'0'0'23'0,"0"-16"22"0,0-16-9 0,0-16-15 0,0 17-11 0,-16-1-6 0,-80 17 5 0,65 30-2 0,0 33-2 0,14 15 2 0,34 33-5 0,14-1 0 0,-15 1-1 0,-1-18-2 0,-15-15-10 0,0-32-82 0,-15-31 38 0</inkml:trace>
  <inkml:trace contextRef="#ctx0" brushRef="#br0" timeOffset="18">12668 1507 46 0,'0'0'17'0,"0"-15"38"0,16 15-34 0,48-15-19 0,15 15-1 0,32 0-59 0,-80 0 2 0</inkml:trace>
  <inkml:trace contextRef="#ctx0" brushRef="#br0" timeOffset="19">13429 1222 50 0,'0'-15'41'0,"0"15"-1"0,0-16-25 0,-15 16-4 0,-1 16 0 0,1 47-1 0,15 16-8 0,-16 18 4 0,16-19-8 0,31 16 1 0,17-44-18 0,-17-35-90 0</inkml:trace>
  <inkml:trace contextRef="#ctx0" brushRef="#br0" timeOffset="20">13621 1349 46 0,'0'0'45'0,"16"-14"-4"0,15-3-30 0,1 1-3 0,16 16-9 0,-17 47 6 0,-15 17-4 0,-16 0 0 0,-47-17 0 0,15-14 1 0,32-18-1 0,-16-15-2 0,47-32 0 0,2-31-1 0,13-1 2 0,-13 0 0 0,-33 17 1 0,0 0-2 0,0 30 4 0,-16 17 3 0,16 17 0 0,-17 30 0 0,17 17-4 0,17 16-3 0,14-19-2 0,2-11-51 0,-18-35-43 0</inkml:trace>
  <inkml:trace contextRef="#ctx0" brushRef="#br0" timeOffset="21">13970 1144 40 0,'0'0'14'0,"0"0"51"0,0-17-36 0,32 17-12 0,-1 32-9 0,17 16-3 0,0 15-2 0,-17 33-1 0,-31-16 0 0,0-19-6 0,-15 4-18 0,-1-50-115 0</inkml:trace>
  <inkml:trace contextRef="#ctx0" brushRef="#br0" timeOffset="22">14653 1318 43 0,'0'0'44'0,"15"-16"-9"0,-15-16-15 0,0 0-12 0,0 1-4 0,-31 15 4 0,-17 16-4 0,16 31 1 0,16 17-1 0,1 17-4 0,30-19 2 0,16 19-1 0,2-34-2 0,15-16 2 0,-17-15-2 0,17-31 1 0,-33-17-1 0,2-16-2 0,-17-30 3 0,-17-2-3 0,2 17 52 0,-1 32-47 0,-1 14-47 0,17 33 51 0,0 33-1 0,17 28-3 0,-1 19 4 0,-16 16-5 0,15-17-2 0,2-15 1 0,14 0-31 0,-15-49-93 0</inkml:trace>
  <inkml:trace contextRef="#ctx0" brushRef="#br0" timeOffset="23">15018 1270 30 0,'0'0'52'0,"0"-15"-4"0,16-18-21 0,15 2-20 0,1 14 1 0,16 17-5 0,-1 33-3 0,-32 30 3 0,-15 2-4 0,0-19 1 0,-15 2 1 0,-1-16-1 0,16-32 1 0,0 0-2 0,31-48-1 0,2 1 1 0,-1-17 1 0,-1 0-1 0,-15 17 2 0,-16 15-2 0,0 17 2 0,0 15 2 0,0 15-2 0,-16 17 4 0,16 32-3 0,16-1 0 0,16-15 1 0,-1 15-4 0,17-31 1 0,0-16-10 0,0-16-126 0</inkml:trace>
  <inkml:trace contextRef="#ctx0" brushRef="#br0" timeOffset="24">4254 2810 7 0,'0'-33'23'0,"16"3"14"0,0 14-4 0,0 1-6 0,-16 15-8 0,0 78-6 0,0 1-8 0,16 16-1 0,0 1-1 0,-16-33-2 0,16-30 0 0,-16-18 1 0,16-15 0 0,15 0 0 0,17 0-2 0,15-15-2 0,33 15 3 0,-33-17-2 0,1 17-5 0,-17 0-125 0</inkml:trace>
  <inkml:trace contextRef="#ctx0" brushRef="#br0" timeOffset="25">5191 2683 17 0,'16'0'12'0,"-16"-47"23"0,16 16-7 0,-32-2-11 0,0 16-6 0,-16 2-7 0,-15 15 0 0,-1 15 3 0,16 18-2 0,16-2-2 0,128 144-1 0,-81-142-2 0,-15 13-1 0,-32 2 1 0,-15-31 1 0,-17-2 0 0,32-15-1 0,0-15 1 0,16-2-1 0,16 1 0 0,16-1 1 0,0 17-1 0,-32 33 0 0,15 31 0 0,-15 15 0 0,-15 17 0 0,15-16 5 0,0-19-4 0,15-28 5 0,33-33-2 0,16-16-5 0,15-1-25 0,-47-13-71 0</inkml:trace>
  <inkml:trace contextRef="#ctx0" brushRef="#br0" timeOffset="26">5683 2731 36 0,'0'0'0'0,"0"-15"58"0,-16-2-25 0,16 1-11 0,0 80-8 0,16 16-5 0,-16-2-5 0,16-15-1 0,-16 1-2 0,0-32-2 0,0-17-5 0,16 2-66 0</inkml:trace>
  <inkml:trace contextRef="#ctx0" brushRef="#br0" timeOffset="27">6096 2605 19 0,'0'-17'9'0,"-16"-16"44"0,16 3-15 0,0-3-21 0,32 2-6 0,47 31-4 0,-31 31-6 0,-48 2 0 0,16 30-1 0,-16 0 3 0,-16 2-3 0,0-4 1 0,48-11 3 0,-1-20-3 0,17-30-2 0,-16 16 1 0,0-47 2 0,-17 16-1 0,-30-18-2 0,-1 1 1 0,-16 32 3 0,0 32-2 0,16 16 2 0,16 15 0 0,0 31 0 0,16 3 0 0,0-3-2 0,-16-30 0 0,0 0 0 0,-32-31 1 0,-15-18-1 0,15 1 1 0,-16-32-2 0,32-16-8 0,1 16-123 0</inkml:trace>
  <inkml:trace contextRef="#ctx0" brushRef="#br0" timeOffset="28">7398 3016 30 0,'0'-17'25'0,"-17"3"32"0,17 14-24 0,17 0-18 0,30 0-4 0,33 0-7 0,-1 0-2 0,-15 0-1 0,-33 0-3 0,1 0-8 0,-32 0-62 0,0 14 11 0</inkml:trace>
  <inkml:trace contextRef="#ctx0" brushRef="#br0" timeOffset="29">7445 3190 16 0,'-16'0'48'0,"1"0"9"0,15 0-24 0,15 0-18 0,17 0-4 0,32 0-4 0,31-15-2 0,-32 0-3 0,-31 15-1 0,0-17-6 0,-32 34-32 0,-16-2-94 0</inkml:trace>
  <inkml:trace contextRef="#ctx0" brushRef="#br0" timeOffset="30">9080 2842 6 0,'0'0'0'0,"0"-48"37"0,16 16-5 0,-16 1-1 0,0 16-11 0,-16-2-6 0,-32 1-2 0,1 32-2 0,-16 47-4 0,46 2 0 0,17 29-1 0,0 34-2 0,33 30 0 0,-2-14 0 0,-15-3 0 0,0 1 0 0,0-14 1 0,-16-32-3 0,0-18 1 0,0-28-1 0,-16-19 0 0,0-1-1 0,-16-30-3 0,1 17-8 0,-1-1-64 0,16-16 9 0</inkml:trace>
  <inkml:trace contextRef="#ctx0" brushRef="#br0" timeOffset="31">8858 4349 64 0,'-16'0'23'0,"16"48"22"0,0-15-24 0,16 14-12 0,31-31-4 0,17 1 1 0,-16-50-1 0,-16-14-1 0,-1-17 0 0,-46 17-2 0,-18-3 0 0,-14 36-2 0,-16 28 0 0,-1 19 0 0,48 14-2 0,0-14-7 0,48-18-58 0</inkml:trace>
  <inkml:trace contextRef="#ctx0" brushRef="#br0" timeOffset="32">8811 2540 6 0,'0'0'4'0,"-16"-32"40"0,16 16-29 0,16 16 1 0,-16 0 1 0,-16 0-5 0,-16 16-3 0,0 1-2 0,-15 13-4 0,14-13-6 0,-14-17 4 0,15-17 5 0,17-13-3 0,-1-18 4 0,16 15-2 0,16 3-1 0,15-3-2 0,17 16-1 0,-16 17-1 0,-16 0-1 0,15 17 2 0,-15 16 0 0,16 14 1 0,0 0-2 0,-1 0 1 0,1-30 1 0,15-1-2 0,1-16 2 0,-16-33-1 0,-16 3 0 0,0-3 0 0,-48-15 1 0,0 18-1 0,-16 13-2 0,-15 17-1 0,32 17-23 0,31 30-98 0</inkml:trace>
  <inkml:trace contextRef="#ctx0" brushRef="#br0" timeOffset="33">9794 3190 47 0,'0'0'0'0,"-15"-15"45"0,15 0-13 0,32 15-17 0,-16-17-7 0,31 17-3 0,0-16-3 0,-14-15 1 0,-18-1-2 0,-15 0 2 0,-31 16-1 0,-1-15-1 0,0 31 1 0,-15 0-1 0,14 31 0 0,2 17 2 0,15 15 0 0,16 0 3 0,16 1-3 0,15-17 0 0,2-30-1 0,14-1 0 0,33-16-3 0,-17-33-1 0,1 18-17 0,-33-17-126 0</inkml:trace>
  <inkml:trace contextRef="#ctx0" brushRef="#br0" timeOffset="34">9890 2666 23 0,'0'0'9'0,"-16"-30"39"0,0 13-16 0,32 17-16 0,31 0-7 0,17 0-4 0,-1 0-6 0,-15 0-65 0,-32 0 15 0</inkml:trace>
  <inkml:trace contextRef="#ctx0" brushRef="#br0" timeOffset="35">10319 2381 37 0,'0'-31'58'0,"-17"14"-24"0,2 17-13 0,30 64-8 0,18 16-5 0,-18 15-3 0,1 49-3 0,0-66-1 0,-16-15-1 0,-16-47 1 0,16-16 0 0,0 0-1 0,0-31 1 0,0-17 0 0,0 16 0 0,-16-31-1 0,16 15 1 0,16-15-1 0,0 0 0 0,31 30 0 0,1 18-1 0,0 15 1 0,-32 31 1 0,-1 33-1 0,-15-17-1 0,-47 0 1 0,0-30 0 0,-17-1 1 0,32-16-3 0,1 0-12 0,31 0-105 0</inkml:trace>
  <inkml:trace contextRef="#ctx0" brushRef="#br0" timeOffset="36">10731 2572 48 0,'0'-17'12'0,"0"2"45"0,16 0-35 0,0-2-6 0,16 17-12 0,0 32-3 0,-16 33-1 0,-16-4 1 0,-33-11 0 0,2-19-1 0,31-31 0 0,0-16 2 0,16 1-3 0,32-35 1 0,-17-11 1 0,-15-4 0 0,-16 17-1 0,16 17 1 0,-16 31-1 0,-16 16 2 0,0 47 2 0,16 2-1 0,16 13-3 0,31-14-4 0,33-34-73 0,-64-30 14 0</inkml:trace>
  <inkml:trace contextRef="#ctx0" brushRef="#br0" timeOffset="37">11668 3112 30 0,'0'-16'18'0,"0"-1"41"0,16-13-24 0,-16-3-20 0,-32 2-6 0,0 14-4 0,-16 2-4 0,17 15 0 0,-17 32 1 0,17 15-1 0,14 17-1 0,2 0 1 0,15-34 0 0,32 20 0 0,-1-19 0 0,1-31-1 0,32 0 0 0,-17-17 1 0,-15-14-1 0,-16-17 0 0,-16-15 1 0,0-17-1 0,-16-14 0 0,0 13 2 0,16 34-2 0,0 31 2 0,0 16-1 0,0 16 1 0,0 62 1 0,0 2-1 0,0 16-1 0,16-17 0 0,-16-15 0 0,31-17-2 0,17-30-3 0,0-17-32 0,-32 0-70 0</inkml:trace>
  <inkml:trace contextRef="#ctx0" brushRef="#br0" timeOffset="38">11953 3064 51 0,'-15'-15'49'0,"-1"-2"-14"0,16-16-17 0,31 19-10 0,2 14-1 0,-2 0-2 0,-15 47-5 0,0 17 0 0,-16 0 1 0,-16-17-1 0,-31 0 0 0,47-47 1 0,0 0 0 0,15-31 0 0,33-32-2 0,-17-1 2 0,2-16-1 0,-18 17 2 0,-15 31-2 0,0 16-1 0,0-1 2 0,-31 34 0 0,14 16 2 0,2 28-1 0,15 4 0 0,0 14 1 0,15-15-1 0,18-17 0 0,-2-30-2 0,17-2 1 0,0-15-2 0,-33 0-2 0,1-15-28 0,-32 15-82 0</inkml:trace>
  <inkml:trace contextRef="#ctx0" brushRef="#br0" timeOffset="39">13779 2985 42 0,'0'0'0'0,"0"-32"49"0,-15 17-21 0,46-2-10 0,1 34-5 0,16-17-4 0,14 15-5 0,19-15-2 0,-2-15-4 0,-31 15-9 0,-33 15-118 0</inkml:trace>
  <inkml:trace contextRef="#ctx0" brushRef="#br0" timeOffset="40">13906 3112 42 0,'-48'-16'48'0,"33"16"-6"0,15-17-18 0,32 17-16 0,30 0-5 0,19 0-1 0,13-15-2 0,-46 15-38 0,-32 0-40 0</inkml:trace>
  <inkml:trace contextRef="#ctx0" brushRef="#br0" timeOffset="41">15890 2857 30 0,'0'0'0'0,"-48"-15"52"0,33 15-22 0,15 15-16 0,0 16 6 0,48 2-11 0,0-16-4 0,31-2-1 0,-47 0-3 0,15-45 0 0,-32-3-1 0,-15-15 0 0,-31 1 0 0,0-1-1 0,-17 33 2 0,0 15-1 0,0 30 1 0,0 3 0 0,17 14 0 0,0 17 3 0,14 14-1 0,17-13 0 0,33-2 3 0,13-30-4 0,35-18-1 0,-18 0-1 0,16-15-1 0,0-30-5 0,-15-3-34 0,-49 18-58 0</inkml:trace>
  <inkml:trace contextRef="#ctx0" brushRef="#br0" timeOffset="42">15875 2461 40 0,'0'0'0'0,"-33"-17"47"0,-13-13-19 0,46 30-15 0,31 0 1 0,32 0-11 0,1 0-2 0,-49 0-3 0,66 15-6 0,-18-15-88 0</inkml:trace>
  <inkml:trace contextRef="#ctx0" brushRef="#br0" timeOffset="43">16431 2192 38 0,'0'0'12'0,"0"-33"39"0,-16 1-23 0,16 32-10 0,-17 15-8 0,17 35-2 0,17 28-4 0,-1 16 1 0,-16 19-3 0,15-18 0 0,-15-16-2 0,0-14 0 0,-15-50-2 0,15-15 5 0,0-15 0 0,-33-96-1 0,18 31-3 0,15 16 1 0,15 0 1 0,18 17-1 0,30 15 1 0,-15 32-2 0,-17 0 0 0,-15 46 2 0,-16 4-1 0,0-20 0 0,-47 3 0 0,15-2 0 0,-16-31 0 0,17 17 0 0,15-17-5 0,32 0-27 0,15-17-89 0</inkml:trace>
  <inkml:trace contextRef="#ctx0" brushRef="#br0" timeOffset="44">16764 2303 22 0,'0'0'17'0,"-16"-17"40"0,16 1-27 0,31-1-10 0,17 17-14 0,-17 50-2 0,-14-3-2 0,-17 17 0 0,-17-17-1 0,-14-16 1 0,16-15 0 0,15-16-2 0,-16 0 2 0,47-31-4 0,17-2 2 0,-17-14 0 0,-14-17-1 0,-1 1 2 0,-16 15-1 0,-16 33 2 0,16 0 0 0,-32 45 1 0,32 34-1 0,0 14 2 0,15 2-4 0,33-16 0 0,0-17-4 0,31-14-136 0</inkml:trace>
  <inkml:trace contextRef="#ctx0" brushRef="#br0" timeOffset="45">15669 3714 13 0,'0'-15'11'0,"-33"15"43"0,33-15-13 0,0-18-7 0,17 33-20 0,-1-17-7 0,30 17 0 0,35 17 1 0,61-34-2 0,81-29-1 0,-1 14-2 0,-95-1-2 0,-33 18-2 0,-29-1 1 0,-18 16-4 0,-47 0-10 0,0-15-83 0,-16 15 36 0</inkml:trace>
  <inkml:trace contextRef="#ctx0" brushRef="#br0" timeOffset="46">15526 4158 49 0,'0'0'0'0,"-17"-15"65"0,17 15-30 0,17 0-22 0,62 0-6 0,79 0-7 0,-94 15-25 0,-1-15-98 0</inkml:trace>
  <inkml:trace contextRef="#ctx0" brushRef="#br0" timeOffset="47">16208 3906 64 0,'-16'-17'34'0,"1"-14"20"0,15 15-34 0,0 16-13 0,0 33 1 0,0 28 0 0,0 35 0 0,0-16-5 0,15-1-2 0,-15-15 1 0,16 0-2 0,-16-34 0 0,0 3-1 0,0 15 0 0,15-33-1 0,-15 0-3 0,0 2-10 0,0-17-11 0,0-17-69 0,-15 2 48 0</inkml:trace>
  <inkml:trace contextRef="#ctx0" brushRef="#br0" timeOffset="48">16192 4127 21 0,'0'0'0'0,"0"-63"48"0,16 31-13 0,16-14-12 0,-1 29-10 0,2 17-4 0,-2 17-3 0,17 14-3 0,-33 16-2 0,-15-14 1 0,-31-3 1 0,-17 1-1 0,0-14 1 0,-15-1-4 0,47-16-1 0,1 0-119 0</inkml:trace>
  <inkml:trace contextRef="#ctx0" brushRef="#br0" timeOffset="49">17366 2666 36 0,'0'-15'22'0,"0"-17"26"0,17 18-16 0,-17 14-17 0,0 14 0 0,16 194 2 0,-16-67-7 0,15 3-2 0,-15-2-3 0,0 1-1 0,0 0 0 0,-15-16 1 0,-18 1-3 0,18-2 0 0,-1-15-1 0,16-46-1 0,16-19 0 0,-16-31 0 0,15 2 0 0,-15-17-7 0,0 0-21 0,0-17-109 0</inkml:trace>
  <inkml:trace contextRef="#ctx0" brushRef="#br0" timeOffset="50">17574 4047 73 0,'0'0'40'0,"0"0"-7"0,0 17-21 0,0-1-6 0,0 16 2 0,15-1-3 0,1 1 0 0,16-16-1 0,-1 1-2 0,17-2 0 0,0-30-1 0,-17-2 0 0,17-16 0 0,-32-13-1 0,-1 14 2 0,-30-31-2 0,-16 15 0 0,-17 15 1 0,0 33-1 0,1 0-1 0,15 33 1 0,-1-1 1 0,18-1-3 0,15 1-2 0,15-16-36 0,2 1-77 0</inkml:trace>
  <inkml:trace contextRef="#ctx0" brushRef="#br0" timeOffset="51">17970 2461 14 0,'0'0'31'0,"0"-17"-2"0,0 17-17 0,0 0 2 0,0 17-1 0,-15-1-5 0,-18-1 2 0,-15 1-2 0,2 1-1 0,13-2-2 0,18-15-1 0,-18 0-1 0,18-15-1 0,15-2-1 0,-16 1 0 0,16-15 2 0,0-1-3 0,0 17-1 0,16-2 2 0,-16 1-1 0,15-1 0 0,18 3 0 0,-18-3 0 0,18 17 1 0,-2 0 1 0,-16 0-2 0,18 17 1 0,-1-3-1 0,-16 19 2 0,-1-16-2 0,1-2 1 0,-1 17 0 0,18-16 0 0,-18-1-1 0,18 1 1 0,-18 1-2 0,16-2 2 0,2-15 0 0,-1 0 0 0,-1 0-2 0,0-15 1 0,-14-2 1 0,-17 1 0 0,16-15-1 0,-16-1 0 0,0 0 1 0,0-15-1 0,0 30 1 0,-16-13-2 0,-1 13 1 0,-14 1 0 0,16-1-2 0,-1 17 3 0,-16 0-1 0,-1 0 0 0,18 0 1 0,15 0 0 0,0 0-1 0,-31 17 2 0,15 16 1 0,-16-18 0 0,-1 17 0 0,18-1-1 0,-1-15 0 0,16 1-3 0,0-2-123 0</inkml:trace>
  <inkml:trace contextRef="#ctx0" brushRef="#br0" timeOffset="52">21463 2873 12 0,'0'-16'25'0,"0"16"15"0,0 0-10 0,0 16-3 0,15 49-8 0,-15 29-6 0,17 64-5 0,-1-14-4 0,-1-16-1 0,1-50-1 0,-16 2-1 0,-16-16 2 0,16-34-3 0,-15-13-30 0,-1-64-67 0,16 30 53 0</inkml:trace>
  <inkml:trace contextRef="#ctx0" brushRef="#br0" timeOffset="53">21447 3223 30 0,'0'0'0'0,"0"-63"45"0,31-1-15 0,33 32 0 0,16 17-17 0,-18 30-8 0,3 64 1 0,-49 1-3 0,-16-17 0 0,-16-15-2 0,-49-31 1 0,3-2-2 0,-3-15-5 0,34 0-39 0,31-15-50 0</inkml:trace>
  <inkml:trace contextRef="#ctx0" brushRef="#br0" timeOffset="54">22209 2921 51 0,'16'-16'36'0,"-1"-1"3"0,49 34-17 0,16 16-13 0,15-3-2 0,-16 1-6 0,-31-14 0 0,-33-1 1 0,-15 1 0 0,-15 13 3 0,-49 18-3 0,16 15 1 0,-31-13-3 0,48-4-1 0,-1-14-1 0,47-32-29 0,18 0-89 0</inkml:trace>
  <inkml:trace contextRef="#ctx0" brushRef="#br0" timeOffset="55">23098 2888 22 0,'0'0'24'0,"0"-31"25"0,0 16-20 0,-32 15-7 0,1 15-9 0,-2 1-2 0,2 32-4 0,14 16-2 0,17 0-3 0,0 14 1 0,48-15-1 0,0-13-1 0,16-36 2 0,-1-14 0 0,-15-14-1 0,0-51-1 0,-17 2 2 0,-15-50-2 0,-32 2 0 0,-15 33-1 0,-34 30 0 0,-29 48-5 0,-1 48-33 0,47-16-78 0</inkml:trace>
  <inkml:trace contextRef="#ctx0" brushRef="#br0" timeOffset="56">21780 3936 2 0,'0'-15'3'0,"0"-48"7"0,0 30 4 0,0 18 6 0,-15 0-1 0,15-2-1 0,0 34 6 0,15 13-14 0,16 3 3 0,17-2-3 0,16-14-1 0,16-17-7 0,-33 0 0 0,1 0 0 0,0-31 0 0,15-19 1 0,1 3-3 0,-1 0 0 0,16 15 1 0,0 0-2 0,-15-1 2 0,16 19-1 0,-1 14 0 0,-15 0 1 0,-1 0-2 0,-15 31 2 0,-1-15-2 0,1 16 2 0,0-17-1 0,15 2 0 0,1-17 1 0,-1 0 0 0,-15-17 0 0,14-13-1 0,-14-20 2 0,-15 19-1 0,-18 31-6 0,-15 17-130 0</inkml:trace>
  <inkml:trace contextRef="#ctx0" brushRef="#br0" timeOffset="57">21303 3921 6 0,'0'-63'18'0,"17"30"5"0,-17 18-2 0,0 0 0 0,-17 15-6 0,17 15-4 0,-15 17 8 0,30 1-3 0,18-2-10 0,-1-1 0 0,-1 3-4 0,0-1 0 0,2-16 2 0,15-16-3 0,15 0 0 0,1-31 2 0,-1 14-3 0,1-16 2 0,-1 18-2 0,-15 0-1 0,-1-2 0 0,1 3 1 0,0-19 1 0,-2 1-2 0,2 0 1 0,0 16 1 0,-17 16 0 0,17 0-1 0,-15 0 1 0,-2 16-1 0,1-16 0 0,32 17 0 0,-18-2 0 0,2 0 0 0,-15 18-1 0,-2-16 2 0,17 14-1 0,-16-31 2 0,15 0-2 0,-15-17 1 0,16 3-1 0,-17 14 1 0,17-17-2 0,0-16 1 0,-1-14 1 0,16 16-1 0,33-2-1 0,-32 18-1 0,-1 0 3 0,1 15-1 0,-18 30-1 0,-13-13 2 0,-1 14 0 0,-1-31-1 0,-31 0 1 0,-15 0-152 0</inkml:trace>
  <inkml:trace contextRef="#ctx0" brushRef="#br0" timeOffset="58">21478 3921 0 0,'0'0'0'0,"-63"32"6"0,32-32 12 0,15-17 1 0,-1-13 2 0,17 13-2 0,0-14 3 0,0 15-4 0,0 16 2 0,17 16-4 0,-1 15-10 0,15 16-1 0,32 18-4 0,1-2 0 0,-1-30 0 0,1-18 0 0,-1-30 0 0,1-2-1 0,16-16 0 0,-18 3 0 0,3-1 0 0,-18-19 0 0,1 20 0 0,-16-1 1 0,-1-2-1 0,17 1 0 0,16 0 0 0,-18 16 0 0,-13 1 1 0,15 15-1 0,-17 0 0 0,1 15-1 0,-1 1 0 0,2 16 2 0,-2-17-1 0,17 2 0 0,-16-17 1 0,-1 0-1 0,17 0 0 0,-32 0 0 0,32 16 0 0,-17-16 1 0,17-16-1 0,-16 16 1 0,-16-17-1 0,15 2 0 0,17 0 1 0,-16-18-1 0,15 2 0 0,1-1-1 0,0 17 2 0,-2-2-1 0,-13 1 0 0,15 16-1 0,-17 0 2 0,17 0-1 0,-33 0 0 0,2 16 1 0,14 16 0 0,-15-17-1 0,-1 2 2 0,18-17-2 0,-18 16 2 0,2-16-1 0,-17 0-1 0,0 0 0 0,0-16-3 0,-32 16-42 0,16 0-36 0</inkml:trace>
  <inkml:trace contextRef="#ctx0" brushRef="#br0" timeOffset="59">18113 3096 25 0,'0'0'10'0,"-16"-32"31"0,16 17-13 0,-15 15 2 0,30 15 2 0,16 0-24 0,2 2-2 0,30-17-1 0,33 0-4 0,-17-17 0 0,-15 2-3 0,-33 0-13 0,-62 45-72 0,15-13 31 0</inkml:trace>
  <inkml:trace contextRef="#ctx0" brushRef="#br0" timeOffset="60">18097 3301 34 0,'0'0'0'0,"-15"-15"62"0,15 15-26 0,0-15-17 0,15 15-7 0,1 0-2 0,32 0-4 0,31 0-4 0,1-17-1 0,-1 17-3 0,-15 0-26 0,-18 0-102 0</inkml:trace>
  <inkml:trace contextRef="#ctx0" brushRef="#br0" timeOffset="61">19271 2810 42 0,'0'-33'31'0,"-15"-13"20"0,15 31-20 0,0 15-14 0,15 0-12 0,2 46 1 0,-17 19 1 0,16-4-3 0,-16 4 0 0,0 14-3 0,0-32-1 0,0 1-3 0,15-32-19 0,-15 16-117 0</inkml:trace>
  <inkml:trace contextRef="#ctx0" brushRef="#br0" timeOffset="62">18971 3334 44 0,'0'0'0'0,"0"-16"55"0,0 16-14 0,15-17-18 0,33 2-9 0,31 15-7 0,48-15 1 0,31-2-4 0,2 3-1 0,-66 14-2 0,-29 0-1 0,-34 0-4 0,-31 0-13 0,-15 31-115 0</inkml:trace>
  <inkml:trace contextRef="#ctx0" brushRef="#br0" timeOffset="63">19177 3508 26 0,'0'0'0'0,"0"-16"57"0,0 1-10 0,15 0-18 0,-15 15-15 0,0 30-4 0,17 34 0 0,-17 31 0 0,0 16-3 0,0-15-1 0,0-1-3 0,0-1-1 0,16-29 0 0,-16-19-1 0,0-13 0 0,0-16 0 0,15-2-2 0,-15-15 2 0,-15-15 1 0,15-2-2 0,0-31 1 0,0 2-1 0,-16-19-1 0,16-14 0 0,0 15-1 0,0 0 2 0,16 1-1 0,-1 32 1 0,1-16 0 0,-1 14-1 0,2 16 0 0,-1 3 0 0,32-3 1 0,-17 17 0 0,1 0 0 0,16 0 0 0,-17 17 0 0,0 14 1 0,-14-15-1 0,-1 16 0 0,-16 16 0 0,-16-17-1 0,-1-14 3 0,-14-2-2 0,-17 0 1 0,0 2 0 0,-14-17 0 0,-3 0 0 0,34 0-2 0,16 0 0 0,-1-17-31 0,16 17-101 0</inkml:trace>
  <inkml:trace contextRef="#ctx0" brushRef="#br0" timeOffset="64">4223 5811 22 0,'0'0'0'0,"-16"-17"50"0,16 3-14 0,0-3-18 0,0 17-7 0,0 0 1 0,0 48-3 0,0-1-3 0,0 16 1 0,0 1-3 0,0-1-1 0,0 2 1 0,0-35-3 0,-16 18 1 0,16-15 0 0,0-3-1 0,-16 3-2 0,32-18 3 0,0-15 1 0,47 0 0 0,-15-15-2 0,31-1 0 0,-15-1-1 0,-32 2 1 0,-1 15-3 0,-15 0-17 0,-16 15-101 0,0-15 74 0</inkml:trace>
  <inkml:trace contextRef="#ctx0" brushRef="#br0" timeOffset="65">5112 5858 26 0,'0'-17'8'0,"31"-44"37"0,-15 11-7 0,-16 3-12 0,0 16-12 0,-31-2-8 0,-17 33-3 0,-16 0-3 0,17 33 3 0,15-2-3 0,16 33 0 0,0 0 0 0,48-1 2 0,-16-31 0 0,47-1-1 0,-15 1-1 0,0 16 1 0,-48-17-1 0,0 17-1 0,-32-31 2 0,-16-2 0 0,17 0-1 0,-1-30 1 0,16 15-2 0,16-15 2 0,16-18-1 0,31 16 1 0,-15 17-1 0,0 17-1 0,-16 31 1 0,-16 15 0 0,0 17 3 0,-16-1 2 0,0 0 3 0,16-15-6 0,32-1 1 0,0-47-1 0,-1-1-1 0,17 2-1 0,-16-34-10 0,15 2-79 0,-47-16 21 0</inkml:trace>
  <inkml:trace contextRef="#ctx0" brushRef="#br0" timeOffset="66">5683 5985 26 0,'0'0'0'0,"-16"-33"62"0,0 2-22 0,16 1-18 0,0-3-9 0,16 16-7 0,16 2 0 0,0 15-4 0,0 48-1 0,-17-1-1 0,1 17 1 0,-16-1-1 0,0-15 0 0,-16-1 1 0,1-30 0 0,-1-17-1 0,16 0 1 0,0-32 0 0,31-16-2 0,1-15 2 0,0 15-1 0,-16-15 0 0,0 31 1 0,0-1 0 0,-16 3-1 0,-16 30 0 0,16-17 1 0,-16 34 0 0,16-2 1 0,0 33 0 0,0-1 2 0,0 17 1 0,16-17-1 0,0 1-3 0,15-32-1 0,17 1 0 0,0-17-3 0,-1 0-37 0,-31 0-71 0</inkml:trace>
  <inkml:trace contextRef="#ctx0" brushRef="#br0" timeOffset="67">6112 5667 28 0,'0'-31'28'0,"0"-33"21"0,16 17-16 0,0 15-18 0,15 17-7 0,1 15-4 0,0 0-1 0,-16 30-2 0,0 18 0 0,-1 0 0 0,-15 15 0 0,0 0 2 0,0 1 0 0,0-17 1 0,16 3-3 0,16-20 0 0,0-14 1 0,0 16 0 0,-1-32-1 0,1 0-1 0,-16 0 0 0,0-17 0 0,-16 2 1 0,-16-1-1 0,0 16 0 0,-16 0 0 0,1 31 1 0,-1 19 2 0,16-4 0 0,16 19-1 0,16-4 1 0,-16-11 0 0,16-3-2 0,0 0 1 0,-16 0 2 0,-16 3-2 0,16-19 1 0,-16-1-1 0,-16 3 0 0,0-16-2 0,1-17 0 0,-17-17-11 0,16-16-149 0</inkml:trace>
  <inkml:trace contextRef="#ctx0" brushRef="#br0" timeOffset="68">7683 5891 30 0,'0'-17'44'0,"-15"1"-3"0,15 16-11 0,31 0-15 0,17-17-7 0,15 2-5 0,16 0-3 0,-31 15 0 0,-16 0 0 0,-16 0-9 0,-16 15-70 0,-16 0 24 0</inkml:trace>
  <inkml:trace contextRef="#ctx0" brushRef="#br0" timeOffset="69">7731 6048 30 0,'-16'-16'44'0,"0"16"5"0,16 0-21 0,0-15-17 0,32 15-2 0,-16 0-8 0,63-15 7 0,-31 15-6 0,0 0-1 0,-17 0-2 0,17 0-68 0,-48 0-3 0</inkml:trace>
  <inkml:trace contextRef="#ctx0" brushRef="#br0" timeOffset="70">9604 5556 21 0,'16'-17'10'0,"-16"-14"34"0,0 1-9 0,0 13-6 0,-32 1-17 0,1 16-2 0,-1 16 0 0,0 31-3 0,16 1-1 0,0 32-2 0,48 31 2 0,15 16-1 0,1 1-2 0,-16 13 1 0,-16-13 0 0,-16-17 0 0,0-17 0 0,-16-29-2 0,16-2 0 0,-16-30 0 0,-15-18-2 0,-2-15 0 0,2-15-2 0,-1-2-19 0,16 1-57 0,1 16 2 0</inkml:trace>
  <inkml:trace contextRef="#ctx0" brushRef="#br0" timeOffset="71">9446 6937 69 0,'0'0'31'0,"0"33"9"0,15-3-20 0,17 3-9 0,15-2-4 0,1 1-4 0,0-17 1 0,-17-15-1 0,2-15 0 0,-18-31-1 0,-15-4 0 0,-15-13 2 0,-33 15-3 0,-16 1 0 0,1 47-1 0,15 17 0 0,1 30 0 0,30-16 0 0,2 17-1 0,15-16 0 0,32-16-13 0,-1-16-125 0</inkml:trace>
  <inkml:trace contextRef="#ctx0" brushRef="#br0" timeOffset="72">9827 5112 39 0,'0'0'33'0,"-16"0"-12"0,-32 47 8 0,16-15-17 0,1-17 0 0,15-15-8 0,-16-15 2 0,16-31-2 0,0 13-2 0,0 1 1 0,16 0 1 0,16 1-2 0,16 15-1 0,0-1 0 0,-1 17 0 0,1 0-1 0,-16 17 1 0,15 14 0 0,-14-15 0 0,14 16 1 0,-15 16-1 0,0-17 0 0,16 1 0 0,-17 0 0 0,18-16 2 0,-2-16-1 0,1 0-2 0,-1-16 1 0,-14-16 0 0,-17 0 1 0,0-15-1 0,-17 15 0 0,-30-16 1 0,-16 17-1 0,-1 31-1 0,1 0-1 0,15 47-4 0,32 0-140 0</inkml:trace>
  <inkml:trace contextRef="#ctx0" brushRef="#br0" timeOffset="73">10541 6002 3 0,'0'0'12'0,"0"-17"8"0,0 1-6 0,0-32 11 0,32 1 35 0,-16 31-43 0,15-1-8 0,17 50-9 0,-16 14 3 0,-1 17-2 0,-15-1-1 0,-16 2 1 0,-31-18 1 0,-2-16 1 0,18-15-1 0,-1-16 0 0,16-33 0 0,16 2 0 0,32-16-1 0,-1-17 0 0,0 17-1 0,-14-1 1 0,-18 2 1 0,-15 13-2 0,-15 16 2 0,-1 2-2 0,-16 30 1 0,32 18 2 0,-16 14-3 0,16 17 2 0,0-1-2 0,16 2 1 0,32-18 0 0,15-16-3 0,16-15-53 0,-63-16-22 0</inkml:trace>
  <inkml:trace contextRef="#ctx0" brushRef="#br0" timeOffset="74">11620 5985 81 0,'-15'0'10'0,"-1"-16"31"0,32 16-25 0,15 0-5 0,17 16-4 0,-16-16-5 0,15 0-2 0,-31-33 2 0,0 2-2 0,-16 1 3 0,-32-3-3 0,-15 16 2 0,-17 17 1 0,17 33 0 0,14-1 2 0,18 14-1 0,15 19-1 0,32-2 0 0,-1 0-1 0,1-15-1 0,0-15 0 0,-17-33 0 0,81 0 0 0,-17-33-9 0,-15-30-30 0,-32 31-59 0</inkml:trace>
  <inkml:trace contextRef="#ctx0" brushRef="#br0" timeOffset="75">11652 5397 62 0,'0'-15'12'0,"0"-17"35"0,0 16-20 0,32-1-14 0,16 17-5 0,15 0-8 0,16 17-3 0,17-1-96 0,-65-16 50 0</inkml:trace>
  <inkml:trace contextRef="#ctx0" brushRef="#br0" timeOffset="76">12224 5095 46 0,'-17'-15'56'0,"17"0"-10"0,-15 15-29 0,15 0-8 0,15 47-3 0,18 32 1 0,-18 32-3 0,1 0-2 0,0 1 2 0,-16-33-4 0,0-31 0 0,-16-17 1 0,16-31 0 0,0 0-1 0,0-16 1 0,-16-15-1 0,16-33 2 0,-15 0-1 0,15-31-3 0,0-1 2 0,31 35 0 0,17 28 1 0,15 16-1 0,-31 17-2 0,0 33 2 0,-17 30 0 0,-15-15 0 0,-15-1-1 0,-33-31 1 0,1 16 0 0,-1-32 1 0,0 16-3 0,33-16-23 0,15 0-115 0</inkml:trace>
  <inkml:trace contextRef="#ctx0" brushRef="#br0" timeOffset="77">12636 5239 62 0,'0'0'0'0,"0"-48"64"0,16 33-37 0,32-2-16 0,-16 17-8 0,-1 64-2 0,-31-1 0 0,0 18 0 0,-31-35-2 0,14-31 2 0,17 2 1 0,0-17-2 0,33-32 1 0,14-14-1 0,-15-19 0 0,-17-14 1 0,2 15-1 0,-17 17 0 0,0 47 2 0,0 0 0 0,-17 47 1 0,17 17 2 0,17 15-2 0,14-14-2 0,17-19-4 0,0 2-87 0,-32-31 24 0</inkml:trace>
  <inkml:trace contextRef="#ctx0" brushRef="#br0" timeOffset="78">13302 6160 51 0,'0'-17'43'0,"0"-30"0"0,0 14-28 0,-15 2-3 0,-16 16-7 0,-2 0 1 0,-15 15-4 0,17 0 0 0,-17 30 0 0,33 18 0 0,-1 15-1 0,16-15 0 0,16 0-1 0,-1-16 2 0,18-1-2 0,-2-31-1 0,17-15 2 0,0-18 0 0,-17-30 0 0,-16 0-1 0,-15-33 0 0,-15 16 2 0,-16 2-1 0,15 15-1 0,16 32 1 0,0 31 1 0,0 0 0 0,16 46 0 0,-1 19 0 0,1 13 0 0,-1 1-1 0,2 1 0 0,-1-34-2 0,16 4-1 0,-32-50 0 0,62 47-162 0</inkml:trace>
  <inkml:trace contextRef="#ctx0" brushRef="#br0" timeOffset="79">13573 6096 54 0,'0'0'15'0,"0"-48"45"0,16 17-37 0,16 16-9 0,-1-2-7 0,0 17-2 0,-14 17-4 0,-1 29 0 0,-16 19 0 0,0-18-2 0,-33 0 2 0,18-30-2 0,-1 13 2 0,1-30-1 0,15 0 1 0,0 0 0 0,15-30-1 0,33-20 2 0,0 4-2 0,-17-2 1 0,-15-15-1 0,-1 31 1 0,2 16-1 0,-34-1 0 0,17 17 2 0,-15-15-2 0,-1 15 1 0,16 0 0 0,0 15 0 0,-15 18 1 0,15 14 1 0,0 1-1 0,0 15 0 0,15-15 0 0,-15 0-1 0,31-33 1 0,2 2-2 0,-1-17 1 0,-1-17-4 0,-15 2-36 0,-16 15-93 0</inkml:trace>
  <inkml:trace contextRef="#ctx0" brushRef="#br0" timeOffset="80">8430 8287 36 0,'15'-32'21'0,"1"0"22"0,0 32-13 0,31-16-7 0,17 16-14 0,-1 0-7 0,17 0-1 0,-33 0-12 0,1 0-74 0,-48 0 36 0</inkml:trace>
  <inkml:trace contextRef="#ctx0" brushRef="#br0" timeOffset="81">8636 8351 36 0,'0'0'0'0,"-32"15"61"0,16-15-17 0,16 0-20 0,48 0-13 0,31-15-8 0,1-2 0 0,-17 3-9 0,-31 14-113 0</inkml:trace>
  <inkml:trace contextRef="#ctx0" brushRef="#br0" timeOffset="82">10604 8176 10 0,'0'0'17'0,"-15"0"4"0,-1 0-2 0,-1-17 4 0,17 17 5 0,-15-15-10 0,15 0-4 0,0-2-9 0,32-16 5 0,15 19-7 0,1 14-1 0,0 14 0 0,-1 36-2 0,-31 28 1 0,-16-15 0 0,0 1-1 0,-32-17 1 0,16-30-1 0,1-1 1 0,-1-16 1 0,16-16-1 0,16-16 0 0,15-31-1 0,1 0 1 0,-16-18-2 0,-1 18 1 0,2 32 1 0,-1-1-1 0,-16 32 0 0,0 0 1 0,-16 0-1 0,-1 15 1 0,2 49 0 0,15 0 2 0,0 15 0 0,32 0-3 0,15-32 2 0,-15-14-4 0,16-33 0 0,-1 0-21 0,-15 0-113 0</inkml:trace>
  <inkml:trace contextRef="#ctx0" brushRef="#br0" timeOffset="83">11033 7937 32 0,'0'0'0'0,"-16"-63"67"0,16 31-35 0,32 16-9 0,0 1-10 0,15 46-4 0,1 34-1 0,0-4-2 0,-1 19-1 0,-15 16-2 0,-17-17-1 0,-15 1-2 0,-31-17-1 0,-1 2-2 0,-32-19-12 0,-15-14-54 0,64-32 3 0</inkml:trace>
  <inkml:trace contextRef="#ctx0" brushRef="#br0" timeOffset="84">10335 7779 40 0,'0'-16'32'0,"-16"16"-3"0,-16 16 4 0,0 31-8 0,0 17-9 0,1 47-6 0,14 17-2 0,2 13-1 0,30-13-4 0,49-34-2 0,16-29-4 0,47-2-90 0,-96-63 19 0</inkml:trace>
  <inkml:trace contextRef="#ctx0" brushRef="#br0" timeOffset="85">12033 7716 16 0,'0'0'0'0,"-16"-48"49"0,0 15 6 0,16 33-36 0,-15 0 2 0,-1 50-7 0,16 28-6 0,0 49 3 0,-17 31-4 0,17 17 0 0,0 0-4 0,17-16-4 0,14-33 1 0,17-45-2 0,0-51-2 0,31-30-30 0,-31-15-83 0</inkml:trace>
  <inkml:trace contextRef="#ctx0" brushRef="#br0" timeOffset="86">12541 7968 49 0,'0'-31'29'0,"0"16"-1"0,32 15-13 0,16 0 2 0,-17 0-13 0,1-15-2 0,-1-18 3 0,-31 1 0 0,-15-14-2 0,-1 29 1 0,-32 1 0 0,17 32-3 0,-17 1-1 0,16 29 6 0,1 19-3 0,31 13 4 0,15-15-4 0,17 1-1 0,15-17 3 0,-14-30-1 0,30-1-3 0,1-16-1 0,-1-33-4 0,-15 3-19 0,-17-3-129 0</inkml:trace>
  <inkml:trace contextRef="#ctx0" brushRef="#br0" timeOffset="87">12588 7494 32 0,'-15'0'16'0,"-17"-33"30"0,32 16-17 0,16 17-14 0,32-14-10 0,31-3-1 0,16 2-10 0,1 15-87 0,-81 0 56 0</inkml:trace>
  <inkml:trace contextRef="#ctx0" brushRef="#br0" timeOffset="88">13065 7176 27 0,'-17'-32'30'0,"2"16"30"0,15 16-37 0,-16 0-8 0,32 48-2 0,-1 48-4 0,2 15-4 0,14 15-2 0,-14-15-3 0,-1-32 0 0,-16-47 0 0,0-32 1 0,15 15 0 0,-15-30 0 0,0-31-1 0,-15-19 1 0,-1-31-1 0,-1 16 1 0,34 19-1 0,14-4 1 0,17 34-2 0,16 16 1 0,-18 15 0 0,-13 46 0 0,-18 2-1 0,-15 16 1 0,-31-17 0 0,-17-15 0 0,17-17 1 0,-1-15-1 0,-16 17-3 0,48-34-19 0,0 17-99 0</inkml:trace>
  <inkml:trace contextRef="#ctx0" brushRef="#br0" timeOffset="89">13494 7255 61 0,'16'-33'43'0,"-1"18"-9"0,16-1-17 0,2 16-9 0,-1 48-4 0,-1 15-2 0,-31 18-2 0,0-3 0 0,-15-30 0 0,-1-33 1 0,16-15-1 0,16-15 2 0,30-33-1 0,-13-30 0 0,-18-3 0 0,2 18-2 0,-17 31 0 0,-17 16 2 0,2 16-1 0,-18 16 2 0,18 32 2 0,15 15 0 0,48 32-2 0,63 49-3 0,-47-96-4 0,-33-33-120 0</inkml:trace>
  <inkml:trace contextRef="#ctx0" brushRef="#br0" timeOffset="90">12319 8542 73 0,'0'-17'20'0,"-16"1"24"0,47-16-17 0,65 16-15 0,47 1-3 0,32 0-5 0,-2 15-1 0,-46 0-1 0,-15 0-1 0,-16 0 0 0,-50-17-2 0,-29 17 0 0,-1 0-13 0,-49 17-75 0,18-17 26 0</inkml:trace>
  <inkml:trace contextRef="#ctx0" brushRef="#br0" timeOffset="91">12319 8938 46 0,'15'0'41'0,"33"-16"6"0,-16 16-26 0,32-17-6 0,-1 17-12 0,17-15 0 0,-17 15-11 0,-15 0-125 0</inkml:trace>
  <inkml:trace contextRef="#ctx0" brushRef="#br0" timeOffset="92">12922 8731 64 0,'-1'-31'50'0,"1"14"-9"0,0 17-26 0,0 31-7 0,0 34-1 0,0-2 0 0,0 33-4 0,17-18-2 0,-1-13 0 0,-1-2-1 0,-15-47 1 0,17 1-1 0,-17-17 0 0,0 0 1 0,-17-33 0 0,17-15-1 0,-15-15 0 0,-1-15 0 0,-1 28 0 0,17 3 0 0,17 16 1 0,31-2-2 0,-1 18 1 0,1 0 0 0,-33 30-1 0,2 17 1 0,-34-1-1 0,-14 2 1 0,-17-3 0 0,17-13 0 0,-49-1-87 0,80-16 15 0</inkml:trace>
  <inkml:trace contextRef="#ctx0" brushRef="#br0" timeOffset="93">13240 8603 73 0,'16'-15'43'0,"30"-1"6"0,2 1-33 0,-15 46-7 0,-2 34-2 0,-16 13-1 0,2 18-3 0,-34-1-1 0,-14-16-2 0,0-14-2 0,-17-4-14 0,16-28-147 0</inkml:trace>
  <inkml:trace contextRef="#ctx0" brushRef="#br0" timeOffset="94">14780 8065 26 0,'0'0'0'0,"-48"-17"53"0,48 2-23 0,0 0-9 0,48 15-3 0,15-17-9 0,32 17-4 0,-15-16 0 0,-33-1-3 0,-32 2 1 0,-15 15-2 0,-31 0 0 0,-32 0-1 0,-1 0 1 0,33 15-1 0,-1-15 1 0,32 17-1 0,48-17 0 0,63 0 0 0,-1-32-19 0,-46 32-89 0</inkml:trace>
  <inkml:trace contextRef="#ctx0" brushRef="#br0" timeOffset="95">14064 7176 19 0,'0'0'17'0,"0"-15"14"0,0 30-10 0,0-15 12 0,0 15-14 0,17 16-4 0,-17 2-1 0,16 30-5 0,16 2-4 0,-1 13-1 0,0 18 1 0,2-1-3 0,-1-1 1 0,-16 2-2 0,-1 15 1 0,1 15 1 0,-16-29 1 0,0-3-2 0,0 17 0 0,-16-15 0 0,16-1 0 0,-31-14-1 0,-1-20 2 0,-1-28-2 0,2 14-1 0,0-30-3 0,31-17-35 0,31 0-105 0</inkml:trace>
  <inkml:trace contextRef="#ctx0" brushRef="#br0" timeOffset="96">16240 7494 27 0,'0'-33'41'0,"-17"16"8"0,2 3-22 0,-1-3-12 0,-32 34-3 0,0 14-4 0,17 49 1 0,0 31-2 0,31 16-3 0,0 16-1 0,16-17-1 0,15-30-2 0,17-33 1 0,-16-30-2 0,15-18-7 0,16-30-19 0,1-18-112 0</inkml:trace>
  <inkml:trace contextRef="#ctx0" brushRef="#br0" timeOffset="97">16446 7779 40 0,'0'-33'46'0,"0"3"-6"0,0 30-18 0,-15 30-8 0,15 35-5 0,15-2-5 0,1 0-2 0,-16 1-2 0,15-17 0 0,-15-30-4 0,0-3-30 0,17-14-63 0</inkml:trace>
  <inkml:trace contextRef="#ctx0" brushRef="#br0" timeOffset="98">16748 7477 50 0,'0'-16'12'0,"0"-15"39"0,16 14-18 0,16 17-15 0,15 48-6 0,1 32-5 0,0 14 2 0,-33 17-6 0,1-15-2 0,-16-1-1 0,-47 16 1 0,-1-47-6 0,48-17-129 0</inkml:trace>
  <inkml:trace contextRef="#ctx0" brushRef="#br0" timeOffset="99">18049 7207 50 0,'-15'-16'23'0,"-1"1"14"0,-16 15-11 0,1 46-4 0,-2 65-4 0,2 33-9 0,-1 47 0 0,16 31-4 0,16 0-1 0,0 0-2 0,16-64-1 0,64-62-2 0,-18-48 1 0,19-31-10 0,-2-2-35 0,-47-47-57 0</inkml:trace>
  <inkml:trace contextRef="#ctx0" brushRef="#br0" timeOffset="100">18478 7541 35 0,'0'0'0'0,"-48"-32"56"0,48 32-32 0,17 0-8 0,-1 32-1 0,15-1-12 0,17-15 2 0,0-16-4 0,-17-31 1 0,1 15 0 0,-16-31-3 0,-16 47 1 0,-33-64 1 0,2 47-1 0,-17 17 1 0,17 17 4 0,-17-3 0 0,33 36 0 0,-1 13-2 0,32 15 2 0,15-14-1 0,17-32-2 0,0 0-1 0,15-16-1 0,-15-16 0 0,14-16-9 0,-14-16-38 0,-48 17-52 0</inkml:trace>
  <inkml:trace contextRef="#ctx0" brushRef="#br0" timeOffset="101">18494 7017 35 0,'-16'-17'29'0,"1"2"16"0,30 0-32 0,33 15-6 0,47 0-2 0,16 0-39 0,-47 0-53 0</inkml:trace>
  <inkml:trace contextRef="#ctx0" brushRef="#br0" timeOffset="102">19050 6748 37 0,'0'0'28'0,"-16"-33"13"0,-1 33-12 0,17 0-13 0,0 48-5 0,0 48-2 0,33-2-5 0,-18 17-1 0,2-14-2 0,-1-36 0 0,-16-44 0 0,0-1 1 0,0-16-1 0,0-16-1 0,0-32 1 0,-16-15-1 0,-1-15 1 0,2-2-1 0,15 32 1 0,32 15-1 0,15 18 0 0,16 15-1 0,-15 32 1 0,0 32-1 0,-32-1 1 0,-32-15 0 0,-16-18-1 0,-15-13 2 0,-1-1-1 0,0-16-1 0,33 0-5 0,15-16-33 0,46-1-82 0</inkml:trace>
  <inkml:trace contextRef="#ctx0" brushRef="#br0" timeOffset="103">19494 6859 35 0,'0'-17'30'0,"0"1"9"0,16-1-9 0,16 17-18 0,-1 33-3 0,2 14-7 0,-33 17-1 0,0 0-1 0,-16-17 0 0,-1-30 1 0,2-2-1 0,15-15 3 0,15-32-2 0,33-15-1 0,0-33 0 0,-32 17 1 0,-16-2-1 0,0 34 1 0,-16 16 0 0,-1 30 1 0,2 16-1 0,15 49 3 0,15 1-1 0,18 13-2 0,30-30-1 0,1-48-4 0,30 1-133 0</inkml:trace>
  <inkml:trace contextRef="#ctx0" brushRef="#br0" timeOffset="104">18382 7968 29 0,'0'0'0'0,"0"0"46"0,-15 0-19 0,30 0 5 0,18 0-10 0,46 0-6 0,80 0-6 0,95-31 1 0,48 1-3 0,-96 13-5 0,-111 17-3 0,-63 0-1 0,-49 17-11 0,-14-2-80 0,0-15 24 0</inkml:trace>
  <inkml:trace contextRef="#ctx0" brushRef="#br0" timeOffset="105">18859 8381 54 0,'-31'-30'40'0,"14"13"-1"0,17 3-20 0,0 45-5 0,0 49-2 0,17 46-5 0,-1-30-2 0,-1-2-4 0,1 1 0 0,-1-32-1 0,-15-46 0 0,0-1-2 0,17-32-12 0,-17-16-35 0,0 0-40 0</inkml:trace>
  <inkml:trace contextRef="#ctx0" brushRef="#br0" timeOffset="106">18811 8572 17 0,'0'0'0'0,"17"-63"56"0,-1 31-10 0,15 1-19 0,32 16-14 0,1 15-7 0,-16 61-4 0,-16 4 1 0,-32-2-2 0,0-30 0 0,-48-3 1 0,0-13 1 0,17-17-3 0,-17 0 1 0,31 0-8 0,17-32-54 0,33 32-36 0</inkml:trace>
  <inkml:trace contextRef="#ctx0" brushRef="#br0" timeOffset="107">19177 8255 46 0,'0'-15'15'0,"0"-33"40"0,32 15-26 0,15 33-21 0,-15 17-4 0,-1 30-3 0,-31 17 0 0,-31-17 1 0,-1-30 0 0,16 13 8 0,64-30-9 0,31-15-1 0,17 0-15 0,-34-16-112 0</inkml:trace>
  <inkml:trace contextRef="#ctx0" brushRef="#br0" timeOffset="108">20177 6970 13 0,'0'0'0'0,"-17"0"51"0,2-17-11 0,30 17-7 0,2 0-11 0,31 17-8 0,-1 30-7 0,16 32 1 0,-15 32-3 0,-17 32 0 0,2 16-2 0,-18 17-1 0,-15-19-1 0,0-14 0 0,-31-16-1 0,-1-16 2 0,1-47-2 0,-2-17 1 0,2-15-2 0,-1-17-8 0,-15 2-133 0</inkml:trace>
  <inkml:trace contextRef="#ctx0" brushRef="#br0" timeOffset="109">9667 7652 7 0,'0'0'22'0,"0"-17"0"0,0 2-3 0,-15 15-5 0,-1-15-3 0,-32 15-1 0,0 15 1 0,1 17-1 0,31 15-3 0,16 17-1 0,48 30 5 0,0 2-6 0,-17 30-2 0,-15 18 0 0,-16-33-1 0,-47-14 0 0,-1-36 0 0,16-28 1 0,16-16-2 0,0-2 0 0,16-30-1 0,48-2 0 0,0 17 1 0,-1 32 0 0,1 64 0 0,-16 30 2 0,-32 17 0 0,-17 16 3 0,2-17 0 0,15-16-2 0,0 2-2 0,48-48 0 0,15-33 0 0,16-15-2 0,17-32-9 0,14 0-156 0</inkml:trace>
  <inkml:trace contextRef="#ctx0" brushRef="#br0" timeOffset="110">20891 6970 11 0,'-15'-17'20'0,"-18"-30"14"0,50 15-6 0,30 0-3 0,16 16-13 0,1-1-5 0,-16 67-2 0,0 13-3 0,-48 15 2 0,0 18-2 0,-16-1 1 0,-1 1-3 0,2 15 0 0,30-15 4 0,33-2-2 0,127-47 2 0,-111-77-2 0,-49-3-2 0,-15 18 1 0,-31-1 0 0,-34 32 0 0,19 32 0 0,30 32 1 0,16 14 2 0,16 49-1 0,15 0-1 0,-16 15 0 0,2 0-1 0,-17-30 0 0,0-49-1 0,-17-31 2 0,-29-16-1 0,-18-17-1 0,1-15 1 0,-1-15-2 0,16-33-9 0,48-15-54 0,16 31-8 0</inkml:trace>
  <inkml:trace contextRef="#ctx0" brushRef="#br0" timeOffset="111">22098 6922 37 0,'-16'-16'11'0,"-1"-1"35"0,2 17-11 0,-1 33-14 0,16 45-5 0,0 18-7 0,16 63-1 0,16 30-2 0,-1 35-2 0,2-18 1 0,-18-15-2 0,-15-33 0 0,0-15 0 0,0-32-1 0,0-31-2 0,0-34 1 0,0-13-1 0,16-16-3 0,-16-17-10 0,0 15-19 0,0-15-94 0</inkml:trace>
  <inkml:trace contextRef="#ctx0" brushRef="#br0" timeOffset="112">22431 8653 49 0,'0'-17'14'0,"0"1"38"0,0-1-32 0,15 17-9 0,-15 33 1 0,0-1-3 0,0 14-2 0,17-13-3 0,14 14-1 0,33-30-1 0,-16-17-2 0,15 0 0 0,-15-17 1 0,0-30 1 0,-32 0-1 0,-16 0 1 0,-16-18 0 0,-16 2-1 0,-32 47 0 0,1-1-1 0,-1 50 1 0,16-1-1 0,17-1-6 0,14 1-34 0,17-32-77 0</inkml:trace>
  <inkml:trace contextRef="#ctx0" brushRef="#br0" timeOffset="113">22621 6889 9 0,'0'0'0'0,"17"0"46"0,-17 0-33 0,-17 0 18 0,2 17-16 0,-1 14-3 0,-16 2 1 0,-15-18-6 0,15 0-3 0,16-15 0 0,-16-15 0 0,32-17-1 0,-16 1-1 0,16 15 0 0,0-16-1 0,0 0 1 0,0-1-2 0,31 2 2 0,17 16-2 0,0 0 0 0,-17 15 2 0,2 0-1 0,-18 15-2 0,2 0 1 0,14 16 0 0,-15 2 1 0,-1-1-1 0,18 16-1 0,-18-33 2 0,2 18-1 0,-1-18 1 0,15 17-1 0,1-32 1 0,-1 16 0 0,17-16-1 0,-17-16 2 0,17 16-2 0,-15-17 0 0,-18-13 0 0,-15-3 1 0,0 2-1 0,-31-1 1 0,14-16-1 0,2 17 1 0,-18-1-1 0,18 17-1 0,-16-2 2 0,15 17-1 0,-16 17 0 0,-1-2 0 0,-13 17-1 0,-2-1 1 0,15 2 0 0,-13-3-8 0,30-13-104 0</inkml:trace>
  <inkml:trace contextRef="#ctx0" brushRef="#br0" timeOffset="114">23352 8714 32 0,'16'-31'21'0,"-16"16"16"0,0 15-18 0,0 32-7 0,15 47-6 0,-30 32-4 0,-1 15-2 0,-1-46-22 0,2-32-72 0</inkml:trace>
  <inkml:trace contextRef="#ctx0" brushRef="#br0" timeOffset="115">23843 8192 15 0,'0'0'0'0,"-46"-48"55"0,46 48-20 0,15 0-15 0,-15 48-8 0,31 30 1 0,-14 33-6 0,-1 33-2 0,-1-49-2 0,-15 32 0 0,0-47-2 0,0-17 0 0,-15-31 0 0,-1-16-3 0,16-32-15 0,0-16-22 0,0-31-64 0</inkml:trace>
  <inkml:trace contextRef="#ctx0" brushRef="#br0" timeOffset="116">23828 8525 11 0,'0'-48'28'0,"48"-31"42"0,0 62-58 0,15 17-2 0,1 17-4 0,-33 46-3 0,-31 18-1 0,-16-35 0 0,-47 2 1 0,15-31-1 0,-16-2-1 0,33 0-1 0,31-15-136 0</inkml:trace>
  <inkml:trace contextRef="#ctx0" brushRef="#br0" timeOffset="117">24272 8287 49 0,'0'0'0'0,"-15"-17"48"0,15 2-34 0,15 15-2 0,33 48-5 0,0 15-4 0,16-15-2 0,-1-16 0 0,-32-17 0 0,2 1 1 0,-18-32-1 0,-15 1 3 0,0 15-2 0,-31 0-1 0,-1 46 2 0,-1 19-4 0,2-34 2 0,0 17-1 0,-17-1 1 0,16-16-1 0,16-14 0 0,1-17-8 0,30-17-40 0,1 3-20 0</inkml:trace>
  <inkml:trace contextRef="#ctx0" brushRef="#br0" timeOffset="118">24892 8334 30 0,'0'-14'16'0,"-16"-19"23"0,-16 33-19 0,16 0-11 0,-15 16 0 0,31 15-1 0,-17 16-3 0,2 33-1 0,15-16-1 0,15-1 0 0,18-15 0 0,-2-16-2 0,1-17 1 0,16-15 1 0,-17-30-1 0,-15-35 0 0,-1-14-1 0,-15 1 0 0,-15-2-1 0,-32 32 0 0,-1 32-7 0,-15 32-49 0,47-16 1 0</inkml:trace>
  <inkml:trace contextRef="#ctx0" brushRef="#br0" timeOffset="119">23908 9112 41 0,'-32'-31'47'0,"16"16"-11"0,16 15-22 0,48-17-4 0,47 17-2 0,64-16-1 0,47-16-2 0,0 0-2 0,-31 18-1 0,-65 14-1 0,-45 0-1 0,-34-17-2 0,-62 17-58 0,-1 0-12 0</inkml:trace>
  <inkml:trace contextRef="#ctx0" brushRef="#br0" timeOffset="120">9112 10954 7 0,'-16'-16'28'0,"16"-16"2"0,0 32 20 0,16 0-29 0,0 0-7 0,15 0-4 0,17 15-2 0,16-15-3 0,-1-15-2 0,1 15-3 0,-32-16 0 0,15 16-1 0,-31 0-17 0,0 0-121 0</inkml:trace>
  <inkml:trace contextRef="#ctx0" brushRef="#br0" timeOffset="121">9192 11176 30 0,'0'-16'20'0,"-16"-1"16"0,16 17-8 0,0-15-3 0,31 15-8 0,1-16-4 0,0 16-5 0,0 0-2 0,15-15-3 0,1 15-1 0,0 0-1 0,-1-15 0 0,-15-2-1 0,-17 17-1 0,2-16 2 0,-17 16-5 0,-32 16-44 0,16-16-34 0</inkml:trace>
  <inkml:trace contextRef="#ctx0" brushRef="#br0" timeOffset="122">11826 10303 1 0,'0'0'4'0,"0"-17"16"0,0-14 8 0,-15 15-7 0,15 2 6 0,0-3-2 0,-16 1-5 0,16 16-7 0,0 16-5 0,0 31-1 0,0 17-1 0,16 14-1 0,-1-28-3 0,2-4 0 0,-17-14-1 0,16-16-1 0,-16 1-1 0,0-2-6 0,15 0-37 0,-30 2-80 0</inkml:trace>
  <inkml:trace contextRef="#ctx0" brushRef="#br0" timeOffset="123">11525 10843 38 0,'0'-16'27'0,"-16"-1"14"0,79 2-10 0,17-17-14 0,47 16-5 0,-16 16-5 0,0 0-1 0,-32 0-3 0,1-15-1 0,-33 15-2 0,1 0 0 0,-16 0-3 0,-32 0-20 0,0 15-95 0</inkml:trace>
  <inkml:trace contextRef="#ctx0" brushRef="#br0" timeOffset="124">11859 11160 37 0,'0'-32'24'0,"0"1"24"0,0 31-15 0,0-15-16 0,0 45-7 0,15 18-2 0,1 32 0 0,0 14-2 0,-16 2-1 0,16-17-3 0,-16 18-2 0,16-19 1 0,-1-15 0 0,-15-15 0 0,17-15-1 0,-17-18 0 0,0 0 1 0,0-30 1 0,0-17-3 0,0-1 1 0,-17-28 0 0,2-20 0 0,-1 1 0 0,0-14 0 0,0 30 1 0,16 0-1 0,32 34 0 0,16-3 0 0,-1 2 0 0,1 31 0 0,0 0 0 0,-33 47 0 0,1 0 0 0,-32 1 0 0,1 0-1 0,-18 0 2 0,2-17-1 0,-17-15 0 0,0 0 0 0,1-16-1 0,15 0-5 0,1-32-20 0,31-32-117 0</inkml:trace>
  <inkml:trace contextRef="#ctx0" brushRef="#br0" timeOffset="125">12255 11082 8 0,'0'0'0'0,"0"-33"34"0,0 16 5 0,0 2-8 0,0-1-7 0,0 1-9 0,32 15-5 0,0 0-6 0,0 31-3 0,-16 17 0 0,-1 15 0 0,-15-15-1 0,-15-1 2 0,-1 1 1 0,-1-32 2 0,17-16 1 0,0 17-2 0,17-34 1 0,46-16-1 0,1 2 0 0,15-16-2 0,-31 14-1 0,-17 18-4 0,-31 30-72 0,0-15-7 0</inkml:trace>
  <inkml:trace contextRef="#ctx0" brushRef="#br0" timeOffset="126">4397 13272 5 0,'0'-33'15'0,"16"-14"3"0,16 14 2 0,-16 19 0 0,-16-3 2 0,0 48 19 0,16 34-30 0,0 14-2 0,-1 18-5 0,1 14 0 0,-16-17-3 0,0-16 2 0,0-28-1 0,16-35 0 0,0-15-1 0,32 0 2 0,15-15 0 0,1 15-2 0,-1 0-1 0,-15-17 0 0,-16 34-1 0,-17-17-10 0,33 0-61 0,-32-17 7 0</inkml:trace>
  <inkml:trace contextRef="#ctx0" brushRef="#br0" timeOffset="127">5572 13224 27 0,'16'-15'7'0,"0"-49"32"0,-16 17-12 0,-32 14-10 0,-16 1-3 0,1 32-10 0,-17 15 2 0,17 35-2 0,31 11 0 0,32 4-3 0,31-17-1 0,1 15 1 0,0-15 1 0,-1 15-2 0,-47 2-1 0,-16-19 0 0,-31 2 3 0,-17-31-4 0,17-17 5 0,31 0-2 0,16-33 1 0,0 1-2 0,31 32-1 0,1 0 1 0,-16 15 0 0,16 50-1 0,-16-2 4 0,0 31 0 0,-16 19 3 0,0-18-1 0,0-16 0 0,0-47-2 0,31 1-1 0,33-33-2 0,15-17-11 0,48-16-136 0</inkml:trace>
  <inkml:trace contextRef="#ctx0" brushRef="#br0" timeOffset="128">6191 13557 26 0,'0'0'0'0,"-16"-46"51"0,16 29-20 0,32-16-7 0,16 33-13 0,15 17-6 0,-15 31-2 0,-32 15-1 0,-16 16-2 0,-32-14 2 0,-16-4-2 0,32-28 2 0,16-33-3 0,16-16 0 0,16-32 2 0,0-32 0 0,0-14 0 0,-17 16 0 0,1 45-1 0,-16 1 2 0,-16 16-1 0,1 16 1 0,-17 48 2 0,16 31 0 0,16 1-1 0,32-1-1 0,15-15 0 0,17-50-2 0,-1 3-8 0,0-17-64 0,-63 0 19 0</inkml:trace>
  <inkml:trace contextRef="#ctx0" brushRef="#br0" timeOffset="129">6636 13176 35 0,'0'-48'21'0,"16"1"16"0,-1 47-15 0,1 17-11 0,0 44-3 0,0 19-6 0,0-16-2 0,-1-32 3 0,-15-32 0 0,-15-15-4 0,-1-49 3 0,16 0 0 0,-16-15-1 0,48 14 3 0,16 34 5 0,15 1-2 0,-15 30-5 0,-17 15 2 0,1 48-2 0,-16 0-1 0,-16 1-2 0,0 0 0 0,-16-17 1 0,16-15-16 0,0-17-103 0</inkml:trace>
  <inkml:trace contextRef="#ctx0" brushRef="#br0" timeOffset="130">7239 13033 36 0,'0'-31'32'0,"32"-34"12"0,-1 34-16 0,1 1-15 0,-16 30-7 0,0 30-2 0,-1 34-2 0,-15-1-4 0,0 2 2 0,0 13-1 0,-15-15 1 0,15 18 0 0,32-51 1 0,31-13 2 0,-16-17-2 0,-14-17 1 0,-33 2-2 0,-48-17 1 0,0 32 2 0,-16 32-1 0,33 16 2 0,15 30 0 0,16 18-1 0,16-31-2 0,15 29 1 0,2-16-1 0,-18 2 1 0,-15-16-2 0,-31-17 0 0,-1-14 0 0,-16-16 0 0,-16-50-23 0,64 16-92 0</inkml:trace>
  <inkml:trace contextRef="#ctx0" brushRef="#br0" timeOffset="131">8699 13622 44 0,'0'0'13'0,"32"-33"33"0,15 16-21 0,17 2-13 0,-1-1-9 0,-30 16-35 0,-33 16-23 0</inkml:trace>
  <inkml:trace contextRef="#ctx0" brushRef="#br0" timeOffset="132">8795 13748 64 0,'-17'0'16'0,"-30"0"43"0,47 0-32 0,32 0-19 0,47-32-9 0,17 16-80 0,-81 16 17 0</inkml:trace>
  <inkml:trace contextRef="#ctx0" brushRef="#br0" timeOffset="133">10382 13017 43 0,'0'0'0'0,"0"-63"53"0,-16 31-26 0,-15 32-5 0,-17 0-10 0,0 32-2 0,1 31-1 0,30 48-2 0,34 17 0 0,30 30-2 0,33 0-1 0,-1 3-2 0,-31-20 0 0,-48-30-1 0,-32-15-1 0,-16-48 0 0,1-16 0 0,15-17-4 0,32-15-20 0,0 0-134 0</inkml:trace>
  <inkml:trace contextRef="#ctx0" brushRef="#br0" timeOffset="134">10175 14637 75 0,'0'47'51'0,"0"0"-14"0,17-14-22 0,46-1-6 0,1-32-6 0,15-15-1 0,-48-50-1 0,-14 2 1 0,-34-1 0 0,-30 1-2 0,-33 46 0 0,1 17-1 0,16 48 0 0,31 0-3 0,16 0-23 0,48-31-102 0</inkml:trace>
  <inkml:trace contextRef="#ctx0" brushRef="#br0" timeOffset="135">10636 12779 37 0,'0'0'11'0,"0"-31"25"0,0 31-18 0,-32 17-4 0,17 29-8 0,-18-14 2 0,-14-16-2 0,0 1 1 0,14-34-4 0,2-31 0 0,31-15-2 0,0 15-2 0,16 16 3 0,32 1 1 0,15 15 0 0,-32 16-1 0,2 16-1 0,-2 32 1 0,1 15 0 0,-1 0 0 0,2-15 1 0,30-16-1 0,-15-32 1 0,-1-15 0 0,-15-35 1 0,-32-28-1 0,-32-2-2 0,-32 16 0 0,-15 49-1 0,-16 30-6 0,48 66-100 0,47-66 52 0</inkml:trace>
  <inkml:trace contextRef="#ctx0" brushRef="#br0" timeOffset="136">11462 13367 17 0,'0'0'10'0,"0"0"29"0,31 33-14 0,17-19-2 0,16 2-7 0,-17-16-6 0,-15-30-1 0,-17-3-3 0,-15-31-4 0,-31 17 1 0,-32 30-1 0,15 2 0 0,-16 47 0 0,33 15 4 0,-1 17-3 0,47 110 6 0,49-110-7 0,-1-17 0 0,1-16 0 0,16-31-3 0,-1-31-6 0,-15-49-138 0</inkml:trace>
  <inkml:trace contextRef="#ctx0" brushRef="#br0" timeOffset="137">11493 12922 56 0,'-15'-16'23'0,"-1"1"6"0,47 15-17 0,65-15-3 0,47-2-10 0,-1 17-54 0,-110 0 6 0</inkml:trace>
  <inkml:trace contextRef="#ctx0" brushRef="#br0" timeOffset="138">12128 12574 37 0,'-15'-17'15'0,"-33"-16"44"0,48 19-25 0,-16 45-19 0,16 32-3 0,0 65-7 0,16-1-1 0,-1 1-2 0,2-34-1 0,-17-47 1 0,0-62 1 0,-17-33-3 0,17-30 0 0,-15-18 1 0,15 16-1 0,0 34 0 0,15 13 0 0,49 16 1 0,16 17-2 0,-17 50 1 0,-47 11-1 0,-16 4 1 0,-48-34 0 0,-15 1 1 0,-16-16-1 0,15-16-1 0,32 0-9 0,64-16-85 0,-16 16 37 0</inkml:trace>
  <inkml:trace contextRef="#ctx0" brushRef="#br0" timeOffset="139">12541 12765 56 0,'0'-17'15'0,"0"-31"33"0,32 33-23 0,0 15-13 0,-1 47-7 0,1 97 0 0,-32-83-6 0,-32-11 2 0,1-35-1 0,31-15 0 0,0-15 4 0,31-50-4 0,1-31 0 0,-16 2 0 0,0 14 1 0,-16 49 3 0,-16 47-2 0,-16 32-1 0,16 32 1 0,16 14 1 0,16-16-2 0,32-13-2 0,47-19-25 0,-31-29-107 0</inkml:trace>
  <inkml:trace contextRef="#ctx0" brushRef="#br0" timeOffset="140">13429 13320 27 0,'0'0'0'0,"-15"-64"69"0,-1 17-36 0,32 14-16 0,32 16-3 0,0 17-8 0,-2 50-4 0,-13 28-1 0,-18 2 0 0,-30-17-4 0,-1-15 3 0,-16-15 2 0,16-33-2 0,16-17 2 0,16-31-2 0,32-15 0 0,-16 0 1 0,15-18 0 0,-32 34-2 0,-15 0 2 0,0 15 1 0,-15 32-3 0,-1 32 2 0,1 15 2 0,-1 33-2 0,16-2 1 0,31-14-1 0,17-17 0 0,31-30-8 0,0-1-115 0</inkml:trace>
  <inkml:trace contextRef="#ctx0" brushRef="#br0" timeOffset="141">13731 12715 34 0,'0'-30'21'0,"17"-34"23"0,30 32-17 0,-15 32-14 0,-16 32-9 0,16 32-1 0,-32-17-2 0,0 0 1 0,0-31 0 0,0 0 1 0,-17-48 0 0,17-32-3 0,17-14 2 0,14 15-2 0,0 30 3 0,17 16 4 0,-15 34-2 0,13 31-3 0,-13 15 1 0,-33-47-3 0,15 111 2 0,-15-79-3 0,0 15-48 0,0-47-30 0</inkml:trace>
  <inkml:trace contextRef="#ctx0" brushRef="#br0" timeOffset="142">15034 13320 16 0,'15'-17'36'0,"1"-14"2"0,-16-17-6 0,-16 16-15 0,-32-1-9 0,0 19-4 0,-14 14 1 0,14 0-2 0,16 31 2 0,1 17-2 0,31 0-1 0,15 15-1 0,1 2 1 0,32-19-1 0,-16-31 0 0,30-15-1 0,-29-15 0 0,15-48 0 0,-33-17 3 0,-15 16-3 0,0-62 1 0,-31 15-1 0,-1 31 1 0,16 17-1 0,-1 47 4 0,34 32 0 0,14 62-3 0,2 33 2 0,-18 0 0 0,1 2-2 0,-16-18-3 0,15-32 4 0,18-15-4 0,15-48-6 0,46 16-89 0,-77-16 36 0</inkml:trace>
  <inkml:trace contextRef="#ctx0" brushRef="#br0" timeOffset="143">15382 13224 29 0,'-15'-15'34'0,"15"-2"13"0,15-16-16 0,18 2-10 0,13 31-11 0,-13 31-6 0,-1 34-2 0,-32-2-2 0,0 0-1 0,-32-13 3 0,16-36-1 0,-16-14-1 0,32-14 1 0,15-36-1 0,33 3 1 0,16-32-1 0,-32 31 1 0,-16-15 0 0,-16 31-1 0,0 16 1 0,-16-1-1 0,-16 34 2 0,16 31 0 0,16 15 0 0,0 0 0 0,0 18 1 0,16-34-3 0,16 0 1 0,16-31 0 0,-1-16-7 0,1 31-154 0</inkml:trace>
  <inkml:trace contextRef="#ctx0" brushRef="#br0" timeOffset="144">18018 12732 7 0,'-17'-47'23'0,"17"14"2"0,0 33 2 0,0-15-13 0,0 46 6 0,0 33 2 0,0 47-4 0,0 63-4 0,0 18-5 0,33 45-4 0,-1 33-1 0,-1 16 0 0,-15-48-2 0,-1 1 2 0,2-34 0 0,14-30-4 0,2-48 0 0,-2-63 1 0,-31-17-2 0,15-47-21 0,2-16-132 0</inkml:trace>
  <inkml:trace contextRef="#ctx0" brushRef="#br0" timeOffset="145">19034 13335 9 0,'0'-32'20'0,"0"-15"12"0,0 30 0 0,0 2-7 0,0 30-8 0,-17 81 3 0,17 15-10 0,17 32-4 0,-1-16-5 0,-16-49 1 0,0-13 0 0,0-17-2 0,0-33 1 0,-16-30-7 0,16-33-30 0,-32-48-83 0</inkml:trace>
  <inkml:trace contextRef="#ctx0" brushRef="#br0" timeOffset="146">18971 13239 9 0,'0'-47'25'0,"0"14"8"0,46 2-9 0,-46 31-21 0,48-15 14 0,127 15 4 0,-96 15-13 0,0-30-4 0,2 0-1 0,-50-2-4 0,-31 17-28 0,0 17-73 0</inkml:trace>
  <inkml:trace contextRef="#ctx0" brushRef="#br0" timeOffset="147">19590 13511 27 0,'0'0'0'0,"-17"-33"45"0,2 16-23 0,-18-14-6 0,33 31-11 0,-46 16 16 0,-2 32-9 0,0 47 0 0,48 16-8 0,15 0-2 0,18-15-1 0,30-18-1 0,-15-45-9 0,31-33-69 0,-63 0 28 0</inkml:trace>
  <inkml:trace contextRef="#ctx0" brushRef="#br0" timeOffset="148">19779 13700 38 0,'0'-63'42'0,"0"15"-2"0,17 16-23 0,-1 32-11 0,-1 0-3 0,18 80 2 0,-18-1-5 0,1-15 2 0,-16-17-1 0,0-30 1 0,0-17 2 0,0-33-3 0,0-30 0 0,15-17-3 0,18 17 2 0,-1 15 1 0,15 32-2 0,-15 16 2 0,-16 48-2 0,-1 15 3 0,-15 18-1 0,0-20 0 0,0-11-2 0,0-20 0 0,33-13-21 0,13-34-106 0</inkml:trace>
  <inkml:trace contextRef="#ctx0" brushRef="#br0" timeOffset="149">20256 13461 40 0,'0'0'0'0,"-15"-61"56"0,46 11-21 0,49 35-22 0,-18 47-4 0,-14 62-2 0,-15 34-6 0,-33-17 2 0,-16-17 0 0,-16-29-2 0,16-33-2 0,16-1-50 0,0-31-48 0</inkml:trace>
  <inkml:trace contextRef="#ctx0" brushRef="#br0" timeOffset="150">20828 13637 46 0,'0'-15'26'0,"32"-2"15"0,30 1-30 0,19 32-10 0,-35 1-49 0,-29 13 7 0</inkml:trace>
  <inkml:trace contextRef="#ctx0" brushRef="#br0" timeOffset="151">20907 13748 28 0,'-79'15'50'0,"46"2"-4"0,50-17-27 0,47 0-12 0,30-17-10 0,33 17-126 0</inkml:trace>
  <inkml:trace contextRef="#ctx0" brushRef="#br0" timeOffset="152">21811 13287 39 0,'0'-48'21'0,"0"1"17"0,0 0-12 0,0 30-11 0,-31 17-4 0,-17 31 0 0,-15 34-1 0,47 46-3 0,16 15 0 0,48 50-5 0,0-2-1 0,-17 0 0 0,-31-63 0 0,-15-31 0 0,-33-32-1 0,-16-32-1 0,33 1-24 0,14-2-117 0</inkml:trace>
  <inkml:trace contextRef="#ctx0" brushRef="#br0" timeOffset="153">21622 14383 43 0,'0'0'0'0,"0"46"65"0,-17 19-29 0,17-2-19 0,17 0-9 0,30-30-2 0,33-16-5 0,-1-17 1 0,-31-33 1 0,-32-31-1 0,-49 0-2 0,-30 1 1 0,-32 46 0 0,-1 34-1 0,33 31-1 0,63 0-45 0,0-33-23 0</inkml:trace>
  <inkml:trace contextRef="#ctx0" brushRef="#br0" timeOffset="154">21622 12621 26 0,'0'-17'11'0,"0"2"36"0,-17 15-34 0,2 0 5 0,-1 15-6 0,-16 2-8 0,-15-17 2 0,15 0-3 0,16 0-3 0,-32-64 5 0,64 17-3 0,32 0-3 0,0 30 1 0,-17 1-1 0,1 16 1 0,-1 0 1 0,-31 33 1 0,33 28 2 0,13 4-1 0,2-2-2 0,0-47 1 0,16 1 0 0,-32-65 1 0,-16 0-1 0,-16-31-2 0,-48 32 1 0,-31 30-2 0,-17 34 0 0,17 61-38 0,63-30-58 0</inkml:trace>
  <inkml:trace contextRef="#ctx0" brushRef="#br0" timeOffset="155">22209 13668 4 0,'31'15'20'0,"-31"2"11"0,33 16-6 0,-2-18-2 0,1-15-2 0,-1 0-16 0,2-32-1 0,-2-16 0 0,-31-15-2 0,-31 15-1 0,-2 17 1 0,-30 46-1 0,16 16 3 0,-1 34 1 0,48 14 0 0,0 16 0 0,48-32-3 0,-1-30 1 0,16-18-1 0,33-15-2 0,-17-31-10 0,-48-1-112 0</inkml:trace>
  <inkml:trace contextRef="#ctx0" brushRef="#br0" timeOffset="156">22288 13272 24 0,'-15'-16'31'0,"-1"-1"23"0,32 2-31 0,63 15-8 0,0 0-12 0,1 15-4 0,-33 2-43 0,-15-17-50 0</inkml:trace>
  <inkml:trace contextRef="#ctx0" brushRef="#br0" timeOffset="157">22700 13113 33 0,'0'-15'14'0,"17"-18"32"0,31-15-17 0,-17 48-18 0,17 16-4 0,-32 32-5 0,-1 30 1 0,-30-13-4 0,-18-17 3 0,2-33 0 0,31 1 1 0,0-63-1 0,79-50-2 0,-62 83 0 0,30-144 0 0,-47 158 0 0,-16 46 1 0,-15 34 1 0,31-17-1 0,127 111-118 0</inkml:trace>
  <inkml:trace contextRef="#ctx0" brushRef="#br0" timeOffset="158">23273 13683 21 0,'0'-15'14'0,"31"-16"44"0,0-1-24 0,17 16-18 0,0 16-10 0,-17 63-3 0,-14-47-3 0,-1 49 2 0,-16 13-2 0,-16-30 1 0,-16-16 0 0,16-32-1 0,1 0 2 0,15-32-2 0,31-16 0 0,1-15 0 0,-1-17 0 0,2 34-1 0,-18 13 2 0,-15 16-2 0,-15 2 1 0,-18 47 1 0,18 31 1 0,15 18 0 0,32-20-2 0,30-28 1 0,34 14-17 0,-80-77-115 0</inkml:trace>
  <inkml:trace contextRef="#ctx0" brushRef="#br0" timeOffset="159">23574 13176 30 0,'0'-17'11'0,"0"3"28"0,-16-3-13 0,32 17-9 0,-1 0-9 0,18 31-3 0,-18 2-6 0,2 31 2 0,-17-17-1 0,0-30 1 0,0-17 2 0,0-17 0 0,0-30-1 0,16 0 0 0,-1 14-1 0,33 2-1 0,-17 14 0 0,33 65 1 0,-64 15 2 0,0-15 0 0,0-15-2 0,0-3 0 0,-16-13-5 0,16-17-68 0</inkml:trace>
  <inkml:trace contextRef="#ctx0" brushRef="#br0" timeOffset="160">23924 13209 26 0,'0'-17'24'0,"-16"17"13"0,47-16-18 0,17 16-8 0,0 0-15 0,14 0-95 0</inkml:trace>
  <inkml:trace contextRef="#ctx0" brushRef="#br0" timeOffset="161">24305 13033 30 0,'0'0'0'0,"-48"-31"54"0,48-1-15 0,0 32-21 0,0 0-8 0,0 32-2 0,15 31-3 0,2 144-12 0,-34-144-129 0</inkml:trace>
  <inkml:trace contextRef="#ctx0" brushRef="#br0" timeOffset="162">24368 13763 16 0,'0'-15'22'0,"0"-17"7"0,0-32-11 0,-32 34-4 0,1 30 1 0,-33-17-3 0,32 34-7 0,1 29-2 0,-2 19 1 0,33-18-1 0,17-16 0 0,14 2 0 0,17-18-1 0,0-15-3 0,14-15 2 0,-29-35 0 0,-33 4 0 0,0-34 0 0,0 1 0 0,0-16 1 0,-16 31-1 0,16 17 1 0,0 47 1 0,0 0-3 0,0 0 1 0,0 17 0 0,-17 13 0 0,17 51 1 0,0 13-2 0,17 1 1 0,-17-32 0 0,0-15-2 0,16-15-3 0,-1-18-29 0,2-15-82 0</inkml:trace>
  <inkml:trace contextRef="#ctx0" brushRef="#br0" timeOffset="163">24543 13589 18 0,'0'-17'14'0,"16"2"37"0,-1-1-17 0,1-14-14 0,16 30-13 0,-1 15-3 0,-14 31-3 0,-17 19-1 0,-17-2 0 0,2-15 1 0,-18-33 1 0,18-15 0 0,-1 0-2 0,32 0 1 0,16-30-1 0,-1-20 0 0,33-61 2 0,-49 50-1 0,-15 28-2 0,0 1 2 0,0 16-1 0,0 16 0 0,-15 0 1 0,-1 31-1 0,1 34 0 0,-1-2 2 0,16 0 0 0,16 1 1 0,15-32-3 0,32-17-20 0,-46 2-56 0</inkml:trace>
  <inkml:trace contextRef="#ctx0" brushRef="#br0" timeOffset="164">9493 15668 39 0,'-16'-15'63'0,"64"15"-48"0,31 0-3 0,17 0-7 0,-2 0-5 0,-14 0-4 0,-33 15-49 0,-30 2-14 0</inkml:trace>
  <inkml:trace contextRef="#ctx0" brushRef="#br0" timeOffset="165">9684 15859 14 0,'-32'16'51'0,"0"-1"-13"0,48-15-17 0,32 17-7 0,31-34-8 0,16 2-11 0,1 15-96 0</inkml:trace>
  <inkml:trace contextRef="#ctx0" brushRef="#br0" timeOffset="166">11699 15192 46 0,'0'0'0'0,"17"-111"54"0,-17 63-24 0,16 18-8 0,-16 30-14 0,31 47-1 0,1 64 4 0,-1 63-3 0,2 1-4 0,-18-32-2 0,1-17 0 0,-16-62-3 0,-16-17 1 0,1-30 1 0,-1-17-16 0,-1-64-13 0,17-30-40 0,0 30 9 0</inkml:trace>
  <inkml:trace contextRef="#ctx0" brushRef="#br0" timeOffset="167">11811 15129 19 0,'-16'-15'12'0,"0"-66"30"0,16 18-7 0,16 15-7 0,15 18-17 0,17 13 2 0,48 17-7 0,47 0 2 0,31-16-5 0,-31 16-3 0,-48 0 1 0,-47 16-5 0,-33-16-40 0,-30 17-72 0</inkml:trace>
  <inkml:trace contextRef="#ctx0" brushRef="#br0" timeOffset="168">12494 15288 48 0,'-16'0'40'0,"-1"-16"-11"0,-14-1-11 0,-1 17-3 0,-15 33-5 0,-1 45-2 0,32 33 0 0,0 0-5 0,48 0-2 0,-1-14 1 0,33-50-2 0,-1-31-16 0,-15-16-116 0</inkml:trace>
  <inkml:trace contextRef="#ctx0" brushRef="#br0" timeOffset="169">12636 15462 55 0,'0'-16'15'0,"16"-31"33"0,0 14-28 0,31 18-10 0,-14 30-4 0,14 35-4 0,-31 11-1 0,-16 19 1 0,0-32-1 0,0-15 0 0,-16-18 0 0,16-15-1 0,-16 0 1 0,16-48 0 0,0 0 0 0,0-32 0 0,48 2-1 0,-16 30 0 0,-1 32 2 0,0 16-1 0,-14 31-1 0,14 19 2 0,-14-4 1 0,-17 19-2 0,0-19 0 0,0 19 0 0,0-35-2 0,16-13-17 0,15-17-114 0</inkml:trace>
  <inkml:trace contextRef="#ctx0" brushRef="#br0" timeOffset="170">13302 15510 60 0,'0'0'0'0,"-15"0"63"0,15-16-41 0,15-1-11 0,50 17-4 0,-3-15-4 0,3 15-5 0,-18 0 1 0,-15 0-37 0,-16-16-69 0</inkml:trace>
  <inkml:trace contextRef="#ctx0" brushRef="#br0" timeOffset="171">13429 15351 16 0,'-15'0'43'0,"15"-32"7"0,0 18-27 0,0 14-10 0,15 46-5 0,-15 19 0 0,0 13-3 0,-15-15-4 0,15 1 1 0,0-32-3 0,0-17-14 0,15-15-104 0</inkml:trace>
  <inkml:trace contextRef="#ctx0" brushRef="#br0" timeOffset="172">13810 15272 73 0,'-31'-48'49'0,"16"16"-22"0,15 32-16 0,-16 32-6 0,16 32 1 0,31 94 0 0,-31-94-6 0,16-32 1 0,-16-1-5 0,15-16-20 0,-15-15-29 0,0-15-22 0</inkml:trace>
  <inkml:trace contextRef="#ctx0" brushRef="#br0" timeOffset="173">13970 15114 35 0,'0'0'0'0,"15"-50"65"0,-15 19-29 0,33 16-17 0,13 15-10 0,19 15-2 0,-3 33-1 0,-14 32-2 0,0-1 0 0,-32 16-2 0,-16-14-1 0,-31-3-2 0,-33 1-9 0,1-14-112 0</inkml:trace>
  <inkml:trace contextRef="#ctx0" brushRef="#br0" timeOffset="174">11572 16192 57 0,'-15'0'25'0,"15"-15"-9"0,63 15 2 0,1 0-6 0,31 0 0 0,0 0-1 0,32 0-2 0,64 0-2 0,31-15-2 0,32-2-5 0,-1-16 2 0,-30 18 0 0,0-16 3 0,-1 16-3 0,-1-18 4 0,18 1 0 0,-32 32-7 0,-97 0 3 0,-31 0-3 0,-46 15 3 0,-33-15-2 0,-33 0-16 0,-61-15-121 0</inkml:trace>
  <inkml:trace contextRef="#ctx0" brushRef="#br0" timeOffset="175">12906 16510 41 0,'0'0'13'0,"0"-48"18"0,0 17-4 0,0 14-10 0,0 17-8 0,0 17 0 0,0 62 1 0,15 32-4 0,18 32-2 0,-1-16-3 0,-16 16-2 0,-1-32 0 0,1-46 3 0,-16-35 3 0,0-14-5 0,0-1-2 0,-31-30-24 0,-2-31-50 0,33 29 27 0</inkml:trace>
  <inkml:trace contextRef="#ctx0" brushRef="#br0" timeOffset="176">12986 16716 44 0,'0'-30'41'0,"0"-35"-13"0,16 33-15 0,15 1-2 0,-16-2-2 0,33 18-3 0,0 15-2 0,0 48 0 0,0 15-2 0,-32 2-1 0,-1-4 0 0,-30-11 0 0,-18-20 2 0,-15 1-1 0,2-31-2 0,-2 0-1 0,15 0-14 0,18-31-64 0,15 31 27 0</inkml:trace>
  <inkml:trace contextRef="#ctx0" brushRef="#br0" timeOffset="177">13287 16367 18 0,'0'0'20'0,"-16"-33"13"0,16 2-6 0,16 1-4 0,16 30-14 0,-16 0-2 0,16 15-2 0,-16 31-2 0,-1 19-1 0,-15-17-1 0,0-17 2 0,0-15-1 0,0 0-2 0,0-32 2 0,0-16-2 0,0-16 2 0,16-15-1 0,-1 0-1 0,33 31 0 0,0 16 1 0,0 16 1 0,-32 16-1 0,-16 16 2 0,15 14 0 0,-15 4-1 0,17-3-2 0,-17 0-2 0,16-31-118 0</inkml:trace>
  <inkml:trace contextRef="#ctx0" brushRef="#br0" timeOffset="178">15049 15907 0 0,'16'0'1'0,"32"-17"7"0,-16 17 16 0,-16-15 12 0,-1 15 2 0,1 0-14 0,-16 0-12 0,0 32-5 0,0 31-2 0,-16-15-5 0,-15 15-1 0,-1-32-11 0,-1-14-91 0</inkml:trace>
  <inkml:trace contextRef="#ctx0" brushRef="#br0" timeOffset="179">15938 15366 15 0,'0'-15'12'0,"0"-48"43"0,0 47-17 0,0 16-19 0,0 16-11 0,0 62 2 0,16 33-3 0,-1 33-3 0,18-1-2 0,-18-48 0 0,-15-14-1 0,0-51-2 0,0-30 3 0,-15 0 0 0,-1-30-1 0,-16-20 0 0,16-13 1 0,1-32-2 0,30 1 1 0,1 13-1 0,-1 18-1 0,18 15 2 0,15 18 0 0,15 45-1 0,-32 31-3 0,2 19 3 0,-33-2 1 0,0-15-1 0,-48-2-2 0,0-29 3 0,1-1-1 0,30 1-5 0,2-17-42 0,30 0-48 0</inkml:trace>
  <inkml:trace contextRef="#ctx0" brushRef="#br0" timeOffset="180">16525 15399 88 0,'0'0'0'0,"-15"-48"36"0,15 48-19 0,32 15-2 0,15 2-10 0,1-1-1 0,31 16-3 0,-16-17 1 0,1 1-1 0,-49-1 0 0,-15 2-2 0,-31 16 1 0,-17 13 0 0,-15-14 0 0,16 31 0 0,-1-15 1 0,31 0-2 0,2-16 1 0,15-16-3 0,0-16-26 0,48 0-99 0</inkml:trace>
  <inkml:trace contextRef="#ctx0" brushRef="#br0" timeOffset="181">17193 15366 34 0,'-16'-31'27'0,"16"15"7"0,-17 2-6 0,2-3-16 0,15 17-4 0,-33 17 1 0,18 13-3 0,-1 18-2 0,1 15-1 0,-1 1 1 0,16-1-3 0,31 2 2 0,0-18-1 0,17-33 1 0,0-14-1 0,16-14 1 0,-16-33 2 0,-17-18 2 0,-31 2 0 0,-16-16-5 0,-32-17-2 0,-31 49 0 0,-48 14-23 0,64 33-94 0</inkml:trace>
  <inkml:trace contextRef="#ctx0" brushRef="#br0" timeOffset="182">13779 16334 2 0,'0'0'10'0,"0"-14"14"0,16-3-1 0,-1 17-1 0,-15-15 0 0,0 15-15 0,-15 0 4 0,-1 0-3 0,-15 15-1 0,14 2 1 0,2-17 0 0,15 0-2 0,32 0 0 0,30-17-5 0,-14 17 0 0,16-15-1 0,-32 15-2 0,-16 0-12 0,-16 0-31 0,0 0-36 0</inkml:trace>
  <inkml:trace contextRef="#ctx0" brushRef="#br0" timeOffset="183">13843 16256 15 0,'0'0'0'0,"0"-16"41"0,0-1-11 0,0-14-9 0,15 16-9 0,-15 15-2 0,0 0 5 0,0 31-10 0,0 1 0 0,0 16-2 0,0-2-1 0,0 4-1 0,0-3-2 0,0-31 1 0,0-1-5 0,0 1-41 0,0-16-25 0</inkml:trace>
  <inkml:trace contextRef="#ctx0" brushRef="#br0" timeOffset="184">14176 16177 12 0,'0'0'21'0,"0"-15"19"0,0 15-8 0,0 0 9 0,0 30-33 0,0 1-1 0,15 19-1 0,-15-20-2 0,0 34-4 0,0-17 1 0,-15 1-20 0,15-32-99 0</inkml:trace>
  <inkml:trace contextRef="#ctx0" brushRef="#br0" timeOffset="185">12113 13209 4 0,'0'0'4'0,"0"-17"15"0,-16 17-1 0,16 0-1 0,-17 0-2 0,17 0 8 0,0 0-11 0,64 0 0 0,16 0 1 0,47 0-12 0,0 0 1 0,0-16 0 0,-48-1-1 0,-31 3 1 0,-48 14 0 0,-48-17 0 0,-48 17-1 0,-14 17-1 0,-1-17-1 0,-32 14-1 0,47-14 3 0,33 17-1 0,47-1 0 0,16-16 0 0,64 0 1 0,30-16 0 0,33 16 1 0,0 0 0 0,-15 0-2 0,-49 0 1 0,-47 0 0 0,-32 0 0 0,-63 0 0 0,-17 0 0 0,17 0-1 0,0 0 1 0,79 0-2 0,64 0-15 0,15 0-86 0</inkml:trace>
  <inkml:trace contextRef="#ctx0" brushRef="#br0" timeOffset="186">20018 15510 34 0,'-16'-48'43'0,"1"17"-5"0,15 16-28 0,0-2 6 0,15 49-5 0,-15 47-1 0,0 49-3 0,16 30-3 0,-1-31 0 0,2-32-3 0,-17-32-2 0,0-15 2 0,0-32-1 0,-17-16-11 0,2-33-27 0,15 2-68 0</inkml:trace>
  <inkml:trace contextRef="#ctx0" brushRef="#br0" timeOffset="187">19954 15653 26 0,'0'-32'11'0,"0"-16"36"0,17 2-14 0,30 13-19 0,16 16-6 0,16 34-1 0,-14 46-2 0,-18 1-3 0,-47 14 0 0,-16-13 0 0,-47-33 2 0,-1-1-2 0,1-15-2 0,15 0 0 0,48-16-16 0,15-16-89 0</inkml:trace>
  <inkml:trace contextRef="#ctx0" brushRef="#br0" timeOffset="188">20479 15638 57 0,'-17'-17'29'0,"17"-16"6"0,0 18-23 0,17-1-5 0,-17 32-1 0,0 49 3 0,0 13-2 0,-17 2-3 0,34-1-2 0,14-31-2 0,17-31 1 0,0-17 0 0,-17-33 0 0,17-31-1 0,-32 0 1 0,-1 1-1 0,-15 15 1 0,0 1 0 0,0 47-1 0,-15 0-2 0,15 47 2 0,0 17 1 0,0 16-1 0,15-17 1 0,33-15-2 0,16-31 1 0,-1-50 0 0,1 1 1 0,-16-31 1 0,-33 0-3 0,-15-18 3 0,-15-14-2 0,-1-1 0 0,16 50 1 0,-17 46-1 0,17 15 1 0,0 49-1 0,0 47 3 0,17-16-1 0,-1-15 0 0,-1-17-1 0,33-15-1 0,16-32 0 0,-18-16-12 0,-13-33-36 0,-18 18-37 0</inkml:trace>
  <inkml:trace contextRef="#ctx0" brushRef="#br0" timeOffset="189">20955 15638 52 0,'-16'0'16'0,"-16"0"38"0,64 0-42 0,47-17-9 0,48-16-38 0,-96 33-30 0</inkml:trace>
  <inkml:trace contextRef="#ctx0" brushRef="#br0" timeOffset="190">22257 15446 26 0,'0'0'0'0,"-17"-63"59"0,17 31-21 0,0 32-22 0,0 0-3 0,0 80-1 0,0 31-2 0,33 222-2 0,-18-285-8 0,-15-1 0 0,0-31-6 0,0-16-24 0,0 0-72 0</inkml:trace>
  <inkml:trace contextRef="#ctx0" brushRef="#br0" timeOffset="191">22225 15653 27 0,'0'-32'30'0,"15"-16"14"0,18 17-22 0,13 16-11 0,19 15-6 0,-34 46 1 0,0 2-3 0,-14 16-1 0,-34-17-1 0,-29-15 2 0,-18-17-1 0,1 2-1 0,15-17-37 0,48 0-54 0</inkml:trace>
  <inkml:trace contextRef="#ctx0" brushRef="#br0" timeOffset="192">22638 15542 51 0,'0'-15'14'0,"16"-18"37"0,15 16-37 0,17 17-9 0,-16 50-2 0,-16 11-1 0,-16 4 1 0,-33-2-1 0,2-15 0 0,-1-33-2 0,16-15 2 0,16-15 0 0,31-50-2 0,34 4 1 0,-34 11-1 0,0 4 2 0,-31-2-2 0,0 16 0 0,-15 16 1 0,-16 16 1 0,15 48 1 0,16 15 0 0,0 18 0 0,16-3-2 0,-1-30 0 0,16-16-1 0,17-32-12 0,16 0-114 0</inkml:trace>
  <inkml:trace contextRef="#ctx0" brushRef="#br0" timeOffset="193">23368 15542 78 0,'0'-15'30'0,"0"15"-1"0,32-17-16 0,47 1-9 0,-31-1-5 0,-17 34-23 0,-31 16-83 0</inkml:trace>
  <inkml:trace contextRef="#ctx0" brushRef="#br0" timeOffset="194">23289 15685 40 0,'0'0'41'0,"0"0"4"0,31 0-33 0,32-17-9 0,16 17-6 0,-14 0-110 0</inkml:trace>
  <inkml:trace contextRef="#ctx0" brushRef="#br0" timeOffset="195">24003 15383 39 0,'-16'-32'47'0,"47"16"-18"0,2 0-17 0,-18 16-5 0,1 47 0 0,-16 3-3 0,0 11 0 0,0-11-1 0,0-4 0 0,0-14-2 0,32 1 0 0,16-33 1 0,-1-17-2 0,1-31 0 0,-33 2 0 0,2-19 1 0,-17 2 0 0,0-1-2 0,-17 34 1 0,17 13 1 0,0 17 2 0,0 0 0 0,17 31-1 0,-17 16 4 0,0 18-1 0,0-2-1 0,-17 0-2 0,17 18 1 0,-15-3-2 0,15-15 1 0,-16-15-1 0,16 0 0 0,-17-16 0 0,2 1-2 0,-1-3 2 0,1-14 0 0,-18-1-1 0,18-15 2 0,-1-15-1 0,-16-1 0 0,32-31 1 0,0-17-1 0,48-31-1 0,31-1 1 0,1 33-1 0,-1 15-27 0,-63 33-83 0</inkml:trace>
  <inkml:trace contextRef="#ctx0" brushRef="#br0" timeOffset="196">18557 15557 47 0,'-15'-15'18'0,"-1"-17"14"0,16 32-11 0,16 17-4 0,16-2-5 0,30 31-1 0,3 4-3 0,-3 11-4 0,3-11-2 0,-3 13-1 0,-29-32-1 0,-33-15-2 0,0-16-3 0,0 0-15 0,-16-16-26 0,-16-31-38 0,32 30 69 0</inkml:trace>
  <inkml:trace contextRef="#ctx0" brushRef="#br0" timeOffset="197">18859 15542 8 0,'0'0'0'0,"0"-65"34"0,0 19-1 0,0 14 0 0,0 32-14 0,-15 17-9 0,-1 44 0 0,-16 19-1 0,16 16-5 0,-1 0 0 0,2-18-4 0,-1-15 1 0,-15-13-2 0,-1-36-4 0,16 2-24 0,-1-16-64 0,2-16 63 0</inkml:trace>
  <inkml:trace contextRef="#ctx0" brushRef="#br0" timeOffset="198">18509 15779 36 0,'0'0'13'0,"17"-47"31"0,14 31-13 0,17 16-11 0,48-17-17 0,31 3-3 0,0-3-111 0</inkml:trace>
  <inkml:trace contextRef="#ctx0" brushRef="#br0" timeOffset="199">18113 14827 25 0,'0'0'0'0,"0"0"14"0,-16 0-6 0,-15 0 10 0,-17 15 5 0,31-15-1 0,2 17 0 0,15-17-13 0,15 16 0 0,2 1-1 0,14-2-2 0,-14 0-1 0,-1 1-1 0,-16-1-2 0,15 35 0 0,1 11-1 0,-1 4 2 0,2 61-1 0,-1 18 0 0,-1 14-1 0,-15 17 0 0,0 0-1 0,0-31 0 0,0-3 0 0,17-60 3 0,-17 13-4 0,16 1 1 0,15-32 0 0,-31-13 0 0,15-50-1 0,-15 14-6 0,0-45-87 0,0 31 31 0</inkml:trace>
  <inkml:trace contextRef="#ctx0" brushRef="#br0" timeOffset="200">15272 17271 5 0,'0'0'9'0,"0"-15"18"0,0-1 3 0,0 16-7 0,-17-30-1 0,17-3-6 0,0 16-5 0,0-14-4 0,48 31-2 0,-17-16-3 0,34 48-1 0,-34 16-2 0,-15-1 7 0,-1 1-6 0,2 0-2 0,-17 15 2 0,0-30 2 0,0-18-2 0,0 0 6 0,0-30-3 0,-17-17 2 0,17-62-8 0,17-17 3 0,31 46 3 0,-1 33-2 0,16 16-2 0,-15 16 1 0,-32 48-2 0,-1 17 0 0,-15-35 11 0,0 18-13 0,0 0 2 0,0-2 0 0,17-13-35 0,-1-16-79 0</inkml:trace>
  <inkml:trace contextRef="#ctx0" brushRef="#br0" timeOffset="201">16415 17129 20 0,'0'-32'79'0,"0"1"-53"0,16 14-10 0,-16 2-5 0,0 15-5 0,0 48-2 0,-16 30 0 0,32-14 2 0,-16-17-2 0,31 3-4 0,1-20 1 0,63 18 4 0,-32-65-4 0,49-77-7 0,-64-1 9 0,-33-1-1 0,1 48-1 0,-47 33-3 0,-2 15 0 0,18 32 1 0,-1 15-1 0,16 0 1 0,31 3-2 0,2-20 12 0,-18 1-10 0,16 19-1 0,-14-4 1 0,-17-31 1 0,0 18-4 0,-48-33-33 0,0-16-88 0</inkml:trace>
  <inkml:trace contextRef="#ctx0" brushRef="#br0" timeOffset="202">16477 16923 83 0,'0'0'0'0,"-15"0"26"0,15 0-33 0,0 0-75 0</inkml:trace>
  <inkml:trace contextRef="#ctx0" brushRef="#br0" timeOffset="203">16288 16843 14 0,'0'0'9'0,"0"-16"14"0,-17 1 5 0,17 15-4 0,0-15-9 0,0 15 34 0,17 15-40 0,14 0-2 0,17 1-1 0,31 16-2 0,17 1-2 0,14 14-1 0,-14-16 0 0,-17 2-1 0,-31-3 1 0,-17-13-1 0,2-1 1 0,-33-16-1 0,0 15 2 0,0-15 0 0,-16 16-1 0,-16 0 0 0,-32 15-1 0,1 2-1 0,-16 14 4 0,15-16 5 0,-15 19-8 0,-1-4 1 0,1 2-6 0,15-16 7 0,16-1-2 0,17-16-12 0,14-15-18 0,17 0-50 0,0-15 25 0</inkml:trace>
  <inkml:trace contextRef="#ctx0" brushRef="#br0" timeOffset="204">16288 16908 63 0,'0'0'21'0,"0"-17"-2"0,0 17-7 0,16 0 8 0,15 17-10 0,111 61 2 0,-46-78-8 0,0 16-3 0,-1 1 0 0,-16-2 0 0,-47 0 1 0,-1 2-2 0,-14-17 3 0,-1 16-1 0,-16-1 0 0,0-15 1 0,-16 16 1 0,-1 0-2 0,-14 0 1 0,-17 16-2 0,-15 1 2 0,-1-3 5 0,1 1-4 0,-16 34-3 0,-96 31-1 0,142-66-1 0,2-14-12 0,16-16-28 0,30 0-87 0</inkml:trace>
  <inkml:trace contextRef="#ctx0" brushRef="#br0" timeOffset="205">17112 17382 62 0,'0'0'6'0,"0"0"0"0,0 0 22 0,0 0-13 0,0 0 22 0,-15 0-18 0,-16 0-15 0,-17 17-4 0,-16 31 4 0,-15-17-4 0,-17 34 3 0,17-18-2 0,0 0-3 0,31-15 5 0,17 0-5 0,31-16 2 0,16-32 4 0,30-1-5 0,35-30 3 0,13 0 0 0,2 15-2 0,-1-16 3 0,-32 0-2 0,-15 33-3 0,-17 0 5 0,-31-2-7 0,-31 34 4 0,-17-2-1 0,-15 16-2 0,-16 1 5 0,15 16-5 0,-15-2 1 0,0-13 3 0,31-1-5 0,0 0-2 0,33-32-22 0,-1 0-75 0</inkml:trace>
  <inkml:trace contextRef="#ctx0" brushRef="#br0" timeOffset="206">17859 17129 17 0,'0'0'27'0,"-16"0"-1"0,16-16 0 0,0 0-14 0,-15 16 3 0,15-15-2 0,-16-1-2 0,-1 16-2 0,-14-17-3 0,-1 17-1 0,16 17 0 0,-15-1-2 0,-1-1 2 0,-1 1-1 0,2 16-2 0,16 0 0 0,-1 1 0 0,-1-3 0 0,17 1 10 0,0-14-13 0,17 16 4 0,-17-3-4 0,31 1 3 0,-15 2-1 0,16-16-3 0,-1-2 4 0,2 0-1 0,13 1-3 0,-13-16 6 0,15 0-5 0,-2 0 2 0,-13-16 3 0,-1 1-5 0,-16-17 4 0,-1 16-2 0,1-1-1 0,-16-77-10 0,0 46 11 0,-16 1 2 0,-15-1-2 0,-1 16 1 0,-1 1-3 0,-13-2-6 0,-50 33-89 0,65 0 19 0</inkml:trace>
  <inkml:trace contextRef="#ctx0" brushRef="#br0" timeOffset="207">13017 16351 2 0,'0'-17'7'0,"0"17"-1"0,0-14-2 0,0 14 0 0,0 14-2 0,0-14 8 0,0 0 0 0,-15 0-2 0,-1 0 1 0,-16-14-4 0,-1 14 7 0,33-17 6 0,-15 17-4 0,-1-30-2 0,16 30-2 0,-15-17 0 0,15 17-2 0,0 0 0 0,0 0 4 0,0 32-6 0,0 0 0 0,0-1-1 0,0 17-1 0,0 15 1 0,0 17-4 0,15-1 1 0,1 1-1 0,-1-1-1 0,18-16 0 0,-18 2-1 0,2 13 0 0,-1-15 0 0,-16 1 0 0,0-32 1 0,0 0-1 0,0-16 2 0,15-16 1 0,-15 0-2 0,0-33 1 0,0 18 1 0,-15-17-1 0,15-15 1 0,0 15-3 0,0-16 2 0,-16 0 1 0,16-15-2 0,-17 15 1 0,2 1-1 0,15 14 0 0,-16-13 2 0,32-2-3 0,-16 16 2 0,15 0-1 0,-15 18 0 0,17-3 0 0,-1 1 1 0,-1-1-2 0,16 17 1 0,17 0-1 0,-15 17 2 0,-2-1-1 0,1 1-1 0,-16-3 1 0,-1-14 0 0,2 47-1 0,-1-14 2 0,-16-1-2 0,0-1 0 0,0 1 2 0,0-16-1 0,-33-16 0 0,2 17 0 0,-17-2-1 0,0-15 2 0,-15 0-2 0,32 0-11 0,-2 0-136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9849073-976D-9AFA-72F6-9911C257FDD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A83FDED-79D0-76B3-CACF-4CE60327A7D9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fld id="{130344B2-83D3-4014-9F0A-6B11888FFEFB}" type="datetimeFigureOut">
              <a:rPr lang="en-US"/>
              <a:pPr>
                <a:defRPr/>
              </a:pPr>
              <a:t>12/15/2022</a:t>
            </a:fld>
            <a:endParaRPr 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CE983CA2-51F4-6866-AF9C-98FC44002AA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3950" cy="37020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CBACF72C-0030-BCF9-C245-876B18012B7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44361E-87ED-A1BC-568E-0CF68F9E297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37895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34FB4C-ECD6-FB77-AA67-DCCE0201D6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49688" y="9378950"/>
            <a:ext cx="2946400" cy="493713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fld id="{9B6A7143-EBAC-42D2-88F2-1685ADDF299D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Slide Image Placeholder 1">
            <a:extLst>
              <a:ext uri="{FF2B5EF4-FFF2-40B4-BE49-F238E27FC236}">
                <a16:creationId xmlns:a16="http://schemas.microsoft.com/office/drawing/2014/main" id="{EAEDDE50-789F-4A9F-81ED-7FF7C23DECD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1987" name="Notes Placeholder 2">
            <a:extLst>
              <a:ext uri="{FF2B5EF4-FFF2-40B4-BE49-F238E27FC236}">
                <a16:creationId xmlns:a16="http://schemas.microsoft.com/office/drawing/2014/main" id="{299069AC-23B6-42A0-9643-39F1FEFC1EC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IN" altLang="en-US"/>
          </a:p>
        </p:txBody>
      </p:sp>
      <p:sp>
        <p:nvSpPr>
          <p:cNvPr id="41988" name="Slide Number Placeholder 3">
            <a:extLst>
              <a:ext uri="{FF2B5EF4-FFF2-40B4-BE49-F238E27FC236}">
                <a16:creationId xmlns:a16="http://schemas.microsoft.com/office/drawing/2014/main" id="{A6082A62-2CD9-4E88-B165-A3B8B5ACB8F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3E0B23DE-F728-411A-9F21-52CA114A8050}" type="slidenum">
              <a:rPr lang="en-US" altLang="en-US" smtClean="0"/>
              <a:pPr/>
              <a:t>26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8FD741-D0BB-12E2-4060-7CA8A56DFB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7C8B97-A22B-4D1D-9291-845EBB31484C}" type="datetime4">
              <a:rPr lang="en-US"/>
              <a:pPr>
                <a:defRPr/>
              </a:pPr>
              <a:t>December 15,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CF84E0-DB09-06E7-F8FE-24602E2F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MATH F211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2C4223-8D76-40ED-49E2-FDEDA66873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EEC523D-CDBA-432F-9EEC-138A244059B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011371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164B05-1429-CA58-951A-1DB05DF43F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7D93269-0E8B-44B1-B802-6F6D47CCBC3E}" type="datetime4">
              <a:rPr lang="en-US"/>
              <a:pPr>
                <a:defRPr/>
              </a:pPr>
              <a:t>December 15,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846D2E-F9B4-8FE4-27CE-3CD50FE4A1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MATH F211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B51CB8-5185-A191-4954-4474CB52B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1A0C19A-3127-4AC3-BF0E-CD0493F352D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680838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34CDD8-6DDD-112D-116E-0E4BB2DAD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7B57FC-4607-40AB-91AF-EF551443C095}" type="datetime4">
              <a:rPr lang="en-US"/>
              <a:pPr>
                <a:defRPr/>
              </a:pPr>
              <a:t>December 15,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82413E-F396-3036-C97C-27FDB1CDAC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MATH F211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CE00F6-B9F5-2A16-9578-58E9B75A8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9F1FCB9-A4F2-4408-BACB-C48387891F2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782074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548E6E0-B0F2-3637-33BD-91706610CEC1}"/>
              </a:ext>
            </a:extLst>
          </p:cNvPr>
          <p:cNvSpPr/>
          <p:nvPr/>
        </p:nvSpPr>
        <p:spPr>
          <a:xfrm>
            <a:off x="0" y="0"/>
            <a:ext cx="9144000" cy="4572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Freeform 8">
            <a:extLst>
              <a:ext uri="{FF2B5EF4-FFF2-40B4-BE49-F238E27FC236}">
                <a16:creationId xmlns:a16="http://schemas.microsoft.com/office/drawing/2014/main" id="{2CD7CD6D-81D5-CDC5-6F95-4E37233A889B}"/>
              </a:ext>
            </a:extLst>
          </p:cNvPr>
          <p:cNvSpPr/>
          <p:nvPr/>
        </p:nvSpPr>
        <p:spPr>
          <a:xfrm>
            <a:off x="4763" y="0"/>
            <a:ext cx="9139237" cy="4572000"/>
          </a:xfrm>
          <a:custGeom>
            <a:avLst/>
            <a:gdLst/>
            <a:ahLst/>
            <a:cxnLst/>
            <a:rect l="l" t="t" r="r" b="b"/>
            <a:pathLst>
              <a:path w="9139239" h="4572001">
                <a:moveTo>
                  <a:pt x="9139239" y="4171458"/>
                </a:moveTo>
                <a:lnTo>
                  <a:pt x="9139239" y="4479120"/>
                </a:lnTo>
                <a:lnTo>
                  <a:pt x="9061857" y="4572001"/>
                </a:lnTo>
                <a:lnTo>
                  <a:pt x="8867616" y="4572001"/>
                </a:lnTo>
                <a:cubicBezTo>
                  <a:pt x="8974940" y="4496648"/>
                  <a:pt x="9059271" y="4392377"/>
                  <a:pt x="9109281" y="4270954"/>
                </a:cubicBezTo>
                <a:close/>
                <a:moveTo>
                  <a:pt x="9139239" y="4017903"/>
                </a:moveTo>
                <a:lnTo>
                  <a:pt x="9139239" y="4146549"/>
                </a:lnTo>
                <a:lnTo>
                  <a:pt x="9061849" y="4168266"/>
                </a:lnTo>
                <a:cubicBezTo>
                  <a:pt x="8867508" y="4236060"/>
                  <a:pt x="8712637" y="4384208"/>
                  <a:pt x="8639677" y="4572001"/>
                </a:cubicBezTo>
                <a:lnTo>
                  <a:pt x="8502130" y="4572001"/>
                </a:lnTo>
                <a:cubicBezTo>
                  <a:pt x="8583823" y="4319597"/>
                  <a:pt x="8787913" y="4120306"/>
                  <a:pt x="9046727" y="4039822"/>
                </a:cubicBezTo>
                <a:close/>
                <a:moveTo>
                  <a:pt x="7620280" y="3999419"/>
                </a:moveTo>
                <a:lnTo>
                  <a:pt x="7637367" y="4001042"/>
                </a:lnTo>
                <a:cubicBezTo>
                  <a:pt x="7669753" y="4001569"/>
                  <a:pt x="7701646" y="4004550"/>
                  <a:pt x="7732829" y="4010107"/>
                </a:cubicBezTo>
                <a:cubicBezTo>
                  <a:pt x="7738405" y="4009688"/>
                  <a:pt x="7743733" y="4010636"/>
                  <a:pt x="7749042" y="4011646"/>
                </a:cubicBezTo>
                <a:lnTo>
                  <a:pt x="7749159" y="4012794"/>
                </a:lnTo>
                <a:cubicBezTo>
                  <a:pt x="8061238" y="4064450"/>
                  <a:pt x="8314467" y="4283539"/>
                  <a:pt x="8407830" y="4572001"/>
                </a:cubicBezTo>
                <a:lnTo>
                  <a:pt x="8270283" y="4572001"/>
                </a:lnTo>
                <a:cubicBezTo>
                  <a:pt x="8186900" y="4357380"/>
                  <a:pt x="7996531" y="4194541"/>
                  <a:pt x="7762529" y="4144250"/>
                </a:cubicBezTo>
                <a:cubicBezTo>
                  <a:pt x="7797023" y="4319651"/>
                  <a:pt x="7899246" y="4471530"/>
                  <a:pt x="8042344" y="4572001"/>
                </a:cubicBezTo>
                <a:lnTo>
                  <a:pt x="7848103" y="4572001"/>
                </a:lnTo>
                <a:cubicBezTo>
                  <a:pt x="7731971" y="4452596"/>
                  <a:pt x="7653409" y="4298519"/>
                  <a:pt x="7629044" y="4127511"/>
                </a:cubicBezTo>
                <a:cubicBezTo>
                  <a:pt x="7628876" y="4127458"/>
                  <a:pt x="7628708" y="4127453"/>
                  <a:pt x="7628538" y="4127448"/>
                </a:cubicBezTo>
                <a:lnTo>
                  <a:pt x="7628000" y="4120772"/>
                </a:lnTo>
                <a:cubicBezTo>
                  <a:pt x="7622941" y="4090522"/>
                  <a:pt x="7620490" y="4059631"/>
                  <a:pt x="7620533" y="4028296"/>
                </a:cubicBezTo>
                <a:cubicBezTo>
                  <a:pt x="7619221" y="4022668"/>
                  <a:pt x="7619162" y="4017001"/>
                  <a:pt x="7619162" y="4011320"/>
                </a:cubicBezTo>
                <a:lnTo>
                  <a:pt x="7619756" y="3999880"/>
                </a:lnTo>
                <a:lnTo>
                  <a:pt x="7620254" y="3999913"/>
                </a:lnTo>
                <a:close/>
                <a:moveTo>
                  <a:pt x="7597529" y="3999419"/>
                </a:moveTo>
                <a:lnTo>
                  <a:pt x="7597555" y="3999913"/>
                </a:lnTo>
                <a:lnTo>
                  <a:pt x="7598053" y="3999880"/>
                </a:lnTo>
                <a:lnTo>
                  <a:pt x="7598647" y="4011320"/>
                </a:lnTo>
                <a:cubicBezTo>
                  <a:pt x="7598647" y="4017001"/>
                  <a:pt x="7598588" y="4022668"/>
                  <a:pt x="7597276" y="4028296"/>
                </a:cubicBezTo>
                <a:cubicBezTo>
                  <a:pt x="7597319" y="4059631"/>
                  <a:pt x="7594868" y="4090522"/>
                  <a:pt x="7589809" y="4120772"/>
                </a:cubicBezTo>
                <a:lnTo>
                  <a:pt x="7589271" y="4127448"/>
                </a:lnTo>
                <a:cubicBezTo>
                  <a:pt x="7589101" y="4127453"/>
                  <a:pt x="7588933" y="4127458"/>
                  <a:pt x="7588765" y="4127511"/>
                </a:cubicBezTo>
                <a:cubicBezTo>
                  <a:pt x="7564400" y="4298519"/>
                  <a:pt x="7485838" y="4452596"/>
                  <a:pt x="7369706" y="4572001"/>
                </a:cubicBezTo>
                <a:lnTo>
                  <a:pt x="7175465" y="4572001"/>
                </a:lnTo>
                <a:cubicBezTo>
                  <a:pt x="7318563" y="4471530"/>
                  <a:pt x="7420786" y="4319651"/>
                  <a:pt x="7455280" y="4144250"/>
                </a:cubicBezTo>
                <a:cubicBezTo>
                  <a:pt x="7221278" y="4194541"/>
                  <a:pt x="7030909" y="4357380"/>
                  <a:pt x="6947526" y="4572001"/>
                </a:cubicBezTo>
                <a:lnTo>
                  <a:pt x="6809978" y="4572001"/>
                </a:lnTo>
                <a:cubicBezTo>
                  <a:pt x="6903341" y="4283539"/>
                  <a:pt x="7156571" y="4064450"/>
                  <a:pt x="7468650" y="4012794"/>
                </a:cubicBezTo>
                <a:lnTo>
                  <a:pt x="7468767" y="4011646"/>
                </a:lnTo>
                <a:cubicBezTo>
                  <a:pt x="7474076" y="4010636"/>
                  <a:pt x="7479404" y="4009688"/>
                  <a:pt x="7484980" y="4010107"/>
                </a:cubicBezTo>
                <a:cubicBezTo>
                  <a:pt x="7516163" y="4004550"/>
                  <a:pt x="7548056" y="4001569"/>
                  <a:pt x="7580442" y="4001042"/>
                </a:cubicBezTo>
                <a:close/>
                <a:moveTo>
                  <a:pt x="5928129" y="3999419"/>
                </a:moveTo>
                <a:lnTo>
                  <a:pt x="5945217" y="4001042"/>
                </a:lnTo>
                <a:cubicBezTo>
                  <a:pt x="5977602" y="4001569"/>
                  <a:pt x="6009495" y="4004550"/>
                  <a:pt x="6040678" y="4010107"/>
                </a:cubicBezTo>
                <a:cubicBezTo>
                  <a:pt x="6046254" y="4009688"/>
                  <a:pt x="6051582" y="4010636"/>
                  <a:pt x="6056891" y="4011646"/>
                </a:cubicBezTo>
                <a:lnTo>
                  <a:pt x="6057008" y="4012794"/>
                </a:lnTo>
                <a:cubicBezTo>
                  <a:pt x="6369087" y="4064450"/>
                  <a:pt x="6622316" y="4283539"/>
                  <a:pt x="6715680" y="4572001"/>
                </a:cubicBezTo>
                <a:lnTo>
                  <a:pt x="6578131" y="4572001"/>
                </a:lnTo>
                <a:cubicBezTo>
                  <a:pt x="6494748" y="4357380"/>
                  <a:pt x="6304380" y="4194541"/>
                  <a:pt x="6070378" y="4144250"/>
                </a:cubicBezTo>
                <a:cubicBezTo>
                  <a:pt x="6104872" y="4319650"/>
                  <a:pt x="6207095" y="4471530"/>
                  <a:pt x="6350192" y="4572001"/>
                </a:cubicBezTo>
                <a:lnTo>
                  <a:pt x="6155952" y="4572001"/>
                </a:lnTo>
                <a:cubicBezTo>
                  <a:pt x="6039820" y="4452596"/>
                  <a:pt x="5961257" y="4298519"/>
                  <a:pt x="5936893" y="4127511"/>
                </a:cubicBezTo>
                <a:cubicBezTo>
                  <a:pt x="5936725" y="4127458"/>
                  <a:pt x="5936557" y="4127453"/>
                  <a:pt x="5936387" y="4127448"/>
                </a:cubicBezTo>
                <a:lnTo>
                  <a:pt x="5935849" y="4120772"/>
                </a:lnTo>
                <a:cubicBezTo>
                  <a:pt x="5930790" y="4090522"/>
                  <a:pt x="5928340" y="4059631"/>
                  <a:pt x="5928382" y="4028296"/>
                </a:cubicBezTo>
                <a:cubicBezTo>
                  <a:pt x="5927070" y="4022668"/>
                  <a:pt x="5927011" y="4017001"/>
                  <a:pt x="5927011" y="4011320"/>
                </a:cubicBezTo>
                <a:lnTo>
                  <a:pt x="5927605" y="3999880"/>
                </a:lnTo>
                <a:lnTo>
                  <a:pt x="5928103" y="3999913"/>
                </a:lnTo>
                <a:close/>
                <a:moveTo>
                  <a:pt x="5905378" y="3999419"/>
                </a:moveTo>
                <a:lnTo>
                  <a:pt x="5905404" y="3999913"/>
                </a:lnTo>
                <a:lnTo>
                  <a:pt x="5905902" y="3999880"/>
                </a:lnTo>
                <a:lnTo>
                  <a:pt x="5906496" y="4011320"/>
                </a:lnTo>
                <a:cubicBezTo>
                  <a:pt x="5906496" y="4017001"/>
                  <a:pt x="5906437" y="4022668"/>
                  <a:pt x="5905125" y="4028296"/>
                </a:cubicBezTo>
                <a:cubicBezTo>
                  <a:pt x="5905167" y="4059631"/>
                  <a:pt x="5902717" y="4090522"/>
                  <a:pt x="5897658" y="4120772"/>
                </a:cubicBezTo>
                <a:lnTo>
                  <a:pt x="5897120" y="4127448"/>
                </a:lnTo>
                <a:cubicBezTo>
                  <a:pt x="5896950" y="4127453"/>
                  <a:pt x="5896782" y="4127458"/>
                  <a:pt x="5896614" y="4127511"/>
                </a:cubicBezTo>
                <a:cubicBezTo>
                  <a:pt x="5872249" y="4298519"/>
                  <a:pt x="5793686" y="4452596"/>
                  <a:pt x="5677555" y="4572001"/>
                </a:cubicBezTo>
                <a:lnTo>
                  <a:pt x="5483314" y="4572001"/>
                </a:lnTo>
                <a:cubicBezTo>
                  <a:pt x="5626412" y="4471530"/>
                  <a:pt x="5728635" y="4319650"/>
                  <a:pt x="5763129" y="4144250"/>
                </a:cubicBezTo>
                <a:cubicBezTo>
                  <a:pt x="5529126" y="4194541"/>
                  <a:pt x="5338758" y="4357380"/>
                  <a:pt x="5255375" y="4572001"/>
                </a:cubicBezTo>
                <a:lnTo>
                  <a:pt x="5117827" y="4572001"/>
                </a:lnTo>
                <a:cubicBezTo>
                  <a:pt x="5211190" y="4283539"/>
                  <a:pt x="5464420" y="4064450"/>
                  <a:pt x="5776499" y="4012794"/>
                </a:cubicBezTo>
                <a:lnTo>
                  <a:pt x="5776616" y="4011646"/>
                </a:lnTo>
                <a:cubicBezTo>
                  <a:pt x="5781926" y="4010636"/>
                  <a:pt x="5787253" y="4009688"/>
                  <a:pt x="5792829" y="4010107"/>
                </a:cubicBezTo>
                <a:cubicBezTo>
                  <a:pt x="5824012" y="4004550"/>
                  <a:pt x="5855905" y="4001569"/>
                  <a:pt x="5888290" y="4001042"/>
                </a:cubicBezTo>
                <a:close/>
                <a:moveTo>
                  <a:pt x="4235979" y="3999419"/>
                </a:moveTo>
                <a:lnTo>
                  <a:pt x="4253065" y="4001042"/>
                </a:lnTo>
                <a:cubicBezTo>
                  <a:pt x="4285451" y="4001569"/>
                  <a:pt x="4317343" y="4004550"/>
                  <a:pt x="4348528" y="4010107"/>
                </a:cubicBezTo>
                <a:cubicBezTo>
                  <a:pt x="4354104" y="4009688"/>
                  <a:pt x="4359431" y="4010636"/>
                  <a:pt x="4364739" y="4011646"/>
                </a:cubicBezTo>
                <a:lnTo>
                  <a:pt x="4364856" y="4012794"/>
                </a:lnTo>
                <a:cubicBezTo>
                  <a:pt x="4676936" y="4064450"/>
                  <a:pt x="4930165" y="4283539"/>
                  <a:pt x="5023528" y="4572001"/>
                </a:cubicBezTo>
                <a:lnTo>
                  <a:pt x="4885980" y="4572001"/>
                </a:lnTo>
                <a:cubicBezTo>
                  <a:pt x="4802597" y="4357380"/>
                  <a:pt x="4612229" y="4194541"/>
                  <a:pt x="4378227" y="4144250"/>
                </a:cubicBezTo>
                <a:cubicBezTo>
                  <a:pt x="4412722" y="4319651"/>
                  <a:pt x="4514944" y="4471530"/>
                  <a:pt x="4658041" y="4572001"/>
                </a:cubicBezTo>
                <a:lnTo>
                  <a:pt x="4463800" y="4572001"/>
                </a:lnTo>
                <a:cubicBezTo>
                  <a:pt x="4347669" y="4452596"/>
                  <a:pt x="4269106" y="4298519"/>
                  <a:pt x="4244741" y="4127511"/>
                </a:cubicBezTo>
                <a:cubicBezTo>
                  <a:pt x="4244574" y="4127458"/>
                  <a:pt x="4244405" y="4127453"/>
                  <a:pt x="4244236" y="4127448"/>
                </a:cubicBezTo>
                <a:lnTo>
                  <a:pt x="4243697" y="4120772"/>
                </a:lnTo>
                <a:cubicBezTo>
                  <a:pt x="4238639" y="4090522"/>
                  <a:pt x="4236188" y="4059631"/>
                  <a:pt x="4236230" y="4028296"/>
                </a:cubicBezTo>
                <a:cubicBezTo>
                  <a:pt x="4234918" y="4022668"/>
                  <a:pt x="4234860" y="4017001"/>
                  <a:pt x="4234860" y="4011320"/>
                </a:cubicBezTo>
                <a:lnTo>
                  <a:pt x="4235454" y="3999880"/>
                </a:lnTo>
                <a:lnTo>
                  <a:pt x="4235952" y="3999913"/>
                </a:lnTo>
                <a:close/>
                <a:moveTo>
                  <a:pt x="4213227" y="3999419"/>
                </a:moveTo>
                <a:lnTo>
                  <a:pt x="4213253" y="3999913"/>
                </a:lnTo>
                <a:lnTo>
                  <a:pt x="4213751" y="3999880"/>
                </a:lnTo>
                <a:lnTo>
                  <a:pt x="4214345" y="4011320"/>
                </a:lnTo>
                <a:cubicBezTo>
                  <a:pt x="4214345" y="4017001"/>
                  <a:pt x="4214286" y="4022668"/>
                  <a:pt x="4212974" y="4028296"/>
                </a:cubicBezTo>
                <a:cubicBezTo>
                  <a:pt x="4213016" y="4059631"/>
                  <a:pt x="4210566" y="4090522"/>
                  <a:pt x="4205507" y="4120772"/>
                </a:cubicBezTo>
                <a:lnTo>
                  <a:pt x="4204969" y="4127448"/>
                </a:lnTo>
                <a:cubicBezTo>
                  <a:pt x="4204799" y="4127453"/>
                  <a:pt x="4204631" y="4127458"/>
                  <a:pt x="4204463" y="4127511"/>
                </a:cubicBezTo>
                <a:cubicBezTo>
                  <a:pt x="4180098" y="4298519"/>
                  <a:pt x="4101535" y="4452596"/>
                  <a:pt x="3985404" y="4572001"/>
                </a:cubicBezTo>
                <a:lnTo>
                  <a:pt x="3791163" y="4572001"/>
                </a:lnTo>
                <a:cubicBezTo>
                  <a:pt x="3934261" y="4471530"/>
                  <a:pt x="4036484" y="4319651"/>
                  <a:pt x="4070978" y="4144250"/>
                </a:cubicBezTo>
                <a:cubicBezTo>
                  <a:pt x="3836975" y="4194541"/>
                  <a:pt x="3646607" y="4357380"/>
                  <a:pt x="3563224" y="4572001"/>
                </a:cubicBezTo>
                <a:lnTo>
                  <a:pt x="3425676" y="4572001"/>
                </a:lnTo>
                <a:cubicBezTo>
                  <a:pt x="3519039" y="4283539"/>
                  <a:pt x="3772269" y="4064450"/>
                  <a:pt x="4084348" y="4012794"/>
                </a:cubicBezTo>
                <a:lnTo>
                  <a:pt x="4084465" y="4011646"/>
                </a:lnTo>
                <a:cubicBezTo>
                  <a:pt x="4089774" y="4010636"/>
                  <a:pt x="4095102" y="4009688"/>
                  <a:pt x="4100678" y="4010107"/>
                </a:cubicBezTo>
                <a:cubicBezTo>
                  <a:pt x="4131861" y="4004550"/>
                  <a:pt x="4163754" y="4001569"/>
                  <a:pt x="4196139" y="4001042"/>
                </a:cubicBezTo>
                <a:close/>
                <a:moveTo>
                  <a:pt x="2543827" y="3999419"/>
                </a:moveTo>
                <a:lnTo>
                  <a:pt x="2560914" y="4001042"/>
                </a:lnTo>
                <a:cubicBezTo>
                  <a:pt x="2593300" y="4001569"/>
                  <a:pt x="2625192" y="4004550"/>
                  <a:pt x="2656376" y="4010107"/>
                </a:cubicBezTo>
                <a:cubicBezTo>
                  <a:pt x="2661952" y="4009688"/>
                  <a:pt x="2667280" y="4010636"/>
                  <a:pt x="2672588" y="4011646"/>
                </a:cubicBezTo>
                <a:lnTo>
                  <a:pt x="2672706" y="4012794"/>
                </a:lnTo>
                <a:cubicBezTo>
                  <a:pt x="2984785" y="4064450"/>
                  <a:pt x="3238014" y="4283539"/>
                  <a:pt x="3331377" y="4572001"/>
                </a:cubicBezTo>
                <a:lnTo>
                  <a:pt x="3193830" y="4572001"/>
                </a:lnTo>
                <a:cubicBezTo>
                  <a:pt x="3110446" y="4357380"/>
                  <a:pt x="2920078" y="4194541"/>
                  <a:pt x="2686076" y="4144250"/>
                </a:cubicBezTo>
                <a:cubicBezTo>
                  <a:pt x="2720570" y="4319650"/>
                  <a:pt x="2822793" y="4471530"/>
                  <a:pt x="2965890" y="4572001"/>
                </a:cubicBezTo>
                <a:lnTo>
                  <a:pt x="2771649" y="4572001"/>
                </a:lnTo>
                <a:cubicBezTo>
                  <a:pt x="2655518" y="4452596"/>
                  <a:pt x="2576955" y="4298519"/>
                  <a:pt x="2552590" y="4127511"/>
                </a:cubicBezTo>
                <a:cubicBezTo>
                  <a:pt x="2552423" y="4127458"/>
                  <a:pt x="2552254" y="4127453"/>
                  <a:pt x="2552085" y="4127448"/>
                </a:cubicBezTo>
                <a:lnTo>
                  <a:pt x="2551547" y="4120772"/>
                </a:lnTo>
                <a:cubicBezTo>
                  <a:pt x="2546488" y="4090522"/>
                  <a:pt x="2544037" y="4059631"/>
                  <a:pt x="2544079" y="4028296"/>
                </a:cubicBezTo>
                <a:cubicBezTo>
                  <a:pt x="2542767" y="4022668"/>
                  <a:pt x="2542709" y="4017001"/>
                  <a:pt x="2542709" y="4011320"/>
                </a:cubicBezTo>
                <a:lnTo>
                  <a:pt x="2543303" y="3999880"/>
                </a:lnTo>
                <a:lnTo>
                  <a:pt x="2543801" y="3999913"/>
                </a:lnTo>
                <a:close/>
                <a:moveTo>
                  <a:pt x="2521076" y="3999419"/>
                </a:moveTo>
                <a:lnTo>
                  <a:pt x="2521102" y="3999913"/>
                </a:lnTo>
                <a:lnTo>
                  <a:pt x="2521600" y="3999880"/>
                </a:lnTo>
                <a:lnTo>
                  <a:pt x="2522194" y="4011320"/>
                </a:lnTo>
                <a:cubicBezTo>
                  <a:pt x="2522194" y="4017001"/>
                  <a:pt x="2522135" y="4022668"/>
                  <a:pt x="2520823" y="4028296"/>
                </a:cubicBezTo>
                <a:cubicBezTo>
                  <a:pt x="2520865" y="4059631"/>
                  <a:pt x="2518415" y="4090522"/>
                  <a:pt x="2513356" y="4120772"/>
                </a:cubicBezTo>
                <a:lnTo>
                  <a:pt x="2512818" y="4127448"/>
                </a:lnTo>
                <a:cubicBezTo>
                  <a:pt x="2512648" y="4127453"/>
                  <a:pt x="2512480" y="4127458"/>
                  <a:pt x="2512312" y="4127511"/>
                </a:cubicBezTo>
                <a:cubicBezTo>
                  <a:pt x="2487947" y="4298519"/>
                  <a:pt x="2409385" y="4452596"/>
                  <a:pt x="2293253" y="4572001"/>
                </a:cubicBezTo>
                <a:lnTo>
                  <a:pt x="2099012" y="4572001"/>
                </a:lnTo>
                <a:cubicBezTo>
                  <a:pt x="2242110" y="4471530"/>
                  <a:pt x="2344333" y="4319651"/>
                  <a:pt x="2378827" y="4144250"/>
                </a:cubicBezTo>
                <a:cubicBezTo>
                  <a:pt x="2144825" y="4194541"/>
                  <a:pt x="1954456" y="4357380"/>
                  <a:pt x="1871073" y="4572001"/>
                </a:cubicBezTo>
                <a:lnTo>
                  <a:pt x="1733525" y="4572001"/>
                </a:lnTo>
                <a:cubicBezTo>
                  <a:pt x="1826888" y="4283539"/>
                  <a:pt x="2080118" y="4064450"/>
                  <a:pt x="2392197" y="4012794"/>
                </a:cubicBezTo>
                <a:lnTo>
                  <a:pt x="2392314" y="4011646"/>
                </a:lnTo>
                <a:cubicBezTo>
                  <a:pt x="2397623" y="4010636"/>
                  <a:pt x="2402951" y="4009688"/>
                  <a:pt x="2408527" y="4010107"/>
                </a:cubicBezTo>
                <a:cubicBezTo>
                  <a:pt x="2439710" y="4004550"/>
                  <a:pt x="2471603" y="4001569"/>
                  <a:pt x="2503988" y="4001042"/>
                </a:cubicBezTo>
                <a:close/>
                <a:moveTo>
                  <a:pt x="851676" y="3999419"/>
                </a:moveTo>
                <a:lnTo>
                  <a:pt x="868763" y="4001042"/>
                </a:lnTo>
                <a:cubicBezTo>
                  <a:pt x="901149" y="4001569"/>
                  <a:pt x="933041" y="4004550"/>
                  <a:pt x="964225" y="4010107"/>
                </a:cubicBezTo>
                <a:cubicBezTo>
                  <a:pt x="969801" y="4009688"/>
                  <a:pt x="975129" y="4010636"/>
                  <a:pt x="980437" y="4011646"/>
                </a:cubicBezTo>
                <a:lnTo>
                  <a:pt x="980555" y="4012794"/>
                </a:lnTo>
                <a:cubicBezTo>
                  <a:pt x="1292634" y="4064450"/>
                  <a:pt x="1545864" y="4283539"/>
                  <a:pt x="1639226" y="4572001"/>
                </a:cubicBezTo>
                <a:lnTo>
                  <a:pt x="1501679" y="4572001"/>
                </a:lnTo>
                <a:cubicBezTo>
                  <a:pt x="1418296" y="4357380"/>
                  <a:pt x="1227927" y="4194541"/>
                  <a:pt x="993925" y="4144250"/>
                </a:cubicBezTo>
                <a:cubicBezTo>
                  <a:pt x="1028419" y="4319651"/>
                  <a:pt x="1130642" y="4471530"/>
                  <a:pt x="1273740" y="4572001"/>
                </a:cubicBezTo>
                <a:lnTo>
                  <a:pt x="1079499" y="4572001"/>
                </a:lnTo>
                <a:cubicBezTo>
                  <a:pt x="963367" y="4452596"/>
                  <a:pt x="884804" y="4298519"/>
                  <a:pt x="860439" y="4127511"/>
                </a:cubicBezTo>
                <a:cubicBezTo>
                  <a:pt x="860272" y="4127458"/>
                  <a:pt x="860103" y="4127453"/>
                  <a:pt x="859934" y="4127448"/>
                </a:cubicBezTo>
                <a:lnTo>
                  <a:pt x="859396" y="4120772"/>
                </a:lnTo>
                <a:cubicBezTo>
                  <a:pt x="854337" y="4090522"/>
                  <a:pt x="851886" y="4059631"/>
                  <a:pt x="851928" y="4028296"/>
                </a:cubicBezTo>
                <a:cubicBezTo>
                  <a:pt x="850616" y="4022668"/>
                  <a:pt x="850558" y="4017001"/>
                  <a:pt x="850558" y="4011320"/>
                </a:cubicBezTo>
                <a:lnTo>
                  <a:pt x="851152" y="3999880"/>
                </a:lnTo>
                <a:lnTo>
                  <a:pt x="851650" y="3999913"/>
                </a:lnTo>
                <a:close/>
                <a:moveTo>
                  <a:pt x="828925" y="3999419"/>
                </a:moveTo>
                <a:lnTo>
                  <a:pt x="828951" y="3999913"/>
                </a:lnTo>
                <a:lnTo>
                  <a:pt x="829449" y="3999880"/>
                </a:lnTo>
                <a:lnTo>
                  <a:pt x="830043" y="4011320"/>
                </a:lnTo>
                <a:cubicBezTo>
                  <a:pt x="830043" y="4017001"/>
                  <a:pt x="829984" y="4022668"/>
                  <a:pt x="828672" y="4028296"/>
                </a:cubicBezTo>
                <a:cubicBezTo>
                  <a:pt x="828714" y="4059631"/>
                  <a:pt x="826264" y="4090522"/>
                  <a:pt x="821205" y="4120772"/>
                </a:cubicBezTo>
                <a:lnTo>
                  <a:pt x="820667" y="4127448"/>
                </a:lnTo>
                <a:cubicBezTo>
                  <a:pt x="820497" y="4127453"/>
                  <a:pt x="820329" y="4127458"/>
                  <a:pt x="820161" y="4127511"/>
                </a:cubicBezTo>
                <a:cubicBezTo>
                  <a:pt x="795796" y="4298519"/>
                  <a:pt x="717234" y="4452596"/>
                  <a:pt x="601102" y="4572001"/>
                </a:cubicBezTo>
                <a:lnTo>
                  <a:pt x="406861" y="4572001"/>
                </a:lnTo>
                <a:cubicBezTo>
                  <a:pt x="549959" y="4471530"/>
                  <a:pt x="652182" y="4319650"/>
                  <a:pt x="686676" y="4144250"/>
                </a:cubicBezTo>
                <a:cubicBezTo>
                  <a:pt x="452674" y="4194541"/>
                  <a:pt x="262305" y="4357380"/>
                  <a:pt x="178922" y="4572001"/>
                </a:cubicBezTo>
                <a:lnTo>
                  <a:pt x="41374" y="4572001"/>
                </a:lnTo>
                <a:cubicBezTo>
                  <a:pt x="134738" y="4283539"/>
                  <a:pt x="387967" y="4064450"/>
                  <a:pt x="700046" y="4012794"/>
                </a:cubicBezTo>
                <a:lnTo>
                  <a:pt x="700163" y="4011646"/>
                </a:lnTo>
                <a:cubicBezTo>
                  <a:pt x="705472" y="4010636"/>
                  <a:pt x="710800" y="4009688"/>
                  <a:pt x="716376" y="4010107"/>
                </a:cubicBezTo>
                <a:cubicBezTo>
                  <a:pt x="747559" y="4004550"/>
                  <a:pt x="779452" y="4001569"/>
                  <a:pt x="811837" y="4001042"/>
                </a:cubicBezTo>
                <a:close/>
                <a:moveTo>
                  <a:pt x="8305836" y="3304913"/>
                </a:moveTo>
                <a:cubicBezTo>
                  <a:pt x="8030646" y="3363591"/>
                  <a:pt x="7815802" y="3576701"/>
                  <a:pt x="7762527" y="3845480"/>
                </a:cubicBezTo>
                <a:cubicBezTo>
                  <a:pt x="8037717" y="3786801"/>
                  <a:pt x="8252560" y="3573691"/>
                  <a:pt x="8305836" y="3304913"/>
                </a:cubicBezTo>
                <a:close/>
                <a:moveTo>
                  <a:pt x="6911971" y="3304913"/>
                </a:moveTo>
                <a:cubicBezTo>
                  <a:pt x="6965247" y="3573691"/>
                  <a:pt x="7180090" y="3786801"/>
                  <a:pt x="7455280" y="3845480"/>
                </a:cubicBezTo>
                <a:cubicBezTo>
                  <a:pt x="7402005" y="3576701"/>
                  <a:pt x="7187161" y="3363591"/>
                  <a:pt x="6911971" y="3304913"/>
                </a:cubicBezTo>
                <a:close/>
                <a:moveTo>
                  <a:pt x="6613685" y="3304913"/>
                </a:moveTo>
                <a:cubicBezTo>
                  <a:pt x="6338495" y="3363591"/>
                  <a:pt x="6123651" y="3576701"/>
                  <a:pt x="6070376" y="3845480"/>
                </a:cubicBezTo>
                <a:cubicBezTo>
                  <a:pt x="6345566" y="3786801"/>
                  <a:pt x="6560409" y="3573691"/>
                  <a:pt x="6613685" y="3304913"/>
                </a:cubicBezTo>
                <a:close/>
                <a:moveTo>
                  <a:pt x="5219820" y="3304913"/>
                </a:moveTo>
                <a:cubicBezTo>
                  <a:pt x="5273096" y="3573691"/>
                  <a:pt x="5487939" y="3786801"/>
                  <a:pt x="5763129" y="3845480"/>
                </a:cubicBezTo>
                <a:cubicBezTo>
                  <a:pt x="5709854" y="3576701"/>
                  <a:pt x="5495010" y="3363591"/>
                  <a:pt x="5219820" y="3304913"/>
                </a:cubicBezTo>
                <a:close/>
                <a:moveTo>
                  <a:pt x="4921534" y="3304913"/>
                </a:moveTo>
                <a:cubicBezTo>
                  <a:pt x="4646344" y="3363591"/>
                  <a:pt x="4431500" y="3576701"/>
                  <a:pt x="4378225" y="3845480"/>
                </a:cubicBezTo>
                <a:cubicBezTo>
                  <a:pt x="4653415" y="3786801"/>
                  <a:pt x="4868259" y="3573691"/>
                  <a:pt x="4921534" y="3304913"/>
                </a:cubicBezTo>
                <a:close/>
                <a:moveTo>
                  <a:pt x="3527669" y="3304913"/>
                </a:moveTo>
                <a:cubicBezTo>
                  <a:pt x="3580945" y="3573691"/>
                  <a:pt x="3795788" y="3786801"/>
                  <a:pt x="4070978" y="3845480"/>
                </a:cubicBezTo>
                <a:cubicBezTo>
                  <a:pt x="4017703" y="3576701"/>
                  <a:pt x="3802859" y="3363591"/>
                  <a:pt x="3527669" y="3304913"/>
                </a:cubicBezTo>
                <a:close/>
                <a:moveTo>
                  <a:pt x="3229383" y="3304913"/>
                </a:moveTo>
                <a:cubicBezTo>
                  <a:pt x="2954193" y="3363591"/>
                  <a:pt x="2739349" y="3576701"/>
                  <a:pt x="2686074" y="3845480"/>
                </a:cubicBezTo>
                <a:cubicBezTo>
                  <a:pt x="2961264" y="3786801"/>
                  <a:pt x="3176107" y="3573691"/>
                  <a:pt x="3229383" y="3304913"/>
                </a:cubicBezTo>
                <a:close/>
                <a:moveTo>
                  <a:pt x="1835518" y="3304913"/>
                </a:moveTo>
                <a:cubicBezTo>
                  <a:pt x="1888794" y="3573691"/>
                  <a:pt x="2103637" y="3786801"/>
                  <a:pt x="2378827" y="3845480"/>
                </a:cubicBezTo>
                <a:cubicBezTo>
                  <a:pt x="2325552" y="3576701"/>
                  <a:pt x="2110708" y="3363591"/>
                  <a:pt x="1835518" y="3304913"/>
                </a:cubicBezTo>
                <a:close/>
                <a:moveTo>
                  <a:pt x="1537232" y="3304913"/>
                </a:moveTo>
                <a:cubicBezTo>
                  <a:pt x="1262042" y="3363591"/>
                  <a:pt x="1047198" y="3576701"/>
                  <a:pt x="993923" y="3845480"/>
                </a:cubicBezTo>
                <a:cubicBezTo>
                  <a:pt x="1269113" y="3786801"/>
                  <a:pt x="1483956" y="3573691"/>
                  <a:pt x="1537232" y="3304913"/>
                </a:cubicBezTo>
                <a:close/>
                <a:moveTo>
                  <a:pt x="143367" y="3304913"/>
                </a:moveTo>
                <a:cubicBezTo>
                  <a:pt x="196643" y="3573691"/>
                  <a:pt x="411486" y="3786801"/>
                  <a:pt x="686676" y="3845480"/>
                </a:cubicBezTo>
                <a:cubicBezTo>
                  <a:pt x="633401" y="3576701"/>
                  <a:pt x="418557" y="3363591"/>
                  <a:pt x="143367" y="3304913"/>
                </a:cubicBezTo>
                <a:close/>
                <a:moveTo>
                  <a:pt x="8461873" y="3161219"/>
                </a:moveTo>
                <a:lnTo>
                  <a:pt x="8478960" y="3162829"/>
                </a:lnTo>
                <a:cubicBezTo>
                  <a:pt x="8511346" y="3163352"/>
                  <a:pt x="8543239" y="3166310"/>
                  <a:pt x="8574422" y="3171823"/>
                </a:cubicBezTo>
                <a:cubicBezTo>
                  <a:pt x="8579998" y="3171407"/>
                  <a:pt x="8585326" y="3172348"/>
                  <a:pt x="8590635" y="3173350"/>
                </a:cubicBezTo>
                <a:lnTo>
                  <a:pt x="8590752" y="3174489"/>
                </a:lnTo>
                <a:cubicBezTo>
                  <a:pt x="8815033" y="3211322"/>
                  <a:pt x="9008920" y="3333951"/>
                  <a:pt x="9135069" y="3506215"/>
                </a:cubicBezTo>
                <a:lnTo>
                  <a:pt x="9139239" y="3512974"/>
                </a:lnTo>
                <a:lnTo>
                  <a:pt x="9139239" y="3816134"/>
                </a:lnTo>
                <a:lnTo>
                  <a:pt x="9120077" y="3747490"/>
                </a:lnTo>
                <a:cubicBezTo>
                  <a:pt x="9039502" y="3525837"/>
                  <a:pt x="8844913" y="3356256"/>
                  <a:pt x="8604122" y="3304913"/>
                </a:cubicBezTo>
                <a:cubicBezTo>
                  <a:pt x="8650738" y="3540094"/>
                  <a:pt x="8821055" y="3732654"/>
                  <a:pt x="9047261" y="3816429"/>
                </a:cubicBezTo>
                <a:lnTo>
                  <a:pt x="9139239" y="3843104"/>
                </a:lnTo>
                <a:lnTo>
                  <a:pt x="9139239" y="3970603"/>
                </a:lnTo>
                <a:lnTo>
                  <a:pt x="9030179" y="3943797"/>
                </a:lnTo>
                <a:cubicBezTo>
                  <a:pt x="8735297" y="3846211"/>
                  <a:pt x="8514628" y="3594637"/>
                  <a:pt x="8470637" y="3288305"/>
                </a:cubicBezTo>
                <a:cubicBezTo>
                  <a:pt x="8470469" y="3288253"/>
                  <a:pt x="8470301" y="3288248"/>
                  <a:pt x="8470131" y="3288243"/>
                </a:cubicBezTo>
                <a:lnTo>
                  <a:pt x="8469593" y="3281619"/>
                </a:lnTo>
                <a:cubicBezTo>
                  <a:pt x="8464534" y="3251607"/>
                  <a:pt x="8462083" y="3220958"/>
                  <a:pt x="8462126" y="3189869"/>
                </a:cubicBezTo>
                <a:cubicBezTo>
                  <a:pt x="8460814" y="3184286"/>
                  <a:pt x="8460755" y="3178663"/>
                  <a:pt x="8460755" y="3173027"/>
                </a:cubicBezTo>
                <a:lnTo>
                  <a:pt x="8461349" y="3161677"/>
                </a:lnTo>
                <a:lnTo>
                  <a:pt x="8461847" y="3161709"/>
                </a:lnTo>
                <a:close/>
                <a:moveTo>
                  <a:pt x="8448085" y="3161219"/>
                </a:moveTo>
                <a:lnTo>
                  <a:pt x="8448111" y="3161709"/>
                </a:lnTo>
                <a:lnTo>
                  <a:pt x="8448609" y="3161677"/>
                </a:lnTo>
                <a:lnTo>
                  <a:pt x="8449203" y="3173027"/>
                </a:lnTo>
                <a:cubicBezTo>
                  <a:pt x="8449203" y="3178663"/>
                  <a:pt x="8449144" y="3184286"/>
                  <a:pt x="8447832" y="3189869"/>
                </a:cubicBezTo>
                <a:cubicBezTo>
                  <a:pt x="8447875" y="3220958"/>
                  <a:pt x="8445424" y="3251607"/>
                  <a:pt x="8440365" y="3281619"/>
                </a:cubicBezTo>
                <a:lnTo>
                  <a:pt x="8439827" y="3288243"/>
                </a:lnTo>
                <a:cubicBezTo>
                  <a:pt x="8439657" y="3288248"/>
                  <a:pt x="8439489" y="3288253"/>
                  <a:pt x="8439321" y="3288305"/>
                </a:cubicBezTo>
                <a:cubicBezTo>
                  <a:pt x="8389046" y="3638399"/>
                  <a:pt x="8108007" y="3916971"/>
                  <a:pt x="7749156" y="3975903"/>
                </a:cubicBezTo>
                <a:lnTo>
                  <a:pt x="7749040" y="3977042"/>
                </a:lnTo>
                <a:cubicBezTo>
                  <a:pt x="7743729" y="3978045"/>
                  <a:pt x="7738400" y="3978986"/>
                  <a:pt x="7732823" y="3978570"/>
                </a:cubicBezTo>
                <a:cubicBezTo>
                  <a:pt x="7701651" y="3984080"/>
                  <a:pt x="7669771" y="3987038"/>
                  <a:pt x="7637396" y="3987561"/>
                </a:cubicBezTo>
                <a:lnTo>
                  <a:pt x="7620278" y="3989174"/>
                </a:lnTo>
                <a:lnTo>
                  <a:pt x="7620252" y="3988683"/>
                </a:lnTo>
                <a:lnTo>
                  <a:pt x="7619753" y="3988716"/>
                </a:lnTo>
                <a:cubicBezTo>
                  <a:pt x="7619187" y="3984944"/>
                  <a:pt x="7619160" y="3981158"/>
                  <a:pt x="7619160" y="3977366"/>
                </a:cubicBezTo>
                <a:cubicBezTo>
                  <a:pt x="7619160" y="3971728"/>
                  <a:pt x="7619219" y="3966104"/>
                  <a:pt x="7620531" y="3960518"/>
                </a:cubicBezTo>
                <a:cubicBezTo>
                  <a:pt x="7620488" y="3929436"/>
                  <a:pt x="7622938" y="3898794"/>
                  <a:pt x="7627995" y="3868787"/>
                </a:cubicBezTo>
                <a:lnTo>
                  <a:pt x="7628535" y="3862150"/>
                </a:lnTo>
                <a:cubicBezTo>
                  <a:pt x="7628704" y="3862145"/>
                  <a:pt x="7628873" y="3862140"/>
                  <a:pt x="7629040" y="3862087"/>
                </a:cubicBezTo>
                <a:cubicBezTo>
                  <a:pt x="7679317" y="3511992"/>
                  <a:pt x="7960356" y="3233421"/>
                  <a:pt x="8319206" y="3174489"/>
                </a:cubicBezTo>
                <a:lnTo>
                  <a:pt x="8319323" y="3173350"/>
                </a:lnTo>
                <a:cubicBezTo>
                  <a:pt x="8324632" y="3172348"/>
                  <a:pt x="8329960" y="3171407"/>
                  <a:pt x="8335536" y="3171823"/>
                </a:cubicBezTo>
                <a:cubicBezTo>
                  <a:pt x="8366719" y="3166310"/>
                  <a:pt x="8398612" y="3163352"/>
                  <a:pt x="8430998" y="3162829"/>
                </a:cubicBezTo>
                <a:close/>
                <a:moveTo>
                  <a:pt x="6769722" y="3161219"/>
                </a:moveTo>
                <a:lnTo>
                  <a:pt x="6786810" y="3162829"/>
                </a:lnTo>
                <a:cubicBezTo>
                  <a:pt x="6819195" y="3163352"/>
                  <a:pt x="6851088" y="3166310"/>
                  <a:pt x="6882271" y="3171823"/>
                </a:cubicBezTo>
                <a:cubicBezTo>
                  <a:pt x="6887847" y="3171407"/>
                  <a:pt x="6893175" y="3172348"/>
                  <a:pt x="6898484" y="3173350"/>
                </a:cubicBezTo>
                <a:lnTo>
                  <a:pt x="6898601" y="3174489"/>
                </a:lnTo>
                <a:cubicBezTo>
                  <a:pt x="7257451" y="3233421"/>
                  <a:pt x="7538490" y="3511992"/>
                  <a:pt x="7588766" y="3862087"/>
                </a:cubicBezTo>
                <a:cubicBezTo>
                  <a:pt x="7588934" y="3862140"/>
                  <a:pt x="7589103" y="3862145"/>
                  <a:pt x="7589272" y="3862150"/>
                </a:cubicBezTo>
                <a:lnTo>
                  <a:pt x="7589812" y="3868787"/>
                </a:lnTo>
                <a:cubicBezTo>
                  <a:pt x="7594869" y="3898794"/>
                  <a:pt x="7597319" y="3929436"/>
                  <a:pt x="7597276" y="3960518"/>
                </a:cubicBezTo>
                <a:cubicBezTo>
                  <a:pt x="7598588" y="3966104"/>
                  <a:pt x="7598647" y="3971728"/>
                  <a:pt x="7598647" y="3977366"/>
                </a:cubicBezTo>
                <a:cubicBezTo>
                  <a:pt x="7598647" y="3981158"/>
                  <a:pt x="7598620" y="3984944"/>
                  <a:pt x="7598054" y="3988716"/>
                </a:cubicBezTo>
                <a:lnTo>
                  <a:pt x="7597555" y="3988683"/>
                </a:lnTo>
                <a:lnTo>
                  <a:pt x="7597529" y="3989174"/>
                </a:lnTo>
                <a:lnTo>
                  <a:pt x="7580411" y="3987561"/>
                </a:lnTo>
                <a:cubicBezTo>
                  <a:pt x="7548036" y="3987038"/>
                  <a:pt x="7516156" y="3984080"/>
                  <a:pt x="7484984" y="3978570"/>
                </a:cubicBezTo>
                <a:cubicBezTo>
                  <a:pt x="7479407" y="3978986"/>
                  <a:pt x="7474078" y="3978045"/>
                  <a:pt x="7468767" y="3977042"/>
                </a:cubicBezTo>
                <a:lnTo>
                  <a:pt x="7468651" y="3975903"/>
                </a:lnTo>
                <a:cubicBezTo>
                  <a:pt x="7109800" y="3916971"/>
                  <a:pt x="6828761" y="3638399"/>
                  <a:pt x="6778486" y="3288305"/>
                </a:cubicBezTo>
                <a:cubicBezTo>
                  <a:pt x="6778318" y="3288253"/>
                  <a:pt x="6778150" y="3288248"/>
                  <a:pt x="6777980" y="3288243"/>
                </a:cubicBezTo>
                <a:lnTo>
                  <a:pt x="6777442" y="3281619"/>
                </a:lnTo>
                <a:cubicBezTo>
                  <a:pt x="6772383" y="3251607"/>
                  <a:pt x="6769933" y="3220958"/>
                  <a:pt x="6769975" y="3189869"/>
                </a:cubicBezTo>
                <a:cubicBezTo>
                  <a:pt x="6768663" y="3184286"/>
                  <a:pt x="6768604" y="3178663"/>
                  <a:pt x="6768604" y="3173027"/>
                </a:cubicBezTo>
                <a:lnTo>
                  <a:pt x="6769198" y="3161677"/>
                </a:lnTo>
                <a:lnTo>
                  <a:pt x="6769696" y="3161709"/>
                </a:lnTo>
                <a:close/>
                <a:moveTo>
                  <a:pt x="6755934" y="3161219"/>
                </a:moveTo>
                <a:lnTo>
                  <a:pt x="6755960" y="3161709"/>
                </a:lnTo>
                <a:lnTo>
                  <a:pt x="6756458" y="3161677"/>
                </a:lnTo>
                <a:lnTo>
                  <a:pt x="6757052" y="3173027"/>
                </a:lnTo>
                <a:cubicBezTo>
                  <a:pt x="6757052" y="3178663"/>
                  <a:pt x="6756994" y="3184286"/>
                  <a:pt x="6755682" y="3189869"/>
                </a:cubicBezTo>
                <a:cubicBezTo>
                  <a:pt x="6755724" y="3220958"/>
                  <a:pt x="6753273" y="3251607"/>
                  <a:pt x="6748215" y="3281619"/>
                </a:cubicBezTo>
                <a:lnTo>
                  <a:pt x="6747676" y="3288243"/>
                </a:lnTo>
                <a:cubicBezTo>
                  <a:pt x="6747507" y="3288248"/>
                  <a:pt x="6747338" y="3288253"/>
                  <a:pt x="6747171" y="3288305"/>
                </a:cubicBezTo>
                <a:cubicBezTo>
                  <a:pt x="6696895" y="3638399"/>
                  <a:pt x="6415856" y="3916971"/>
                  <a:pt x="6057005" y="3975903"/>
                </a:cubicBezTo>
                <a:lnTo>
                  <a:pt x="6056889" y="3977042"/>
                </a:lnTo>
                <a:cubicBezTo>
                  <a:pt x="6051578" y="3978045"/>
                  <a:pt x="6046249" y="3978986"/>
                  <a:pt x="6040672" y="3978570"/>
                </a:cubicBezTo>
                <a:cubicBezTo>
                  <a:pt x="6009500" y="3984080"/>
                  <a:pt x="5977620" y="3987038"/>
                  <a:pt x="5945246" y="3987561"/>
                </a:cubicBezTo>
                <a:lnTo>
                  <a:pt x="5928127" y="3989174"/>
                </a:lnTo>
                <a:lnTo>
                  <a:pt x="5928101" y="3988683"/>
                </a:lnTo>
                <a:lnTo>
                  <a:pt x="5927602" y="3988716"/>
                </a:lnTo>
                <a:cubicBezTo>
                  <a:pt x="5927036" y="3984944"/>
                  <a:pt x="5927009" y="3981158"/>
                  <a:pt x="5927009" y="3977366"/>
                </a:cubicBezTo>
                <a:cubicBezTo>
                  <a:pt x="5927009" y="3971728"/>
                  <a:pt x="5927068" y="3966104"/>
                  <a:pt x="5928380" y="3960518"/>
                </a:cubicBezTo>
                <a:cubicBezTo>
                  <a:pt x="5928338" y="3929436"/>
                  <a:pt x="5930787" y="3898794"/>
                  <a:pt x="5935844" y="3868787"/>
                </a:cubicBezTo>
                <a:lnTo>
                  <a:pt x="5936384" y="3862150"/>
                </a:lnTo>
                <a:cubicBezTo>
                  <a:pt x="5936553" y="3862145"/>
                  <a:pt x="5936722" y="3862140"/>
                  <a:pt x="5936890" y="3862087"/>
                </a:cubicBezTo>
                <a:cubicBezTo>
                  <a:pt x="5987166" y="3511992"/>
                  <a:pt x="6268205" y="3233421"/>
                  <a:pt x="6627056" y="3174489"/>
                </a:cubicBezTo>
                <a:lnTo>
                  <a:pt x="6627173" y="3173350"/>
                </a:lnTo>
                <a:cubicBezTo>
                  <a:pt x="6632481" y="3172348"/>
                  <a:pt x="6637809" y="3171407"/>
                  <a:pt x="6643385" y="3171823"/>
                </a:cubicBezTo>
                <a:cubicBezTo>
                  <a:pt x="6674569" y="3166310"/>
                  <a:pt x="6706461" y="3163352"/>
                  <a:pt x="6738847" y="3162829"/>
                </a:cubicBezTo>
                <a:close/>
                <a:moveTo>
                  <a:pt x="5077571" y="3161219"/>
                </a:moveTo>
                <a:lnTo>
                  <a:pt x="5094659" y="3162829"/>
                </a:lnTo>
                <a:cubicBezTo>
                  <a:pt x="5127044" y="3163352"/>
                  <a:pt x="5158937" y="3166310"/>
                  <a:pt x="5190120" y="3171823"/>
                </a:cubicBezTo>
                <a:cubicBezTo>
                  <a:pt x="5195696" y="3171407"/>
                  <a:pt x="5201024" y="3172348"/>
                  <a:pt x="5206334" y="3173350"/>
                </a:cubicBezTo>
                <a:lnTo>
                  <a:pt x="5206450" y="3174489"/>
                </a:lnTo>
                <a:cubicBezTo>
                  <a:pt x="5565300" y="3233421"/>
                  <a:pt x="5846339" y="3511992"/>
                  <a:pt x="5896616" y="3862087"/>
                </a:cubicBezTo>
                <a:cubicBezTo>
                  <a:pt x="5896783" y="3862140"/>
                  <a:pt x="5896953" y="3862145"/>
                  <a:pt x="5897121" y="3862150"/>
                </a:cubicBezTo>
                <a:lnTo>
                  <a:pt x="5897662" y="3868787"/>
                </a:lnTo>
                <a:cubicBezTo>
                  <a:pt x="5902718" y="3898794"/>
                  <a:pt x="5905168" y="3929436"/>
                  <a:pt x="5905126" y="3960518"/>
                </a:cubicBezTo>
                <a:cubicBezTo>
                  <a:pt x="5906438" y="3966104"/>
                  <a:pt x="5906496" y="3971728"/>
                  <a:pt x="5906496" y="3977366"/>
                </a:cubicBezTo>
                <a:cubicBezTo>
                  <a:pt x="5906496" y="3981158"/>
                  <a:pt x="5906469" y="3984944"/>
                  <a:pt x="5905903" y="3988716"/>
                </a:cubicBezTo>
                <a:lnTo>
                  <a:pt x="5905404" y="3988683"/>
                </a:lnTo>
                <a:lnTo>
                  <a:pt x="5905378" y="3989174"/>
                </a:lnTo>
                <a:lnTo>
                  <a:pt x="5888260" y="3987561"/>
                </a:lnTo>
                <a:cubicBezTo>
                  <a:pt x="5855886" y="3987038"/>
                  <a:pt x="5824005" y="3984080"/>
                  <a:pt x="5792833" y="3978570"/>
                </a:cubicBezTo>
                <a:cubicBezTo>
                  <a:pt x="5787256" y="3978986"/>
                  <a:pt x="5781927" y="3978045"/>
                  <a:pt x="5776617" y="3977042"/>
                </a:cubicBezTo>
                <a:lnTo>
                  <a:pt x="5776501" y="3975903"/>
                </a:lnTo>
                <a:cubicBezTo>
                  <a:pt x="5417649" y="3916971"/>
                  <a:pt x="5136610" y="3638399"/>
                  <a:pt x="5086335" y="3288305"/>
                </a:cubicBezTo>
                <a:cubicBezTo>
                  <a:pt x="5086167" y="3288253"/>
                  <a:pt x="5085999" y="3288248"/>
                  <a:pt x="5085830" y="3288243"/>
                </a:cubicBezTo>
                <a:lnTo>
                  <a:pt x="5085291" y="3281619"/>
                </a:lnTo>
                <a:cubicBezTo>
                  <a:pt x="5080233" y="3251607"/>
                  <a:pt x="5077782" y="3220958"/>
                  <a:pt x="5077824" y="3189869"/>
                </a:cubicBezTo>
                <a:cubicBezTo>
                  <a:pt x="5076512" y="3184286"/>
                  <a:pt x="5076453" y="3178663"/>
                  <a:pt x="5076453" y="3173027"/>
                </a:cubicBezTo>
                <a:lnTo>
                  <a:pt x="5077047" y="3161677"/>
                </a:lnTo>
                <a:lnTo>
                  <a:pt x="5077545" y="3161709"/>
                </a:lnTo>
                <a:close/>
                <a:moveTo>
                  <a:pt x="5063783" y="3161219"/>
                </a:moveTo>
                <a:lnTo>
                  <a:pt x="5063809" y="3161709"/>
                </a:lnTo>
                <a:lnTo>
                  <a:pt x="5064307" y="3161677"/>
                </a:lnTo>
                <a:lnTo>
                  <a:pt x="5064902" y="3173027"/>
                </a:lnTo>
                <a:cubicBezTo>
                  <a:pt x="5064902" y="3178663"/>
                  <a:pt x="5064842" y="3184286"/>
                  <a:pt x="5063530" y="3189869"/>
                </a:cubicBezTo>
                <a:cubicBezTo>
                  <a:pt x="5063572" y="3220958"/>
                  <a:pt x="5061122" y="3251607"/>
                  <a:pt x="5056063" y="3281619"/>
                </a:cubicBezTo>
                <a:lnTo>
                  <a:pt x="5055525" y="3288243"/>
                </a:lnTo>
                <a:cubicBezTo>
                  <a:pt x="5055355" y="3288248"/>
                  <a:pt x="5055187" y="3288253"/>
                  <a:pt x="5055019" y="3288305"/>
                </a:cubicBezTo>
                <a:cubicBezTo>
                  <a:pt x="5004744" y="3638399"/>
                  <a:pt x="4723705" y="3916971"/>
                  <a:pt x="4364853" y="3975903"/>
                </a:cubicBezTo>
                <a:lnTo>
                  <a:pt x="4364737" y="3977042"/>
                </a:lnTo>
                <a:cubicBezTo>
                  <a:pt x="4359427" y="3978045"/>
                  <a:pt x="4354098" y="3978986"/>
                  <a:pt x="4348521" y="3978570"/>
                </a:cubicBezTo>
                <a:cubicBezTo>
                  <a:pt x="4317350" y="3984080"/>
                  <a:pt x="4285468" y="3987038"/>
                  <a:pt x="4253094" y="3987561"/>
                </a:cubicBezTo>
                <a:lnTo>
                  <a:pt x="4235976" y="3989174"/>
                </a:lnTo>
                <a:lnTo>
                  <a:pt x="4235950" y="3988683"/>
                </a:lnTo>
                <a:lnTo>
                  <a:pt x="4235451" y="3988716"/>
                </a:lnTo>
                <a:cubicBezTo>
                  <a:pt x="4234885" y="3984944"/>
                  <a:pt x="4234858" y="3981158"/>
                  <a:pt x="4234858" y="3977366"/>
                </a:cubicBezTo>
                <a:cubicBezTo>
                  <a:pt x="4234858" y="3971728"/>
                  <a:pt x="4234916" y="3966104"/>
                  <a:pt x="4236228" y="3960518"/>
                </a:cubicBezTo>
                <a:cubicBezTo>
                  <a:pt x="4236186" y="3929436"/>
                  <a:pt x="4238636" y="3898794"/>
                  <a:pt x="4243692" y="3868787"/>
                </a:cubicBezTo>
                <a:lnTo>
                  <a:pt x="4244233" y="3862150"/>
                </a:lnTo>
                <a:cubicBezTo>
                  <a:pt x="4244401" y="3862145"/>
                  <a:pt x="4244571" y="3862140"/>
                  <a:pt x="4244738" y="3862087"/>
                </a:cubicBezTo>
                <a:cubicBezTo>
                  <a:pt x="4295015" y="3511992"/>
                  <a:pt x="4576054" y="3233421"/>
                  <a:pt x="4934904" y="3174489"/>
                </a:cubicBezTo>
                <a:lnTo>
                  <a:pt x="4935021" y="3173350"/>
                </a:lnTo>
                <a:cubicBezTo>
                  <a:pt x="4940330" y="3172348"/>
                  <a:pt x="4945658" y="3171407"/>
                  <a:pt x="4951234" y="3171823"/>
                </a:cubicBezTo>
                <a:cubicBezTo>
                  <a:pt x="4982417" y="3166310"/>
                  <a:pt x="5014310" y="3163352"/>
                  <a:pt x="5046695" y="3162829"/>
                </a:cubicBezTo>
                <a:close/>
                <a:moveTo>
                  <a:pt x="3385420" y="3161219"/>
                </a:moveTo>
                <a:lnTo>
                  <a:pt x="3402507" y="3162829"/>
                </a:lnTo>
                <a:cubicBezTo>
                  <a:pt x="3434893" y="3163352"/>
                  <a:pt x="3466785" y="3166310"/>
                  <a:pt x="3497969" y="3171823"/>
                </a:cubicBezTo>
                <a:cubicBezTo>
                  <a:pt x="3503545" y="3171407"/>
                  <a:pt x="3508873" y="3172348"/>
                  <a:pt x="3514181" y="3173350"/>
                </a:cubicBezTo>
                <a:lnTo>
                  <a:pt x="3514298" y="3174489"/>
                </a:lnTo>
                <a:cubicBezTo>
                  <a:pt x="3873149" y="3233421"/>
                  <a:pt x="4154188" y="3511992"/>
                  <a:pt x="4204464" y="3862087"/>
                </a:cubicBezTo>
                <a:cubicBezTo>
                  <a:pt x="4204632" y="3862140"/>
                  <a:pt x="4204801" y="3862145"/>
                  <a:pt x="4204970" y="3862150"/>
                </a:cubicBezTo>
                <a:lnTo>
                  <a:pt x="4205510" y="3868787"/>
                </a:lnTo>
                <a:cubicBezTo>
                  <a:pt x="4210567" y="3898794"/>
                  <a:pt x="4213016" y="3929436"/>
                  <a:pt x="4212974" y="3960518"/>
                </a:cubicBezTo>
                <a:cubicBezTo>
                  <a:pt x="4214286" y="3966104"/>
                  <a:pt x="4214345" y="3971728"/>
                  <a:pt x="4214345" y="3977366"/>
                </a:cubicBezTo>
                <a:cubicBezTo>
                  <a:pt x="4214345" y="3981158"/>
                  <a:pt x="4214318" y="3984944"/>
                  <a:pt x="4213752" y="3988716"/>
                </a:cubicBezTo>
                <a:lnTo>
                  <a:pt x="4213253" y="3988683"/>
                </a:lnTo>
                <a:lnTo>
                  <a:pt x="4213227" y="3989174"/>
                </a:lnTo>
                <a:lnTo>
                  <a:pt x="4196108" y="3987561"/>
                </a:lnTo>
                <a:cubicBezTo>
                  <a:pt x="4163734" y="3987038"/>
                  <a:pt x="4131854" y="3984080"/>
                  <a:pt x="4100682" y="3978570"/>
                </a:cubicBezTo>
                <a:cubicBezTo>
                  <a:pt x="4095105" y="3978986"/>
                  <a:pt x="4089776" y="3978045"/>
                  <a:pt x="4084465" y="3977042"/>
                </a:cubicBezTo>
                <a:lnTo>
                  <a:pt x="4084349" y="3975903"/>
                </a:lnTo>
                <a:cubicBezTo>
                  <a:pt x="3725498" y="3916971"/>
                  <a:pt x="3444459" y="3638399"/>
                  <a:pt x="3394183" y="3288305"/>
                </a:cubicBezTo>
                <a:cubicBezTo>
                  <a:pt x="3394016" y="3288253"/>
                  <a:pt x="3393847" y="3288248"/>
                  <a:pt x="3393678" y="3288243"/>
                </a:cubicBezTo>
                <a:lnTo>
                  <a:pt x="3393139" y="3281619"/>
                </a:lnTo>
                <a:cubicBezTo>
                  <a:pt x="3388081" y="3251607"/>
                  <a:pt x="3385630" y="3220958"/>
                  <a:pt x="3385672" y="3189869"/>
                </a:cubicBezTo>
                <a:cubicBezTo>
                  <a:pt x="3384360" y="3184286"/>
                  <a:pt x="3384302" y="3178663"/>
                  <a:pt x="3384302" y="3173027"/>
                </a:cubicBezTo>
                <a:lnTo>
                  <a:pt x="3384896" y="3161677"/>
                </a:lnTo>
                <a:lnTo>
                  <a:pt x="3385394" y="3161709"/>
                </a:lnTo>
                <a:close/>
                <a:moveTo>
                  <a:pt x="3371632" y="3161219"/>
                </a:moveTo>
                <a:lnTo>
                  <a:pt x="3371658" y="3161709"/>
                </a:lnTo>
                <a:lnTo>
                  <a:pt x="3372156" y="3161677"/>
                </a:lnTo>
                <a:lnTo>
                  <a:pt x="3372750" y="3173027"/>
                </a:lnTo>
                <a:cubicBezTo>
                  <a:pt x="3372750" y="3178663"/>
                  <a:pt x="3372691" y="3184286"/>
                  <a:pt x="3371379" y="3189869"/>
                </a:cubicBezTo>
                <a:cubicBezTo>
                  <a:pt x="3371421" y="3220958"/>
                  <a:pt x="3368971" y="3251607"/>
                  <a:pt x="3363912" y="3281619"/>
                </a:cubicBezTo>
                <a:lnTo>
                  <a:pt x="3363374" y="3288243"/>
                </a:lnTo>
                <a:cubicBezTo>
                  <a:pt x="3363204" y="3288248"/>
                  <a:pt x="3363036" y="3288253"/>
                  <a:pt x="3362868" y="3288305"/>
                </a:cubicBezTo>
                <a:cubicBezTo>
                  <a:pt x="3312593" y="3638399"/>
                  <a:pt x="3031554" y="3916971"/>
                  <a:pt x="2672703" y="3975903"/>
                </a:cubicBezTo>
                <a:lnTo>
                  <a:pt x="2672586" y="3977042"/>
                </a:lnTo>
                <a:cubicBezTo>
                  <a:pt x="2667276" y="3978045"/>
                  <a:pt x="2661947" y="3978986"/>
                  <a:pt x="2656370" y="3978570"/>
                </a:cubicBezTo>
                <a:cubicBezTo>
                  <a:pt x="2625198" y="3984080"/>
                  <a:pt x="2593318" y="3987038"/>
                  <a:pt x="2560943" y="3987561"/>
                </a:cubicBezTo>
                <a:lnTo>
                  <a:pt x="2543825" y="3989174"/>
                </a:lnTo>
                <a:lnTo>
                  <a:pt x="2543799" y="3988683"/>
                </a:lnTo>
                <a:lnTo>
                  <a:pt x="2543300" y="3988716"/>
                </a:lnTo>
                <a:cubicBezTo>
                  <a:pt x="2542734" y="3984944"/>
                  <a:pt x="2542707" y="3981158"/>
                  <a:pt x="2542707" y="3977366"/>
                </a:cubicBezTo>
                <a:cubicBezTo>
                  <a:pt x="2542707" y="3971728"/>
                  <a:pt x="2542765" y="3966104"/>
                  <a:pt x="2544077" y="3960518"/>
                </a:cubicBezTo>
                <a:cubicBezTo>
                  <a:pt x="2544035" y="3929436"/>
                  <a:pt x="2546485" y="3898794"/>
                  <a:pt x="2551541" y="3868787"/>
                </a:cubicBezTo>
                <a:lnTo>
                  <a:pt x="2552082" y="3862150"/>
                </a:lnTo>
                <a:cubicBezTo>
                  <a:pt x="2552250" y="3862145"/>
                  <a:pt x="2552420" y="3862140"/>
                  <a:pt x="2552587" y="3862087"/>
                </a:cubicBezTo>
                <a:cubicBezTo>
                  <a:pt x="2602864" y="3511992"/>
                  <a:pt x="2883903" y="3233421"/>
                  <a:pt x="3242753" y="3174489"/>
                </a:cubicBezTo>
                <a:lnTo>
                  <a:pt x="3242870" y="3173350"/>
                </a:lnTo>
                <a:cubicBezTo>
                  <a:pt x="3248179" y="3172348"/>
                  <a:pt x="3253507" y="3171407"/>
                  <a:pt x="3259083" y="3171823"/>
                </a:cubicBezTo>
                <a:cubicBezTo>
                  <a:pt x="3290266" y="3166310"/>
                  <a:pt x="3322159" y="3163352"/>
                  <a:pt x="3354544" y="3162829"/>
                </a:cubicBezTo>
                <a:close/>
                <a:moveTo>
                  <a:pt x="1693269" y="3161219"/>
                </a:moveTo>
                <a:lnTo>
                  <a:pt x="1710356" y="3162829"/>
                </a:lnTo>
                <a:cubicBezTo>
                  <a:pt x="1742742" y="3163352"/>
                  <a:pt x="1774634" y="3166310"/>
                  <a:pt x="1805818" y="3171823"/>
                </a:cubicBezTo>
                <a:cubicBezTo>
                  <a:pt x="1811394" y="3171407"/>
                  <a:pt x="1816722" y="3172348"/>
                  <a:pt x="1822030" y="3173350"/>
                </a:cubicBezTo>
                <a:lnTo>
                  <a:pt x="1822148" y="3174489"/>
                </a:lnTo>
                <a:cubicBezTo>
                  <a:pt x="2180998" y="3233421"/>
                  <a:pt x="2462037" y="3511992"/>
                  <a:pt x="2512313" y="3862087"/>
                </a:cubicBezTo>
                <a:cubicBezTo>
                  <a:pt x="2512481" y="3862140"/>
                  <a:pt x="2512650" y="3862145"/>
                  <a:pt x="2512819" y="3862150"/>
                </a:cubicBezTo>
                <a:lnTo>
                  <a:pt x="2513359" y="3868787"/>
                </a:lnTo>
                <a:cubicBezTo>
                  <a:pt x="2518416" y="3898794"/>
                  <a:pt x="2520865" y="3929436"/>
                  <a:pt x="2520823" y="3960518"/>
                </a:cubicBezTo>
                <a:cubicBezTo>
                  <a:pt x="2522135" y="3966104"/>
                  <a:pt x="2522194" y="3971728"/>
                  <a:pt x="2522194" y="3977366"/>
                </a:cubicBezTo>
                <a:cubicBezTo>
                  <a:pt x="2522194" y="3981158"/>
                  <a:pt x="2522167" y="3984944"/>
                  <a:pt x="2521601" y="3988716"/>
                </a:cubicBezTo>
                <a:lnTo>
                  <a:pt x="2521102" y="3988683"/>
                </a:lnTo>
                <a:lnTo>
                  <a:pt x="2521076" y="3989174"/>
                </a:lnTo>
                <a:lnTo>
                  <a:pt x="2503957" y="3987561"/>
                </a:lnTo>
                <a:cubicBezTo>
                  <a:pt x="2471583" y="3987038"/>
                  <a:pt x="2439703" y="3984080"/>
                  <a:pt x="2408531" y="3978570"/>
                </a:cubicBezTo>
                <a:cubicBezTo>
                  <a:pt x="2402954" y="3978986"/>
                  <a:pt x="2397625" y="3978045"/>
                  <a:pt x="2392314" y="3977042"/>
                </a:cubicBezTo>
                <a:lnTo>
                  <a:pt x="2392198" y="3975903"/>
                </a:lnTo>
                <a:cubicBezTo>
                  <a:pt x="2033347" y="3916971"/>
                  <a:pt x="1752308" y="3638399"/>
                  <a:pt x="1702032" y="3288305"/>
                </a:cubicBezTo>
                <a:cubicBezTo>
                  <a:pt x="1701865" y="3288253"/>
                  <a:pt x="1701696" y="3288248"/>
                  <a:pt x="1701527" y="3288243"/>
                </a:cubicBezTo>
                <a:lnTo>
                  <a:pt x="1700989" y="3281619"/>
                </a:lnTo>
                <a:cubicBezTo>
                  <a:pt x="1695930" y="3251607"/>
                  <a:pt x="1693479" y="3220958"/>
                  <a:pt x="1693521" y="3189869"/>
                </a:cubicBezTo>
                <a:cubicBezTo>
                  <a:pt x="1692209" y="3184286"/>
                  <a:pt x="1692151" y="3178663"/>
                  <a:pt x="1692151" y="3173027"/>
                </a:cubicBezTo>
                <a:lnTo>
                  <a:pt x="1692745" y="3161677"/>
                </a:lnTo>
                <a:lnTo>
                  <a:pt x="1693243" y="3161709"/>
                </a:lnTo>
                <a:close/>
                <a:moveTo>
                  <a:pt x="1679481" y="3161219"/>
                </a:moveTo>
                <a:lnTo>
                  <a:pt x="1679507" y="3161709"/>
                </a:lnTo>
                <a:lnTo>
                  <a:pt x="1680005" y="3161677"/>
                </a:lnTo>
                <a:lnTo>
                  <a:pt x="1680599" y="3173027"/>
                </a:lnTo>
                <a:cubicBezTo>
                  <a:pt x="1680599" y="3178663"/>
                  <a:pt x="1680540" y="3184286"/>
                  <a:pt x="1679228" y="3189869"/>
                </a:cubicBezTo>
                <a:cubicBezTo>
                  <a:pt x="1679270" y="3220958"/>
                  <a:pt x="1676820" y="3251607"/>
                  <a:pt x="1671761" y="3281619"/>
                </a:cubicBezTo>
                <a:lnTo>
                  <a:pt x="1671223" y="3288243"/>
                </a:lnTo>
                <a:cubicBezTo>
                  <a:pt x="1671053" y="3288248"/>
                  <a:pt x="1670885" y="3288253"/>
                  <a:pt x="1670717" y="3288305"/>
                </a:cubicBezTo>
                <a:cubicBezTo>
                  <a:pt x="1620442" y="3638399"/>
                  <a:pt x="1339403" y="3916971"/>
                  <a:pt x="980552" y="3975903"/>
                </a:cubicBezTo>
                <a:lnTo>
                  <a:pt x="980435" y="3977042"/>
                </a:lnTo>
                <a:cubicBezTo>
                  <a:pt x="975125" y="3978045"/>
                  <a:pt x="969796" y="3978986"/>
                  <a:pt x="964219" y="3978570"/>
                </a:cubicBezTo>
                <a:cubicBezTo>
                  <a:pt x="933047" y="3984080"/>
                  <a:pt x="901167" y="3987038"/>
                  <a:pt x="868792" y="3987561"/>
                </a:cubicBezTo>
                <a:lnTo>
                  <a:pt x="851674" y="3989174"/>
                </a:lnTo>
                <a:lnTo>
                  <a:pt x="851648" y="3988683"/>
                </a:lnTo>
                <a:lnTo>
                  <a:pt x="851149" y="3988716"/>
                </a:lnTo>
                <a:cubicBezTo>
                  <a:pt x="850583" y="3984944"/>
                  <a:pt x="850556" y="3981158"/>
                  <a:pt x="850556" y="3977366"/>
                </a:cubicBezTo>
                <a:cubicBezTo>
                  <a:pt x="850556" y="3971728"/>
                  <a:pt x="850614" y="3966104"/>
                  <a:pt x="851926" y="3960518"/>
                </a:cubicBezTo>
                <a:cubicBezTo>
                  <a:pt x="851884" y="3929436"/>
                  <a:pt x="854334" y="3898794"/>
                  <a:pt x="859390" y="3868787"/>
                </a:cubicBezTo>
                <a:lnTo>
                  <a:pt x="859931" y="3862150"/>
                </a:lnTo>
                <a:cubicBezTo>
                  <a:pt x="860099" y="3862145"/>
                  <a:pt x="860269" y="3862140"/>
                  <a:pt x="860436" y="3862087"/>
                </a:cubicBezTo>
                <a:cubicBezTo>
                  <a:pt x="910713" y="3511992"/>
                  <a:pt x="1191752" y="3233421"/>
                  <a:pt x="1550602" y="3174489"/>
                </a:cubicBezTo>
                <a:lnTo>
                  <a:pt x="1550719" y="3173350"/>
                </a:lnTo>
                <a:cubicBezTo>
                  <a:pt x="1556028" y="3172348"/>
                  <a:pt x="1561356" y="3171407"/>
                  <a:pt x="1566932" y="3171823"/>
                </a:cubicBezTo>
                <a:cubicBezTo>
                  <a:pt x="1598115" y="3166310"/>
                  <a:pt x="1630008" y="3163352"/>
                  <a:pt x="1662393" y="3162829"/>
                </a:cubicBezTo>
                <a:close/>
                <a:moveTo>
                  <a:pt x="1118" y="3161219"/>
                </a:moveTo>
                <a:lnTo>
                  <a:pt x="18205" y="3162829"/>
                </a:lnTo>
                <a:cubicBezTo>
                  <a:pt x="50591" y="3163352"/>
                  <a:pt x="82483" y="3166310"/>
                  <a:pt x="113667" y="3171823"/>
                </a:cubicBezTo>
                <a:cubicBezTo>
                  <a:pt x="119243" y="3171407"/>
                  <a:pt x="124571" y="3172348"/>
                  <a:pt x="129879" y="3173350"/>
                </a:cubicBezTo>
                <a:lnTo>
                  <a:pt x="129997" y="3174489"/>
                </a:lnTo>
                <a:cubicBezTo>
                  <a:pt x="488847" y="3233421"/>
                  <a:pt x="769886" y="3511992"/>
                  <a:pt x="820162" y="3862087"/>
                </a:cubicBezTo>
                <a:cubicBezTo>
                  <a:pt x="820330" y="3862140"/>
                  <a:pt x="820499" y="3862145"/>
                  <a:pt x="820668" y="3862150"/>
                </a:cubicBezTo>
                <a:lnTo>
                  <a:pt x="821208" y="3868787"/>
                </a:lnTo>
                <a:cubicBezTo>
                  <a:pt x="826265" y="3898794"/>
                  <a:pt x="828714" y="3929436"/>
                  <a:pt x="828672" y="3960518"/>
                </a:cubicBezTo>
                <a:cubicBezTo>
                  <a:pt x="829984" y="3966104"/>
                  <a:pt x="830043" y="3971728"/>
                  <a:pt x="830043" y="3977366"/>
                </a:cubicBezTo>
                <a:cubicBezTo>
                  <a:pt x="830043" y="3981158"/>
                  <a:pt x="830016" y="3984944"/>
                  <a:pt x="829450" y="3988716"/>
                </a:cubicBezTo>
                <a:lnTo>
                  <a:pt x="828951" y="3988683"/>
                </a:lnTo>
                <a:lnTo>
                  <a:pt x="828925" y="3989174"/>
                </a:lnTo>
                <a:lnTo>
                  <a:pt x="811806" y="3987561"/>
                </a:lnTo>
                <a:cubicBezTo>
                  <a:pt x="779432" y="3987038"/>
                  <a:pt x="747552" y="3984080"/>
                  <a:pt x="716380" y="3978570"/>
                </a:cubicBezTo>
                <a:cubicBezTo>
                  <a:pt x="710803" y="3978986"/>
                  <a:pt x="705474" y="3978045"/>
                  <a:pt x="700163" y="3977042"/>
                </a:cubicBezTo>
                <a:lnTo>
                  <a:pt x="700047" y="3975903"/>
                </a:lnTo>
                <a:cubicBezTo>
                  <a:pt x="341196" y="3916971"/>
                  <a:pt x="60157" y="3638399"/>
                  <a:pt x="9881" y="3288305"/>
                </a:cubicBezTo>
                <a:cubicBezTo>
                  <a:pt x="9714" y="3288253"/>
                  <a:pt x="9545" y="3288248"/>
                  <a:pt x="9376" y="3288243"/>
                </a:cubicBezTo>
                <a:lnTo>
                  <a:pt x="8837" y="3281619"/>
                </a:lnTo>
                <a:cubicBezTo>
                  <a:pt x="3779" y="3251607"/>
                  <a:pt x="1328" y="3220958"/>
                  <a:pt x="1370" y="3189869"/>
                </a:cubicBezTo>
                <a:cubicBezTo>
                  <a:pt x="58" y="3184286"/>
                  <a:pt x="0" y="3178663"/>
                  <a:pt x="0" y="3173027"/>
                </a:cubicBezTo>
                <a:lnTo>
                  <a:pt x="594" y="3161677"/>
                </a:lnTo>
                <a:lnTo>
                  <a:pt x="1092" y="3161709"/>
                </a:lnTo>
                <a:close/>
                <a:moveTo>
                  <a:pt x="7762529" y="2447425"/>
                </a:moveTo>
                <a:cubicBezTo>
                  <a:pt x="7815805" y="2718331"/>
                  <a:pt x="8030648" y="2933128"/>
                  <a:pt x="8305838" y="2992271"/>
                </a:cubicBezTo>
                <a:cubicBezTo>
                  <a:pt x="8252563" y="2721365"/>
                  <a:pt x="8037719" y="2506568"/>
                  <a:pt x="7762529" y="2447425"/>
                </a:cubicBezTo>
                <a:close/>
                <a:moveTo>
                  <a:pt x="7455280" y="2447425"/>
                </a:moveTo>
                <a:cubicBezTo>
                  <a:pt x="7180090" y="2506568"/>
                  <a:pt x="6965246" y="2721365"/>
                  <a:pt x="6911971" y="2992271"/>
                </a:cubicBezTo>
                <a:cubicBezTo>
                  <a:pt x="7187161" y="2933128"/>
                  <a:pt x="7402004" y="2718331"/>
                  <a:pt x="7455280" y="2447425"/>
                </a:cubicBezTo>
                <a:close/>
                <a:moveTo>
                  <a:pt x="6070378" y="2447425"/>
                </a:moveTo>
                <a:cubicBezTo>
                  <a:pt x="6123654" y="2718331"/>
                  <a:pt x="6338497" y="2933128"/>
                  <a:pt x="6613687" y="2992271"/>
                </a:cubicBezTo>
                <a:cubicBezTo>
                  <a:pt x="6560412" y="2721365"/>
                  <a:pt x="6345568" y="2506568"/>
                  <a:pt x="6070378" y="2447425"/>
                </a:cubicBezTo>
                <a:close/>
                <a:moveTo>
                  <a:pt x="5763129" y="2447425"/>
                </a:moveTo>
                <a:cubicBezTo>
                  <a:pt x="5487939" y="2506568"/>
                  <a:pt x="5273095" y="2721365"/>
                  <a:pt x="5219820" y="2992271"/>
                </a:cubicBezTo>
                <a:cubicBezTo>
                  <a:pt x="5495010" y="2933128"/>
                  <a:pt x="5709853" y="2718331"/>
                  <a:pt x="5763129" y="2447425"/>
                </a:cubicBezTo>
                <a:close/>
                <a:moveTo>
                  <a:pt x="4378227" y="2447425"/>
                </a:moveTo>
                <a:cubicBezTo>
                  <a:pt x="4431503" y="2718331"/>
                  <a:pt x="4646346" y="2933128"/>
                  <a:pt x="4921536" y="2992271"/>
                </a:cubicBezTo>
                <a:cubicBezTo>
                  <a:pt x="4868261" y="2721365"/>
                  <a:pt x="4653417" y="2506568"/>
                  <a:pt x="4378227" y="2447425"/>
                </a:cubicBezTo>
                <a:close/>
                <a:moveTo>
                  <a:pt x="4070978" y="2447425"/>
                </a:moveTo>
                <a:cubicBezTo>
                  <a:pt x="3795788" y="2506568"/>
                  <a:pt x="3580944" y="2721365"/>
                  <a:pt x="3527669" y="2992271"/>
                </a:cubicBezTo>
                <a:cubicBezTo>
                  <a:pt x="3802859" y="2933128"/>
                  <a:pt x="4017702" y="2718331"/>
                  <a:pt x="4070978" y="2447425"/>
                </a:cubicBezTo>
                <a:close/>
                <a:moveTo>
                  <a:pt x="2686076" y="2447425"/>
                </a:moveTo>
                <a:cubicBezTo>
                  <a:pt x="2739352" y="2718331"/>
                  <a:pt x="2954195" y="2933128"/>
                  <a:pt x="3229385" y="2992271"/>
                </a:cubicBezTo>
                <a:cubicBezTo>
                  <a:pt x="3176110" y="2721365"/>
                  <a:pt x="2961266" y="2506568"/>
                  <a:pt x="2686076" y="2447425"/>
                </a:cubicBezTo>
                <a:close/>
                <a:moveTo>
                  <a:pt x="2378827" y="2447425"/>
                </a:moveTo>
                <a:cubicBezTo>
                  <a:pt x="2103637" y="2506568"/>
                  <a:pt x="1888793" y="2721365"/>
                  <a:pt x="1835518" y="2992271"/>
                </a:cubicBezTo>
                <a:cubicBezTo>
                  <a:pt x="2110708" y="2933128"/>
                  <a:pt x="2325551" y="2718331"/>
                  <a:pt x="2378827" y="2447425"/>
                </a:cubicBezTo>
                <a:close/>
                <a:moveTo>
                  <a:pt x="993925" y="2447425"/>
                </a:moveTo>
                <a:cubicBezTo>
                  <a:pt x="1047201" y="2718331"/>
                  <a:pt x="1262044" y="2933128"/>
                  <a:pt x="1537234" y="2992271"/>
                </a:cubicBezTo>
                <a:cubicBezTo>
                  <a:pt x="1483959" y="2721365"/>
                  <a:pt x="1269115" y="2506568"/>
                  <a:pt x="993925" y="2447425"/>
                </a:cubicBezTo>
                <a:close/>
                <a:moveTo>
                  <a:pt x="686676" y="2447425"/>
                </a:moveTo>
                <a:cubicBezTo>
                  <a:pt x="411486" y="2506568"/>
                  <a:pt x="196642" y="2721365"/>
                  <a:pt x="143367" y="2992271"/>
                </a:cubicBezTo>
                <a:cubicBezTo>
                  <a:pt x="418557" y="2933128"/>
                  <a:pt x="633400" y="2718331"/>
                  <a:pt x="686676" y="2447425"/>
                </a:cubicBezTo>
                <a:close/>
                <a:moveTo>
                  <a:pt x="9139239" y="2321311"/>
                </a:moveTo>
                <a:lnTo>
                  <a:pt x="9139239" y="2449820"/>
                </a:lnTo>
                <a:lnTo>
                  <a:pt x="9047261" y="2476706"/>
                </a:lnTo>
                <a:cubicBezTo>
                  <a:pt x="8821055" y="2561144"/>
                  <a:pt x="8650738" y="2755228"/>
                  <a:pt x="8604122" y="2992271"/>
                </a:cubicBezTo>
                <a:cubicBezTo>
                  <a:pt x="8844913" y="2940521"/>
                  <a:pt x="9039501" y="2769598"/>
                  <a:pt x="9120077" y="2546190"/>
                </a:cubicBezTo>
                <a:lnTo>
                  <a:pt x="9139239" y="2477003"/>
                </a:lnTo>
                <a:lnTo>
                  <a:pt x="9139239" y="2782562"/>
                </a:lnTo>
                <a:lnTo>
                  <a:pt x="9135069" y="2789374"/>
                </a:lnTo>
                <a:cubicBezTo>
                  <a:pt x="9008919" y="2963003"/>
                  <a:pt x="8815033" y="3086603"/>
                  <a:pt x="8590751" y="3123727"/>
                </a:cubicBezTo>
                <a:lnTo>
                  <a:pt x="8590635" y="3124875"/>
                </a:lnTo>
                <a:cubicBezTo>
                  <a:pt x="8585324" y="3125886"/>
                  <a:pt x="8579995" y="3126834"/>
                  <a:pt x="8574418" y="3126415"/>
                </a:cubicBezTo>
                <a:cubicBezTo>
                  <a:pt x="8543246" y="3131969"/>
                  <a:pt x="8511366" y="3134950"/>
                  <a:pt x="8478991" y="3135477"/>
                </a:cubicBezTo>
                <a:lnTo>
                  <a:pt x="8461873" y="3137103"/>
                </a:lnTo>
                <a:lnTo>
                  <a:pt x="8461847" y="3136608"/>
                </a:lnTo>
                <a:lnTo>
                  <a:pt x="8461348" y="3136641"/>
                </a:lnTo>
                <a:cubicBezTo>
                  <a:pt x="8460782" y="3132839"/>
                  <a:pt x="8460755" y="3129023"/>
                  <a:pt x="8460755" y="3125201"/>
                </a:cubicBezTo>
                <a:cubicBezTo>
                  <a:pt x="8460755" y="3119519"/>
                  <a:pt x="8460814" y="3113850"/>
                  <a:pt x="8462126" y="3108220"/>
                </a:cubicBezTo>
                <a:cubicBezTo>
                  <a:pt x="8462083" y="3076892"/>
                  <a:pt x="8464533" y="3046007"/>
                  <a:pt x="8469590" y="3015763"/>
                </a:cubicBezTo>
                <a:lnTo>
                  <a:pt x="8470130" y="3009073"/>
                </a:lnTo>
                <a:cubicBezTo>
                  <a:pt x="8470299" y="3009068"/>
                  <a:pt x="8470468" y="3009063"/>
                  <a:pt x="8470636" y="3009010"/>
                </a:cubicBezTo>
                <a:cubicBezTo>
                  <a:pt x="8514628" y="2700252"/>
                  <a:pt x="8735297" y="2446688"/>
                  <a:pt x="9030178" y="2348329"/>
                </a:cubicBezTo>
                <a:close/>
                <a:moveTo>
                  <a:pt x="7620280" y="2302594"/>
                </a:moveTo>
                <a:lnTo>
                  <a:pt x="7637367" y="2304217"/>
                </a:lnTo>
                <a:cubicBezTo>
                  <a:pt x="7669753" y="2304744"/>
                  <a:pt x="7701646" y="2307725"/>
                  <a:pt x="7732829" y="2313282"/>
                </a:cubicBezTo>
                <a:cubicBezTo>
                  <a:pt x="7738405" y="2312863"/>
                  <a:pt x="7743733" y="2313811"/>
                  <a:pt x="7749042" y="2314821"/>
                </a:cubicBezTo>
                <a:lnTo>
                  <a:pt x="7749159" y="2315969"/>
                </a:lnTo>
                <a:cubicBezTo>
                  <a:pt x="8108009" y="2375367"/>
                  <a:pt x="8389048" y="2656144"/>
                  <a:pt x="8439324" y="3009010"/>
                </a:cubicBezTo>
                <a:cubicBezTo>
                  <a:pt x="8439492" y="3009063"/>
                  <a:pt x="8439661" y="3009068"/>
                  <a:pt x="8439830" y="3009073"/>
                </a:cubicBezTo>
                <a:lnTo>
                  <a:pt x="8440370" y="3015763"/>
                </a:lnTo>
                <a:cubicBezTo>
                  <a:pt x="8445427" y="3046007"/>
                  <a:pt x="8447877" y="3076892"/>
                  <a:pt x="8447834" y="3108220"/>
                </a:cubicBezTo>
                <a:cubicBezTo>
                  <a:pt x="8449146" y="3113850"/>
                  <a:pt x="8449205" y="3119519"/>
                  <a:pt x="8449205" y="3125201"/>
                </a:cubicBezTo>
                <a:cubicBezTo>
                  <a:pt x="8449205" y="3129023"/>
                  <a:pt x="8449178" y="3132839"/>
                  <a:pt x="8448612" y="3136641"/>
                </a:cubicBezTo>
                <a:lnTo>
                  <a:pt x="8448113" y="3136608"/>
                </a:lnTo>
                <a:lnTo>
                  <a:pt x="8448087" y="3137103"/>
                </a:lnTo>
                <a:lnTo>
                  <a:pt x="8430969" y="3135477"/>
                </a:lnTo>
                <a:cubicBezTo>
                  <a:pt x="8398594" y="3134950"/>
                  <a:pt x="8366714" y="3131969"/>
                  <a:pt x="8335542" y="3126415"/>
                </a:cubicBezTo>
                <a:cubicBezTo>
                  <a:pt x="8329965" y="3126834"/>
                  <a:pt x="8324636" y="3125886"/>
                  <a:pt x="8319325" y="3124875"/>
                </a:cubicBezTo>
                <a:lnTo>
                  <a:pt x="8319209" y="3123727"/>
                </a:lnTo>
                <a:cubicBezTo>
                  <a:pt x="7960358" y="3064328"/>
                  <a:pt x="7679319" y="2783551"/>
                  <a:pt x="7629044" y="2430686"/>
                </a:cubicBezTo>
                <a:cubicBezTo>
                  <a:pt x="7628876" y="2430633"/>
                  <a:pt x="7628708" y="2430628"/>
                  <a:pt x="7628538" y="2430623"/>
                </a:cubicBezTo>
                <a:lnTo>
                  <a:pt x="7628000" y="2423947"/>
                </a:lnTo>
                <a:cubicBezTo>
                  <a:pt x="7622941" y="2393697"/>
                  <a:pt x="7620490" y="2362806"/>
                  <a:pt x="7620533" y="2331471"/>
                </a:cubicBezTo>
                <a:cubicBezTo>
                  <a:pt x="7619221" y="2325843"/>
                  <a:pt x="7619162" y="2320176"/>
                  <a:pt x="7619162" y="2314495"/>
                </a:cubicBezTo>
                <a:lnTo>
                  <a:pt x="7619756" y="2303055"/>
                </a:lnTo>
                <a:lnTo>
                  <a:pt x="7620254" y="2303088"/>
                </a:lnTo>
                <a:close/>
                <a:moveTo>
                  <a:pt x="7597529" y="2302594"/>
                </a:moveTo>
                <a:lnTo>
                  <a:pt x="7597555" y="2303088"/>
                </a:lnTo>
                <a:lnTo>
                  <a:pt x="7598053" y="2303055"/>
                </a:lnTo>
                <a:lnTo>
                  <a:pt x="7598647" y="2314495"/>
                </a:lnTo>
                <a:cubicBezTo>
                  <a:pt x="7598647" y="2320176"/>
                  <a:pt x="7598588" y="2325843"/>
                  <a:pt x="7597276" y="2331471"/>
                </a:cubicBezTo>
                <a:cubicBezTo>
                  <a:pt x="7597319" y="2362806"/>
                  <a:pt x="7594868" y="2393697"/>
                  <a:pt x="7589809" y="2423947"/>
                </a:cubicBezTo>
                <a:lnTo>
                  <a:pt x="7589271" y="2430623"/>
                </a:lnTo>
                <a:cubicBezTo>
                  <a:pt x="7589101" y="2430628"/>
                  <a:pt x="7588933" y="2430633"/>
                  <a:pt x="7588765" y="2430686"/>
                </a:cubicBezTo>
                <a:cubicBezTo>
                  <a:pt x="7538490" y="2783551"/>
                  <a:pt x="7257451" y="3064328"/>
                  <a:pt x="6898600" y="3123727"/>
                </a:cubicBezTo>
                <a:lnTo>
                  <a:pt x="6898484" y="3124875"/>
                </a:lnTo>
                <a:cubicBezTo>
                  <a:pt x="6893173" y="3125886"/>
                  <a:pt x="6887844" y="3126834"/>
                  <a:pt x="6882267" y="3126415"/>
                </a:cubicBezTo>
                <a:cubicBezTo>
                  <a:pt x="6851095" y="3131969"/>
                  <a:pt x="6819215" y="3134950"/>
                  <a:pt x="6786841" y="3135477"/>
                </a:cubicBezTo>
                <a:lnTo>
                  <a:pt x="6769722" y="3137103"/>
                </a:lnTo>
                <a:lnTo>
                  <a:pt x="6769696" y="3136608"/>
                </a:lnTo>
                <a:lnTo>
                  <a:pt x="6769197" y="3136641"/>
                </a:lnTo>
                <a:cubicBezTo>
                  <a:pt x="6768631" y="3132839"/>
                  <a:pt x="6768604" y="3129023"/>
                  <a:pt x="6768604" y="3125201"/>
                </a:cubicBezTo>
                <a:cubicBezTo>
                  <a:pt x="6768604" y="3119519"/>
                  <a:pt x="6768663" y="3113850"/>
                  <a:pt x="6769975" y="3108220"/>
                </a:cubicBezTo>
                <a:cubicBezTo>
                  <a:pt x="6769933" y="3076892"/>
                  <a:pt x="6772382" y="3046007"/>
                  <a:pt x="6777439" y="3015763"/>
                </a:cubicBezTo>
                <a:lnTo>
                  <a:pt x="6777979" y="3009073"/>
                </a:lnTo>
                <a:cubicBezTo>
                  <a:pt x="6778148" y="3009068"/>
                  <a:pt x="6778317" y="3009063"/>
                  <a:pt x="6778485" y="3009010"/>
                </a:cubicBezTo>
                <a:cubicBezTo>
                  <a:pt x="6828761" y="2656144"/>
                  <a:pt x="7109800" y="2375367"/>
                  <a:pt x="7468650" y="2315969"/>
                </a:cubicBezTo>
                <a:lnTo>
                  <a:pt x="7468767" y="2314821"/>
                </a:lnTo>
                <a:cubicBezTo>
                  <a:pt x="7474076" y="2313811"/>
                  <a:pt x="7479404" y="2312863"/>
                  <a:pt x="7484980" y="2313282"/>
                </a:cubicBezTo>
                <a:cubicBezTo>
                  <a:pt x="7516163" y="2307725"/>
                  <a:pt x="7548056" y="2304744"/>
                  <a:pt x="7580442" y="2304217"/>
                </a:cubicBezTo>
                <a:close/>
                <a:moveTo>
                  <a:pt x="5928129" y="2302594"/>
                </a:moveTo>
                <a:lnTo>
                  <a:pt x="5945217" y="2304217"/>
                </a:lnTo>
                <a:cubicBezTo>
                  <a:pt x="5977602" y="2304744"/>
                  <a:pt x="6009495" y="2307725"/>
                  <a:pt x="6040678" y="2313282"/>
                </a:cubicBezTo>
                <a:cubicBezTo>
                  <a:pt x="6046254" y="2312863"/>
                  <a:pt x="6051582" y="2313811"/>
                  <a:pt x="6056891" y="2314821"/>
                </a:cubicBezTo>
                <a:lnTo>
                  <a:pt x="6057008" y="2315969"/>
                </a:lnTo>
                <a:cubicBezTo>
                  <a:pt x="6415858" y="2375367"/>
                  <a:pt x="6696897" y="2656144"/>
                  <a:pt x="6747174" y="3009010"/>
                </a:cubicBezTo>
                <a:cubicBezTo>
                  <a:pt x="6747341" y="3009063"/>
                  <a:pt x="6747511" y="3009068"/>
                  <a:pt x="6747679" y="3009073"/>
                </a:cubicBezTo>
                <a:lnTo>
                  <a:pt x="6748220" y="3015763"/>
                </a:lnTo>
                <a:cubicBezTo>
                  <a:pt x="6753276" y="3046007"/>
                  <a:pt x="6755726" y="3076892"/>
                  <a:pt x="6755684" y="3108220"/>
                </a:cubicBezTo>
                <a:cubicBezTo>
                  <a:pt x="6756996" y="3113850"/>
                  <a:pt x="6757054" y="3119519"/>
                  <a:pt x="6757054" y="3125201"/>
                </a:cubicBezTo>
                <a:cubicBezTo>
                  <a:pt x="6757054" y="3129023"/>
                  <a:pt x="6757027" y="3132839"/>
                  <a:pt x="6756461" y="3136641"/>
                </a:cubicBezTo>
                <a:lnTo>
                  <a:pt x="6755962" y="3136608"/>
                </a:lnTo>
                <a:lnTo>
                  <a:pt x="6755936" y="3137103"/>
                </a:lnTo>
                <a:lnTo>
                  <a:pt x="6738818" y="3135477"/>
                </a:lnTo>
                <a:cubicBezTo>
                  <a:pt x="6706444" y="3134950"/>
                  <a:pt x="6674563" y="3131969"/>
                  <a:pt x="6643391" y="3126415"/>
                </a:cubicBezTo>
                <a:cubicBezTo>
                  <a:pt x="6637814" y="3126834"/>
                  <a:pt x="6632485" y="3125886"/>
                  <a:pt x="6627175" y="3124875"/>
                </a:cubicBezTo>
                <a:lnTo>
                  <a:pt x="6627059" y="3123727"/>
                </a:lnTo>
                <a:cubicBezTo>
                  <a:pt x="6268207" y="3064328"/>
                  <a:pt x="5987168" y="2783551"/>
                  <a:pt x="5936893" y="2430686"/>
                </a:cubicBezTo>
                <a:cubicBezTo>
                  <a:pt x="5936725" y="2430633"/>
                  <a:pt x="5936557" y="2430628"/>
                  <a:pt x="5936387" y="2430623"/>
                </a:cubicBezTo>
                <a:lnTo>
                  <a:pt x="5935849" y="2423947"/>
                </a:lnTo>
                <a:cubicBezTo>
                  <a:pt x="5930790" y="2393697"/>
                  <a:pt x="5928340" y="2362806"/>
                  <a:pt x="5928382" y="2331471"/>
                </a:cubicBezTo>
                <a:cubicBezTo>
                  <a:pt x="5927070" y="2325843"/>
                  <a:pt x="5927011" y="2320176"/>
                  <a:pt x="5927011" y="2314495"/>
                </a:cubicBezTo>
                <a:lnTo>
                  <a:pt x="5927605" y="2303055"/>
                </a:lnTo>
                <a:lnTo>
                  <a:pt x="5928103" y="2303088"/>
                </a:lnTo>
                <a:close/>
                <a:moveTo>
                  <a:pt x="5905378" y="2302594"/>
                </a:moveTo>
                <a:lnTo>
                  <a:pt x="5905404" y="2303088"/>
                </a:lnTo>
                <a:lnTo>
                  <a:pt x="5905902" y="2303055"/>
                </a:lnTo>
                <a:lnTo>
                  <a:pt x="5906496" y="2314495"/>
                </a:lnTo>
                <a:cubicBezTo>
                  <a:pt x="5906496" y="2320176"/>
                  <a:pt x="5906438" y="2325843"/>
                  <a:pt x="5905126" y="2331471"/>
                </a:cubicBezTo>
                <a:cubicBezTo>
                  <a:pt x="5905168" y="2362806"/>
                  <a:pt x="5902717" y="2393697"/>
                  <a:pt x="5897659" y="2423947"/>
                </a:cubicBezTo>
                <a:lnTo>
                  <a:pt x="5897120" y="2430623"/>
                </a:lnTo>
                <a:cubicBezTo>
                  <a:pt x="5896951" y="2430628"/>
                  <a:pt x="5896782" y="2430633"/>
                  <a:pt x="5896615" y="2430686"/>
                </a:cubicBezTo>
                <a:cubicBezTo>
                  <a:pt x="5846339" y="2783551"/>
                  <a:pt x="5565300" y="3064328"/>
                  <a:pt x="5206449" y="3123727"/>
                </a:cubicBezTo>
                <a:lnTo>
                  <a:pt x="5206334" y="3124875"/>
                </a:lnTo>
                <a:cubicBezTo>
                  <a:pt x="5201022" y="3125886"/>
                  <a:pt x="5195693" y="3126834"/>
                  <a:pt x="5190116" y="3126415"/>
                </a:cubicBezTo>
                <a:cubicBezTo>
                  <a:pt x="5158944" y="3131969"/>
                  <a:pt x="5127065" y="3134950"/>
                  <a:pt x="5094690" y="3135477"/>
                </a:cubicBezTo>
                <a:lnTo>
                  <a:pt x="5077571" y="3137103"/>
                </a:lnTo>
                <a:lnTo>
                  <a:pt x="5077545" y="3136608"/>
                </a:lnTo>
                <a:lnTo>
                  <a:pt x="5077046" y="3136641"/>
                </a:lnTo>
                <a:cubicBezTo>
                  <a:pt x="5076480" y="3132839"/>
                  <a:pt x="5076453" y="3129023"/>
                  <a:pt x="5076453" y="3125201"/>
                </a:cubicBezTo>
                <a:cubicBezTo>
                  <a:pt x="5076453" y="3119519"/>
                  <a:pt x="5076512" y="3113850"/>
                  <a:pt x="5077824" y="3108220"/>
                </a:cubicBezTo>
                <a:cubicBezTo>
                  <a:pt x="5077782" y="3076892"/>
                  <a:pt x="5080231" y="3046007"/>
                  <a:pt x="5085288" y="3015763"/>
                </a:cubicBezTo>
                <a:lnTo>
                  <a:pt x="5085828" y="3009073"/>
                </a:lnTo>
                <a:cubicBezTo>
                  <a:pt x="5085997" y="3009068"/>
                  <a:pt x="5086166" y="3009063"/>
                  <a:pt x="5086334" y="3009010"/>
                </a:cubicBezTo>
                <a:cubicBezTo>
                  <a:pt x="5136610" y="2656144"/>
                  <a:pt x="5417649" y="2375367"/>
                  <a:pt x="5776501" y="2315969"/>
                </a:cubicBezTo>
                <a:lnTo>
                  <a:pt x="5776617" y="2314821"/>
                </a:lnTo>
                <a:cubicBezTo>
                  <a:pt x="5781926" y="2313811"/>
                  <a:pt x="5787253" y="2312863"/>
                  <a:pt x="5792829" y="2313282"/>
                </a:cubicBezTo>
                <a:cubicBezTo>
                  <a:pt x="5824013" y="2307725"/>
                  <a:pt x="5855905" y="2304744"/>
                  <a:pt x="5888291" y="2304217"/>
                </a:cubicBezTo>
                <a:close/>
                <a:moveTo>
                  <a:pt x="4235979" y="2302594"/>
                </a:moveTo>
                <a:lnTo>
                  <a:pt x="4253065" y="2304217"/>
                </a:lnTo>
                <a:cubicBezTo>
                  <a:pt x="4285451" y="2304744"/>
                  <a:pt x="4317343" y="2307725"/>
                  <a:pt x="4348528" y="2313282"/>
                </a:cubicBezTo>
                <a:cubicBezTo>
                  <a:pt x="4354104" y="2312863"/>
                  <a:pt x="4359431" y="2313811"/>
                  <a:pt x="4364739" y="2314821"/>
                </a:cubicBezTo>
                <a:lnTo>
                  <a:pt x="4364856" y="2315969"/>
                </a:lnTo>
                <a:cubicBezTo>
                  <a:pt x="4723707" y="2375367"/>
                  <a:pt x="5004746" y="2656144"/>
                  <a:pt x="5055022" y="3009010"/>
                </a:cubicBezTo>
                <a:cubicBezTo>
                  <a:pt x="5055190" y="3009063"/>
                  <a:pt x="5055359" y="3009068"/>
                  <a:pt x="5055528" y="3009073"/>
                </a:cubicBezTo>
                <a:lnTo>
                  <a:pt x="5056068" y="3015763"/>
                </a:lnTo>
                <a:cubicBezTo>
                  <a:pt x="5061125" y="3046007"/>
                  <a:pt x="5063574" y="3076892"/>
                  <a:pt x="5063532" y="3108220"/>
                </a:cubicBezTo>
                <a:cubicBezTo>
                  <a:pt x="5064844" y="3113850"/>
                  <a:pt x="5064903" y="3119519"/>
                  <a:pt x="5064903" y="3125201"/>
                </a:cubicBezTo>
                <a:cubicBezTo>
                  <a:pt x="5064903" y="3129023"/>
                  <a:pt x="5064876" y="3132839"/>
                  <a:pt x="5064310" y="3136641"/>
                </a:cubicBezTo>
                <a:lnTo>
                  <a:pt x="5063811" y="3136608"/>
                </a:lnTo>
                <a:lnTo>
                  <a:pt x="5063785" y="3137103"/>
                </a:lnTo>
                <a:lnTo>
                  <a:pt x="5046666" y="3135477"/>
                </a:lnTo>
                <a:cubicBezTo>
                  <a:pt x="5014292" y="3134950"/>
                  <a:pt x="4982412" y="3131969"/>
                  <a:pt x="4951241" y="3126415"/>
                </a:cubicBezTo>
                <a:cubicBezTo>
                  <a:pt x="4945663" y="3126834"/>
                  <a:pt x="4940334" y="3125886"/>
                  <a:pt x="4935023" y="3124875"/>
                </a:cubicBezTo>
                <a:lnTo>
                  <a:pt x="4934907" y="3123727"/>
                </a:lnTo>
                <a:cubicBezTo>
                  <a:pt x="4576056" y="3064328"/>
                  <a:pt x="4295017" y="2783551"/>
                  <a:pt x="4244741" y="2430686"/>
                </a:cubicBezTo>
                <a:cubicBezTo>
                  <a:pt x="4244574" y="2430633"/>
                  <a:pt x="4244405" y="2430628"/>
                  <a:pt x="4244236" y="2430623"/>
                </a:cubicBezTo>
                <a:lnTo>
                  <a:pt x="4243697" y="2423947"/>
                </a:lnTo>
                <a:cubicBezTo>
                  <a:pt x="4238639" y="2393697"/>
                  <a:pt x="4236188" y="2362806"/>
                  <a:pt x="4236230" y="2331471"/>
                </a:cubicBezTo>
                <a:cubicBezTo>
                  <a:pt x="4234918" y="2325843"/>
                  <a:pt x="4234860" y="2320176"/>
                  <a:pt x="4234860" y="2314495"/>
                </a:cubicBezTo>
                <a:lnTo>
                  <a:pt x="4235454" y="2303055"/>
                </a:lnTo>
                <a:lnTo>
                  <a:pt x="4235952" y="2303088"/>
                </a:lnTo>
                <a:close/>
                <a:moveTo>
                  <a:pt x="4213227" y="2302594"/>
                </a:moveTo>
                <a:lnTo>
                  <a:pt x="4213253" y="2303088"/>
                </a:lnTo>
                <a:lnTo>
                  <a:pt x="4213751" y="2303055"/>
                </a:lnTo>
                <a:lnTo>
                  <a:pt x="4214345" y="2314495"/>
                </a:lnTo>
                <a:cubicBezTo>
                  <a:pt x="4214345" y="2320176"/>
                  <a:pt x="4214286" y="2325843"/>
                  <a:pt x="4212974" y="2331471"/>
                </a:cubicBezTo>
                <a:cubicBezTo>
                  <a:pt x="4213016" y="2362806"/>
                  <a:pt x="4210566" y="2393697"/>
                  <a:pt x="4205507" y="2423947"/>
                </a:cubicBezTo>
                <a:lnTo>
                  <a:pt x="4204969" y="2430623"/>
                </a:lnTo>
                <a:cubicBezTo>
                  <a:pt x="4204799" y="2430628"/>
                  <a:pt x="4204631" y="2430633"/>
                  <a:pt x="4204463" y="2430686"/>
                </a:cubicBezTo>
                <a:cubicBezTo>
                  <a:pt x="4154188" y="2783551"/>
                  <a:pt x="3873149" y="3064328"/>
                  <a:pt x="3514297" y="3123727"/>
                </a:cubicBezTo>
                <a:lnTo>
                  <a:pt x="3514181" y="3124875"/>
                </a:lnTo>
                <a:cubicBezTo>
                  <a:pt x="3508871" y="3125886"/>
                  <a:pt x="3503542" y="3126834"/>
                  <a:pt x="3497965" y="3126415"/>
                </a:cubicBezTo>
                <a:cubicBezTo>
                  <a:pt x="3466793" y="3131969"/>
                  <a:pt x="3434912" y="3134950"/>
                  <a:pt x="3402538" y="3135477"/>
                </a:cubicBezTo>
                <a:lnTo>
                  <a:pt x="3385420" y="3137103"/>
                </a:lnTo>
                <a:lnTo>
                  <a:pt x="3385394" y="3136608"/>
                </a:lnTo>
                <a:lnTo>
                  <a:pt x="3384895" y="3136641"/>
                </a:lnTo>
                <a:cubicBezTo>
                  <a:pt x="3384329" y="3132839"/>
                  <a:pt x="3384302" y="3129023"/>
                  <a:pt x="3384302" y="3125201"/>
                </a:cubicBezTo>
                <a:cubicBezTo>
                  <a:pt x="3384302" y="3119519"/>
                  <a:pt x="3384360" y="3113850"/>
                  <a:pt x="3385672" y="3108220"/>
                </a:cubicBezTo>
                <a:cubicBezTo>
                  <a:pt x="3385630" y="3076892"/>
                  <a:pt x="3388080" y="3046007"/>
                  <a:pt x="3393136" y="3015763"/>
                </a:cubicBezTo>
                <a:lnTo>
                  <a:pt x="3393677" y="3009073"/>
                </a:lnTo>
                <a:cubicBezTo>
                  <a:pt x="3393845" y="3009068"/>
                  <a:pt x="3394015" y="3009063"/>
                  <a:pt x="3394182" y="3009010"/>
                </a:cubicBezTo>
                <a:cubicBezTo>
                  <a:pt x="3444459" y="2656144"/>
                  <a:pt x="3725498" y="2375367"/>
                  <a:pt x="4084348" y="2315969"/>
                </a:cubicBezTo>
                <a:lnTo>
                  <a:pt x="4084465" y="2314821"/>
                </a:lnTo>
                <a:cubicBezTo>
                  <a:pt x="4089774" y="2313811"/>
                  <a:pt x="4095102" y="2312863"/>
                  <a:pt x="4100678" y="2313282"/>
                </a:cubicBezTo>
                <a:cubicBezTo>
                  <a:pt x="4131861" y="2307725"/>
                  <a:pt x="4163754" y="2304744"/>
                  <a:pt x="4196139" y="2304217"/>
                </a:cubicBezTo>
                <a:close/>
                <a:moveTo>
                  <a:pt x="2543827" y="2302594"/>
                </a:moveTo>
                <a:lnTo>
                  <a:pt x="2560914" y="2304217"/>
                </a:lnTo>
                <a:cubicBezTo>
                  <a:pt x="2593300" y="2304744"/>
                  <a:pt x="2625192" y="2307725"/>
                  <a:pt x="2656376" y="2313282"/>
                </a:cubicBezTo>
                <a:cubicBezTo>
                  <a:pt x="2661952" y="2312863"/>
                  <a:pt x="2667280" y="2313811"/>
                  <a:pt x="2672588" y="2314821"/>
                </a:cubicBezTo>
                <a:lnTo>
                  <a:pt x="2672706" y="2315969"/>
                </a:lnTo>
                <a:cubicBezTo>
                  <a:pt x="3031556" y="2375367"/>
                  <a:pt x="3312595" y="2656144"/>
                  <a:pt x="3362871" y="3009010"/>
                </a:cubicBezTo>
                <a:cubicBezTo>
                  <a:pt x="3363039" y="3009063"/>
                  <a:pt x="3363208" y="3009068"/>
                  <a:pt x="3363377" y="3009073"/>
                </a:cubicBezTo>
                <a:lnTo>
                  <a:pt x="3363917" y="3015763"/>
                </a:lnTo>
                <a:cubicBezTo>
                  <a:pt x="3368974" y="3046007"/>
                  <a:pt x="3371423" y="3076892"/>
                  <a:pt x="3371381" y="3108220"/>
                </a:cubicBezTo>
                <a:cubicBezTo>
                  <a:pt x="3372693" y="3113850"/>
                  <a:pt x="3372752" y="3119519"/>
                  <a:pt x="3372752" y="3125201"/>
                </a:cubicBezTo>
                <a:cubicBezTo>
                  <a:pt x="3372752" y="3129023"/>
                  <a:pt x="3372725" y="3132839"/>
                  <a:pt x="3372159" y="3136641"/>
                </a:cubicBezTo>
                <a:lnTo>
                  <a:pt x="3371660" y="3136608"/>
                </a:lnTo>
                <a:lnTo>
                  <a:pt x="3371634" y="3137103"/>
                </a:lnTo>
                <a:lnTo>
                  <a:pt x="3354515" y="3135477"/>
                </a:lnTo>
                <a:cubicBezTo>
                  <a:pt x="3322141" y="3134950"/>
                  <a:pt x="3290261" y="3131969"/>
                  <a:pt x="3259089" y="3126415"/>
                </a:cubicBezTo>
                <a:cubicBezTo>
                  <a:pt x="3253512" y="3126834"/>
                  <a:pt x="3248183" y="3125886"/>
                  <a:pt x="3242872" y="3124875"/>
                </a:cubicBezTo>
                <a:lnTo>
                  <a:pt x="3242756" y="3123727"/>
                </a:lnTo>
                <a:cubicBezTo>
                  <a:pt x="2883905" y="3064328"/>
                  <a:pt x="2602866" y="2783551"/>
                  <a:pt x="2552590" y="2430686"/>
                </a:cubicBezTo>
                <a:cubicBezTo>
                  <a:pt x="2552423" y="2430633"/>
                  <a:pt x="2552254" y="2430628"/>
                  <a:pt x="2552085" y="2430623"/>
                </a:cubicBezTo>
                <a:lnTo>
                  <a:pt x="2551547" y="2423947"/>
                </a:lnTo>
                <a:cubicBezTo>
                  <a:pt x="2546488" y="2393697"/>
                  <a:pt x="2544037" y="2362806"/>
                  <a:pt x="2544079" y="2331471"/>
                </a:cubicBezTo>
                <a:cubicBezTo>
                  <a:pt x="2542767" y="2325843"/>
                  <a:pt x="2542709" y="2320176"/>
                  <a:pt x="2542709" y="2314495"/>
                </a:cubicBezTo>
                <a:lnTo>
                  <a:pt x="2543303" y="2303055"/>
                </a:lnTo>
                <a:lnTo>
                  <a:pt x="2543801" y="2303088"/>
                </a:lnTo>
                <a:close/>
                <a:moveTo>
                  <a:pt x="2521076" y="2302594"/>
                </a:moveTo>
                <a:lnTo>
                  <a:pt x="2521102" y="2303088"/>
                </a:lnTo>
                <a:lnTo>
                  <a:pt x="2521600" y="2303055"/>
                </a:lnTo>
                <a:lnTo>
                  <a:pt x="2522194" y="2314495"/>
                </a:lnTo>
                <a:cubicBezTo>
                  <a:pt x="2522194" y="2320176"/>
                  <a:pt x="2522135" y="2325843"/>
                  <a:pt x="2520823" y="2331471"/>
                </a:cubicBezTo>
                <a:cubicBezTo>
                  <a:pt x="2520865" y="2362806"/>
                  <a:pt x="2518415" y="2393697"/>
                  <a:pt x="2513356" y="2423947"/>
                </a:cubicBezTo>
                <a:lnTo>
                  <a:pt x="2512818" y="2430623"/>
                </a:lnTo>
                <a:cubicBezTo>
                  <a:pt x="2512648" y="2430628"/>
                  <a:pt x="2512480" y="2430633"/>
                  <a:pt x="2512312" y="2430686"/>
                </a:cubicBezTo>
                <a:cubicBezTo>
                  <a:pt x="2462037" y="2783551"/>
                  <a:pt x="2180998" y="3064328"/>
                  <a:pt x="1822147" y="3123727"/>
                </a:cubicBezTo>
                <a:lnTo>
                  <a:pt x="1822030" y="3124875"/>
                </a:lnTo>
                <a:cubicBezTo>
                  <a:pt x="1816720" y="3125886"/>
                  <a:pt x="1811391" y="3126834"/>
                  <a:pt x="1805814" y="3126415"/>
                </a:cubicBezTo>
                <a:cubicBezTo>
                  <a:pt x="1774642" y="3131969"/>
                  <a:pt x="1742762" y="3134950"/>
                  <a:pt x="1710387" y="3135477"/>
                </a:cubicBezTo>
                <a:lnTo>
                  <a:pt x="1693269" y="3137103"/>
                </a:lnTo>
                <a:lnTo>
                  <a:pt x="1693243" y="3136608"/>
                </a:lnTo>
                <a:lnTo>
                  <a:pt x="1692744" y="3136641"/>
                </a:lnTo>
                <a:cubicBezTo>
                  <a:pt x="1692178" y="3132839"/>
                  <a:pt x="1692151" y="3129023"/>
                  <a:pt x="1692151" y="3125201"/>
                </a:cubicBezTo>
                <a:cubicBezTo>
                  <a:pt x="1692151" y="3119519"/>
                  <a:pt x="1692209" y="3113850"/>
                  <a:pt x="1693521" y="3108220"/>
                </a:cubicBezTo>
                <a:cubicBezTo>
                  <a:pt x="1693479" y="3076892"/>
                  <a:pt x="1695929" y="3046007"/>
                  <a:pt x="1700985" y="3015763"/>
                </a:cubicBezTo>
                <a:lnTo>
                  <a:pt x="1701526" y="3009073"/>
                </a:lnTo>
                <a:cubicBezTo>
                  <a:pt x="1701694" y="3009068"/>
                  <a:pt x="1701864" y="3009063"/>
                  <a:pt x="1702031" y="3009010"/>
                </a:cubicBezTo>
                <a:cubicBezTo>
                  <a:pt x="1752308" y="2656144"/>
                  <a:pt x="2033347" y="2375367"/>
                  <a:pt x="2392197" y="2315969"/>
                </a:cubicBezTo>
                <a:lnTo>
                  <a:pt x="2392314" y="2314821"/>
                </a:lnTo>
                <a:cubicBezTo>
                  <a:pt x="2397623" y="2313811"/>
                  <a:pt x="2402951" y="2312863"/>
                  <a:pt x="2408527" y="2313282"/>
                </a:cubicBezTo>
                <a:cubicBezTo>
                  <a:pt x="2439710" y="2307725"/>
                  <a:pt x="2471603" y="2304744"/>
                  <a:pt x="2503988" y="2304217"/>
                </a:cubicBezTo>
                <a:close/>
                <a:moveTo>
                  <a:pt x="851676" y="2302594"/>
                </a:moveTo>
                <a:lnTo>
                  <a:pt x="868763" y="2304217"/>
                </a:lnTo>
                <a:cubicBezTo>
                  <a:pt x="901149" y="2304744"/>
                  <a:pt x="933041" y="2307725"/>
                  <a:pt x="964225" y="2313282"/>
                </a:cubicBezTo>
                <a:cubicBezTo>
                  <a:pt x="969801" y="2312863"/>
                  <a:pt x="975129" y="2313811"/>
                  <a:pt x="980437" y="2314821"/>
                </a:cubicBezTo>
                <a:lnTo>
                  <a:pt x="980555" y="2315969"/>
                </a:lnTo>
                <a:cubicBezTo>
                  <a:pt x="1339405" y="2375367"/>
                  <a:pt x="1620444" y="2656144"/>
                  <a:pt x="1670720" y="3009010"/>
                </a:cubicBezTo>
                <a:cubicBezTo>
                  <a:pt x="1670888" y="3009063"/>
                  <a:pt x="1671057" y="3009068"/>
                  <a:pt x="1671226" y="3009073"/>
                </a:cubicBezTo>
                <a:lnTo>
                  <a:pt x="1671766" y="3015763"/>
                </a:lnTo>
                <a:cubicBezTo>
                  <a:pt x="1676823" y="3046007"/>
                  <a:pt x="1679272" y="3076892"/>
                  <a:pt x="1679230" y="3108220"/>
                </a:cubicBezTo>
                <a:cubicBezTo>
                  <a:pt x="1680542" y="3113850"/>
                  <a:pt x="1680601" y="3119519"/>
                  <a:pt x="1680601" y="3125201"/>
                </a:cubicBezTo>
                <a:cubicBezTo>
                  <a:pt x="1680601" y="3129023"/>
                  <a:pt x="1680574" y="3132839"/>
                  <a:pt x="1680008" y="3136641"/>
                </a:cubicBezTo>
                <a:lnTo>
                  <a:pt x="1679509" y="3136608"/>
                </a:lnTo>
                <a:lnTo>
                  <a:pt x="1679483" y="3137103"/>
                </a:lnTo>
                <a:lnTo>
                  <a:pt x="1662364" y="3135477"/>
                </a:lnTo>
                <a:cubicBezTo>
                  <a:pt x="1629990" y="3134950"/>
                  <a:pt x="1598110" y="3131969"/>
                  <a:pt x="1566938" y="3126415"/>
                </a:cubicBezTo>
                <a:cubicBezTo>
                  <a:pt x="1561361" y="3126834"/>
                  <a:pt x="1556032" y="3125886"/>
                  <a:pt x="1550721" y="3124875"/>
                </a:cubicBezTo>
                <a:lnTo>
                  <a:pt x="1550605" y="3123727"/>
                </a:lnTo>
                <a:cubicBezTo>
                  <a:pt x="1191754" y="3064328"/>
                  <a:pt x="910715" y="2783551"/>
                  <a:pt x="860439" y="2430686"/>
                </a:cubicBezTo>
                <a:cubicBezTo>
                  <a:pt x="860272" y="2430633"/>
                  <a:pt x="860103" y="2430628"/>
                  <a:pt x="859934" y="2430623"/>
                </a:cubicBezTo>
                <a:lnTo>
                  <a:pt x="859396" y="2423947"/>
                </a:lnTo>
                <a:cubicBezTo>
                  <a:pt x="854337" y="2393697"/>
                  <a:pt x="851886" y="2362806"/>
                  <a:pt x="851928" y="2331471"/>
                </a:cubicBezTo>
                <a:cubicBezTo>
                  <a:pt x="850616" y="2325843"/>
                  <a:pt x="850558" y="2320176"/>
                  <a:pt x="850558" y="2314495"/>
                </a:cubicBezTo>
                <a:lnTo>
                  <a:pt x="851152" y="2303055"/>
                </a:lnTo>
                <a:lnTo>
                  <a:pt x="851650" y="2303088"/>
                </a:lnTo>
                <a:close/>
                <a:moveTo>
                  <a:pt x="828925" y="2302594"/>
                </a:moveTo>
                <a:lnTo>
                  <a:pt x="828951" y="2303088"/>
                </a:lnTo>
                <a:lnTo>
                  <a:pt x="829449" y="2303055"/>
                </a:lnTo>
                <a:lnTo>
                  <a:pt x="830043" y="2314495"/>
                </a:lnTo>
                <a:cubicBezTo>
                  <a:pt x="830043" y="2320176"/>
                  <a:pt x="829984" y="2325843"/>
                  <a:pt x="828672" y="2331471"/>
                </a:cubicBezTo>
                <a:cubicBezTo>
                  <a:pt x="828714" y="2362806"/>
                  <a:pt x="826264" y="2393697"/>
                  <a:pt x="821205" y="2423947"/>
                </a:cubicBezTo>
                <a:lnTo>
                  <a:pt x="820667" y="2430623"/>
                </a:lnTo>
                <a:cubicBezTo>
                  <a:pt x="820497" y="2430628"/>
                  <a:pt x="820329" y="2430633"/>
                  <a:pt x="820161" y="2430686"/>
                </a:cubicBezTo>
                <a:cubicBezTo>
                  <a:pt x="769886" y="2783551"/>
                  <a:pt x="488847" y="3064328"/>
                  <a:pt x="129995" y="3123727"/>
                </a:cubicBezTo>
                <a:lnTo>
                  <a:pt x="129879" y="3124875"/>
                </a:lnTo>
                <a:cubicBezTo>
                  <a:pt x="124569" y="3125886"/>
                  <a:pt x="119240" y="3126834"/>
                  <a:pt x="113663" y="3126415"/>
                </a:cubicBezTo>
                <a:cubicBezTo>
                  <a:pt x="82491" y="3131969"/>
                  <a:pt x="50611" y="3134950"/>
                  <a:pt x="18236" y="3135477"/>
                </a:cubicBezTo>
                <a:lnTo>
                  <a:pt x="1118" y="3137103"/>
                </a:lnTo>
                <a:lnTo>
                  <a:pt x="1092" y="3136608"/>
                </a:lnTo>
                <a:lnTo>
                  <a:pt x="593" y="3136641"/>
                </a:lnTo>
                <a:cubicBezTo>
                  <a:pt x="27" y="3132839"/>
                  <a:pt x="0" y="3129023"/>
                  <a:pt x="0" y="3125201"/>
                </a:cubicBezTo>
                <a:cubicBezTo>
                  <a:pt x="0" y="3119519"/>
                  <a:pt x="58" y="3113850"/>
                  <a:pt x="1370" y="3108220"/>
                </a:cubicBezTo>
                <a:cubicBezTo>
                  <a:pt x="1328" y="3076892"/>
                  <a:pt x="3778" y="3046007"/>
                  <a:pt x="8835" y="3015763"/>
                </a:cubicBezTo>
                <a:lnTo>
                  <a:pt x="9375" y="3009073"/>
                </a:lnTo>
                <a:cubicBezTo>
                  <a:pt x="9543" y="3009068"/>
                  <a:pt x="9713" y="3009063"/>
                  <a:pt x="9880" y="3009010"/>
                </a:cubicBezTo>
                <a:cubicBezTo>
                  <a:pt x="60157" y="2656144"/>
                  <a:pt x="341196" y="2375367"/>
                  <a:pt x="700046" y="2315969"/>
                </a:cubicBezTo>
                <a:lnTo>
                  <a:pt x="700163" y="2314821"/>
                </a:lnTo>
                <a:cubicBezTo>
                  <a:pt x="705472" y="2313811"/>
                  <a:pt x="710800" y="2312863"/>
                  <a:pt x="716376" y="2313282"/>
                </a:cubicBezTo>
                <a:cubicBezTo>
                  <a:pt x="747559" y="2307725"/>
                  <a:pt x="779452" y="2304744"/>
                  <a:pt x="811837" y="2304217"/>
                </a:cubicBezTo>
                <a:close/>
                <a:moveTo>
                  <a:pt x="8305836" y="1608087"/>
                </a:moveTo>
                <a:cubicBezTo>
                  <a:pt x="8030646" y="1666766"/>
                  <a:pt x="7815802" y="1879876"/>
                  <a:pt x="7762527" y="2148655"/>
                </a:cubicBezTo>
                <a:cubicBezTo>
                  <a:pt x="8037717" y="2089976"/>
                  <a:pt x="8252560" y="1876866"/>
                  <a:pt x="8305836" y="1608087"/>
                </a:cubicBezTo>
                <a:close/>
                <a:moveTo>
                  <a:pt x="6911971" y="1608087"/>
                </a:moveTo>
                <a:cubicBezTo>
                  <a:pt x="6965247" y="1876866"/>
                  <a:pt x="7180090" y="2089976"/>
                  <a:pt x="7455280" y="2148655"/>
                </a:cubicBezTo>
                <a:cubicBezTo>
                  <a:pt x="7402005" y="1879876"/>
                  <a:pt x="7187161" y="1666766"/>
                  <a:pt x="6911971" y="1608087"/>
                </a:cubicBezTo>
                <a:close/>
                <a:moveTo>
                  <a:pt x="6613685" y="1608087"/>
                </a:moveTo>
                <a:cubicBezTo>
                  <a:pt x="6338495" y="1666766"/>
                  <a:pt x="6123651" y="1879876"/>
                  <a:pt x="6070376" y="2148655"/>
                </a:cubicBezTo>
                <a:cubicBezTo>
                  <a:pt x="6345566" y="2089976"/>
                  <a:pt x="6560409" y="1876866"/>
                  <a:pt x="6613685" y="1608087"/>
                </a:cubicBezTo>
                <a:close/>
                <a:moveTo>
                  <a:pt x="5219820" y="1608087"/>
                </a:moveTo>
                <a:cubicBezTo>
                  <a:pt x="5273096" y="1876866"/>
                  <a:pt x="5487939" y="2089976"/>
                  <a:pt x="5763129" y="2148655"/>
                </a:cubicBezTo>
                <a:cubicBezTo>
                  <a:pt x="5709854" y="1879876"/>
                  <a:pt x="5495010" y="1666766"/>
                  <a:pt x="5219820" y="1608087"/>
                </a:cubicBezTo>
                <a:close/>
                <a:moveTo>
                  <a:pt x="4921534" y="1608087"/>
                </a:moveTo>
                <a:cubicBezTo>
                  <a:pt x="4646344" y="1666766"/>
                  <a:pt x="4431500" y="1879876"/>
                  <a:pt x="4378225" y="2148655"/>
                </a:cubicBezTo>
                <a:cubicBezTo>
                  <a:pt x="4653415" y="2089976"/>
                  <a:pt x="4868259" y="1876866"/>
                  <a:pt x="4921534" y="1608087"/>
                </a:cubicBezTo>
                <a:close/>
                <a:moveTo>
                  <a:pt x="3527669" y="1608087"/>
                </a:moveTo>
                <a:cubicBezTo>
                  <a:pt x="3580945" y="1876866"/>
                  <a:pt x="3795788" y="2089976"/>
                  <a:pt x="4070978" y="2148655"/>
                </a:cubicBezTo>
                <a:cubicBezTo>
                  <a:pt x="4017703" y="1879876"/>
                  <a:pt x="3802859" y="1666766"/>
                  <a:pt x="3527669" y="1608087"/>
                </a:cubicBezTo>
                <a:close/>
                <a:moveTo>
                  <a:pt x="3229383" y="1608087"/>
                </a:moveTo>
                <a:cubicBezTo>
                  <a:pt x="2954193" y="1666766"/>
                  <a:pt x="2739349" y="1879876"/>
                  <a:pt x="2686074" y="2148655"/>
                </a:cubicBezTo>
                <a:cubicBezTo>
                  <a:pt x="2961264" y="2089976"/>
                  <a:pt x="3176107" y="1876866"/>
                  <a:pt x="3229383" y="1608087"/>
                </a:cubicBezTo>
                <a:close/>
                <a:moveTo>
                  <a:pt x="1835518" y="1608087"/>
                </a:moveTo>
                <a:cubicBezTo>
                  <a:pt x="1888794" y="1876866"/>
                  <a:pt x="2103637" y="2089976"/>
                  <a:pt x="2378827" y="2148655"/>
                </a:cubicBezTo>
                <a:cubicBezTo>
                  <a:pt x="2325552" y="1879876"/>
                  <a:pt x="2110708" y="1666766"/>
                  <a:pt x="1835518" y="1608087"/>
                </a:cubicBezTo>
                <a:close/>
                <a:moveTo>
                  <a:pt x="1537232" y="1608087"/>
                </a:moveTo>
                <a:cubicBezTo>
                  <a:pt x="1262042" y="1666766"/>
                  <a:pt x="1047198" y="1879876"/>
                  <a:pt x="993923" y="2148655"/>
                </a:cubicBezTo>
                <a:cubicBezTo>
                  <a:pt x="1269113" y="2089976"/>
                  <a:pt x="1483956" y="1876866"/>
                  <a:pt x="1537232" y="1608087"/>
                </a:cubicBezTo>
                <a:close/>
                <a:moveTo>
                  <a:pt x="143367" y="1608087"/>
                </a:moveTo>
                <a:cubicBezTo>
                  <a:pt x="196643" y="1876866"/>
                  <a:pt x="411486" y="2089976"/>
                  <a:pt x="686676" y="2148655"/>
                </a:cubicBezTo>
                <a:cubicBezTo>
                  <a:pt x="633401" y="1879876"/>
                  <a:pt x="418557" y="1666766"/>
                  <a:pt x="143367" y="1608087"/>
                </a:cubicBezTo>
                <a:close/>
                <a:moveTo>
                  <a:pt x="8461873" y="1464394"/>
                </a:moveTo>
                <a:lnTo>
                  <a:pt x="8478960" y="1466004"/>
                </a:lnTo>
                <a:cubicBezTo>
                  <a:pt x="8511346" y="1466527"/>
                  <a:pt x="8543239" y="1469485"/>
                  <a:pt x="8574422" y="1474998"/>
                </a:cubicBezTo>
                <a:cubicBezTo>
                  <a:pt x="8579998" y="1474582"/>
                  <a:pt x="8585326" y="1475523"/>
                  <a:pt x="8590635" y="1476525"/>
                </a:cubicBezTo>
                <a:lnTo>
                  <a:pt x="8590752" y="1477664"/>
                </a:lnTo>
                <a:cubicBezTo>
                  <a:pt x="8815033" y="1514497"/>
                  <a:pt x="9008920" y="1637126"/>
                  <a:pt x="9135069" y="1809390"/>
                </a:cubicBezTo>
                <a:lnTo>
                  <a:pt x="9139239" y="1816149"/>
                </a:lnTo>
                <a:lnTo>
                  <a:pt x="9139239" y="2119309"/>
                </a:lnTo>
                <a:lnTo>
                  <a:pt x="9120077" y="2050665"/>
                </a:lnTo>
                <a:cubicBezTo>
                  <a:pt x="9039502" y="1829012"/>
                  <a:pt x="8844913" y="1659431"/>
                  <a:pt x="8604122" y="1608087"/>
                </a:cubicBezTo>
                <a:cubicBezTo>
                  <a:pt x="8650738" y="1843269"/>
                  <a:pt x="8821055" y="2035829"/>
                  <a:pt x="9047261" y="2119605"/>
                </a:cubicBezTo>
                <a:lnTo>
                  <a:pt x="9139239" y="2146279"/>
                </a:lnTo>
                <a:lnTo>
                  <a:pt x="9139239" y="2273778"/>
                </a:lnTo>
                <a:lnTo>
                  <a:pt x="9030179" y="2246972"/>
                </a:lnTo>
                <a:cubicBezTo>
                  <a:pt x="8735297" y="2149386"/>
                  <a:pt x="8514628" y="1897812"/>
                  <a:pt x="8470637" y="1591480"/>
                </a:cubicBezTo>
                <a:cubicBezTo>
                  <a:pt x="8470469" y="1591427"/>
                  <a:pt x="8470301" y="1591423"/>
                  <a:pt x="8470131" y="1591418"/>
                </a:cubicBezTo>
                <a:lnTo>
                  <a:pt x="8469593" y="1584794"/>
                </a:lnTo>
                <a:cubicBezTo>
                  <a:pt x="8464534" y="1554782"/>
                  <a:pt x="8462083" y="1524133"/>
                  <a:pt x="8462126" y="1493044"/>
                </a:cubicBezTo>
                <a:cubicBezTo>
                  <a:pt x="8460814" y="1487460"/>
                  <a:pt x="8460755" y="1481838"/>
                  <a:pt x="8460755" y="1476202"/>
                </a:cubicBezTo>
                <a:lnTo>
                  <a:pt x="8461349" y="1464852"/>
                </a:lnTo>
                <a:lnTo>
                  <a:pt x="8461847" y="1464884"/>
                </a:lnTo>
                <a:close/>
                <a:moveTo>
                  <a:pt x="8448085" y="1464394"/>
                </a:moveTo>
                <a:lnTo>
                  <a:pt x="8448111" y="1464884"/>
                </a:lnTo>
                <a:lnTo>
                  <a:pt x="8448609" y="1464852"/>
                </a:lnTo>
                <a:lnTo>
                  <a:pt x="8449203" y="1476202"/>
                </a:lnTo>
                <a:cubicBezTo>
                  <a:pt x="8449203" y="1481838"/>
                  <a:pt x="8449144" y="1487460"/>
                  <a:pt x="8447832" y="1493044"/>
                </a:cubicBezTo>
                <a:cubicBezTo>
                  <a:pt x="8447875" y="1524133"/>
                  <a:pt x="8445424" y="1554782"/>
                  <a:pt x="8440365" y="1584794"/>
                </a:cubicBezTo>
                <a:lnTo>
                  <a:pt x="8439827" y="1591418"/>
                </a:lnTo>
                <a:cubicBezTo>
                  <a:pt x="8439657" y="1591423"/>
                  <a:pt x="8439489" y="1591427"/>
                  <a:pt x="8439321" y="1591480"/>
                </a:cubicBezTo>
                <a:cubicBezTo>
                  <a:pt x="8389046" y="1941574"/>
                  <a:pt x="8108007" y="2220146"/>
                  <a:pt x="7749156" y="2279078"/>
                </a:cubicBezTo>
                <a:lnTo>
                  <a:pt x="7749040" y="2280217"/>
                </a:lnTo>
                <a:cubicBezTo>
                  <a:pt x="7743729" y="2281220"/>
                  <a:pt x="7738400" y="2282161"/>
                  <a:pt x="7732823" y="2281745"/>
                </a:cubicBezTo>
                <a:cubicBezTo>
                  <a:pt x="7701651" y="2287255"/>
                  <a:pt x="7669771" y="2290213"/>
                  <a:pt x="7637396" y="2290736"/>
                </a:cubicBezTo>
                <a:lnTo>
                  <a:pt x="7620278" y="2292349"/>
                </a:lnTo>
                <a:lnTo>
                  <a:pt x="7620252" y="2291858"/>
                </a:lnTo>
                <a:lnTo>
                  <a:pt x="7619753" y="2291891"/>
                </a:lnTo>
                <a:cubicBezTo>
                  <a:pt x="7619187" y="2288119"/>
                  <a:pt x="7619160" y="2284333"/>
                  <a:pt x="7619160" y="2280541"/>
                </a:cubicBezTo>
                <a:cubicBezTo>
                  <a:pt x="7619160" y="2274903"/>
                  <a:pt x="7619219" y="2269279"/>
                  <a:pt x="7620531" y="2263693"/>
                </a:cubicBezTo>
                <a:cubicBezTo>
                  <a:pt x="7620488" y="2232611"/>
                  <a:pt x="7622938" y="2201969"/>
                  <a:pt x="7627995" y="2171962"/>
                </a:cubicBezTo>
                <a:lnTo>
                  <a:pt x="7628535" y="2165325"/>
                </a:lnTo>
                <a:cubicBezTo>
                  <a:pt x="7628704" y="2165320"/>
                  <a:pt x="7628873" y="2165315"/>
                  <a:pt x="7629040" y="2165262"/>
                </a:cubicBezTo>
                <a:cubicBezTo>
                  <a:pt x="7679317" y="1815167"/>
                  <a:pt x="7960356" y="1536596"/>
                  <a:pt x="8319206" y="1477664"/>
                </a:cubicBezTo>
                <a:lnTo>
                  <a:pt x="8319323" y="1476525"/>
                </a:lnTo>
                <a:cubicBezTo>
                  <a:pt x="8324632" y="1475523"/>
                  <a:pt x="8329960" y="1474582"/>
                  <a:pt x="8335536" y="1474998"/>
                </a:cubicBezTo>
                <a:cubicBezTo>
                  <a:pt x="8366719" y="1469485"/>
                  <a:pt x="8398612" y="1466527"/>
                  <a:pt x="8430998" y="1466004"/>
                </a:cubicBezTo>
                <a:close/>
                <a:moveTo>
                  <a:pt x="6769722" y="1464394"/>
                </a:moveTo>
                <a:lnTo>
                  <a:pt x="6786810" y="1466004"/>
                </a:lnTo>
                <a:cubicBezTo>
                  <a:pt x="6819195" y="1466527"/>
                  <a:pt x="6851088" y="1469485"/>
                  <a:pt x="6882271" y="1474998"/>
                </a:cubicBezTo>
                <a:cubicBezTo>
                  <a:pt x="6887847" y="1474582"/>
                  <a:pt x="6893175" y="1475523"/>
                  <a:pt x="6898484" y="1476525"/>
                </a:cubicBezTo>
                <a:lnTo>
                  <a:pt x="6898601" y="1477664"/>
                </a:lnTo>
                <a:cubicBezTo>
                  <a:pt x="7257451" y="1536596"/>
                  <a:pt x="7538490" y="1815167"/>
                  <a:pt x="7588766" y="2165262"/>
                </a:cubicBezTo>
                <a:cubicBezTo>
                  <a:pt x="7588934" y="2165315"/>
                  <a:pt x="7589103" y="2165320"/>
                  <a:pt x="7589272" y="2165325"/>
                </a:cubicBezTo>
                <a:lnTo>
                  <a:pt x="7589812" y="2171962"/>
                </a:lnTo>
                <a:cubicBezTo>
                  <a:pt x="7594869" y="2201969"/>
                  <a:pt x="7597319" y="2232611"/>
                  <a:pt x="7597276" y="2263693"/>
                </a:cubicBezTo>
                <a:cubicBezTo>
                  <a:pt x="7598588" y="2269279"/>
                  <a:pt x="7598647" y="2274903"/>
                  <a:pt x="7598647" y="2280541"/>
                </a:cubicBezTo>
                <a:cubicBezTo>
                  <a:pt x="7598647" y="2284333"/>
                  <a:pt x="7598620" y="2288119"/>
                  <a:pt x="7598054" y="2291891"/>
                </a:cubicBezTo>
                <a:lnTo>
                  <a:pt x="7597555" y="2291858"/>
                </a:lnTo>
                <a:lnTo>
                  <a:pt x="7597529" y="2292349"/>
                </a:lnTo>
                <a:lnTo>
                  <a:pt x="7580411" y="2290736"/>
                </a:lnTo>
                <a:cubicBezTo>
                  <a:pt x="7548036" y="2290213"/>
                  <a:pt x="7516156" y="2287255"/>
                  <a:pt x="7484984" y="2281745"/>
                </a:cubicBezTo>
                <a:cubicBezTo>
                  <a:pt x="7479407" y="2282161"/>
                  <a:pt x="7474078" y="2281220"/>
                  <a:pt x="7468767" y="2280217"/>
                </a:cubicBezTo>
                <a:lnTo>
                  <a:pt x="7468651" y="2279078"/>
                </a:lnTo>
                <a:cubicBezTo>
                  <a:pt x="7109800" y="2220146"/>
                  <a:pt x="6828761" y="1941574"/>
                  <a:pt x="6778486" y="1591480"/>
                </a:cubicBezTo>
                <a:cubicBezTo>
                  <a:pt x="6778318" y="1591427"/>
                  <a:pt x="6778150" y="1591423"/>
                  <a:pt x="6777980" y="1591418"/>
                </a:cubicBezTo>
                <a:lnTo>
                  <a:pt x="6777442" y="1584794"/>
                </a:lnTo>
                <a:cubicBezTo>
                  <a:pt x="6772383" y="1554782"/>
                  <a:pt x="6769933" y="1524133"/>
                  <a:pt x="6769975" y="1493044"/>
                </a:cubicBezTo>
                <a:cubicBezTo>
                  <a:pt x="6768663" y="1487460"/>
                  <a:pt x="6768604" y="1481838"/>
                  <a:pt x="6768604" y="1476202"/>
                </a:cubicBezTo>
                <a:lnTo>
                  <a:pt x="6769198" y="1464852"/>
                </a:lnTo>
                <a:lnTo>
                  <a:pt x="6769696" y="1464884"/>
                </a:lnTo>
                <a:close/>
                <a:moveTo>
                  <a:pt x="6755934" y="1464394"/>
                </a:moveTo>
                <a:lnTo>
                  <a:pt x="6755960" y="1464884"/>
                </a:lnTo>
                <a:lnTo>
                  <a:pt x="6756458" y="1464852"/>
                </a:lnTo>
                <a:lnTo>
                  <a:pt x="6757052" y="1476202"/>
                </a:lnTo>
                <a:cubicBezTo>
                  <a:pt x="6757052" y="1481838"/>
                  <a:pt x="6756994" y="1487460"/>
                  <a:pt x="6755682" y="1493044"/>
                </a:cubicBezTo>
                <a:cubicBezTo>
                  <a:pt x="6755724" y="1524133"/>
                  <a:pt x="6753273" y="1554782"/>
                  <a:pt x="6748215" y="1584794"/>
                </a:cubicBezTo>
                <a:lnTo>
                  <a:pt x="6747676" y="1591418"/>
                </a:lnTo>
                <a:cubicBezTo>
                  <a:pt x="6747507" y="1591423"/>
                  <a:pt x="6747338" y="1591427"/>
                  <a:pt x="6747171" y="1591480"/>
                </a:cubicBezTo>
                <a:cubicBezTo>
                  <a:pt x="6696895" y="1941574"/>
                  <a:pt x="6415856" y="2220146"/>
                  <a:pt x="6057005" y="2279078"/>
                </a:cubicBezTo>
                <a:lnTo>
                  <a:pt x="6056889" y="2280217"/>
                </a:lnTo>
                <a:cubicBezTo>
                  <a:pt x="6051578" y="2281220"/>
                  <a:pt x="6046249" y="2282161"/>
                  <a:pt x="6040672" y="2281745"/>
                </a:cubicBezTo>
                <a:cubicBezTo>
                  <a:pt x="6009500" y="2287255"/>
                  <a:pt x="5977620" y="2290213"/>
                  <a:pt x="5945246" y="2290736"/>
                </a:cubicBezTo>
                <a:lnTo>
                  <a:pt x="5928127" y="2292349"/>
                </a:lnTo>
                <a:lnTo>
                  <a:pt x="5928101" y="2291858"/>
                </a:lnTo>
                <a:lnTo>
                  <a:pt x="5927602" y="2291891"/>
                </a:lnTo>
                <a:cubicBezTo>
                  <a:pt x="5927036" y="2288119"/>
                  <a:pt x="5927009" y="2284333"/>
                  <a:pt x="5927009" y="2280541"/>
                </a:cubicBezTo>
                <a:cubicBezTo>
                  <a:pt x="5927009" y="2274903"/>
                  <a:pt x="5927068" y="2269279"/>
                  <a:pt x="5928380" y="2263693"/>
                </a:cubicBezTo>
                <a:cubicBezTo>
                  <a:pt x="5928338" y="2232611"/>
                  <a:pt x="5930787" y="2201969"/>
                  <a:pt x="5935844" y="2171962"/>
                </a:cubicBezTo>
                <a:lnTo>
                  <a:pt x="5936384" y="2165325"/>
                </a:lnTo>
                <a:cubicBezTo>
                  <a:pt x="5936553" y="2165320"/>
                  <a:pt x="5936722" y="2165315"/>
                  <a:pt x="5936890" y="2165262"/>
                </a:cubicBezTo>
                <a:cubicBezTo>
                  <a:pt x="5987166" y="1815167"/>
                  <a:pt x="6268205" y="1536596"/>
                  <a:pt x="6627056" y="1477664"/>
                </a:cubicBezTo>
                <a:lnTo>
                  <a:pt x="6627173" y="1476525"/>
                </a:lnTo>
                <a:cubicBezTo>
                  <a:pt x="6632481" y="1475523"/>
                  <a:pt x="6637809" y="1474582"/>
                  <a:pt x="6643385" y="1474998"/>
                </a:cubicBezTo>
                <a:cubicBezTo>
                  <a:pt x="6674569" y="1469485"/>
                  <a:pt x="6706461" y="1466527"/>
                  <a:pt x="6738847" y="1466004"/>
                </a:cubicBezTo>
                <a:close/>
                <a:moveTo>
                  <a:pt x="5077571" y="1464394"/>
                </a:moveTo>
                <a:lnTo>
                  <a:pt x="5094659" y="1466004"/>
                </a:lnTo>
                <a:cubicBezTo>
                  <a:pt x="5127044" y="1466527"/>
                  <a:pt x="5158937" y="1469485"/>
                  <a:pt x="5190120" y="1474998"/>
                </a:cubicBezTo>
                <a:cubicBezTo>
                  <a:pt x="5195696" y="1474582"/>
                  <a:pt x="5201024" y="1475523"/>
                  <a:pt x="5206334" y="1476525"/>
                </a:cubicBezTo>
                <a:lnTo>
                  <a:pt x="5206450" y="1477664"/>
                </a:lnTo>
                <a:cubicBezTo>
                  <a:pt x="5565300" y="1536596"/>
                  <a:pt x="5846339" y="1815167"/>
                  <a:pt x="5896616" y="2165262"/>
                </a:cubicBezTo>
                <a:cubicBezTo>
                  <a:pt x="5896783" y="2165315"/>
                  <a:pt x="5896953" y="2165320"/>
                  <a:pt x="5897121" y="2165325"/>
                </a:cubicBezTo>
                <a:lnTo>
                  <a:pt x="5897662" y="2171962"/>
                </a:lnTo>
                <a:cubicBezTo>
                  <a:pt x="5902718" y="2201969"/>
                  <a:pt x="5905168" y="2232611"/>
                  <a:pt x="5905126" y="2263693"/>
                </a:cubicBezTo>
                <a:cubicBezTo>
                  <a:pt x="5906438" y="2269279"/>
                  <a:pt x="5906496" y="2274903"/>
                  <a:pt x="5906496" y="2280541"/>
                </a:cubicBezTo>
                <a:cubicBezTo>
                  <a:pt x="5906496" y="2284333"/>
                  <a:pt x="5906469" y="2288119"/>
                  <a:pt x="5905903" y="2291891"/>
                </a:cubicBezTo>
                <a:lnTo>
                  <a:pt x="5905404" y="2291858"/>
                </a:lnTo>
                <a:lnTo>
                  <a:pt x="5905378" y="2292349"/>
                </a:lnTo>
                <a:lnTo>
                  <a:pt x="5888260" y="2290736"/>
                </a:lnTo>
                <a:cubicBezTo>
                  <a:pt x="5855886" y="2290213"/>
                  <a:pt x="5824005" y="2287255"/>
                  <a:pt x="5792833" y="2281745"/>
                </a:cubicBezTo>
                <a:cubicBezTo>
                  <a:pt x="5787256" y="2282161"/>
                  <a:pt x="5781927" y="2281220"/>
                  <a:pt x="5776617" y="2280217"/>
                </a:cubicBezTo>
                <a:lnTo>
                  <a:pt x="5776501" y="2279078"/>
                </a:lnTo>
                <a:cubicBezTo>
                  <a:pt x="5417649" y="2220146"/>
                  <a:pt x="5136610" y="1941574"/>
                  <a:pt x="5086335" y="1591480"/>
                </a:cubicBezTo>
                <a:cubicBezTo>
                  <a:pt x="5086167" y="1591427"/>
                  <a:pt x="5085999" y="1591423"/>
                  <a:pt x="5085830" y="1591418"/>
                </a:cubicBezTo>
                <a:lnTo>
                  <a:pt x="5085291" y="1584794"/>
                </a:lnTo>
                <a:cubicBezTo>
                  <a:pt x="5080233" y="1554782"/>
                  <a:pt x="5077782" y="1524133"/>
                  <a:pt x="5077824" y="1493044"/>
                </a:cubicBezTo>
                <a:cubicBezTo>
                  <a:pt x="5076512" y="1487460"/>
                  <a:pt x="5076453" y="1481838"/>
                  <a:pt x="5076453" y="1476202"/>
                </a:cubicBezTo>
                <a:lnTo>
                  <a:pt x="5077047" y="1464852"/>
                </a:lnTo>
                <a:lnTo>
                  <a:pt x="5077545" y="1464884"/>
                </a:lnTo>
                <a:close/>
                <a:moveTo>
                  <a:pt x="5063783" y="1464394"/>
                </a:moveTo>
                <a:lnTo>
                  <a:pt x="5063809" y="1464884"/>
                </a:lnTo>
                <a:lnTo>
                  <a:pt x="5064307" y="1464852"/>
                </a:lnTo>
                <a:lnTo>
                  <a:pt x="5064902" y="1476202"/>
                </a:lnTo>
                <a:cubicBezTo>
                  <a:pt x="5064902" y="1481838"/>
                  <a:pt x="5064842" y="1487460"/>
                  <a:pt x="5063530" y="1493044"/>
                </a:cubicBezTo>
                <a:cubicBezTo>
                  <a:pt x="5063572" y="1524133"/>
                  <a:pt x="5061122" y="1554782"/>
                  <a:pt x="5056063" y="1584794"/>
                </a:cubicBezTo>
                <a:lnTo>
                  <a:pt x="5055525" y="1591418"/>
                </a:lnTo>
                <a:cubicBezTo>
                  <a:pt x="5055355" y="1591423"/>
                  <a:pt x="5055187" y="1591427"/>
                  <a:pt x="5055019" y="1591480"/>
                </a:cubicBezTo>
                <a:cubicBezTo>
                  <a:pt x="5004744" y="1941574"/>
                  <a:pt x="4723705" y="2220146"/>
                  <a:pt x="4364853" y="2279078"/>
                </a:cubicBezTo>
                <a:lnTo>
                  <a:pt x="4364737" y="2280217"/>
                </a:lnTo>
                <a:cubicBezTo>
                  <a:pt x="4359427" y="2281220"/>
                  <a:pt x="4354098" y="2282161"/>
                  <a:pt x="4348521" y="2281745"/>
                </a:cubicBezTo>
                <a:cubicBezTo>
                  <a:pt x="4317350" y="2287255"/>
                  <a:pt x="4285468" y="2290213"/>
                  <a:pt x="4253094" y="2290736"/>
                </a:cubicBezTo>
                <a:lnTo>
                  <a:pt x="4235976" y="2292349"/>
                </a:lnTo>
                <a:lnTo>
                  <a:pt x="4235950" y="2291858"/>
                </a:lnTo>
                <a:lnTo>
                  <a:pt x="4235451" y="2291891"/>
                </a:lnTo>
                <a:cubicBezTo>
                  <a:pt x="4234885" y="2288119"/>
                  <a:pt x="4234858" y="2284333"/>
                  <a:pt x="4234858" y="2280541"/>
                </a:cubicBezTo>
                <a:cubicBezTo>
                  <a:pt x="4234858" y="2274903"/>
                  <a:pt x="4234916" y="2269279"/>
                  <a:pt x="4236228" y="2263693"/>
                </a:cubicBezTo>
                <a:cubicBezTo>
                  <a:pt x="4236186" y="2232611"/>
                  <a:pt x="4238636" y="2201969"/>
                  <a:pt x="4243692" y="2171962"/>
                </a:cubicBezTo>
                <a:lnTo>
                  <a:pt x="4244233" y="2165325"/>
                </a:lnTo>
                <a:cubicBezTo>
                  <a:pt x="4244401" y="2165320"/>
                  <a:pt x="4244571" y="2165315"/>
                  <a:pt x="4244738" y="2165262"/>
                </a:cubicBezTo>
                <a:cubicBezTo>
                  <a:pt x="4295015" y="1815167"/>
                  <a:pt x="4576054" y="1536596"/>
                  <a:pt x="4934904" y="1477664"/>
                </a:cubicBezTo>
                <a:lnTo>
                  <a:pt x="4935021" y="1476525"/>
                </a:lnTo>
                <a:cubicBezTo>
                  <a:pt x="4940330" y="1475523"/>
                  <a:pt x="4945658" y="1474582"/>
                  <a:pt x="4951234" y="1474998"/>
                </a:cubicBezTo>
                <a:cubicBezTo>
                  <a:pt x="4982417" y="1469485"/>
                  <a:pt x="5014310" y="1466527"/>
                  <a:pt x="5046695" y="1466004"/>
                </a:cubicBezTo>
                <a:close/>
                <a:moveTo>
                  <a:pt x="3385420" y="1464394"/>
                </a:moveTo>
                <a:lnTo>
                  <a:pt x="3402507" y="1466004"/>
                </a:lnTo>
                <a:cubicBezTo>
                  <a:pt x="3434893" y="1466527"/>
                  <a:pt x="3466785" y="1469485"/>
                  <a:pt x="3497969" y="1474998"/>
                </a:cubicBezTo>
                <a:cubicBezTo>
                  <a:pt x="3503545" y="1474582"/>
                  <a:pt x="3508873" y="1475523"/>
                  <a:pt x="3514181" y="1476525"/>
                </a:cubicBezTo>
                <a:lnTo>
                  <a:pt x="3514298" y="1477664"/>
                </a:lnTo>
                <a:cubicBezTo>
                  <a:pt x="3873149" y="1536596"/>
                  <a:pt x="4154188" y="1815167"/>
                  <a:pt x="4204464" y="2165262"/>
                </a:cubicBezTo>
                <a:cubicBezTo>
                  <a:pt x="4204632" y="2165315"/>
                  <a:pt x="4204801" y="2165320"/>
                  <a:pt x="4204970" y="2165325"/>
                </a:cubicBezTo>
                <a:lnTo>
                  <a:pt x="4205510" y="2171962"/>
                </a:lnTo>
                <a:cubicBezTo>
                  <a:pt x="4210567" y="2201969"/>
                  <a:pt x="4213016" y="2232611"/>
                  <a:pt x="4212974" y="2263693"/>
                </a:cubicBezTo>
                <a:cubicBezTo>
                  <a:pt x="4214286" y="2269279"/>
                  <a:pt x="4214345" y="2274903"/>
                  <a:pt x="4214345" y="2280541"/>
                </a:cubicBezTo>
                <a:cubicBezTo>
                  <a:pt x="4214345" y="2284333"/>
                  <a:pt x="4214318" y="2288119"/>
                  <a:pt x="4213752" y="2291891"/>
                </a:cubicBezTo>
                <a:lnTo>
                  <a:pt x="4213253" y="2291858"/>
                </a:lnTo>
                <a:lnTo>
                  <a:pt x="4213227" y="2292349"/>
                </a:lnTo>
                <a:lnTo>
                  <a:pt x="4196108" y="2290736"/>
                </a:lnTo>
                <a:cubicBezTo>
                  <a:pt x="4163734" y="2290213"/>
                  <a:pt x="4131854" y="2287255"/>
                  <a:pt x="4100682" y="2281745"/>
                </a:cubicBezTo>
                <a:cubicBezTo>
                  <a:pt x="4095105" y="2282161"/>
                  <a:pt x="4089776" y="2281220"/>
                  <a:pt x="4084465" y="2280217"/>
                </a:cubicBezTo>
                <a:lnTo>
                  <a:pt x="4084349" y="2279078"/>
                </a:lnTo>
                <a:cubicBezTo>
                  <a:pt x="3725498" y="2220146"/>
                  <a:pt x="3444459" y="1941574"/>
                  <a:pt x="3394183" y="1591480"/>
                </a:cubicBezTo>
                <a:cubicBezTo>
                  <a:pt x="3394016" y="1591427"/>
                  <a:pt x="3393847" y="1591423"/>
                  <a:pt x="3393678" y="1591418"/>
                </a:cubicBezTo>
                <a:lnTo>
                  <a:pt x="3393139" y="1584794"/>
                </a:lnTo>
                <a:cubicBezTo>
                  <a:pt x="3388081" y="1554782"/>
                  <a:pt x="3385630" y="1524133"/>
                  <a:pt x="3385672" y="1493044"/>
                </a:cubicBezTo>
                <a:cubicBezTo>
                  <a:pt x="3384360" y="1487460"/>
                  <a:pt x="3384302" y="1481838"/>
                  <a:pt x="3384302" y="1476202"/>
                </a:cubicBezTo>
                <a:lnTo>
                  <a:pt x="3384896" y="1464852"/>
                </a:lnTo>
                <a:lnTo>
                  <a:pt x="3385394" y="1464884"/>
                </a:lnTo>
                <a:close/>
                <a:moveTo>
                  <a:pt x="3371632" y="1464394"/>
                </a:moveTo>
                <a:lnTo>
                  <a:pt x="3371658" y="1464884"/>
                </a:lnTo>
                <a:lnTo>
                  <a:pt x="3372156" y="1464852"/>
                </a:lnTo>
                <a:lnTo>
                  <a:pt x="3372750" y="1476202"/>
                </a:lnTo>
                <a:cubicBezTo>
                  <a:pt x="3372750" y="1481838"/>
                  <a:pt x="3372691" y="1487460"/>
                  <a:pt x="3371379" y="1493044"/>
                </a:cubicBezTo>
                <a:cubicBezTo>
                  <a:pt x="3371421" y="1524133"/>
                  <a:pt x="3368971" y="1554782"/>
                  <a:pt x="3363912" y="1584794"/>
                </a:cubicBezTo>
                <a:lnTo>
                  <a:pt x="3363374" y="1591418"/>
                </a:lnTo>
                <a:cubicBezTo>
                  <a:pt x="3363204" y="1591423"/>
                  <a:pt x="3363036" y="1591427"/>
                  <a:pt x="3362868" y="1591480"/>
                </a:cubicBezTo>
                <a:cubicBezTo>
                  <a:pt x="3312593" y="1941574"/>
                  <a:pt x="3031554" y="2220146"/>
                  <a:pt x="2672703" y="2279078"/>
                </a:cubicBezTo>
                <a:lnTo>
                  <a:pt x="2672586" y="2280217"/>
                </a:lnTo>
                <a:cubicBezTo>
                  <a:pt x="2667276" y="2281220"/>
                  <a:pt x="2661947" y="2282161"/>
                  <a:pt x="2656370" y="2281745"/>
                </a:cubicBezTo>
                <a:cubicBezTo>
                  <a:pt x="2625198" y="2287255"/>
                  <a:pt x="2593318" y="2290213"/>
                  <a:pt x="2560943" y="2290736"/>
                </a:cubicBezTo>
                <a:lnTo>
                  <a:pt x="2543825" y="2292349"/>
                </a:lnTo>
                <a:lnTo>
                  <a:pt x="2543799" y="2291858"/>
                </a:lnTo>
                <a:lnTo>
                  <a:pt x="2543300" y="2291891"/>
                </a:lnTo>
                <a:cubicBezTo>
                  <a:pt x="2542734" y="2288119"/>
                  <a:pt x="2542707" y="2284333"/>
                  <a:pt x="2542707" y="2280541"/>
                </a:cubicBezTo>
                <a:cubicBezTo>
                  <a:pt x="2542707" y="2274903"/>
                  <a:pt x="2542765" y="2269279"/>
                  <a:pt x="2544077" y="2263693"/>
                </a:cubicBezTo>
                <a:cubicBezTo>
                  <a:pt x="2544035" y="2232611"/>
                  <a:pt x="2546485" y="2201969"/>
                  <a:pt x="2551541" y="2171962"/>
                </a:cubicBezTo>
                <a:lnTo>
                  <a:pt x="2552082" y="2165325"/>
                </a:lnTo>
                <a:cubicBezTo>
                  <a:pt x="2552250" y="2165320"/>
                  <a:pt x="2552420" y="2165315"/>
                  <a:pt x="2552587" y="2165262"/>
                </a:cubicBezTo>
                <a:cubicBezTo>
                  <a:pt x="2602864" y="1815167"/>
                  <a:pt x="2883903" y="1536596"/>
                  <a:pt x="3242753" y="1477664"/>
                </a:cubicBezTo>
                <a:lnTo>
                  <a:pt x="3242870" y="1476525"/>
                </a:lnTo>
                <a:cubicBezTo>
                  <a:pt x="3248179" y="1475523"/>
                  <a:pt x="3253507" y="1474582"/>
                  <a:pt x="3259083" y="1474998"/>
                </a:cubicBezTo>
                <a:cubicBezTo>
                  <a:pt x="3290266" y="1469485"/>
                  <a:pt x="3322159" y="1466527"/>
                  <a:pt x="3354544" y="1466004"/>
                </a:cubicBezTo>
                <a:close/>
                <a:moveTo>
                  <a:pt x="1693269" y="1464394"/>
                </a:moveTo>
                <a:lnTo>
                  <a:pt x="1710356" y="1466004"/>
                </a:lnTo>
                <a:cubicBezTo>
                  <a:pt x="1742742" y="1466527"/>
                  <a:pt x="1774634" y="1469485"/>
                  <a:pt x="1805818" y="1474998"/>
                </a:cubicBezTo>
                <a:cubicBezTo>
                  <a:pt x="1811394" y="1474582"/>
                  <a:pt x="1816722" y="1475523"/>
                  <a:pt x="1822030" y="1476525"/>
                </a:cubicBezTo>
                <a:lnTo>
                  <a:pt x="1822148" y="1477664"/>
                </a:lnTo>
                <a:cubicBezTo>
                  <a:pt x="2180998" y="1536596"/>
                  <a:pt x="2462037" y="1815167"/>
                  <a:pt x="2512313" y="2165262"/>
                </a:cubicBezTo>
                <a:cubicBezTo>
                  <a:pt x="2512481" y="2165315"/>
                  <a:pt x="2512650" y="2165320"/>
                  <a:pt x="2512819" y="2165325"/>
                </a:cubicBezTo>
                <a:lnTo>
                  <a:pt x="2513359" y="2171962"/>
                </a:lnTo>
                <a:cubicBezTo>
                  <a:pt x="2518416" y="2201969"/>
                  <a:pt x="2520865" y="2232611"/>
                  <a:pt x="2520823" y="2263693"/>
                </a:cubicBezTo>
                <a:cubicBezTo>
                  <a:pt x="2522135" y="2269279"/>
                  <a:pt x="2522194" y="2274903"/>
                  <a:pt x="2522194" y="2280541"/>
                </a:cubicBezTo>
                <a:cubicBezTo>
                  <a:pt x="2522194" y="2284333"/>
                  <a:pt x="2522167" y="2288119"/>
                  <a:pt x="2521601" y="2291891"/>
                </a:cubicBezTo>
                <a:lnTo>
                  <a:pt x="2521102" y="2291858"/>
                </a:lnTo>
                <a:lnTo>
                  <a:pt x="2521076" y="2292349"/>
                </a:lnTo>
                <a:lnTo>
                  <a:pt x="2503957" y="2290736"/>
                </a:lnTo>
                <a:cubicBezTo>
                  <a:pt x="2471583" y="2290213"/>
                  <a:pt x="2439703" y="2287255"/>
                  <a:pt x="2408531" y="2281745"/>
                </a:cubicBezTo>
                <a:cubicBezTo>
                  <a:pt x="2402954" y="2282161"/>
                  <a:pt x="2397625" y="2281220"/>
                  <a:pt x="2392314" y="2280217"/>
                </a:cubicBezTo>
                <a:lnTo>
                  <a:pt x="2392198" y="2279078"/>
                </a:lnTo>
                <a:cubicBezTo>
                  <a:pt x="2033347" y="2220146"/>
                  <a:pt x="1752308" y="1941574"/>
                  <a:pt x="1702032" y="1591480"/>
                </a:cubicBezTo>
                <a:cubicBezTo>
                  <a:pt x="1701865" y="1591427"/>
                  <a:pt x="1701696" y="1591423"/>
                  <a:pt x="1701527" y="1591418"/>
                </a:cubicBezTo>
                <a:lnTo>
                  <a:pt x="1700989" y="1584794"/>
                </a:lnTo>
                <a:cubicBezTo>
                  <a:pt x="1695930" y="1554782"/>
                  <a:pt x="1693479" y="1524133"/>
                  <a:pt x="1693521" y="1493044"/>
                </a:cubicBezTo>
                <a:cubicBezTo>
                  <a:pt x="1692209" y="1487460"/>
                  <a:pt x="1692151" y="1481838"/>
                  <a:pt x="1692151" y="1476202"/>
                </a:cubicBezTo>
                <a:lnTo>
                  <a:pt x="1692745" y="1464852"/>
                </a:lnTo>
                <a:lnTo>
                  <a:pt x="1693243" y="1464884"/>
                </a:lnTo>
                <a:close/>
                <a:moveTo>
                  <a:pt x="1679481" y="1464394"/>
                </a:moveTo>
                <a:lnTo>
                  <a:pt x="1679507" y="1464884"/>
                </a:lnTo>
                <a:lnTo>
                  <a:pt x="1680005" y="1464852"/>
                </a:lnTo>
                <a:lnTo>
                  <a:pt x="1680599" y="1476202"/>
                </a:lnTo>
                <a:cubicBezTo>
                  <a:pt x="1680599" y="1481838"/>
                  <a:pt x="1680540" y="1487460"/>
                  <a:pt x="1679228" y="1493044"/>
                </a:cubicBezTo>
                <a:cubicBezTo>
                  <a:pt x="1679270" y="1524133"/>
                  <a:pt x="1676820" y="1554782"/>
                  <a:pt x="1671761" y="1584794"/>
                </a:cubicBezTo>
                <a:lnTo>
                  <a:pt x="1671223" y="1591418"/>
                </a:lnTo>
                <a:cubicBezTo>
                  <a:pt x="1671053" y="1591423"/>
                  <a:pt x="1670885" y="1591427"/>
                  <a:pt x="1670717" y="1591480"/>
                </a:cubicBezTo>
                <a:cubicBezTo>
                  <a:pt x="1620442" y="1941574"/>
                  <a:pt x="1339403" y="2220146"/>
                  <a:pt x="980552" y="2279078"/>
                </a:cubicBezTo>
                <a:lnTo>
                  <a:pt x="980435" y="2280217"/>
                </a:lnTo>
                <a:cubicBezTo>
                  <a:pt x="975125" y="2281220"/>
                  <a:pt x="969796" y="2282161"/>
                  <a:pt x="964219" y="2281745"/>
                </a:cubicBezTo>
                <a:cubicBezTo>
                  <a:pt x="933047" y="2287255"/>
                  <a:pt x="901167" y="2290213"/>
                  <a:pt x="868792" y="2290736"/>
                </a:cubicBezTo>
                <a:lnTo>
                  <a:pt x="851674" y="2292349"/>
                </a:lnTo>
                <a:lnTo>
                  <a:pt x="851648" y="2291858"/>
                </a:lnTo>
                <a:lnTo>
                  <a:pt x="851149" y="2291891"/>
                </a:lnTo>
                <a:cubicBezTo>
                  <a:pt x="850583" y="2288119"/>
                  <a:pt x="850556" y="2284333"/>
                  <a:pt x="850556" y="2280541"/>
                </a:cubicBezTo>
                <a:cubicBezTo>
                  <a:pt x="850556" y="2274903"/>
                  <a:pt x="850614" y="2269279"/>
                  <a:pt x="851926" y="2263693"/>
                </a:cubicBezTo>
                <a:cubicBezTo>
                  <a:pt x="851884" y="2232611"/>
                  <a:pt x="854334" y="2201969"/>
                  <a:pt x="859390" y="2171962"/>
                </a:cubicBezTo>
                <a:lnTo>
                  <a:pt x="859931" y="2165325"/>
                </a:lnTo>
                <a:cubicBezTo>
                  <a:pt x="860099" y="2165320"/>
                  <a:pt x="860269" y="2165315"/>
                  <a:pt x="860436" y="2165262"/>
                </a:cubicBezTo>
                <a:cubicBezTo>
                  <a:pt x="910713" y="1815167"/>
                  <a:pt x="1191752" y="1536596"/>
                  <a:pt x="1550602" y="1477664"/>
                </a:cubicBezTo>
                <a:lnTo>
                  <a:pt x="1550719" y="1476525"/>
                </a:lnTo>
                <a:cubicBezTo>
                  <a:pt x="1556028" y="1475523"/>
                  <a:pt x="1561356" y="1474582"/>
                  <a:pt x="1566932" y="1474998"/>
                </a:cubicBezTo>
                <a:cubicBezTo>
                  <a:pt x="1598115" y="1469485"/>
                  <a:pt x="1630008" y="1466527"/>
                  <a:pt x="1662393" y="1466004"/>
                </a:cubicBezTo>
                <a:close/>
                <a:moveTo>
                  <a:pt x="1118" y="1464394"/>
                </a:moveTo>
                <a:lnTo>
                  <a:pt x="18205" y="1466004"/>
                </a:lnTo>
                <a:cubicBezTo>
                  <a:pt x="50591" y="1466527"/>
                  <a:pt x="82483" y="1469485"/>
                  <a:pt x="113667" y="1474998"/>
                </a:cubicBezTo>
                <a:cubicBezTo>
                  <a:pt x="119243" y="1474582"/>
                  <a:pt x="124571" y="1475523"/>
                  <a:pt x="129879" y="1476525"/>
                </a:cubicBezTo>
                <a:lnTo>
                  <a:pt x="129997" y="1477664"/>
                </a:lnTo>
                <a:cubicBezTo>
                  <a:pt x="488847" y="1536596"/>
                  <a:pt x="769886" y="1815167"/>
                  <a:pt x="820162" y="2165262"/>
                </a:cubicBezTo>
                <a:cubicBezTo>
                  <a:pt x="820330" y="2165315"/>
                  <a:pt x="820499" y="2165320"/>
                  <a:pt x="820668" y="2165325"/>
                </a:cubicBezTo>
                <a:lnTo>
                  <a:pt x="821208" y="2171962"/>
                </a:lnTo>
                <a:cubicBezTo>
                  <a:pt x="826265" y="2201969"/>
                  <a:pt x="828714" y="2232611"/>
                  <a:pt x="828672" y="2263693"/>
                </a:cubicBezTo>
                <a:cubicBezTo>
                  <a:pt x="829984" y="2269279"/>
                  <a:pt x="830043" y="2274903"/>
                  <a:pt x="830043" y="2280541"/>
                </a:cubicBezTo>
                <a:cubicBezTo>
                  <a:pt x="830043" y="2284333"/>
                  <a:pt x="830016" y="2288119"/>
                  <a:pt x="829450" y="2291891"/>
                </a:cubicBezTo>
                <a:lnTo>
                  <a:pt x="828951" y="2291858"/>
                </a:lnTo>
                <a:lnTo>
                  <a:pt x="828925" y="2292349"/>
                </a:lnTo>
                <a:lnTo>
                  <a:pt x="811806" y="2290736"/>
                </a:lnTo>
                <a:cubicBezTo>
                  <a:pt x="779432" y="2290213"/>
                  <a:pt x="747552" y="2287255"/>
                  <a:pt x="716380" y="2281745"/>
                </a:cubicBezTo>
                <a:cubicBezTo>
                  <a:pt x="710803" y="2282161"/>
                  <a:pt x="705474" y="2281220"/>
                  <a:pt x="700163" y="2280217"/>
                </a:cubicBezTo>
                <a:lnTo>
                  <a:pt x="700047" y="2279078"/>
                </a:lnTo>
                <a:cubicBezTo>
                  <a:pt x="341196" y="2220146"/>
                  <a:pt x="60157" y="1941574"/>
                  <a:pt x="9881" y="1591480"/>
                </a:cubicBezTo>
                <a:cubicBezTo>
                  <a:pt x="9714" y="1591427"/>
                  <a:pt x="9545" y="1591423"/>
                  <a:pt x="9376" y="1591418"/>
                </a:cubicBezTo>
                <a:lnTo>
                  <a:pt x="8837" y="1584794"/>
                </a:lnTo>
                <a:cubicBezTo>
                  <a:pt x="3779" y="1554782"/>
                  <a:pt x="1328" y="1524133"/>
                  <a:pt x="1370" y="1493044"/>
                </a:cubicBezTo>
                <a:cubicBezTo>
                  <a:pt x="58" y="1487460"/>
                  <a:pt x="0" y="1481838"/>
                  <a:pt x="0" y="1476202"/>
                </a:cubicBezTo>
                <a:lnTo>
                  <a:pt x="594" y="1464852"/>
                </a:lnTo>
                <a:lnTo>
                  <a:pt x="1092" y="1464884"/>
                </a:lnTo>
                <a:close/>
                <a:moveTo>
                  <a:pt x="7762529" y="750600"/>
                </a:moveTo>
                <a:cubicBezTo>
                  <a:pt x="7815805" y="1021506"/>
                  <a:pt x="8030648" y="1236303"/>
                  <a:pt x="8305838" y="1295446"/>
                </a:cubicBezTo>
                <a:cubicBezTo>
                  <a:pt x="8252563" y="1024540"/>
                  <a:pt x="8037719" y="809743"/>
                  <a:pt x="7762529" y="750600"/>
                </a:cubicBezTo>
                <a:close/>
                <a:moveTo>
                  <a:pt x="7455280" y="750600"/>
                </a:moveTo>
                <a:cubicBezTo>
                  <a:pt x="7180090" y="809743"/>
                  <a:pt x="6965246" y="1024540"/>
                  <a:pt x="6911971" y="1295446"/>
                </a:cubicBezTo>
                <a:cubicBezTo>
                  <a:pt x="7187161" y="1236303"/>
                  <a:pt x="7402004" y="1021506"/>
                  <a:pt x="7455280" y="750600"/>
                </a:cubicBezTo>
                <a:close/>
                <a:moveTo>
                  <a:pt x="6070378" y="750600"/>
                </a:moveTo>
                <a:cubicBezTo>
                  <a:pt x="6123654" y="1021506"/>
                  <a:pt x="6338497" y="1236303"/>
                  <a:pt x="6613687" y="1295446"/>
                </a:cubicBezTo>
                <a:cubicBezTo>
                  <a:pt x="6560412" y="1024540"/>
                  <a:pt x="6345568" y="809743"/>
                  <a:pt x="6070378" y="750600"/>
                </a:cubicBezTo>
                <a:close/>
                <a:moveTo>
                  <a:pt x="5763129" y="750600"/>
                </a:moveTo>
                <a:cubicBezTo>
                  <a:pt x="5487939" y="809743"/>
                  <a:pt x="5273095" y="1024540"/>
                  <a:pt x="5219820" y="1295446"/>
                </a:cubicBezTo>
                <a:cubicBezTo>
                  <a:pt x="5495010" y="1236303"/>
                  <a:pt x="5709853" y="1021506"/>
                  <a:pt x="5763129" y="750600"/>
                </a:cubicBezTo>
                <a:close/>
                <a:moveTo>
                  <a:pt x="4378227" y="750600"/>
                </a:moveTo>
                <a:cubicBezTo>
                  <a:pt x="4431503" y="1021506"/>
                  <a:pt x="4646346" y="1236303"/>
                  <a:pt x="4921536" y="1295446"/>
                </a:cubicBezTo>
                <a:cubicBezTo>
                  <a:pt x="4868261" y="1024540"/>
                  <a:pt x="4653417" y="809743"/>
                  <a:pt x="4378227" y="750600"/>
                </a:cubicBezTo>
                <a:close/>
                <a:moveTo>
                  <a:pt x="4070978" y="750600"/>
                </a:moveTo>
                <a:cubicBezTo>
                  <a:pt x="3795788" y="809743"/>
                  <a:pt x="3580944" y="1024540"/>
                  <a:pt x="3527669" y="1295446"/>
                </a:cubicBezTo>
                <a:cubicBezTo>
                  <a:pt x="3802859" y="1236303"/>
                  <a:pt x="4017702" y="1021506"/>
                  <a:pt x="4070978" y="750600"/>
                </a:cubicBezTo>
                <a:close/>
                <a:moveTo>
                  <a:pt x="2686076" y="750600"/>
                </a:moveTo>
                <a:cubicBezTo>
                  <a:pt x="2739352" y="1021506"/>
                  <a:pt x="2954195" y="1236303"/>
                  <a:pt x="3229385" y="1295446"/>
                </a:cubicBezTo>
                <a:cubicBezTo>
                  <a:pt x="3176110" y="1024540"/>
                  <a:pt x="2961266" y="809743"/>
                  <a:pt x="2686076" y="750600"/>
                </a:cubicBezTo>
                <a:close/>
                <a:moveTo>
                  <a:pt x="2378827" y="750600"/>
                </a:moveTo>
                <a:cubicBezTo>
                  <a:pt x="2103637" y="809743"/>
                  <a:pt x="1888793" y="1024540"/>
                  <a:pt x="1835518" y="1295446"/>
                </a:cubicBezTo>
                <a:cubicBezTo>
                  <a:pt x="2110708" y="1236303"/>
                  <a:pt x="2325551" y="1021506"/>
                  <a:pt x="2378827" y="750600"/>
                </a:cubicBezTo>
                <a:close/>
                <a:moveTo>
                  <a:pt x="993925" y="750600"/>
                </a:moveTo>
                <a:cubicBezTo>
                  <a:pt x="1047201" y="1021506"/>
                  <a:pt x="1262044" y="1236303"/>
                  <a:pt x="1537234" y="1295446"/>
                </a:cubicBezTo>
                <a:cubicBezTo>
                  <a:pt x="1483959" y="1024540"/>
                  <a:pt x="1269115" y="809743"/>
                  <a:pt x="993925" y="750600"/>
                </a:cubicBezTo>
                <a:close/>
                <a:moveTo>
                  <a:pt x="686676" y="750600"/>
                </a:moveTo>
                <a:cubicBezTo>
                  <a:pt x="411486" y="809743"/>
                  <a:pt x="196642" y="1024540"/>
                  <a:pt x="143367" y="1295446"/>
                </a:cubicBezTo>
                <a:cubicBezTo>
                  <a:pt x="418557" y="1236303"/>
                  <a:pt x="633400" y="1021506"/>
                  <a:pt x="686676" y="750600"/>
                </a:cubicBezTo>
                <a:close/>
                <a:moveTo>
                  <a:pt x="9139239" y="624486"/>
                </a:moveTo>
                <a:lnTo>
                  <a:pt x="9139239" y="752995"/>
                </a:lnTo>
                <a:lnTo>
                  <a:pt x="9047261" y="779881"/>
                </a:lnTo>
                <a:cubicBezTo>
                  <a:pt x="8821055" y="864319"/>
                  <a:pt x="8650738" y="1058403"/>
                  <a:pt x="8604122" y="1295446"/>
                </a:cubicBezTo>
                <a:cubicBezTo>
                  <a:pt x="8844913" y="1243696"/>
                  <a:pt x="9039501" y="1072773"/>
                  <a:pt x="9120077" y="849365"/>
                </a:cubicBezTo>
                <a:lnTo>
                  <a:pt x="9139239" y="780178"/>
                </a:lnTo>
                <a:lnTo>
                  <a:pt x="9139239" y="1085737"/>
                </a:lnTo>
                <a:lnTo>
                  <a:pt x="9135069" y="1092549"/>
                </a:lnTo>
                <a:cubicBezTo>
                  <a:pt x="9008919" y="1266178"/>
                  <a:pt x="8815033" y="1389778"/>
                  <a:pt x="8590751" y="1426902"/>
                </a:cubicBezTo>
                <a:lnTo>
                  <a:pt x="8590635" y="1428050"/>
                </a:lnTo>
                <a:cubicBezTo>
                  <a:pt x="8585324" y="1429061"/>
                  <a:pt x="8579995" y="1430009"/>
                  <a:pt x="8574418" y="1429590"/>
                </a:cubicBezTo>
                <a:cubicBezTo>
                  <a:pt x="8543246" y="1435144"/>
                  <a:pt x="8511366" y="1438125"/>
                  <a:pt x="8478991" y="1438652"/>
                </a:cubicBezTo>
                <a:lnTo>
                  <a:pt x="8461873" y="1440278"/>
                </a:lnTo>
                <a:lnTo>
                  <a:pt x="8461847" y="1439783"/>
                </a:lnTo>
                <a:lnTo>
                  <a:pt x="8461348" y="1439816"/>
                </a:lnTo>
                <a:cubicBezTo>
                  <a:pt x="8460782" y="1436014"/>
                  <a:pt x="8460755" y="1432198"/>
                  <a:pt x="8460755" y="1428376"/>
                </a:cubicBezTo>
                <a:cubicBezTo>
                  <a:pt x="8460755" y="1422694"/>
                  <a:pt x="8460814" y="1417025"/>
                  <a:pt x="8462126" y="1411395"/>
                </a:cubicBezTo>
                <a:cubicBezTo>
                  <a:pt x="8462083" y="1380067"/>
                  <a:pt x="8464533" y="1349182"/>
                  <a:pt x="8469590" y="1318938"/>
                </a:cubicBezTo>
                <a:lnTo>
                  <a:pt x="8470130" y="1312248"/>
                </a:lnTo>
                <a:cubicBezTo>
                  <a:pt x="8470299" y="1312243"/>
                  <a:pt x="8470468" y="1312238"/>
                  <a:pt x="8470636" y="1312185"/>
                </a:cubicBezTo>
                <a:cubicBezTo>
                  <a:pt x="8514628" y="1003427"/>
                  <a:pt x="8735297" y="749863"/>
                  <a:pt x="9030178" y="651504"/>
                </a:cubicBezTo>
                <a:close/>
                <a:moveTo>
                  <a:pt x="7620280" y="605769"/>
                </a:moveTo>
                <a:lnTo>
                  <a:pt x="7637367" y="607392"/>
                </a:lnTo>
                <a:cubicBezTo>
                  <a:pt x="7669753" y="607919"/>
                  <a:pt x="7701646" y="610900"/>
                  <a:pt x="7732829" y="616457"/>
                </a:cubicBezTo>
                <a:cubicBezTo>
                  <a:pt x="7738405" y="616038"/>
                  <a:pt x="7743733" y="616986"/>
                  <a:pt x="7749042" y="617996"/>
                </a:cubicBezTo>
                <a:lnTo>
                  <a:pt x="7749159" y="619144"/>
                </a:lnTo>
                <a:cubicBezTo>
                  <a:pt x="8108009" y="678542"/>
                  <a:pt x="8389048" y="959319"/>
                  <a:pt x="8439324" y="1312185"/>
                </a:cubicBezTo>
                <a:cubicBezTo>
                  <a:pt x="8439492" y="1312238"/>
                  <a:pt x="8439661" y="1312243"/>
                  <a:pt x="8439830" y="1312248"/>
                </a:cubicBezTo>
                <a:lnTo>
                  <a:pt x="8440370" y="1318938"/>
                </a:lnTo>
                <a:cubicBezTo>
                  <a:pt x="8445427" y="1349182"/>
                  <a:pt x="8447877" y="1380067"/>
                  <a:pt x="8447834" y="1411395"/>
                </a:cubicBezTo>
                <a:cubicBezTo>
                  <a:pt x="8449146" y="1417025"/>
                  <a:pt x="8449205" y="1422694"/>
                  <a:pt x="8449205" y="1428376"/>
                </a:cubicBezTo>
                <a:cubicBezTo>
                  <a:pt x="8449205" y="1432198"/>
                  <a:pt x="8449178" y="1436014"/>
                  <a:pt x="8448612" y="1439816"/>
                </a:cubicBezTo>
                <a:lnTo>
                  <a:pt x="8448113" y="1439783"/>
                </a:lnTo>
                <a:lnTo>
                  <a:pt x="8448087" y="1440278"/>
                </a:lnTo>
                <a:lnTo>
                  <a:pt x="8430969" y="1438652"/>
                </a:lnTo>
                <a:cubicBezTo>
                  <a:pt x="8398594" y="1438125"/>
                  <a:pt x="8366714" y="1435144"/>
                  <a:pt x="8335542" y="1429590"/>
                </a:cubicBezTo>
                <a:cubicBezTo>
                  <a:pt x="8329965" y="1430009"/>
                  <a:pt x="8324636" y="1429061"/>
                  <a:pt x="8319325" y="1428050"/>
                </a:cubicBezTo>
                <a:lnTo>
                  <a:pt x="8319209" y="1426902"/>
                </a:lnTo>
                <a:cubicBezTo>
                  <a:pt x="7960358" y="1367503"/>
                  <a:pt x="7679319" y="1086726"/>
                  <a:pt x="7629044" y="733861"/>
                </a:cubicBezTo>
                <a:cubicBezTo>
                  <a:pt x="7628876" y="733808"/>
                  <a:pt x="7628708" y="733803"/>
                  <a:pt x="7628538" y="733798"/>
                </a:cubicBezTo>
                <a:lnTo>
                  <a:pt x="7628000" y="727122"/>
                </a:lnTo>
                <a:cubicBezTo>
                  <a:pt x="7622941" y="696872"/>
                  <a:pt x="7620490" y="665981"/>
                  <a:pt x="7620533" y="634646"/>
                </a:cubicBezTo>
                <a:cubicBezTo>
                  <a:pt x="7619221" y="629018"/>
                  <a:pt x="7619162" y="623351"/>
                  <a:pt x="7619162" y="617670"/>
                </a:cubicBezTo>
                <a:lnTo>
                  <a:pt x="7619756" y="606230"/>
                </a:lnTo>
                <a:lnTo>
                  <a:pt x="7620254" y="606263"/>
                </a:lnTo>
                <a:close/>
                <a:moveTo>
                  <a:pt x="7597529" y="605769"/>
                </a:moveTo>
                <a:lnTo>
                  <a:pt x="7597555" y="606263"/>
                </a:lnTo>
                <a:lnTo>
                  <a:pt x="7598053" y="606230"/>
                </a:lnTo>
                <a:lnTo>
                  <a:pt x="7598647" y="617670"/>
                </a:lnTo>
                <a:cubicBezTo>
                  <a:pt x="7598647" y="623351"/>
                  <a:pt x="7598588" y="629018"/>
                  <a:pt x="7597276" y="634646"/>
                </a:cubicBezTo>
                <a:cubicBezTo>
                  <a:pt x="7597319" y="665981"/>
                  <a:pt x="7594868" y="696872"/>
                  <a:pt x="7589809" y="727122"/>
                </a:cubicBezTo>
                <a:lnTo>
                  <a:pt x="7589271" y="733798"/>
                </a:lnTo>
                <a:cubicBezTo>
                  <a:pt x="7589101" y="733803"/>
                  <a:pt x="7588933" y="733808"/>
                  <a:pt x="7588765" y="733861"/>
                </a:cubicBezTo>
                <a:cubicBezTo>
                  <a:pt x="7538490" y="1086726"/>
                  <a:pt x="7257451" y="1367503"/>
                  <a:pt x="6898600" y="1426902"/>
                </a:cubicBezTo>
                <a:lnTo>
                  <a:pt x="6898484" y="1428050"/>
                </a:lnTo>
                <a:cubicBezTo>
                  <a:pt x="6893173" y="1429061"/>
                  <a:pt x="6887844" y="1430009"/>
                  <a:pt x="6882267" y="1429590"/>
                </a:cubicBezTo>
                <a:cubicBezTo>
                  <a:pt x="6851095" y="1435144"/>
                  <a:pt x="6819215" y="1438125"/>
                  <a:pt x="6786841" y="1438652"/>
                </a:cubicBezTo>
                <a:lnTo>
                  <a:pt x="6769722" y="1440278"/>
                </a:lnTo>
                <a:lnTo>
                  <a:pt x="6769696" y="1439783"/>
                </a:lnTo>
                <a:lnTo>
                  <a:pt x="6769197" y="1439816"/>
                </a:lnTo>
                <a:cubicBezTo>
                  <a:pt x="6768631" y="1436014"/>
                  <a:pt x="6768604" y="1432198"/>
                  <a:pt x="6768604" y="1428376"/>
                </a:cubicBezTo>
                <a:cubicBezTo>
                  <a:pt x="6768604" y="1422694"/>
                  <a:pt x="6768663" y="1417025"/>
                  <a:pt x="6769975" y="1411395"/>
                </a:cubicBezTo>
                <a:cubicBezTo>
                  <a:pt x="6769933" y="1380067"/>
                  <a:pt x="6772382" y="1349182"/>
                  <a:pt x="6777439" y="1318938"/>
                </a:cubicBezTo>
                <a:lnTo>
                  <a:pt x="6777979" y="1312248"/>
                </a:lnTo>
                <a:cubicBezTo>
                  <a:pt x="6778148" y="1312243"/>
                  <a:pt x="6778317" y="1312238"/>
                  <a:pt x="6778485" y="1312185"/>
                </a:cubicBezTo>
                <a:cubicBezTo>
                  <a:pt x="6828761" y="959319"/>
                  <a:pt x="7109800" y="678542"/>
                  <a:pt x="7468650" y="619144"/>
                </a:cubicBezTo>
                <a:lnTo>
                  <a:pt x="7468767" y="617996"/>
                </a:lnTo>
                <a:cubicBezTo>
                  <a:pt x="7474076" y="616986"/>
                  <a:pt x="7479404" y="616038"/>
                  <a:pt x="7484980" y="616457"/>
                </a:cubicBezTo>
                <a:cubicBezTo>
                  <a:pt x="7516163" y="610900"/>
                  <a:pt x="7548056" y="607919"/>
                  <a:pt x="7580442" y="607392"/>
                </a:cubicBezTo>
                <a:close/>
                <a:moveTo>
                  <a:pt x="5928129" y="605769"/>
                </a:moveTo>
                <a:lnTo>
                  <a:pt x="5945217" y="607392"/>
                </a:lnTo>
                <a:cubicBezTo>
                  <a:pt x="5977602" y="607919"/>
                  <a:pt x="6009495" y="610900"/>
                  <a:pt x="6040678" y="616457"/>
                </a:cubicBezTo>
                <a:cubicBezTo>
                  <a:pt x="6046254" y="616038"/>
                  <a:pt x="6051582" y="616986"/>
                  <a:pt x="6056891" y="617996"/>
                </a:cubicBezTo>
                <a:lnTo>
                  <a:pt x="6057008" y="619144"/>
                </a:lnTo>
                <a:cubicBezTo>
                  <a:pt x="6415858" y="678542"/>
                  <a:pt x="6696897" y="959319"/>
                  <a:pt x="6747174" y="1312185"/>
                </a:cubicBezTo>
                <a:cubicBezTo>
                  <a:pt x="6747341" y="1312238"/>
                  <a:pt x="6747511" y="1312243"/>
                  <a:pt x="6747679" y="1312248"/>
                </a:cubicBezTo>
                <a:lnTo>
                  <a:pt x="6748220" y="1318938"/>
                </a:lnTo>
                <a:cubicBezTo>
                  <a:pt x="6753276" y="1349182"/>
                  <a:pt x="6755726" y="1380067"/>
                  <a:pt x="6755684" y="1411395"/>
                </a:cubicBezTo>
                <a:cubicBezTo>
                  <a:pt x="6756996" y="1417025"/>
                  <a:pt x="6757054" y="1422694"/>
                  <a:pt x="6757054" y="1428376"/>
                </a:cubicBezTo>
                <a:cubicBezTo>
                  <a:pt x="6757054" y="1432198"/>
                  <a:pt x="6757027" y="1436014"/>
                  <a:pt x="6756461" y="1439816"/>
                </a:cubicBezTo>
                <a:lnTo>
                  <a:pt x="6755962" y="1439783"/>
                </a:lnTo>
                <a:lnTo>
                  <a:pt x="6755936" y="1440278"/>
                </a:lnTo>
                <a:lnTo>
                  <a:pt x="6738818" y="1438652"/>
                </a:lnTo>
                <a:cubicBezTo>
                  <a:pt x="6706444" y="1438125"/>
                  <a:pt x="6674563" y="1435144"/>
                  <a:pt x="6643391" y="1429590"/>
                </a:cubicBezTo>
                <a:cubicBezTo>
                  <a:pt x="6637814" y="1430009"/>
                  <a:pt x="6632485" y="1429061"/>
                  <a:pt x="6627175" y="1428050"/>
                </a:cubicBezTo>
                <a:lnTo>
                  <a:pt x="6627059" y="1426902"/>
                </a:lnTo>
                <a:cubicBezTo>
                  <a:pt x="6268207" y="1367503"/>
                  <a:pt x="5987168" y="1086726"/>
                  <a:pt x="5936893" y="733861"/>
                </a:cubicBezTo>
                <a:cubicBezTo>
                  <a:pt x="5936725" y="733808"/>
                  <a:pt x="5936557" y="733803"/>
                  <a:pt x="5936387" y="733798"/>
                </a:cubicBezTo>
                <a:lnTo>
                  <a:pt x="5935849" y="727122"/>
                </a:lnTo>
                <a:cubicBezTo>
                  <a:pt x="5930790" y="696872"/>
                  <a:pt x="5928340" y="665981"/>
                  <a:pt x="5928382" y="634646"/>
                </a:cubicBezTo>
                <a:cubicBezTo>
                  <a:pt x="5927070" y="629018"/>
                  <a:pt x="5927011" y="623351"/>
                  <a:pt x="5927011" y="617670"/>
                </a:cubicBezTo>
                <a:lnTo>
                  <a:pt x="5927605" y="606230"/>
                </a:lnTo>
                <a:lnTo>
                  <a:pt x="5928103" y="606263"/>
                </a:lnTo>
                <a:close/>
                <a:moveTo>
                  <a:pt x="5905378" y="605769"/>
                </a:moveTo>
                <a:lnTo>
                  <a:pt x="5905404" y="606263"/>
                </a:lnTo>
                <a:lnTo>
                  <a:pt x="5905902" y="606230"/>
                </a:lnTo>
                <a:lnTo>
                  <a:pt x="5906496" y="617670"/>
                </a:lnTo>
                <a:cubicBezTo>
                  <a:pt x="5906496" y="623351"/>
                  <a:pt x="5906438" y="629018"/>
                  <a:pt x="5905126" y="634646"/>
                </a:cubicBezTo>
                <a:cubicBezTo>
                  <a:pt x="5905168" y="665981"/>
                  <a:pt x="5902717" y="696872"/>
                  <a:pt x="5897659" y="727122"/>
                </a:cubicBezTo>
                <a:lnTo>
                  <a:pt x="5897120" y="733798"/>
                </a:lnTo>
                <a:cubicBezTo>
                  <a:pt x="5896951" y="733803"/>
                  <a:pt x="5896782" y="733808"/>
                  <a:pt x="5896615" y="733861"/>
                </a:cubicBezTo>
                <a:cubicBezTo>
                  <a:pt x="5846339" y="1086726"/>
                  <a:pt x="5565300" y="1367503"/>
                  <a:pt x="5206449" y="1426902"/>
                </a:cubicBezTo>
                <a:lnTo>
                  <a:pt x="5206334" y="1428050"/>
                </a:lnTo>
                <a:cubicBezTo>
                  <a:pt x="5201022" y="1429061"/>
                  <a:pt x="5195693" y="1430009"/>
                  <a:pt x="5190116" y="1429590"/>
                </a:cubicBezTo>
                <a:cubicBezTo>
                  <a:pt x="5158944" y="1435144"/>
                  <a:pt x="5127065" y="1438125"/>
                  <a:pt x="5094690" y="1438652"/>
                </a:cubicBezTo>
                <a:lnTo>
                  <a:pt x="5077571" y="1440278"/>
                </a:lnTo>
                <a:lnTo>
                  <a:pt x="5077545" y="1439783"/>
                </a:lnTo>
                <a:lnTo>
                  <a:pt x="5077046" y="1439816"/>
                </a:lnTo>
                <a:cubicBezTo>
                  <a:pt x="5076480" y="1436014"/>
                  <a:pt x="5076453" y="1432198"/>
                  <a:pt x="5076453" y="1428376"/>
                </a:cubicBezTo>
                <a:cubicBezTo>
                  <a:pt x="5076453" y="1422694"/>
                  <a:pt x="5076512" y="1417025"/>
                  <a:pt x="5077824" y="1411395"/>
                </a:cubicBezTo>
                <a:cubicBezTo>
                  <a:pt x="5077782" y="1380067"/>
                  <a:pt x="5080231" y="1349182"/>
                  <a:pt x="5085288" y="1318938"/>
                </a:cubicBezTo>
                <a:lnTo>
                  <a:pt x="5085828" y="1312248"/>
                </a:lnTo>
                <a:cubicBezTo>
                  <a:pt x="5085997" y="1312243"/>
                  <a:pt x="5086166" y="1312238"/>
                  <a:pt x="5086334" y="1312185"/>
                </a:cubicBezTo>
                <a:cubicBezTo>
                  <a:pt x="5136610" y="959319"/>
                  <a:pt x="5417649" y="678542"/>
                  <a:pt x="5776501" y="619144"/>
                </a:cubicBezTo>
                <a:lnTo>
                  <a:pt x="5776617" y="617996"/>
                </a:lnTo>
                <a:cubicBezTo>
                  <a:pt x="5781926" y="616986"/>
                  <a:pt x="5787253" y="616038"/>
                  <a:pt x="5792829" y="616457"/>
                </a:cubicBezTo>
                <a:cubicBezTo>
                  <a:pt x="5824013" y="610900"/>
                  <a:pt x="5855905" y="607919"/>
                  <a:pt x="5888291" y="607392"/>
                </a:cubicBezTo>
                <a:close/>
                <a:moveTo>
                  <a:pt x="4235979" y="605769"/>
                </a:moveTo>
                <a:lnTo>
                  <a:pt x="4253065" y="607392"/>
                </a:lnTo>
                <a:cubicBezTo>
                  <a:pt x="4285451" y="607919"/>
                  <a:pt x="4317343" y="610900"/>
                  <a:pt x="4348528" y="616457"/>
                </a:cubicBezTo>
                <a:cubicBezTo>
                  <a:pt x="4354104" y="616038"/>
                  <a:pt x="4359431" y="616986"/>
                  <a:pt x="4364739" y="617996"/>
                </a:cubicBezTo>
                <a:lnTo>
                  <a:pt x="4364856" y="619144"/>
                </a:lnTo>
                <a:cubicBezTo>
                  <a:pt x="4723707" y="678542"/>
                  <a:pt x="5004746" y="959319"/>
                  <a:pt x="5055022" y="1312185"/>
                </a:cubicBezTo>
                <a:cubicBezTo>
                  <a:pt x="5055190" y="1312238"/>
                  <a:pt x="5055359" y="1312243"/>
                  <a:pt x="5055528" y="1312248"/>
                </a:cubicBezTo>
                <a:lnTo>
                  <a:pt x="5056068" y="1318938"/>
                </a:lnTo>
                <a:cubicBezTo>
                  <a:pt x="5061125" y="1349182"/>
                  <a:pt x="5063574" y="1380067"/>
                  <a:pt x="5063532" y="1411395"/>
                </a:cubicBezTo>
                <a:cubicBezTo>
                  <a:pt x="5064844" y="1417025"/>
                  <a:pt x="5064903" y="1422694"/>
                  <a:pt x="5064903" y="1428376"/>
                </a:cubicBezTo>
                <a:cubicBezTo>
                  <a:pt x="5064903" y="1432198"/>
                  <a:pt x="5064876" y="1436014"/>
                  <a:pt x="5064310" y="1439816"/>
                </a:cubicBezTo>
                <a:lnTo>
                  <a:pt x="5063811" y="1439783"/>
                </a:lnTo>
                <a:lnTo>
                  <a:pt x="5063785" y="1440278"/>
                </a:lnTo>
                <a:lnTo>
                  <a:pt x="5046666" y="1438652"/>
                </a:lnTo>
                <a:cubicBezTo>
                  <a:pt x="5014292" y="1438125"/>
                  <a:pt x="4982412" y="1435144"/>
                  <a:pt x="4951241" y="1429590"/>
                </a:cubicBezTo>
                <a:cubicBezTo>
                  <a:pt x="4945663" y="1430009"/>
                  <a:pt x="4940334" y="1429061"/>
                  <a:pt x="4935023" y="1428050"/>
                </a:cubicBezTo>
                <a:lnTo>
                  <a:pt x="4934907" y="1426902"/>
                </a:lnTo>
                <a:cubicBezTo>
                  <a:pt x="4576056" y="1367503"/>
                  <a:pt x="4295017" y="1086726"/>
                  <a:pt x="4244741" y="733861"/>
                </a:cubicBezTo>
                <a:cubicBezTo>
                  <a:pt x="4244574" y="733808"/>
                  <a:pt x="4244405" y="733803"/>
                  <a:pt x="4244236" y="733798"/>
                </a:cubicBezTo>
                <a:lnTo>
                  <a:pt x="4243697" y="727122"/>
                </a:lnTo>
                <a:cubicBezTo>
                  <a:pt x="4238639" y="696872"/>
                  <a:pt x="4236188" y="665981"/>
                  <a:pt x="4236230" y="634646"/>
                </a:cubicBezTo>
                <a:cubicBezTo>
                  <a:pt x="4234918" y="629018"/>
                  <a:pt x="4234860" y="623351"/>
                  <a:pt x="4234860" y="617670"/>
                </a:cubicBezTo>
                <a:lnTo>
                  <a:pt x="4235454" y="606230"/>
                </a:lnTo>
                <a:lnTo>
                  <a:pt x="4235952" y="606263"/>
                </a:lnTo>
                <a:close/>
                <a:moveTo>
                  <a:pt x="4213227" y="605769"/>
                </a:moveTo>
                <a:lnTo>
                  <a:pt x="4213253" y="606263"/>
                </a:lnTo>
                <a:lnTo>
                  <a:pt x="4213751" y="606230"/>
                </a:lnTo>
                <a:lnTo>
                  <a:pt x="4214345" y="617670"/>
                </a:lnTo>
                <a:cubicBezTo>
                  <a:pt x="4214345" y="623351"/>
                  <a:pt x="4214286" y="629018"/>
                  <a:pt x="4212974" y="634646"/>
                </a:cubicBezTo>
                <a:cubicBezTo>
                  <a:pt x="4213016" y="665981"/>
                  <a:pt x="4210566" y="696872"/>
                  <a:pt x="4205507" y="727122"/>
                </a:cubicBezTo>
                <a:lnTo>
                  <a:pt x="4204969" y="733798"/>
                </a:lnTo>
                <a:cubicBezTo>
                  <a:pt x="4204799" y="733803"/>
                  <a:pt x="4204631" y="733808"/>
                  <a:pt x="4204463" y="733861"/>
                </a:cubicBezTo>
                <a:cubicBezTo>
                  <a:pt x="4154188" y="1086726"/>
                  <a:pt x="3873149" y="1367503"/>
                  <a:pt x="3514297" y="1426902"/>
                </a:cubicBezTo>
                <a:lnTo>
                  <a:pt x="3514181" y="1428050"/>
                </a:lnTo>
                <a:cubicBezTo>
                  <a:pt x="3508871" y="1429061"/>
                  <a:pt x="3503542" y="1430009"/>
                  <a:pt x="3497965" y="1429590"/>
                </a:cubicBezTo>
                <a:cubicBezTo>
                  <a:pt x="3466793" y="1435144"/>
                  <a:pt x="3434912" y="1438125"/>
                  <a:pt x="3402538" y="1438652"/>
                </a:cubicBezTo>
                <a:lnTo>
                  <a:pt x="3385420" y="1440278"/>
                </a:lnTo>
                <a:lnTo>
                  <a:pt x="3385394" y="1439783"/>
                </a:lnTo>
                <a:lnTo>
                  <a:pt x="3384895" y="1439816"/>
                </a:lnTo>
                <a:cubicBezTo>
                  <a:pt x="3384329" y="1436014"/>
                  <a:pt x="3384302" y="1432198"/>
                  <a:pt x="3384302" y="1428376"/>
                </a:cubicBezTo>
                <a:cubicBezTo>
                  <a:pt x="3384302" y="1422694"/>
                  <a:pt x="3384360" y="1417025"/>
                  <a:pt x="3385672" y="1411395"/>
                </a:cubicBezTo>
                <a:cubicBezTo>
                  <a:pt x="3385630" y="1380067"/>
                  <a:pt x="3388080" y="1349182"/>
                  <a:pt x="3393136" y="1318938"/>
                </a:cubicBezTo>
                <a:lnTo>
                  <a:pt x="3393677" y="1312248"/>
                </a:lnTo>
                <a:cubicBezTo>
                  <a:pt x="3393845" y="1312243"/>
                  <a:pt x="3394015" y="1312238"/>
                  <a:pt x="3394182" y="1312185"/>
                </a:cubicBezTo>
                <a:cubicBezTo>
                  <a:pt x="3444459" y="959319"/>
                  <a:pt x="3725498" y="678542"/>
                  <a:pt x="4084348" y="619144"/>
                </a:cubicBezTo>
                <a:lnTo>
                  <a:pt x="4084465" y="617996"/>
                </a:lnTo>
                <a:cubicBezTo>
                  <a:pt x="4089774" y="616986"/>
                  <a:pt x="4095102" y="616038"/>
                  <a:pt x="4100678" y="616457"/>
                </a:cubicBezTo>
                <a:cubicBezTo>
                  <a:pt x="4131861" y="610900"/>
                  <a:pt x="4163754" y="607919"/>
                  <a:pt x="4196139" y="607392"/>
                </a:cubicBezTo>
                <a:close/>
                <a:moveTo>
                  <a:pt x="2543827" y="605769"/>
                </a:moveTo>
                <a:lnTo>
                  <a:pt x="2560914" y="607392"/>
                </a:lnTo>
                <a:cubicBezTo>
                  <a:pt x="2593300" y="607919"/>
                  <a:pt x="2625192" y="610900"/>
                  <a:pt x="2656376" y="616457"/>
                </a:cubicBezTo>
                <a:cubicBezTo>
                  <a:pt x="2661952" y="616038"/>
                  <a:pt x="2667280" y="616986"/>
                  <a:pt x="2672588" y="617996"/>
                </a:cubicBezTo>
                <a:lnTo>
                  <a:pt x="2672706" y="619144"/>
                </a:lnTo>
                <a:cubicBezTo>
                  <a:pt x="3031556" y="678542"/>
                  <a:pt x="3312595" y="959319"/>
                  <a:pt x="3362871" y="1312185"/>
                </a:cubicBezTo>
                <a:cubicBezTo>
                  <a:pt x="3363039" y="1312238"/>
                  <a:pt x="3363208" y="1312243"/>
                  <a:pt x="3363377" y="1312248"/>
                </a:cubicBezTo>
                <a:lnTo>
                  <a:pt x="3363917" y="1318938"/>
                </a:lnTo>
                <a:cubicBezTo>
                  <a:pt x="3368974" y="1349182"/>
                  <a:pt x="3371423" y="1380067"/>
                  <a:pt x="3371381" y="1411395"/>
                </a:cubicBezTo>
                <a:cubicBezTo>
                  <a:pt x="3372693" y="1417025"/>
                  <a:pt x="3372752" y="1422694"/>
                  <a:pt x="3372752" y="1428376"/>
                </a:cubicBezTo>
                <a:cubicBezTo>
                  <a:pt x="3372752" y="1432198"/>
                  <a:pt x="3372725" y="1436014"/>
                  <a:pt x="3372159" y="1439816"/>
                </a:cubicBezTo>
                <a:lnTo>
                  <a:pt x="3371660" y="1439783"/>
                </a:lnTo>
                <a:lnTo>
                  <a:pt x="3371634" y="1440278"/>
                </a:lnTo>
                <a:lnTo>
                  <a:pt x="3354515" y="1438652"/>
                </a:lnTo>
                <a:cubicBezTo>
                  <a:pt x="3322141" y="1438125"/>
                  <a:pt x="3290261" y="1435144"/>
                  <a:pt x="3259089" y="1429590"/>
                </a:cubicBezTo>
                <a:cubicBezTo>
                  <a:pt x="3253512" y="1430009"/>
                  <a:pt x="3248183" y="1429061"/>
                  <a:pt x="3242872" y="1428050"/>
                </a:cubicBezTo>
                <a:lnTo>
                  <a:pt x="3242756" y="1426902"/>
                </a:lnTo>
                <a:cubicBezTo>
                  <a:pt x="2883905" y="1367503"/>
                  <a:pt x="2602866" y="1086726"/>
                  <a:pt x="2552590" y="733861"/>
                </a:cubicBezTo>
                <a:cubicBezTo>
                  <a:pt x="2552423" y="733808"/>
                  <a:pt x="2552254" y="733803"/>
                  <a:pt x="2552085" y="733798"/>
                </a:cubicBezTo>
                <a:lnTo>
                  <a:pt x="2551547" y="727122"/>
                </a:lnTo>
                <a:cubicBezTo>
                  <a:pt x="2546488" y="696872"/>
                  <a:pt x="2544037" y="665981"/>
                  <a:pt x="2544079" y="634646"/>
                </a:cubicBezTo>
                <a:cubicBezTo>
                  <a:pt x="2542767" y="629018"/>
                  <a:pt x="2542709" y="623351"/>
                  <a:pt x="2542709" y="617670"/>
                </a:cubicBezTo>
                <a:lnTo>
                  <a:pt x="2543303" y="606230"/>
                </a:lnTo>
                <a:lnTo>
                  <a:pt x="2543801" y="606263"/>
                </a:lnTo>
                <a:close/>
                <a:moveTo>
                  <a:pt x="2521076" y="605769"/>
                </a:moveTo>
                <a:lnTo>
                  <a:pt x="2521102" y="606263"/>
                </a:lnTo>
                <a:lnTo>
                  <a:pt x="2521600" y="606230"/>
                </a:lnTo>
                <a:lnTo>
                  <a:pt x="2522194" y="617670"/>
                </a:lnTo>
                <a:cubicBezTo>
                  <a:pt x="2522194" y="623351"/>
                  <a:pt x="2522135" y="629018"/>
                  <a:pt x="2520823" y="634646"/>
                </a:cubicBezTo>
                <a:cubicBezTo>
                  <a:pt x="2520865" y="665981"/>
                  <a:pt x="2518415" y="696872"/>
                  <a:pt x="2513356" y="727122"/>
                </a:cubicBezTo>
                <a:lnTo>
                  <a:pt x="2512818" y="733798"/>
                </a:lnTo>
                <a:cubicBezTo>
                  <a:pt x="2512648" y="733803"/>
                  <a:pt x="2512480" y="733808"/>
                  <a:pt x="2512312" y="733861"/>
                </a:cubicBezTo>
                <a:cubicBezTo>
                  <a:pt x="2462037" y="1086726"/>
                  <a:pt x="2180998" y="1367503"/>
                  <a:pt x="1822147" y="1426902"/>
                </a:cubicBezTo>
                <a:lnTo>
                  <a:pt x="1822030" y="1428050"/>
                </a:lnTo>
                <a:cubicBezTo>
                  <a:pt x="1816720" y="1429061"/>
                  <a:pt x="1811391" y="1430009"/>
                  <a:pt x="1805814" y="1429590"/>
                </a:cubicBezTo>
                <a:cubicBezTo>
                  <a:pt x="1774642" y="1435144"/>
                  <a:pt x="1742762" y="1438125"/>
                  <a:pt x="1710387" y="1438652"/>
                </a:cubicBezTo>
                <a:lnTo>
                  <a:pt x="1693269" y="1440278"/>
                </a:lnTo>
                <a:lnTo>
                  <a:pt x="1693243" y="1439783"/>
                </a:lnTo>
                <a:lnTo>
                  <a:pt x="1692744" y="1439816"/>
                </a:lnTo>
                <a:cubicBezTo>
                  <a:pt x="1692178" y="1436014"/>
                  <a:pt x="1692151" y="1432198"/>
                  <a:pt x="1692151" y="1428376"/>
                </a:cubicBezTo>
                <a:cubicBezTo>
                  <a:pt x="1692151" y="1422694"/>
                  <a:pt x="1692209" y="1417025"/>
                  <a:pt x="1693521" y="1411395"/>
                </a:cubicBezTo>
                <a:cubicBezTo>
                  <a:pt x="1693479" y="1380067"/>
                  <a:pt x="1695929" y="1349182"/>
                  <a:pt x="1700985" y="1318938"/>
                </a:cubicBezTo>
                <a:lnTo>
                  <a:pt x="1701526" y="1312248"/>
                </a:lnTo>
                <a:cubicBezTo>
                  <a:pt x="1701694" y="1312243"/>
                  <a:pt x="1701864" y="1312238"/>
                  <a:pt x="1702031" y="1312185"/>
                </a:cubicBezTo>
                <a:cubicBezTo>
                  <a:pt x="1752308" y="959319"/>
                  <a:pt x="2033347" y="678542"/>
                  <a:pt x="2392197" y="619144"/>
                </a:cubicBezTo>
                <a:lnTo>
                  <a:pt x="2392314" y="617996"/>
                </a:lnTo>
                <a:cubicBezTo>
                  <a:pt x="2397623" y="616986"/>
                  <a:pt x="2402951" y="616038"/>
                  <a:pt x="2408527" y="616457"/>
                </a:cubicBezTo>
                <a:cubicBezTo>
                  <a:pt x="2439710" y="610900"/>
                  <a:pt x="2471603" y="607919"/>
                  <a:pt x="2503988" y="607392"/>
                </a:cubicBezTo>
                <a:close/>
                <a:moveTo>
                  <a:pt x="851676" y="605769"/>
                </a:moveTo>
                <a:lnTo>
                  <a:pt x="868763" y="607392"/>
                </a:lnTo>
                <a:cubicBezTo>
                  <a:pt x="901149" y="607919"/>
                  <a:pt x="933041" y="610900"/>
                  <a:pt x="964225" y="616457"/>
                </a:cubicBezTo>
                <a:cubicBezTo>
                  <a:pt x="969801" y="616038"/>
                  <a:pt x="975129" y="616986"/>
                  <a:pt x="980437" y="617996"/>
                </a:cubicBezTo>
                <a:lnTo>
                  <a:pt x="980555" y="619144"/>
                </a:lnTo>
                <a:cubicBezTo>
                  <a:pt x="1339405" y="678542"/>
                  <a:pt x="1620444" y="959319"/>
                  <a:pt x="1670720" y="1312185"/>
                </a:cubicBezTo>
                <a:cubicBezTo>
                  <a:pt x="1670888" y="1312238"/>
                  <a:pt x="1671057" y="1312243"/>
                  <a:pt x="1671226" y="1312248"/>
                </a:cubicBezTo>
                <a:lnTo>
                  <a:pt x="1671766" y="1318938"/>
                </a:lnTo>
                <a:cubicBezTo>
                  <a:pt x="1676823" y="1349182"/>
                  <a:pt x="1679272" y="1380067"/>
                  <a:pt x="1679230" y="1411395"/>
                </a:cubicBezTo>
                <a:cubicBezTo>
                  <a:pt x="1680542" y="1417025"/>
                  <a:pt x="1680601" y="1422694"/>
                  <a:pt x="1680601" y="1428376"/>
                </a:cubicBezTo>
                <a:cubicBezTo>
                  <a:pt x="1680601" y="1432198"/>
                  <a:pt x="1680574" y="1436014"/>
                  <a:pt x="1680008" y="1439816"/>
                </a:cubicBezTo>
                <a:lnTo>
                  <a:pt x="1679509" y="1439783"/>
                </a:lnTo>
                <a:lnTo>
                  <a:pt x="1679483" y="1440278"/>
                </a:lnTo>
                <a:lnTo>
                  <a:pt x="1662364" y="1438652"/>
                </a:lnTo>
                <a:cubicBezTo>
                  <a:pt x="1629990" y="1438125"/>
                  <a:pt x="1598110" y="1435144"/>
                  <a:pt x="1566938" y="1429590"/>
                </a:cubicBezTo>
                <a:cubicBezTo>
                  <a:pt x="1561361" y="1430009"/>
                  <a:pt x="1556032" y="1429061"/>
                  <a:pt x="1550721" y="1428050"/>
                </a:cubicBezTo>
                <a:lnTo>
                  <a:pt x="1550605" y="1426902"/>
                </a:lnTo>
                <a:cubicBezTo>
                  <a:pt x="1191754" y="1367503"/>
                  <a:pt x="910715" y="1086726"/>
                  <a:pt x="860439" y="733861"/>
                </a:cubicBezTo>
                <a:cubicBezTo>
                  <a:pt x="860272" y="733808"/>
                  <a:pt x="860103" y="733803"/>
                  <a:pt x="859934" y="733798"/>
                </a:cubicBezTo>
                <a:lnTo>
                  <a:pt x="859396" y="727122"/>
                </a:lnTo>
                <a:cubicBezTo>
                  <a:pt x="854337" y="696872"/>
                  <a:pt x="851886" y="665981"/>
                  <a:pt x="851928" y="634646"/>
                </a:cubicBezTo>
                <a:cubicBezTo>
                  <a:pt x="850616" y="629018"/>
                  <a:pt x="850558" y="623351"/>
                  <a:pt x="850558" y="617670"/>
                </a:cubicBezTo>
                <a:lnTo>
                  <a:pt x="851152" y="606230"/>
                </a:lnTo>
                <a:lnTo>
                  <a:pt x="851650" y="606263"/>
                </a:lnTo>
                <a:close/>
                <a:moveTo>
                  <a:pt x="828925" y="605769"/>
                </a:moveTo>
                <a:lnTo>
                  <a:pt x="828951" y="606263"/>
                </a:lnTo>
                <a:lnTo>
                  <a:pt x="829449" y="606230"/>
                </a:lnTo>
                <a:lnTo>
                  <a:pt x="830043" y="617670"/>
                </a:lnTo>
                <a:cubicBezTo>
                  <a:pt x="830043" y="623351"/>
                  <a:pt x="829984" y="629018"/>
                  <a:pt x="828672" y="634646"/>
                </a:cubicBezTo>
                <a:cubicBezTo>
                  <a:pt x="828714" y="665981"/>
                  <a:pt x="826264" y="696872"/>
                  <a:pt x="821205" y="727122"/>
                </a:cubicBezTo>
                <a:lnTo>
                  <a:pt x="820667" y="733798"/>
                </a:lnTo>
                <a:cubicBezTo>
                  <a:pt x="820497" y="733803"/>
                  <a:pt x="820329" y="733808"/>
                  <a:pt x="820161" y="733861"/>
                </a:cubicBezTo>
                <a:cubicBezTo>
                  <a:pt x="769886" y="1086726"/>
                  <a:pt x="488847" y="1367503"/>
                  <a:pt x="129995" y="1426902"/>
                </a:cubicBezTo>
                <a:lnTo>
                  <a:pt x="129879" y="1428050"/>
                </a:lnTo>
                <a:cubicBezTo>
                  <a:pt x="124569" y="1429061"/>
                  <a:pt x="119240" y="1430009"/>
                  <a:pt x="113663" y="1429590"/>
                </a:cubicBezTo>
                <a:cubicBezTo>
                  <a:pt x="82491" y="1435144"/>
                  <a:pt x="50611" y="1438125"/>
                  <a:pt x="18236" y="1438652"/>
                </a:cubicBezTo>
                <a:lnTo>
                  <a:pt x="1118" y="1440278"/>
                </a:lnTo>
                <a:lnTo>
                  <a:pt x="1092" y="1439783"/>
                </a:lnTo>
                <a:lnTo>
                  <a:pt x="593" y="1439816"/>
                </a:lnTo>
                <a:cubicBezTo>
                  <a:pt x="27" y="1436014"/>
                  <a:pt x="0" y="1432198"/>
                  <a:pt x="0" y="1428376"/>
                </a:cubicBezTo>
                <a:cubicBezTo>
                  <a:pt x="0" y="1422694"/>
                  <a:pt x="58" y="1417025"/>
                  <a:pt x="1370" y="1411395"/>
                </a:cubicBezTo>
                <a:cubicBezTo>
                  <a:pt x="1328" y="1380067"/>
                  <a:pt x="3778" y="1349182"/>
                  <a:pt x="8835" y="1318938"/>
                </a:cubicBezTo>
                <a:lnTo>
                  <a:pt x="9375" y="1312248"/>
                </a:lnTo>
                <a:cubicBezTo>
                  <a:pt x="9543" y="1312243"/>
                  <a:pt x="9713" y="1312238"/>
                  <a:pt x="9880" y="1312185"/>
                </a:cubicBezTo>
                <a:cubicBezTo>
                  <a:pt x="60157" y="959319"/>
                  <a:pt x="341196" y="678542"/>
                  <a:pt x="700046" y="619144"/>
                </a:cubicBezTo>
                <a:lnTo>
                  <a:pt x="700163" y="617996"/>
                </a:lnTo>
                <a:cubicBezTo>
                  <a:pt x="705472" y="616986"/>
                  <a:pt x="710800" y="616038"/>
                  <a:pt x="716376" y="616457"/>
                </a:cubicBezTo>
                <a:cubicBezTo>
                  <a:pt x="747559" y="610900"/>
                  <a:pt x="779452" y="607919"/>
                  <a:pt x="811837" y="607392"/>
                </a:cubicBezTo>
                <a:close/>
                <a:moveTo>
                  <a:pt x="8824701" y="0"/>
                </a:moveTo>
                <a:lnTo>
                  <a:pt x="9033411" y="0"/>
                </a:lnTo>
                <a:cubicBezTo>
                  <a:pt x="9066347" y="30426"/>
                  <a:pt x="9096640" y="63469"/>
                  <a:pt x="9123965" y="98781"/>
                </a:cubicBezTo>
                <a:lnTo>
                  <a:pt x="9139239" y="122382"/>
                </a:lnTo>
                <a:lnTo>
                  <a:pt x="9139239" y="425734"/>
                </a:lnTo>
                <a:lnTo>
                  <a:pt x="9104305" y="314451"/>
                </a:lnTo>
                <a:cubicBezTo>
                  <a:pt x="9046997" y="183490"/>
                  <a:pt x="8948803" y="73504"/>
                  <a:pt x="8824701" y="0"/>
                </a:cubicBezTo>
                <a:close/>
                <a:moveTo>
                  <a:pt x="8494877" y="0"/>
                </a:moveTo>
                <a:lnTo>
                  <a:pt x="8628893" y="0"/>
                </a:lnTo>
                <a:cubicBezTo>
                  <a:pt x="8697052" y="198004"/>
                  <a:pt x="8856086" y="355591"/>
                  <a:pt x="9058275" y="426756"/>
                </a:cubicBezTo>
                <a:lnTo>
                  <a:pt x="9139239" y="449526"/>
                </a:lnTo>
                <a:lnTo>
                  <a:pt x="9139239" y="577136"/>
                </a:lnTo>
                <a:lnTo>
                  <a:pt x="9043252" y="554355"/>
                </a:lnTo>
                <a:cubicBezTo>
                  <a:pt x="8776836" y="470904"/>
                  <a:pt x="8569058" y="262348"/>
                  <a:pt x="8494877" y="0"/>
                </a:cubicBezTo>
                <a:close/>
                <a:moveTo>
                  <a:pt x="7876547" y="0"/>
                </a:moveTo>
                <a:lnTo>
                  <a:pt x="8085257" y="0"/>
                </a:lnTo>
                <a:cubicBezTo>
                  <a:pt x="7919787" y="98005"/>
                  <a:pt x="7800378" y="260867"/>
                  <a:pt x="7762527" y="451830"/>
                </a:cubicBezTo>
                <a:cubicBezTo>
                  <a:pt x="8006579" y="399791"/>
                  <a:pt x="8203169" y="226290"/>
                  <a:pt x="8281065" y="0"/>
                </a:cubicBezTo>
                <a:lnTo>
                  <a:pt x="8415081" y="0"/>
                </a:lnTo>
                <a:cubicBezTo>
                  <a:pt x="8330303" y="299826"/>
                  <a:pt x="8071031" y="529393"/>
                  <a:pt x="7749156" y="582253"/>
                </a:cubicBezTo>
                <a:lnTo>
                  <a:pt x="7749040" y="583392"/>
                </a:lnTo>
                <a:cubicBezTo>
                  <a:pt x="7743729" y="584395"/>
                  <a:pt x="7738400" y="585336"/>
                  <a:pt x="7732823" y="584920"/>
                </a:cubicBezTo>
                <a:cubicBezTo>
                  <a:pt x="7701651" y="590430"/>
                  <a:pt x="7669771" y="593388"/>
                  <a:pt x="7637396" y="593911"/>
                </a:cubicBezTo>
                <a:lnTo>
                  <a:pt x="7620278" y="595524"/>
                </a:lnTo>
                <a:lnTo>
                  <a:pt x="7620252" y="595033"/>
                </a:lnTo>
                <a:lnTo>
                  <a:pt x="7619753" y="595066"/>
                </a:lnTo>
                <a:cubicBezTo>
                  <a:pt x="7619187" y="591293"/>
                  <a:pt x="7619160" y="587507"/>
                  <a:pt x="7619160" y="583715"/>
                </a:cubicBezTo>
                <a:cubicBezTo>
                  <a:pt x="7619160" y="578078"/>
                  <a:pt x="7619219" y="572454"/>
                  <a:pt x="7620531" y="566868"/>
                </a:cubicBezTo>
                <a:cubicBezTo>
                  <a:pt x="7620488" y="535786"/>
                  <a:pt x="7622938" y="505143"/>
                  <a:pt x="7627995" y="475137"/>
                </a:cubicBezTo>
                <a:lnTo>
                  <a:pt x="7628535" y="468500"/>
                </a:lnTo>
                <a:cubicBezTo>
                  <a:pt x="7628704" y="468495"/>
                  <a:pt x="7628873" y="468490"/>
                  <a:pt x="7629040" y="468437"/>
                </a:cubicBezTo>
                <a:cubicBezTo>
                  <a:pt x="7655343" y="285283"/>
                  <a:pt x="7744803" y="121704"/>
                  <a:pt x="7876547" y="0"/>
                </a:cubicBezTo>
                <a:close/>
                <a:moveTo>
                  <a:pt x="6802727" y="0"/>
                </a:moveTo>
                <a:lnTo>
                  <a:pt x="6936742" y="0"/>
                </a:lnTo>
                <a:cubicBezTo>
                  <a:pt x="7014638" y="226290"/>
                  <a:pt x="7211228" y="399791"/>
                  <a:pt x="7455280" y="451830"/>
                </a:cubicBezTo>
                <a:cubicBezTo>
                  <a:pt x="7417429" y="260867"/>
                  <a:pt x="7298020" y="98005"/>
                  <a:pt x="7132550" y="0"/>
                </a:cubicBezTo>
                <a:lnTo>
                  <a:pt x="7341259" y="0"/>
                </a:lnTo>
                <a:cubicBezTo>
                  <a:pt x="7473003" y="121704"/>
                  <a:pt x="7562464" y="285283"/>
                  <a:pt x="7588766" y="468437"/>
                </a:cubicBezTo>
                <a:cubicBezTo>
                  <a:pt x="7588934" y="468490"/>
                  <a:pt x="7589103" y="468495"/>
                  <a:pt x="7589272" y="468500"/>
                </a:cubicBezTo>
                <a:lnTo>
                  <a:pt x="7589812" y="475137"/>
                </a:lnTo>
                <a:cubicBezTo>
                  <a:pt x="7594869" y="505143"/>
                  <a:pt x="7597319" y="535786"/>
                  <a:pt x="7597276" y="566868"/>
                </a:cubicBezTo>
                <a:cubicBezTo>
                  <a:pt x="7598588" y="572454"/>
                  <a:pt x="7598647" y="578078"/>
                  <a:pt x="7598647" y="583715"/>
                </a:cubicBezTo>
                <a:cubicBezTo>
                  <a:pt x="7598647" y="587507"/>
                  <a:pt x="7598620" y="591293"/>
                  <a:pt x="7598054" y="595066"/>
                </a:cubicBezTo>
                <a:lnTo>
                  <a:pt x="7597555" y="595033"/>
                </a:lnTo>
                <a:lnTo>
                  <a:pt x="7597529" y="595524"/>
                </a:lnTo>
                <a:lnTo>
                  <a:pt x="7580411" y="593911"/>
                </a:lnTo>
                <a:cubicBezTo>
                  <a:pt x="7548036" y="593388"/>
                  <a:pt x="7516156" y="590430"/>
                  <a:pt x="7484984" y="584920"/>
                </a:cubicBezTo>
                <a:cubicBezTo>
                  <a:pt x="7479407" y="585336"/>
                  <a:pt x="7474078" y="584395"/>
                  <a:pt x="7468767" y="583392"/>
                </a:cubicBezTo>
                <a:lnTo>
                  <a:pt x="7468651" y="582253"/>
                </a:lnTo>
                <a:cubicBezTo>
                  <a:pt x="7146776" y="529393"/>
                  <a:pt x="6887504" y="299826"/>
                  <a:pt x="6802727" y="0"/>
                </a:cubicBezTo>
                <a:close/>
                <a:moveTo>
                  <a:pt x="6184397" y="0"/>
                </a:moveTo>
                <a:lnTo>
                  <a:pt x="6393106" y="0"/>
                </a:lnTo>
                <a:cubicBezTo>
                  <a:pt x="6227636" y="98005"/>
                  <a:pt x="6108227" y="260867"/>
                  <a:pt x="6070376" y="451830"/>
                </a:cubicBezTo>
                <a:cubicBezTo>
                  <a:pt x="6314429" y="399791"/>
                  <a:pt x="6511018" y="226290"/>
                  <a:pt x="6588914" y="0"/>
                </a:cubicBezTo>
                <a:lnTo>
                  <a:pt x="6722931" y="0"/>
                </a:lnTo>
                <a:cubicBezTo>
                  <a:pt x="6638152" y="299826"/>
                  <a:pt x="6378880" y="529393"/>
                  <a:pt x="6057005" y="582253"/>
                </a:cubicBezTo>
                <a:lnTo>
                  <a:pt x="6056889" y="583392"/>
                </a:lnTo>
                <a:cubicBezTo>
                  <a:pt x="6051578" y="584395"/>
                  <a:pt x="6046249" y="585336"/>
                  <a:pt x="6040672" y="584920"/>
                </a:cubicBezTo>
                <a:cubicBezTo>
                  <a:pt x="6009500" y="590430"/>
                  <a:pt x="5977620" y="593388"/>
                  <a:pt x="5945246" y="593911"/>
                </a:cubicBezTo>
                <a:lnTo>
                  <a:pt x="5928127" y="595524"/>
                </a:lnTo>
                <a:lnTo>
                  <a:pt x="5928101" y="595033"/>
                </a:lnTo>
                <a:lnTo>
                  <a:pt x="5927602" y="595066"/>
                </a:lnTo>
                <a:cubicBezTo>
                  <a:pt x="5927036" y="591293"/>
                  <a:pt x="5927009" y="587507"/>
                  <a:pt x="5927009" y="583715"/>
                </a:cubicBezTo>
                <a:cubicBezTo>
                  <a:pt x="5927009" y="578078"/>
                  <a:pt x="5927068" y="572454"/>
                  <a:pt x="5928380" y="566868"/>
                </a:cubicBezTo>
                <a:cubicBezTo>
                  <a:pt x="5928338" y="535786"/>
                  <a:pt x="5930787" y="505143"/>
                  <a:pt x="5935844" y="475137"/>
                </a:cubicBezTo>
                <a:lnTo>
                  <a:pt x="5936384" y="468500"/>
                </a:lnTo>
                <a:cubicBezTo>
                  <a:pt x="5936553" y="468495"/>
                  <a:pt x="5936722" y="468490"/>
                  <a:pt x="5936890" y="468437"/>
                </a:cubicBezTo>
                <a:cubicBezTo>
                  <a:pt x="5963192" y="285283"/>
                  <a:pt x="6052653" y="121703"/>
                  <a:pt x="6184397" y="0"/>
                </a:cubicBezTo>
                <a:close/>
                <a:moveTo>
                  <a:pt x="5110576" y="0"/>
                </a:moveTo>
                <a:lnTo>
                  <a:pt x="5244592" y="0"/>
                </a:lnTo>
                <a:cubicBezTo>
                  <a:pt x="5322488" y="226290"/>
                  <a:pt x="5519077" y="399791"/>
                  <a:pt x="5763129" y="451830"/>
                </a:cubicBezTo>
                <a:cubicBezTo>
                  <a:pt x="5725278" y="260867"/>
                  <a:pt x="5605869" y="98005"/>
                  <a:pt x="5440399" y="0"/>
                </a:cubicBezTo>
                <a:lnTo>
                  <a:pt x="5649109" y="0"/>
                </a:lnTo>
                <a:cubicBezTo>
                  <a:pt x="5780853" y="121704"/>
                  <a:pt x="5870314" y="285283"/>
                  <a:pt x="5896616" y="468437"/>
                </a:cubicBezTo>
                <a:cubicBezTo>
                  <a:pt x="5896783" y="468490"/>
                  <a:pt x="5896953" y="468495"/>
                  <a:pt x="5897121" y="468500"/>
                </a:cubicBezTo>
                <a:lnTo>
                  <a:pt x="5897662" y="475137"/>
                </a:lnTo>
                <a:cubicBezTo>
                  <a:pt x="5902718" y="505143"/>
                  <a:pt x="5905168" y="535786"/>
                  <a:pt x="5905126" y="566868"/>
                </a:cubicBezTo>
                <a:cubicBezTo>
                  <a:pt x="5906438" y="572454"/>
                  <a:pt x="5906496" y="578078"/>
                  <a:pt x="5906496" y="583715"/>
                </a:cubicBezTo>
                <a:cubicBezTo>
                  <a:pt x="5906496" y="587507"/>
                  <a:pt x="5906469" y="591293"/>
                  <a:pt x="5905903" y="595066"/>
                </a:cubicBezTo>
                <a:lnTo>
                  <a:pt x="5905404" y="595033"/>
                </a:lnTo>
                <a:lnTo>
                  <a:pt x="5905378" y="595524"/>
                </a:lnTo>
                <a:lnTo>
                  <a:pt x="5888260" y="593911"/>
                </a:lnTo>
                <a:cubicBezTo>
                  <a:pt x="5855886" y="593388"/>
                  <a:pt x="5824005" y="590430"/>
                  <a:pt x="5792833" y="584920"/>
                </a:cubicBezTo>
                <a:cubicBezTo>
                  <a:pt x="5787256" y="585336"/>
                  <a:pt x="5781927" y="584395"/>
                  <a:pt x="5776617" y="583392"/>
                </a:cubicBezTo>
                <a:lnTo>
                  <a:pt x="5776501" y="582253"/>
                </a:lnTo>
                <a:cubicBezTo>
                  <a:pt x="5454626" y="529393"/>
                  <a:pt x="5195354" y="299826"/>
                  <a:pt x="5110576" y="0"/>
                </a:cubicBezTo>
                <a:close/>
                <a:moveTo>
                  <a:pt x="4492246" y="0"/>
                </a:moveTo>
                <a:lnTo>
                  <a:pt x="4700955" y="0"/>
                </a:lnTo>
                <a:cubicBezTo>
                  <a:pt x="4535485" y="98005"/>
                  <a:pt x="4416076" y="260867"/>
                  <a:pt x="4378225" y="451830"/>
                </a:cubicBezTo>
                <a:cubicBezTo>
                  <a:pt x="4622279" y="399791"/>
                  <a:pt x="4818867" y="226290"/>
                  <a:pt x="4896763" y="0"/>
                </a:cubicBezTo>
                <a:lnTo>
                  <a:pt x="5030779" y="0"/>
                </a:lnTo>
                <a:cubicBezTo>
                  <a:pt x="4946001" y="299826"/>
                  <a:pt x="4686729" y="529393"/>
                  <a:pt x="4364853" y="582253"/>
                </a:cubicBezTo>
                <a:lnTo>
                  <a:pt x="4364737" y="583392"/>
                </a:lnTo>
                <a:cubicBezTo>
                  <a:pt x="4359427" y="584395"/>
                  <a:pt x="4354098" y="585336"/>
                  <a:pt x="4348521" y="584920"/>
                </a:cubicBezTo>
                <a:cubicBezTo>
                  <a:pt x="4317350" y="590430"/>
                  <a:pt x="4285468" y="593388"/>
                  <a:pt x="4253094" y="593911"/>
                </a:cubicBezTo>
                <a:lnTo>
                  <a:pt x="4235976" y="595524"/>
                </a:lnTo>
                <a:lnTo>
                  <a:pt x="4235950" y="595033"/>
                </a:lnTo>
                <a:lnTo>
                  <a:pt x="4235451" y="595066"/>
                </a:lnTo>
                <a:cubicBezTo>
                  <a:pt x="4234885" y="591293"/>
                  <a:pt x="4234858" y="587507"/>
                  <a:pt x="4234858" y="583715"/>
                </a:cubicBezTo>
                <a:cubicBezTo>
                  <a:pt x="4234858" y="578078"/>
                  <a:pt x="4234916" y="572454"/>
                  <a:pt x="4236228" y="566868"/>
                </a:cubicBezTo>
                <a:cubicBezTo>
                  <a:pt x="4236186" y="535786"/>
                  <a:pt x="4238636" y="505143"/>
                  <a:pt x="4243692" y="475137"/>
                </a:cubicBezTo>
                <a:lnTo>
                  <a:pt x="4244233" y="468500"/>
                </a:lnTo>
                <a:cubicBezTo>
                  <a:pt x="4244401" y="468495"/>
                  <a:pt x="4244571" y="468490"/>
                  <a:pt x="4244738" y="468437"/>
                </a:cubicBezTo>
                <a:cubicBezTo>
                  <a:pt x="4271041" y="285283"/>
                  <a:pt x="4360502" y="121704"/>
                  <a:pt x="4492246" y="0"/>
                </a:cubicBezTo>
                <a:close/>
                <a:moveTo>
                  <a:pt x="3418424" y="0"/>
                </a:moveTo>
                <a:lnTo>
                  <a:pt x="3552441" y="0"/>
                </a:lnTo>
                <a:cubicBezTo>
                  <a:pt x="3630337" y="226291"/>
                  <a:pt x="3826926" y="399791"/>
                  <a:pt x="4070978" y="451830"/>
                </a:cubicBezTo>
                <a:cubicBezTo>
                  <a:pt x="4033127" y="260867"/>
                  <a:pt x="3913719" y="98005"/>
                  <a:pt x="3748249" y="0"/>
                </a:cubicBezTo>
                <a:lnTo>
                  <a:pt x="3956957" y="0"/>
                </a:lnTo>
                <a:cubicBezTo>
                  <a:pt x="4088702" y="121703"/>
                  <a:pt x="4178162" y="285283"/>
                  <a:pt x="4204464" y="468437"/>
                </a:cubicBezTo>
                <a:cubicBezTo>
                  <a:pt x="4204632" y="468490"/>
                  <a:pt x="4204801" y="468495"/>
                  <a:pt x="4204970" y="468499"/>
                </a:cubicBezTo>
                <a:lnTo>
                  <a:pt x="4205510" y="475137"/>
                </a:lnTo>
                <a:cubicBezTo>
                  <a:pt x="4210567" y="505143"/>
                  <a:pt x="4213016" y="535786"/>
                  <a:pt x="4212974" y="566868"/>
                </a:cubicBezTo>
                <a:cubicBezTo>
                  <a:pt x="4214286" y="572454"/>
                  <a:pt x="4214345" y="578078"/>
                  <a:pt x="4214345" y="583715"/>
                </a:cubicBezTo>
                <a:cubicBezTo>
                  <a:pt x="4214345" y="587508"/>
                  <a:pt x="4214318" y="591293"/>
                  <a:pt x="4213752" y="595066"/>
                </a:cubicBezTo>
                <a:lnTo>
                  <a:pt x="4213253" y="595033"/>
                </a:lnTo>
                <a:lnTo>
                  <a:pt x="4213227" y="595524"/>
                </a:lnTo>
                <a:lnTo>
                  <a:pt x="4196108" y="593911"/>
                </a:lnTo>
                <a:cubicBezTo>
                  <a:pt x="4163734" y="593388"/>
                  <a:pt x="4131854" y="590430"/>
                  <a:pt x="4100682" y="584920"/>
                </a:cubicBezTo>
                <a:cubicBezTo>
                  <a:pt x="4095105" y="585336"/>
                  <a:pt x="4089776" y="584395"/>
                  <a:pt x="4084465" y="583392"/>
                </a:cubicBezTo>
                <a:lnTo>
                  <a:pt x="4084349" y="582253"/>
                </a:lnTo>
                <a:cubicBezTo>
                  <a:pt x="3762475" y="529393"/>
                  <a:pt x="3503203" y="299826"/>
                  <a:pt x="3418424" y="0"/>
                </a:cubicBezTo>
                <a:close/>
                <a:moveTo>
                  <a:pt x="2800095" y="0"/>
                </a:moveTo>
                <a:lnTo>
                  <a:pt x="3008804" y="0"/>
                </a:lnTo>
                <a:cubicBezTo>
                  <a:pt x="2843334" y="98005"/>
                  <a:pt x="2723925" y="260867"/>
                  <a:pt x="2686074" y="451830"/>
                </a:cubicBezTo>
                <a:cubicBezTo>
                  <a:pt x="2930126" y="399791"/>
                  <a:pt x="3126716" y="226291"/>
                  <a:pt x="3204612" y="0"/>
                </a:cubicBezTo>
                <a:lnTo>
                  <a:pt x="3338628" y="0"/>
                </a:lnTo>
                <a:cubicBezTo>
                  <a:pt x="3253850" y="299826"/>
                  <a:pt x="2994578" y="529393"/>
                  <a:pt x="2672703" y="582253"/>
                </a:cubicBezTo>
                <a:lnTo>
                  <a:pt x="2672586" y="583392"/>
                </a:lnTo>
                <a:cubicBezTo>
                  <a:pt x="2667276" y="584395"/>
                  <a:pt x="2661947" y="585336"/>
                  <a:pt x="2656370" y="584920"/>
                </a:cubicBezTo>
                <a:cubicBezTo>
                  <a:pt x="2625198" y="590430"/>
                  <a:pt x="2593318" y="593388"/>
                  <a:pt x="2560943" y="593911"/>
                </a:cubicBezTo>
                <a:lnTo>
                  <a:pt x="2543825" y="595524"/>
                </a:lnTo>
                <a:lnTo>
                  <a:pt x="2543799" y="595033"/>
                </a:lnTo>
                <a:lnTo>
                  <a:pt x="2543300" y="595066"/>
                </a:lnTo>
                <a:cubicBezTo>
                  <a:pt x="2542734" y="591293"/>
                  <a:pt x="2542707" y="587507"/>
                  <a:pt x="2542707" y="583715"/>
                </a:cubicBezTo>
                <a:cubicBezTo>
                  <a:pt x="2542707" y="578078"/>
                  <a:pt x="2542765" y="572454"/>
                  <a:pt x="2544077" y="566868"/>
                </a:cubicBezTo>
                <a:cubicBezTo>
                  <a:pt x="2544035" y="535786"/>
                  <a:pt x="2546485" y="505143"/>
                  <a:pt x="2551541" y="475137"/>
                </a:cubicBezTo>
                <a:lnTo>
                  <a:pt x="2552082" y="468499"/>
                </a:lnTo>
                <a:cubicBezTo>
                  <a:pt x="2552250" y="468495"/>
                  <a:pt x="2552420" y="468490"/>
                  <a:pt x="2552587" y="468437"/>
                </a:cubicBezTo>
                <a:cubicBezTo>
                  <a:pt x="2578890" y="285283"/>
                  <a:pt x="2668350" y="121703"/>
                  <a:pt x="2800095" y="0"/>
                </a:cubicBezTo>
                <a:close/>
                <a:moveTo>
                  <a:pt x="1726273" y="0"/>
                </a:moveTo>
                <a:lnTo>
                  <a:pt x="1860290" y="0"/>
                </a:lnTo>
                <a:cubicBezTo>
                  <a:pt x="1938186" y="226291"/>
                  <a:pt x="2134775" y="399791"/>
                  <a:pt x="2378827" y="451830"/>
                </a:cubicBezTo>
                <a:cubicBezTo>
                  <a:pt x="2340976" y="260867"/>
                  <a:pt x="2221567" y="98005"/>
                  <a:pt x="2056098" y="0"/>
                </a:cubicBezTo>
                <a:lnTo>
                  <a:pt x="2264806" y="0"/>
                </a:lnTo>
                <a:cubicBezTo>
                  <a:pt x="2396551" y="121703"/>
                  <a:pt x="2486011" y="285283"/>
                  <a:pt x="2512313" y="468437"/>
                </a:cubicBezTo>
                <a:cubicBezTo>
                  <a:pt x="2512481" y="468490"/>
                  <a:pt x="2512650" y="468495"/>
                  <a:pt x="2512819" y="468499"/>
                </a:cubicBezTo>
                <a:lnTo>
                  <a:pt x="2513359" y="475137"/>
                </a:lnTo>
                <a:cubicBezTo>
                  <a:pt x="2518416" y="505143"/>
                  <a:pt x="2520865" y="535786"/>
                  <a:pt x="2520823" y="566868"/>
                </a:cubicBezTo>
                <a:cubicBezTo>
                  <a:pt x="2522135" y="572454"/>
                  <a:pt x="2522194" y="578078"/>
                  <a:pt x="2522194" y="583715"/>
                </a:cubicBezTo>
                <a:cubicBezTo>
                  <a:pt x="2522194" y="587508"/>
                  <a:pt x="2522167" y="591293"/>
                  <a:pt x="2521601" y="595066"/>
                </a:cubicBezTo>
                <a:lnTo>
                  <a:pt x="2521102" y="595033"/>
                </a:lnTo>
                <a:lnTo>
                  <a:pt x="2521076" y="595524"/>
                </a:lnTo>
                <a:lnTo>
                  <a:pt x="2503957" y="593911"/>
                </a:lnTo>
                <a:cubicBezTo>
                  <a:pt x="2471583" y="593388"/>
                  <a:pt x="2439703" y="590430"/>
                  <a:pt x="2408531" y="584920"/>
                </a:cubicBezTo>
                <a:cubicBezTo>
                  <a:pt x="2402954" y="585336"/>
                  <a:pt x="2397625" y="584395"/>
                  <a:pt x="2392314" y="583392"/>
                </a:cubicBezTo>
                <a:lnTo>
                  <a:pt x="2392198" y="582253"/>
                </a:lnTo>
                <a:cubicBezTo>
                  <a:pt x="2070324" y="529393"/>
                  <a:pt x="1811051" y="299826"/>
                  <a:pt x="1726273" y="0"/>
                </a:cubicBezTo>
                <a:close/>
                <a:moveTo>
                  <a:pt x="1107944" y="0"/>
                </a:moveTo>
                <a:lnTo>
                  <a:pt x="1316652" y="0"/>
                </a:lnTo>
                <a:cubicBezTo>
                  <a:pt x="1151183" y="98005"/>
                  <a:pt x="1031774" y="260867"/>
                  <a:pt x="993923" y="451830"/>
                </a:cubicBezTo>
                <a:cubicBezTo>
                  <a:pt x="1237975" y="399791"/>
                  <a:pt x="1434564" y="226291"/>
                  <a:pt x="1512461" y="0"/>
                </a:cubicBezTo>
                <a:lnTo>
                  <a:pt x="1646477" y="0"/>
                </a:lnTo>
                <a:cubicBezTo>
                  <a:pt x="1561699" y="299826"/>
                  <a:pt x="1302427" y="529393"/>
                  <a:pt x="980552" y="582253"/>
                </a:cubicBezTo>
                <a:lnTo>
                  <a:pt x="980435" y="583392"/>
                </a:lnTo>
                <a:cubicBezTo>
                  <a:pt x="975125" y="584395"/>
                  <a:pt x="969796" y="585336"/>
                  <a:pt x="964219" y="584920"/>
                </a:cubicBezTo>
                <a:cubicBezTo>
                  <a:pt x="933047" y="590430"/>
                  <a:pt x="901167" y="593388"/>
                  <a:pt x="868792" y="593911"/>
                </a:cubicBezTo>
                <a:lnTo>
                  <a:pt x="851674" y="595524"/>
                </a:lnTo>
                <a:lnTo>
                  <a:pt x="851648" y="595033"/>
                </a:lnTo>
                <a:lnTo>
                  <a:pt x="851149" y="595066"/>
                </a:lnTo>
                <a:cubicBezTo>
                  <a:pt x="850583" y="591293"/>
                  <a:pt x="850556" y="587507"/>
                  <a:pt x="850556" y="583715"/>
                </a:cubicBezTo>
                <a:cubicBezTo>
                  <a:pt x="850556" y="578078"/>
                  <a:pt x="850614" y="572454"/>
                  <a:pt x="851926" y="566868"/>
                </a:cubicBezTo>
                <a:cubicBezTo>
                  <a:pt x="851884" y="535786"/>
                  <a:pt x="854334" y="505143"/>
                  <a:pt x="859390" y="475137"/>
                </a:cubicBezTo>
                <a:lnTo>
                  <a:pt x="859931" y="468499"/>
                </a:lnTo>
                <a:cubicBezTo>
                  <a:pt x="860099" y="468495"/>
                  <a:pt x="860269" y="468490"/>
                  <a:pt x="860436" y="468437"/>
                </a:cubicBezTo>
                <a:cubicBezTo>
                  <a:pt x="886739" y="285283"/>
                  <a:pt x="976199" y="121704"/>
                  <a:pt x="1107944" y="0"/>
                </a:cubicBezTo>
                <a:close/>
                <a:moveTo>
                  <a:pt x="34122" y="0"/>
                </a:moveTo>
                <a:lnTo>
                  <a:pt x="168138" y="0"/>
                </a:lnTo>
                <a:cubicBezTo>
                  <a:pt x="246034" y="226290"/>
                  <a:pt x="442624" y="399791"/>
                  <a:pt x="686676" y="451830"/>
                </a:cubicBezTo>
                <a:cubicBezTo>
                  <a:pt x="648825" y="260867"/>
                  <a:pt x="529416" y="98005"/>
                  <a:pt x="363946" y="0"/>
                </a:cubicBezTo>
                <a:lnTo>
                  <a:pt x="572655" y="0"/>
                </a:lnTo>
                <a:cubicBezTo>
                  <a:pt x="704400" y="121703"/>
                  <a:pt x="793860" y="285283"/>
                  <a:pt x="820162" y="468437"/>
                </a:cubicBezTo>
                <a:cubicBezTo>
                  <a:pt x="820330" y="468490"/>
                  <a:pt x="820499" y="468495"/>
                  <a:pt x="820668" y="468500"/>
                </a:cubicBezTo>
                <a:lnTo>
                  <a:pt x="821208" y="475137"/>
                </a:lnTo>
                <a:cubicBezTo>
                  <a:pt x="826265" y="505143"/>
                  <a:pt x="828714" y="535786"/>
                  <a:pt x="828672" y="566868"/>
                </a:cubicBezTo>
                <a:cubicBezTo>
                  <a:pt x="829984" y="572454"/>
                  <a:pt x="830043" y="578078"/>
                  <a:pt x="830043" y="583715"/>
                </a:cubicBezTo>
                <a:cubicBezTo>
                  <a:pt x="830043" y="587508"/>
                  <a:pt x="830016" y="591293"/>
                  <a:pt x="829450" y="595066"/>
                </a:cubicBezTo>
                <a:lnTo>
                  <a:pt x="828951" y="595033"/>
                </a:lnTo>
                <a:lnTo>
                  <a:pt x="828925" y="595524"/>
                </a:lnTo>
                <a:lnTo>
                  <a:pt x="811806" y="593911"/>
                </a:lnTo>
                <a:cubicBezTo>
                  <a:pt x="779432" y="593388"/>
                  <a:pt x="747552" y="590430"/>
                  <a:pt x="716380" y="584920"/>
                </a:cubicBezTo>
                <a:cubicBezTo>
                  <a:pt x="710803" y="585336"/>
                  <a:pt x="705474" y="584395"/>
                  <a:pt x="700163" y="583392"/>
                </a:cubicBezTo>
                <a:lnTo>
                  <a:pt x="700047" y="582253"/>
                </a:lnTo>
                <a:cubicBezTo>
                  <a:pt x="378172" y="529393"/>
                  <a:pt x="118900" y="299826"/>
                  <a:pt x="3412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94ACD43-9BA7-1D0B-9A97-292F26852076}"/>
              </a:ext>
            </a:extLst>
          </p:cNvPr>
          <p:cNvCxnSpPr/>
          <p:nvPr/>
        </p:nvCxnSpPr>
        <p:spPr>
          <a:xfrm flipV="1">
            <a:off x="6289675" y="5264150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2900" y="4960137"/>
            <a:ext cx="5829300" cy="1463040"/>
          </a:xfrm>
        </p:spPr>
        <p:txBody>
          <a:bodyPr/>
          <a:lstStyle>
            <a:lvl1pPr algn="r">
              <a:defRPr sz="44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57950" y="4960137"/>
            <a:ext cx="24003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1700219F-B8B3-FA26-4FC2-E2E807F5CE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 smtClean="0"/>
            </a:lvl1pPr>
          </a:lstStyle>
          <a:p>
            <a:pPr>
              <a:defRPr/>
            </a:pPr>
            <a:fld id="{FD28D532-FAE3-4B80-B618-725202235888}" type="datetime4">
              <a:rPr lang="en-US"/>
              <a:pPr>
                <a:defRPr/>
              </a:pPr>
              <a:t>December 15, 2022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4BD9A51C-53B8-9795-B430-6C2155F0E9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MATH F211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391CAFB4-D47F-3092-9E35-2141F0ED86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9BE2CCA-1AD7-465B-A865-DBDA9083278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112401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FE4A52A-2322-104B-EC2C-D969DBD92244}"/>
              </a:ext>
            </a:extLst>
          </p:cNvPr>
          <p:cNvSpPr/>
          <p:nvPr userDrawn="1"/>
        </p:nvSpPr>
        <p:spPr>
          <a:xfrm>
            <a:off x="0" y="6461125"/>
            <a:ext cx="9144000" cy="381000"/>
          </a:xfrm>
          <a:prstGeom prst="rect">
            <a:avLst/>
          </a:prstGeom>
          <a:solidFill>
            <a:srgbClr val="13075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b="1" dirty="0">
              <a:solidFill>
                <a:srgbClr val="FFC000"/>
              </a:solidFill>
            </a:endParaRP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0BC274C3-C006-448D-97D6-53BF5243F7D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04800"/>
            <a:ext cx="692150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1129F4C-4C2D-3F9B-ACB1-845D6DBA2C97}"/>
              </a:ext>
            </a:extLst>
          </p:cNvPr>
          <p:cNvCxnSpPr/>
          <p:nvPr userDrawn="1"/>
        </p:nvCxnSpPr>
        <p:spPr>
          <a:xfrm>
            <a:off x="0" y="1219200"/>
            <a:ext cx="9144000" cy="1588"/>
          </a:xfrm>
          <a:prstGeom prst="line">
            <a:avLst/>
          </a:prstGeom>
          <a:ln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E6BFE317-EB5B-3634-4325-C1E50E2B3F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52638A0B-E478-4B62-BA14-93E0729A9E00}" type="datetime4">
              <a:rPr lang="en-US"/>
              <a:pPr>
                <a:defRPr/>
              </a:pPr>
              <a:t>December 15, 2022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8BA94DB6-8493-451F-9852-19680F3563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MATH F211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B4CD1FA7-C128-2D23-0923-4308F53EC2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D2F5D03-57C6-4DDB-A7CC-5E5A6FE503B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190826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C2C6767-EF46-91CF-AE1D-DD843E760C5F}"/>
              </a:ext>
            </a:extLst>
          </p:cNvPr>
          <p:cNvSpPr/>
          <p:nvPr/>
        </p:nvSpPr>
        <p:spPr>
          <a:xfrm>
            <a:off x="0" y="0"/>
            <a:ext cx="9144000" cy="45720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Freeform 8">
            <a:extLst>
              <a:ext uri="{FF2B5EF4-FFF2-40B4-BE49-F238E27FC236}">
                <a16:creationId xmlns:a16="http://schemas.microsoft.com/office/drawing/2014/main" id="{8F2477C0-0FFA-0DD1-45A7-D722F364DA75}"/>
              </a:ext>
            </a:extLst>
          </p:cNvPr>
          <p:cNvSpPr/>
          <p:nvPr/>
        </p:nvSpPr>
        <p:spPr>
          <a:xfrm>
            <a:off x="4763" y="0"/>
            <a:ext cx="9139237" cy="4572000"/>
          </a:xfrm>
          <a:custGeom>
            <a:avLst/>
            <a:gdLst/>
            <a:ahLst/>
            <a:cxnLst/>
            <a:rect l="l" t="t" r="r" b="b"/>
            <a:pathLst>
              <a:path w="9139239" h="4572001">
                <a:moveTo>
                  <a:pt x="9139239" y="4171458"/>
                </a:moveTo>
                <a:lnTo>
                  <a:pt x="9139239" y="4479120"/>
                </a:lnTo>
                <a:lnTo>
                  <a:pt x="9061857" y="4572001"/>
                </a:lnTo>
                <a:lnTo>
                  <a:pt x="8867616" y="4572001"/>
                </a:lnTo>
                <a:cubicBezTo>
                  <a:pt x="8974940" y="4496648"/>
                  <a:pt x="9059271" y="4392377"/>
                  <a:pt x="9109281" y="4270954"/>
                </a:cubicBezTo>
                <a:close/>
                <a:moveTo>
                  <a:pt x="9139239" y="4017903"/>
                </a:moveTo>
                <a:lnTo>
                  <a:pt x="9139239" y="4146549"/>
                </a:lnTo>
                <a:lnTo>
                  <a:pt x="9061849" y="4168266"/>
                </a:lnTo>
                <a:cubicBezTo>
                  <a:pt x="8867508" y="4236060"/>
                  <a:pt x="8712637" y="4384208"/>
                  <a:pt x="8639677" y="4572001"/>
                </a:cubicBezTo>
                <a:lnTo>
                  <a:pt x="8502130" y="4572001"/>
                </a:lnTo>
                <a:cubicBezTo>
                  <a:pt x="8583823" y="4319597"/>
                  <a:pt x="8787913" y="4120306"/>
                  <a:pt x="9046727" y="4039822"/>
                </a:cubicBezTo>
                <a:close/>
                <a:moveTo>
                  <a:pt x="7620280" y="3999419"/>
                </a:moveTo>
                <a:lnTo>
                  <a:pt x="7637367" y="4001042"/>
                </a:lnTo>
                <a:cubicBezTo>
                  <a:pt x="7669753" y="4001569"/>
                  <a:pt x="7701646" y="4004550"/>
                  <a:pt x="7732829" y="4010107"/>
                </a:cubicBezTo>
                <a:cubicBezTo>
                  <a:pt x="7738405" y="4009688"/>
                  <a:pt x="7743733" y="4010636"/>
                  <a:pt x="7749042" y="4011646"/>
                </a:cubicBezTo>
                <a:lnTo>
                  <a:pt x="7749159" y="4012794"/>
                </a:lnTo>
                <a:cubicBezTo>
                  <a:pt x="8061238" y="4064450"/>
                  <a:pt x="8314467" y="4283539"/>
                  <a:pt x="8407830" y="4572001"/>
                </a:cubicBezTo>
                <a:lnTo>
                  <a:pt x="8270283" y="4572001"/>
                </a:lnTo>
                <a:cubicBezTo>
                  <a:pt x="8186900" y="4357380"/>
                  <a:pt x="7996531" y="4194541"/>
                  <a:pt x="7762529" y="4144250"/>
                </a:cubicBezTo>
                <a:cubicBezTo>
                  <a:pt x="7797023" y="4319651"/>
                  <a:pt x="7899246" y="4471530"/>
                  <a:pt x="8042344" y="4572001"/>
                </a:cubicBezTo>
                <a:lnTo>
                  <a:pt x="7848103" y="4572001"/>
                </a:lnTo>
                <a:cubicBezTo>
                  <a:pt x="7731971" y="4452596"/>
                  <a:pt x="7653409" y="4298519"/>
                  <a:pt x="7629044" y="4127511"/>
                </a:cubicBezTo>
                <a:cubicBezTo>
                  <a:pt x="7628876" y="4127458"/>
                  <a:pt x="7628708" y="4127453"/>
                  <a:pt x="7628538" y="4127448"/>
                </a:cubicBezTo>
                <a:lnTo>
                  <a:pt x="7628000" y="4120772"/>
                </a:lnTo>
                <a:cubicBezTo>
                  <a:pt x="7622941" y="4090522"/>
                  <a:pt x="7620490" y="4059631"/>
                  <a:pt x="7620533" y="4028296"/>
                </a:cubicBezTo>
                <a:cubicBezTo>
                  <a:pt x="7619221" y="4022668"/>
                  <a:pt x="7619162" y="4017001"/>
                  <a:pt x="7619162" y="4011320"/>
                </a:cubicBezTo>
                <a:lnTo>
                  <a:pt x="7619756" y="3999880"/>
                </a:lnTo>
                <a:lnTo>
                  <a:pt x="7620254" y="3999913"/>
                </a:lnTo>
                <a:close/>
                <a:moveTo>
                  <a:pt x="7597529" y="3999419"/>
                </a:moveTo>
                <a:lnTo>
                  <a:pt x="7597555" y="3999913"/>
                </a:lnTo>
                <a:lnTo>
                  <a:pt x="7598053" y="3999880"/>
                </a:lnTo>
                <a:lnTo>
                  <a:pt x="7598647" y="4011320"/>
                </a:lnTo>
                <a:cubicBezTo>
                  <a:pt x="7598647" y="4017001"/>
                  <a:pt x="7598588" y="4022668"/>
                  <a:pt x="7597276" y="4028296"/>
                </a:cubicBezTo>
                <a:cubicBezTo>
                  <a:pt x="7597319" y="4059631"/>
                  <a:pt x="7594868" y="4090522"/>
                  <a:pt x="7589809" y="4120772"/>
                </a:cubicBezTo>
                <a:lnTo>
                  <a:pt x="7589271" y="4127448"/>
                </a:lnTo>
                <a:cubicBezTo>
                  <a:pt x="7589101" y="4127453"/>
                  <a:pt x="7588933" y="4127458"/>
                  <a:pt x="7588765" y="4127511"/>
                </a:cubicBezTo>
                <a:cubicBezTo>
                  <a:pt x="7564400" y="4298519"/>
                  <a:pt x="7485838" y="4452596"/>
                  <a:pt x="7369706" y="4572001"/>
                </a:cubicBezTo>
                <a:lnTo>
                  <a:pt x="7175465" y="4572001"/>
                </a:lnTo>
                <a:cubicBezTo>
                  <a:pt x="7318563" y="4471530"/>
                  <a:pt x="7420786" y="4319651"/>
                  <a:pt x="7455280" y="4144250"/>
                </a:cubicBezTo>
                <a:cubicBezTo>
                  <a:pt x="7221278" y="4194541"/>
                  <a:pt x="7030909" y="4357380"/>
                  <a:pt x="6947526" y="4572001"/>
                </a:cubicBezTo>
                <a:lnTo>
                  <a:pt x="6809978" y="4572001"/>
                </a:lnTo>
                <a:cubicBezTo>
                  <a:pt x="6903341" y="4283539"/>
                  <a:pt x="7156571" y="4064450"/>
                  <a:pt x="7468650" y="4012794"/>
                </a:cubicBezTo>
                <a:lnTo>
                  <a:pt x="7468767" y="4011646"/>
                </a:lnTo>
                <a:cubicBezTo>
                  <a:pt x="7474076" y="4010636"/>
                  <a:pt x="7479404" y="4009688"/>
                  <a:pt x="7484980" y="4010107"/>
                </a:cubicBezTo>
                <a:cubicBezTo>
                  <a:pt x="7516163" y="4004550"/>
                  <a:pt x="7548056" y="4001569"/>
                  <a:pt x="7580442" y="4001042"/>
                </a:cubicBezTo>
                <a:close/>
                <a:moveTo>
                  <a:pt x="5928129" y="3999419"/>
                </a:moveTo>
                <a:lnTo>
                  <a:pt x="5945217" y="4001042"/>
                </a:lnTo>
                <a:cubicBezTo>
                  <a:pt x="5977602" y="4001569"/>
                  <a:pt x="6009495" y="4004550"/>
                  <a:pt x="6040678" y="4010107"/>
                </a:cubicBezTo>
                <a:cubicBezTo>
                  <a:pt x="6046254" y="4009688"/>
                  <a:pt x="6051582" y="4010636"/>
                  <a:pt x="6056891" y="4011646"/>
                </a:cubicBezTo>
                <a:lnTo>
                  <a:pt x="6057008" y="4012794"/>
                </a:lnTo>
                <a:cubicBezTo>
                  <a:pt x="6369087" y="4064450"/>
                  <a:pt x="6622316" y="4283539"/>
                  <a:pt x="6715680" y="4572001"/>
                </a:cubicBezTo>
                <a:lnTo>
                  <a:pt x="6578131" y="4572001"/>
                </a:lnTo>
                <a:cubicBezTo>
                  <a:pt x="6494748" y="4357380"/>
                  <a:pt x="6304380" y="4194541"/>
                  <a:pt x="6070378" y="4144250"/>
                </a:cubicBezTo>
                <a:cubicBezTo>
                  <a:pt x="6104872" y="4319650"/>
                  <a:pt x="6207095" y="4471530"/>
                  <a:pt x="6350192" y="4572001"/>
                </a:cubicBezTo>
                <a:lnTo>
                  <a:pt x="6155952" y="4572001"/>
                </a:lnTo>
                <a:cubicBezTo>
                  <a:pt x="6039820" y="4452596"/>
                  <a:pt x="5961257" y="4298519"/>
                  <a:pt x="5936893" y="4127511"/>
                </a:cubicBezTo>
                <a:cubicBezTo>
                  <a:pt x="5936725" y="4127458"/>
                  <a:pt x="5936557" y="4127453"/>
                  <a:pt x="5936387" y="4127448"/>
                </a:cubicBezTo>
                <a:lnTo>
                  <a:pt x="5935849" y="4120772"/>
                </a:lnTo>
                <a:cubicBezTo>
                  <a:pt x="5930790" y="4090522"/>
                  <a:pt x="5928340" y="4059631"/>
                  <a:pt x="5928382" y="4028296"/>
                </a:cubicBezTo>
                <a:cubicBezTo>
                  <a:pt x="5927070" y="4022668"/>
                  <a:pt x="5927011" y="4017001"/>
                  <a:pt x="5927011" y="4011320"/>
                </a:cubicBezTo>
                <a:lnTo>
                  <a:pt x="5927605" y="3999880"/>
                </a:lnTo>
                <a:lnTo>
                  <a:pt x="5928103" y="3999913"/>
                </a:lnTo>
                <a:close/>
                <a:moveTo>
                  <a:pt x="5905378" y="3999419"/>
                </a:moveTo>
                <a:lnTo>
                  <a:pt x="5905404" y="3999913"/>
                </a:lnTo>
                <a:lnTo>
                  <a:pt x="5905902" y="3999880"/>
                </a:lnTo>
                <a:lnTo>
                  <a:pt x="5906496" y="4011320"/>
                </a:lnTo>
                <a:cubicBezTo>
                  <a:pt x="5906496" y="4017001"/>
                  <a:pt x="5906437" y="4022668"/>
                  <a:pt x="5905125" y="4028296"/>
                </a:cubicBezTo>
                <a:cubicBezTo>
                  <a:pt x="5905167" y="4059631"/>
                  <a:pt x="5902717" y="4090522"/>
                  <a:pt x="5897658" y="4120772"/>
                </a:cubicBezTo>
                <a:lnTo>
                  <a:pt x="5897120" y="4127448"/>
                </a:lnTo>
                <a:cubicBezTo>
                  <a:pt x="5896950" y="4127453"/>
                  <a:pt x="5896782" y="4127458"/>
                  <a:pt x="5896614" y="4127511"/>
                </a:cubicBezTo>
                <a:cubicBezTo>
                  <a:pt x="5872249" y="4298519"/>
                  <a:pt x="5793686" y="4452596"/>
                  <a:pt x="5677555" y="4572001"/>
                </a:cubicBezTo>
                <a:lnTo>
                  <a:pt x="5483314" y="4572001"/>
                </a:lnTo>
                <a:cubicBezTo>
                  <a:pt x="5626412" y="4471530"/>
                  <a:pt x="5728635" y="4319650"/>
                  <a:pt x="5763129" y="4144250"/>
                </a:cubicBezTo>
                <a:cubicBezTo>
                  <a:pt x="5529126" y="4194541"/>
                  <a:pt x="5338758" y="4357380"/>
                  <a:pt x="5255375" y="4572001"/>
                </a:cubicBezTo>
                <a:lnTo>
                  <a:pt x="5117827" y="4572001"/>
                </a:lnTo>
                <a:cubicBezTo>
                  <a:pt x="5211190" y="4283539"/>
                  <a:pt x="5464420" y="4064450"/>
                  <a:pt x="5776499" y="4012794"/>
                </a:cubicBezTo>
                <a:lnTo>
                  <a:pt x="5776616" y="4011646"/>
                </a:lnTo>
                <a:cubicBezTo>
                  <a:pt x="5781926" y="4010636"/>
                  <a:pt x="5787253" y="4009688"/>
                  <a:pt x="5792829" y="4010107"/>
                </a:cubicBezTo>
                <a:cubicBezTo>
                  <a:pt x="5824012" y="4004550"/>
                  <a:pt x="5855905" y="4001569"/>
                  <a:pt x="5888290" y="4001042"/>
                </a:cubicBezTo>
                <a:close/>
                <a:moveTo>
                  <a:pt x="4235979" y="3999419"/>
                </a:moveTo>
                <a:lnTo>
                  <a:pt x="4253065" y="4001042"/>
                </a:lnTo>
                <a:cubicBezTo>
                  <a:pt x="4285451" y="4001569"/>
                  <a:pt x="4317343" y="4004550"/>
                  <a:pt x="4348528" y="4010107"/>
                </a:cubicBezTo>
                <a:cubicBezTo>
                  <a:pt x="4354104" y="4009688"/>
                  <a:pt x="4359431" y="4010636"/>
                  <a:pt x="4364739" y="4011646"/>
                </a:cubicBezTo>
                <a:lnTo>
                  <a:pt x="4364856" y="4012794"/>
                </a:lnTo>
                <a:cubicBezTo>
                  <a:pt x="4676936" y="4064450"/>
                  <a:pt x="4930165" y="4283539"/>
                  <a:pt x="5023528" y="4572001"/>
                </a:cubicBezTo>
                <a:lnTo>
                  <a:pt x="4885980" y="4572001"/>
                </a:lnTo>
                <a:cubicBezTo>
                  <a:pt x="4802597" y="4357380"/>
                  <a:pt x="4612229" y="4194541"/>
                  <a:pt x="4378227" y="4144250"/>
                </a:cubicBezTo>
                <a:cubicBezTo>
                  <a:pt x="4412722" y="4319651"/>
                  <a:pt x="4514944" y="4471530"/>
                  <a:pt x="4658041" y="4572001"/>
                </a:cubicBezTo>
                <a:lnTo>
                  <a:pt x="4463800" y="4572001"/>
                </a:lnTo>
                <a:cubicBezTo>
                  <a:pt x="4347669" y="4452596"/>
                  <a:pt x="4269106" y="4298519"/>
                  <a:pt x="4244741" y="4127511"/>
                </a:cubicBezTo>
                <a:cubicBezTo>
                  <a:pt x="4244574" y="4127458"/>
                  <a:pt x="4244405" y="4127453"/>
                  <a:pt x="4244236" y="4127448"/>
                </a:cubicBezTo>
                <a:lnTo>
                  <a:pt x="4243697" y="4120772"/>
                </a:lnTo>
                <a:cubicBezTo>
                  <a:pt x="4238639" y="4090522"/>
                  <a:pt x="4236188" y="4059631"/>
                  <a:pt x="4236230" y="4028296"/>
                </a:cubicBezTo>
                <a:cubicBezTo>
                  <a:pt x="4234918" y="4022668"/>
                  <a:pt x="4234860" y="4017001"/>
                  <a:pt x="4234860" y="4011320"/>
                </a:cubicBezTo>
                <a:lnTo>
                  <a:pt x="4235454" y="3999880"/>
                </a:lnTo>
                <a:lnTo>
                  <a:pt x="4235952" y="3999913"/>
                </a:lnTo>
                <a:close/>
                <a:moveTo>
                  <a:pt x="4213227" y="3999419"/>
                </a:moveTo>
                <a:lnTo>
                  <a:pt x="4213253" y="3999913"/>
                </a:lnTo>
                <a:lnTo>
                  <a:pt x="4213751" y="3999880"/>
                </a:lnTo>
                <a:lnTo>
                  <a:pt x="4214345" y="4011320"/>
                </a:lnTo>
                <a:cubicBezTo>
                  <a:pt x="4214345" y="4017001"/>
                  <a:pt x="4214286" y="4022668"/>
                  <a:pt x="4212974" y="4028296"/>
                </a:cubicBezTo>
                <a:cubicBezTo>
                  <a:pt x="4213016" y="4059631"/>
                  <a:pt x="4210566" y="4090522"/>
                  <a:pt x="4205507" y="4120772"/>
                </a:cubicBezTo>
                <a:lnTo>
                  <a:pt x="4204969" y="4127448"/>
                </a:lnTo>
                <a:cubicBezTo>
                  <a:pt x="4204799" y="4127453"/>
                  <a:pt x="4204631" y="4127458"/>
                  <a:pt x="4204463" y="4127511"/>
                </a:cubicBezTo>
                <a:cubicBezTo>
                  <a:pt x="4180098" y="4298519"/>
                  <a:pt x="4101535" y="4452596"/>
                  <a:pt x="3985404" y="4572001"/>
                </a:cubicBezTo>
                <a:lnTo>
                  <a:pt x="3791163" y="4572001"/>
                </a:lnTo>
                <a:cubicBezTo>
                  <a:pt x="3934261" y="4471530"/>
                  <a:pt x="4036484" y="4319651"/>
                  <a:pt x="4070978" y="4144250"/>
                </a:cubicBezTo>
                <a:cubicBezTo>
                  <a:pt x="3836975" y="4194541"/>
                  <a:pt x="3646607" y="4357380"/>
                  <a:pt x="3563224" y="4572001"/>
                </a:cubicBezTo>
                <a:lnTo>
                  <a:pt x="3425676" y="4572001"/>
                </a:lnTo>
                <a:cubicBezTo>
                  <a:pt x="3519039" y="4283539"/>
                  <a:pt x="3772269" y="4064450"/>
                  <a:pt x="4084348" y="4012794"/>
                </a:cubicBezTo>
                <a:lnTo>
                  <a:pt x="4084465" y="4011646"/>
                </a:lnTo>
                <a:cubicBezTo>
                  <a:pt x="4089774" y="4010636"/>
                  <a:pt x="4095102" y="4009688"/>
                  <a:pt x="4100678" y="4010107"/>
                </a:cubicBezTo>
                <a:cubicBezTo>
                  <a:pt x="4131861" y="4004550"/>
                  <a:pt x="4163754" y="4001569"/>
                  <a:pt x="4196139" y="4001042"/>
                </a:cubicBezTo>
                <a:close/>
                <a:moveTo>
                  <a:pt x="2543827" y="3999419"/>
                </a:moveTo>
                <a:lnTo>
                  <a:pt x="2560914" y="4001042"/>
                </a:lnTo>
                <a:cubicBezTo>
                  <a:pt x="2593300" y="4001569"/>
                  <a:pt x="2625192" y="4004550"/>
                  <a:pt x="2656376" y="4010107"/>
                </a:cubicBezTo>
                <a:cubicBezTo>
                  <a:pt x="2661952" y="4009688"/>
                  <a:pt x="2667280" y="4010636"/>
                  <a:pt x="2672588" y="4011646"/>
                </a:cubicBezTo>
                <a:lnTo>
                  <a:pt x="2672706" y="4012794"/>
                </a:lnTo>
                <a:cubicBezTo>
                  <a:pt x="2984785" y="4064450"/>
                  <a:pt x="3238014" y="4283539"/>
                  <a:pt x="3331377" y="4572001"/>
                </a:cubicBezTo>
                <a:lnTo>
                  <a:pt x="3193830" y="4572001"/>
                </a:lnTo>
                <a:cubicBezTo>
                  <a:pt x="3110446" y="4357380"/>
                  <a:pt x="2920078" y="4194541"/>
                  <a:pt x="2686076" y="4144250"/>
                </a:cubicBezTo>
                <a:cubicBezTo>
                  <a:pt x="2720570" y="4319650"/>
                  <a:pt x="2822793" y="4471530"/>
                  <a:pt x="2965890" y="4572001"/>
                </a:cubicBezTo>
                <a:lnTo>
                  <a:pt x="2771649" y="4572001"/>
                </a:lnTo>
                <a:cubicBezTo>
                  <a:pt x="2655518" y="4452596"/>
                  <a:pt x="2576955" y="4298519"/>
                  <a:pt x="2552590" y="4127511"/>
                </a:cubicBezTo>
                <a:cubicBezTo>
                  <a:pt x="2552423" y="4127458"/>
                  <a:pt x="2552254" y="4127453"/>
                  <a:pt x="2552085" y="4127448"/>
                </a:cubicBezTo>
                <a:lnTo>
                  <a:pt x="2551547" y="4120772"/>
                </a:lnTo>
                <a:cubicBezTo>
                  <a:pt x="2546488" y="4090522"/>
                  <a:pt x="2544037" y="4059631"/>
                  <a:pt x="2544079" y="4028296"/>
                </a:cubicBezTo>
                <a:cubicBezTo>
                  <a:pt x="2542767" y="4022668"/>
                  <a:pt x="2542709" y="4017001"/>
                  <a:pt x="2542709" y="4011320"/>
                </a:cubicBezTo>
                <a:lnTo>
                  <a:pt x="2543303" y="3999880"/>
                </a:lnTo>
                <a:lnTo>
                  <a:pt x="2543801" y="3999913"/>
                </a:lnTo>
                <a:close/>
                <a:moveTo>
                  <a:pt x="2521076" y="3999419"/>
                </a:moveTo>
                <a:lnTo>
                  <a:pt x="2521102" y="3999913"/>
                </a:lnTo>
                <a:lnTo>
                  <a:pt x="2521600" y="3999880"/>
                </a:lnTo>
                <a:lnTo>
                  <a:pt x="2522194" y="4011320"/>
                </a:lnTo>
                <a:cubicBezTo>
                  <a:pt x="2522194" y="4017001"/>
                  <a:pt x="2522135" y="4022668"/>
                  <a:pt x="2520823" y="4028296"/>
                </a:cubicBezTo>
                <a:cubicBezTo>
                  <a:pt x="2520865" y="4059631"/>
                  <a:pt x="2518415" y="4090522"/>
                  <a:pt x="2513356" y="4120772"/>
                </a:cubicBezTo>
                <a:lnTo>
                  <a:pt x="2512818" y="4127448"/>
                </a:lnTo>
                <a:cubicBezTo>
                  <a:pt x="2512648" y="4127453"/>
                  <a:pt x="2512480" y="4127458"/>
                  <a:pt x="2512312" y="4127511"/>
                </a:cubicBezTo>
                <a:cubicBezTo>
                  <a:pt x="2487947" y="4298519"/>
                  <a:pt x="2409385" y="4452596"/>
                  <a:pt x="2293253" y="4572001"/>
                </a:cubicBezTo>
                <a:lnTo>
                  <a:pt x="2099012" y="4572001"/>
                </a:lnTo>
                <a:cubicBezTo>
                  <a:pt x="2242110" y="4471530"/>
                  <a:pt x="2344333" y="4319651"/>
                  <a:pt x="2378827" y="4144250"/>
                </a:cubicBezTo>
                <a:cubicBezTo>
                  <a:pt x="2144825" y="4194541"/>
                  <a:pt x="1954456" y="4357380"/>
                  <a:pt x="1871073" y="4572001"/>
                </a:cubicBezTo>
                <a:lnTo>
                  <a:pt x="1733525" y="4572001"/>
                </a:lnTo>
                <a:cubicBezTo>
                  <a:pt x="1826888" y="4283539"/>
                  <a:pt x="2080118" y="4064450"/>
                  <a:pt x="2392197" y="4012794"/>
                </a:cubicBezTo>
                <a:lnTo>
                  <a:pt x="2392314" y="4011646"/>
                </a:lnTo>
                <a:cubicBezTo>
                  <a:pt x="2397623" y="4010636"/>
                  <a:pt x="2402951" y="4009688"/>
                  <a:pt x="2408527" y="4010107"/>
                </a:cubicBezTo>
                <a:cubicBezTo>
                  <a:pt x="2439710" y="4004550"/>
                  <a:pt x="2471603" y="4001569"/>
                  <a:pt x="2503988" y="4001042"/>
                </a:cubicBezTo>
                <a:close/>
                <a:moveTo>
                  <a:pt x="851676" y="3999419"/>
                </a:moveTo>
                <a:lnTo>
                  <a:pt x="868763" y="4001042"/>
                </a:lnTo>
                <a:cubicBezTo>
                  <a:pt x="901149" y="4001569"/>
                  <a:pt x="933041" y="4004550"/>
                  <a:pt x="964225" y="4010107"/>
                </a:cubicBezTo>
                <a:cubicBezTo>
                  <a:pt x="969801" y="4009688"/>
                  <a:pt x="975129" y="4010636"/>
                  <a:pt x="980437" y="4011646"/>
                </a:cubicBezTo>
                <a:lnTo>
                  <a:pt x="980555" y="4012794"/>
                </a:lnTo>
                <a:cubicBezTo>
                  <a:pt x="1292634" y="4064450"/>
                  <a:pt x="1545864" y="4283539"/>
                  <a:pt x="1639226" y="4572001"/>
                </a:cubicBezTo>
                <a:lnTo>
                  <a:pt x="1501679" y="4572001"/>
                </a:lnTo>
                <a:cubicBezTo>
                  <a:pt x="1418296" y="4357380"/>
                  <a:pt x="1227927" y="4194541"/>
                  <a:pt x="993925" y="4144250"/>
                </a:cubicBezTo>
                <a:cubicBezTo>
                  <a:pt x="1028419" y="4319651"/>
                  <a:pt x="1130642" y="4471530"/>
                  <a:pt x="1273740" y="4572001"/>
                </a:cubicBezTo>
                <a:lnTo>
                  <a:pt x="1079499" y="4572001"/>
                </a:lnTo>
                <a:cubicBezTo>
                  <a:pt x="963367" y="4452596"/>
                  <a:pt x="884804" y="4298519"/>
                  <a:pt x="860439" y="4127511"/>
                </a:cubicBezTo>
                <a:cubicBezTo>
                  <a:pt x="860272" y="4127458"/>
                  <a:pt x="860103" y="4127453"/>
                  <a:pt x="859934" y="4127448"/>
                </a:cubicBezTo>
                <a:lnTo>
                  <a:pt x="859396" y="4120772"/>
                </a:lnTo>
                <a:cubicBezTo>
                  <a:pt x="854337" y="4090522"/>
                  <a:pt x="851886" y="4059631"/>
                  <a:pt x="851928" y="4028296"/>
                </a:cubicBezTo>
                <a:cubicBezTo>
                  <a:pt x="850616" y="4022668"/>
                  <a:pt x="850558" y="4017001"/>
                  <a:pt x="850558" y="4011320"/>
                </a:cubicBezTo>
                <a:lnTo>
                  <a:pt x="851152" y="3999880"/>
                </a:lnTo>
                <a:lnTo>
                  <a:pt x="851650" y="3999913"/>
                </a:lnTo>
                <a:close/>
                <a:moveTo>
                  <a:pt x="828925" y="3999419"/>
                </a:moveTo>
                <a:lnTo>
                  <a:pt x="828951" y="3999913"/>
                </a:lnTo>
                <a:lnTo>
                  <a:pt x="829449" y="3999880"/>
                </a:lnTo>
                <a:lnTo>
                  <a:pt x="830043" y="4011320"/>
                </a:lnTo>
                <a:cubicBezTo>
                  <a:pt x="830043" y="4017001"/>
                  <a:pt x="829984" y="4022668"/>
                  <a:pt x="828672" y="4028296"/>
                </a:cubicBezTo>
                <a:cubicBezTo>
                  <a:pt x="828714" y="4059631"/>
                  <a:pt x="826264" y="4090522"/>
                  <a:pt x="821205" y="4120772"/>
                </a:cubicBezTo>
                <a:lnTo>
                  <a:pt x="820667" y="4127448"/>
                </a:lnTo>
                <a:cubicBezTo>
                  <a:pt x="820497" y="4127453"/>
                  <a:pt x="820329" y="4127458"/>
                  <a:pt x="820161" y="4127511"/>
                </a:cubicBezTo>
                <a:cubicBezTo>
                  <a:pt x="795796" y="4298519"/>
                  <a:pt x="717234" y="4452596"/>
                  <a:pt x="601102" y="4572001"/>
                </a:cubicBezTo>
                <a:lnTo>
                  <a:pt x="406861" y="4572001"/>
                </a:lnTo>
                <a:cubicBezTo>
                  <a:pt x="549959" y="4471530"/>
                  <a:pt x="652182" y="4319650"/>
                  <a:pt x="686676" y="4144250"/>
                </a:cubicBezTo>
                <a:cubicBezTo>
                  <a:pt x="452674" y="4194541"/>
                  <a:pt x="262305" y="4357380"/>
                  <a:pt x="178922" y="4572001"/>
                </a:cubicBezTo>
                <a:lnTo>
                  <a:pt x="41374" y="4572001"/>
                </a:lnTo>
                <a:cubicBezTo>
                  <a:pt x="134738" y="4283539"/>
                  <a:pt x="387967" y="4064450"/>
                  <a:pt x="700046" y="4012794"/>
                </a:cubicBezTo>
                <a:lnTo>
                  <a:pt x="700163" y="4011646"/>
                </a:lnTo>
                <a:cubicBezTo>
                  <a:pt x="705472" y="4010636"/>
                  <a:pt x="710800" y="4009688"/>
                  <a:pt x="716376" y="4010107"/>
                </a:cubicBezTo>
                <a:cubicBezTo>
                  <a:pt x="747559" y="4004550"/>
                  <a:pt x="779452" y="4001569"/>
                  <a:pt x="811837" y="4001042"/>
                </a:cubicBezTo>
                <a:close/>
                <a:moveTo>
                  <a:pt x="8305836" y="3304913"/>
                </a:moveTo>
                <a:cubicBezTo>
                  <a:pt x="8030646" y="3363591"/>
                  <a:pt x="7815802" y="3576701"/>
                  <a:pt x="7762527" y="3845480"/>
                </a:cubicBezTo>
                <a:cubicBezTo>
                  <a:pt x="8037717" y="3786801"/>
                  <a:pt x="8252560" y="3573691"/>
                  <a:pt x="8305836" y="3304913"/>
                </a:cubicBezTo>
                <a:close/>
                <a:moveTo>
                  <a:pt x="6911971" y="3304913"/>
                </a:moveTo>
                <a:cubicBezTo>
                  <a:pt x="6965247" y="3573691"/>
                  <a:pt x="7180090" y="3786801"/>
                  <a:pt x="7455280" y="3845480"/>
                </a:cubicBezTo>
                <a:cubicBezTo>
                  <a:pt x="7402005" y="3576701"/>
                  <a:pt x="7187161" y="3363591"/>
                  <a:pt x="6911971" y="3304913"/>
                </a:cubicBezTo>
                <a:close/>
                <a:moveTo>
                  <a:pt x="6613685" y="3304913"/>
                </a:moveTo>
                <a:cubicBezTo>
                  <a:pt x="6338495" y="3363591"/>
                  <a:pt x="6123651" y="3576701"/>
                  <a:pt x="6070376" y="3845480"/>
                </a:cubicBezTo>
                <a:cubicBezTo>
                  <a:pt x="6345566" y="3786801"/>
                  <a:pt x="6560409" y="3573691"/>
                  <a:pt x="6613685" y="3304913"/>
                </a:cubicBezTo>
                <a:close/>
                <a:moveTo>
                  <a:pt x="5219820" y="3304913"/>
                </a:moveTo>
                <a:cubicBezTo>
                  <a:pt x="5273096" y="3573691"/>
                  <a:pt x="5487939" y="3786801"/>
                  <a:pt x="5763129" y="3845480"/>
                </a:cubicBezTo>
                <a:cubicBezTo>
                  <a:pt x="5709854" y="3576701"/>
                  <a:pt x="5495010" y="3363591"/>
                  <a:pt x="5219820" y="3304913"/>
                </a:cubicBezTo>
                <a:close/>
                <a:moveTo>
                  <a:pt x="4921534" y="3304913"/>
                </a:moveTo>
                <a:cubicBezTo>
                  <a:pt x="4646344" y="3363591"/>
                  <a:pt x="4431500" y="3576701"/>
                  <a:pt x="4378225" y="3845480"/>
                </a:cubicBezTo>
                <a:cubicBezTo>
                  <a:pt x="4653415" y="3786801"/>
                  <a:pt x="4868259" y="3573691"/>
                  <a:pt x="4921534" y="3304913"/>
                </a:cubicBezTo>
                <a:close/>
                <a:moveTo>
                  <a:pt x="3527669" y="3304913"/>
                </a:moveTo>
                <a:cubicBezTo>
                  <a:pt x="3580945" y="3573691"/>
                  <a:pt x="3795788" y="3786801"/>
                  <a:pt x="4070978" y="3845480"/>
                </a:cubicBezTo>
                <a:cubicBezTo>
                  <a:pt x="4017703" y="3576701"/>
                  <a:pt x="3802859" y="3363591"/>
                  <a:pt x="3527669" y="3304913"/>
                </a:cubicBezTo>
                <a:close/>
                <a:moveTo>
                  <a:pt x="3229383" y="3304913"/>
                </a:moveTo>
                <a:cubicBezTo>
                  <a:pt x="2954193" y="3363591"/>
                  <a:pt x="2739349" y="3576701"/>
                  <a:pt x="2686074" y="3845480"/>
                </a:cubicBezTo>
                <a:cubicBezTo>
                  <a:pt x="2961264" y="3786801"/>
                  <a:pt x="3176107" y="3573691"/>
                  <a:pt x="3229383" y="3304913"/>
                </a:cubicBezTo>
                <a:close/>
                <a:moveTo>
                  <a:pt x="1835518" y="3304913"/>
                </a:moveTo>
                <a:cubicBezTo>
                  <a:pt x="1888794" y="3573691"/>
                  <a:pt x="2103637" y="3786801"/>
                  <a:pt x="2378827" y="3845480"/>
                </a:cubicBezTo>
                <a:cubicBezTo>
                  <a:pt x="2325552" y="3576701"/>
                  <a:pt x="2110708" y="3363591"/>
                  <a:pt x="1835518" y="3304913"/>
                </a:cubicBezTo>
                <a:close/>
                <a:moveTo>
                  <a:pt x="1537232" y="3304913"/>
                </a:moveTo>
                <a:cubicBezTo>
                  <a:pt x="1262042" y="3363591"/>
                  <a:pt x="1047198" y="3576701"/>
                  <a:pt x="993923" y="3845480"/>
                </a:cubicBezTo>
                <a:cubicBezTo>
                  <a:pt x="1269113" y="3786801"/>
                  <a:pt x="1483956" y="3573691"/>
                  <a:pt x="1537232" y="3304913"/>
                </a:cubicBezTo>
                <a:close/>
                <a:moveTo>
                  <a:pt x="143367" y="3304913"/>
                </a:moveTo>
                <a:cubicBezTo>
                  <a:pt x="196643" y="3573691"/>
                  <a:pt x="411486" y="3786801"/>
                  <a:pt x="686676" y="3845480"/>
                </a:cubicBezTo>
                <a:cubicBezTo>
                  <a:pt x="633401" y="3576701"/>
                  <a:pt x="418557" y="3363591"/>
                  <a:pt x="143367" y="3304913"/>
                </a:cubicBezTo>
                <a:close/>
                <a:moveTo>
                  <a:pt x="8461873" y="3161219"/>
                </a:moveTo>
                <a:lnTo>
                  <a:pt x="8478960" y="3162829"/>
                </a:lnTo>
                <a:cubicBezTo>
                  <a:pt x="8511346" y="3163352"/>
                  <a:pt x="8543239" y="3166310"/>
                  <a:pt x="8574422" y="3171823"/>
                </a:cubicBezTo>
                <a:cubicBezTo>
                  <a:pt x="8579998" y="3171407"/>
                  <a:pt x="8585326" y="3172348"/>
                  <a:pt x="8590635" y="3173350"/>
                </a:cubicBezTo>
                <a:lnTo>
                  <a:pt x="8590752" y="3174489"/>
                </a:lnTo>
                <a:cubicBezTo>
                  <a:pt x="8815033" y="3211322"/>
                  <a:pt x="9008920" y="3333951"/>
                  <a:pt x="9135069" y="3506215"/>
                </a:cubicBezTo>
                <a:lnTo>
                  <a:pt x="9139239" y="3512974"/>
                </a:lnTo>
                <a:lnTo>
                  <a:pt x="9139239" y="3816134"/>
                </a:lnTo>
                <a:lnTo>
                  <a:pt x="9120077" y="3747490"/>
                </a:lnTo>
                <a:cubicBezTo>
                  <a:pt x="9039502" y="3525837"/>
                  <a:pt x="8844913" y="3356256"/>
                  <a:pt x="8604122" y="3304913"/>
                </a:cubicBezTo>
                <a:cubicBezTo>
                  <a:pt x="8650738" y="3540094"/>
                  <a:pt x="8821055" y="3732654"/>
                  <a:pt x="9047261" y="3816429"/>
                </a:cubicBezTo>
                <a:lnTo>
                  <a:pt x="9139239" y="3843104"/>
                </a:lnTo>
                <a:lnTo>
                  <a:pt x="9139239" y="3970603"/>
                </a:lnTo>
                <a:lnTo>
                  <a:pt x="9030179" y="3943797"/>
                </a:lnTo>
                <a:cubicBezTo>
                  <a:pt x="8735297" y="3846211"/>
                  <a:pt x="8514628" y="3594637"/>
                  <a:pt x="8470637" y="3288305"/>
                </a:cubicBezTo>
                <a:cubicBezTo>
                  <a:pt x="8470469" y="3288253"/>
                  <a:pt x="8470301" y="3288248"/>
                  <a:pt x="8470131" y="3288243"/>
                </a:cubicBezTo>
                <a:lnTo>
                  <a:pt x="8469593" y="3281619"/>
                </a:lnTo>
                <a:cubicBezTo>
                  <a:pt x="8464534" y="3251607"/>
                  <a:pt x="8462083" y="3220958"/>
                  <a:pt x="8462126" y="3189869"/>
                </a:cubicBezTo>
                <a:cubicBezTo>
                  <a:pt x="8460814" y="3184286"/>
                  <a:pt x="8460755" y="3178663"/>
                  <a:pt x="8460755" y="3173027"/>
                </a:cubicBezTo>
                <a:lnTo>
                  <a:pt x="8461349" y="3161677"/>
                </a:lnTo>
                <a:lnTo>
                  <a:pt x="8461847" y="3161709"/>
                </a:lnTo>
                <a:close/>
                <a:moveTo>
                  <a:pt x="8448085" y="3161219"/>
                </a:moveTo>
                <a:lnTo>
                  <a:pt x="8448111" y="3161709"/>
                </a:lnTo>
                <a:lnTo>
                  <a:pt x="8448609" y="3161677"/>
                </a:lnTo>
                <a:lnTo>
                  <a:pt x="8449203" y="3173027"/>
                </a:lnTo>
                <a:cubicBezTo>
                  <a:pt x="8449203" y="3178663"/>
                  <a:pt x="8449144" y="3184286"/>
                  <a:pt x="8447832" y="3189869"/>
                </a:cubicBezTo>
                <a:cubicBezTo>
                  <a:pt x="8447875" y="3220958"/>
                  <a:pt x="8445424" y="3251607"/>
                  <a:pt x="8440365" y="3281619"/>
                </a:cubicBezTo>
                <a:lnTo>
                  <a:pt x="8439827" y="3288243"/>
                </a:lnTo>
                <a:cubicBezTo>
                  <a:pt x="8439657" y="3288248"/>
                  <a:pt x="8439489" y="3288253"/>
                  <a:pt x="8439321" y="3288305"/>
                </a:cubicBezTo>
                <a:cubicBezTo>
                  <a:pt x="8389046" y="3638399"/>
                  <a:pt x="8108007" y="3916971"/>
                  <a:pt x="7749156" y="3975903"/>
                </a:cubicBezTo>
                <a:lnTo>
                  <a:pt x="7749040" y="3977042"/>
                </a:lnTo>
                <a:cubicBezTo>
                  <a:pt x="7743729" y="3978045"/>
                  <a:pt x="7738400" y="3978986"/>
                  <a:pt x="7732823" y="3978570"/>
                </a:cubicBezTo>
                <a:cubicBezTo>
                  <a:pt x="7701651" y="3984080"/>
                  <a:pt x="7669771" y="3987038"/>
                  <a:pt x="7637396" y="3987561"/>
                </a:cubicBezTo>
                <a:lnTo>
                  <a:pt x="7620278" y="3989174"/>
                </a:lnTo>
                <a:lnTo>
                  <a:pt x="7620252" y="3988683"/>
                </a:lnTo>
                <a:lnTo>
                  <a:pt x="7619753" y="3988716"/>
                </a:lnTo>
                <a:cubicBezTo>
                  <a:pt x="7619187" y="3984944"/>
                  <a:pt x="7619160" y="3981158"/>
                  <a:pt x="7619160" y="3977366"/>
                </a:cubicBezTo>
                <a:cubicBezTo>
                  <a:pt x="7619160" y="3971728"/>
                  <a:pt x="7619219" y="3966104"/>
                  <a:pt x="7620531" y="3960518"/>
                </a:cubicBezTo>
                <a:cubicBezTo>
                  <a:pt x="7620488" y="3929436"/>
                  <a:pt x="7622938" y="3898794"/>
                  <a:pt x="7627995" y="3868787"/>
                </a:cubicBezTo>
                <a:lnTo>
                  <a:pt x="7628535" y="3862150"/>
                </a:lnTo>
                <a:cubicBezTo>
                  <a:pt x="7628704" y="3862145"/>
                  <a:pt x="7628873" y="3862140"/>
                  <a:pt x="7629040" y="3862087"/>
                </a:cubicBezTo>
                <a:cubicBezTo>
                  <a:pt x="7679317" y="3511992"/>
                  <a:pt x="7960356" y="3233421"/>
                  <a:pt x="8319206" y="3174489"/>
                </a:cubicBezTo>
                <a:lnTo>
                  <a:pt x="8319323" y="3173350"/>
                </a:lnTo>
                <a:cubicBezTo>
                  <a:pt x="8324632" y="3172348"/>
                  <a:pt x="8329960" y="3171407"/>
                  <a:pt x="8335536" y="3171823"/>
                </a:cubicBezTo>
                <a:cubicBezTo>
                  <a:pt x="8366719" y="3166310"/>
                  <a:pt x="8398612" y="3163352"/>
                  <a:pt x="8430998" y="3162829"/>
                </a:cubicBezTo>
                <a:close/>
                <a:moveTo>
                  <a:pt x="6769722" y="3161219"/>
                </a:moveTo>
                <a:lnTo>
                  <a:pt x="6786810" y="3162829"/>
                </a:lnTo>
                <a:cubicBezTo>
                  <a:pt x="6819195" y="3163352"/>
                  <a:pt x="6851088" y="3166310"/>
                  <a:pt x="6882271" y="3171823"/>
                </a:cubicBezTo>
                <a:cubicBezTo>
                  <a:pt x="6887847" y="3171407"/>
                  <a:pt x="6893175" y="3172348"/>
                  <a:pt x="6898484" y="3173350"/>
                </a:cubicBezTo>
                <a:lnTo>
                  <a:pt x="6898601" y="3174489"/>
                </a:lnTo>
                <a:cubicBezTo>
                  <a:pt x="7257451" y="3233421"/>
                  <a:pt x="7538490" y="3511992"/>
                  <a:pt x="7588766" y="3862087"/>
                </a:cubicBezTo>
                <a:cubicBezTo>
                  <a:pt x="7588934" y="3862140"/>
                  <a:pt x="7589103" y="3862145"/>
                  <a:pt x="7589272" y="3862150"/>
                </a:cubicBezTo>
                <a:lnTo>
                  <a:pt x="7589812" y="3868787"/>
                </a:lnTo>
                <a:cubicBezTo>
                  <a:pt x="7594869" y="3898794"/>
                  <a:pt x="7597319" y="3929436"/>
                  <a:pt x="7597276" y="3960518"/>
                </a:cubicBezTo>
                <a:cubicBezTo>
                  <a:pt x="7598588" y="3966104"/>
                  <a:pt x="7598647" y="3971728"/>
                  <a:pt x="7598647" y="3977366"/>
                </a:cubicBezTo>
                <a:cubicBezTo>
                  <a:pt x="7598647" y="3981158"/>
                  <a:pt x="7598620" y="3984944"/>
                  <a:pt x="7598054" y="3988716"/>
                </a:cubicBezTo>
                <a:lnTo>
                  <a:pt x="7597555" y="3988683"/>
                </a:lnTo>
                <a:lnTo>
                  <a:pt x="7597529" y="3989174"/>
                </a:lnTo>
                <a:lnTo>
                  <a:pt x="7580411" y="3987561"/>
                </a:lnTo>
                <a:cubicBezTo>
                  <a:pt x="7548036" y="3987038"/>
                  <a:pt x="7516156" y="3984080"/>
                  <a:pt x="7484984" y="3978570"/>
                </a:cubicBezTo>
                <a:cubicBezTo>
                  <a:pt x="7479407" y="3978986"/>
                  <a:pt x="7474078" y="3978045"/>
                  <a:pt x="7468767" y="3977042"/>
                </a:cubicBezTo>
                <a:lnTo>
                  <a:pt x="7468651" y="3975903"/>
                </a:lnTo>
                <a:cubicBezTo>
                  <a:pt x="7109800" y="3916971"/>
                  <a:pt x="6828761" y="3638399"/>
                  <a:pt x="6778486" y="3288305"/>
                </a:cubicBezTo>
                <a:cubicBezTo>
                  <a:pt x="6778318" y="3288253"/>
                  <a:pt x="6778150" y="3288248"/>
                  <a:pt x="6777980" y="3288243"/>
                </a:cubicBezTo>
                <a:lnTo>
                  <a:pt x="6777442" y="3281619"/>
                </a:lnTo>
                <a:cubicBezTo>
                  <a:pt x="6772383" y="3251607"/>
                  <a:pt x="6769933" y="3220958"/>
                  <a:pt x="6769975" y="3189869"/>
                </a:cubicBezTo>
                <a:cubicBezTo>
                  <a:pt x="6768663" y="3184286"/>
                  <a:pt x="6768604" y="3178663"/>
                  <a:pt x="6768604" y="3173027"/>
                </a:cubicBezTo>
                <a:lnTo>
                  <a:pt x="6769198" y="3161677"/>
                </a:lnTo>
                <a:lnTo>
                  <a:pt x="6769696" y="3161709"/>
                </a:lnTo>
                <a:close/>
                <a:moveTo>
                  <a:pt x="6755934" y="3161219"/>
                </a:moveTo>
                <a:lnTo>
                  <a:pt x="6755960" y="3161709"/>
                </a:lnTo>
                <a:lnTo>
                  <a:pt x="6756458" y="3161677"/>
                </a:lnTo>
                <a:lnTo>
                  <a:pt x="6757052" y="3173027"/>
                </a:lnTo>
                <a:cubicBezTo>
                  <a:pt x="6757052" y="3178663"/>
                  <a:pt x="6756994" y="3184286"/>
                  <a:pt x="6755682" y="3189869"/>
                </a:cubicBezTo>
                <a:cubicBezTo>
                  <a:pt x="6755724" y="3220958"/>
                  <a:pt x="6753273" y="3251607"/>
                  <a:pt x="6748215" y="3281619"/>
                </a:cubicBezTo>
                <a:lnTo>
                  <a:pt x="6747676" y="3288243"/>
                </a:lnTo>
                <a:cubicBezTo>
                  <a:pt x="6747507" y="3288248"/>
                  <a:pt x="6747338" y="3288253"/>
                  <a:pt x="6747171" y="3288305"/>
                </a:cubicBezTo>
                <a:cubicBezTo>
                  <a:pt x="6696895" y="3638399"/>
                  <a:pt x="6415856" y="3916971"/>
                  <a:pt x="6057005" y="3975903"/>
                </a:cubicBezTo>
                <a:lnTo>
                  <a:pt x="6056889" y="3977042"/>
                </a:lnTo>
                <a:cubicBezTo>
                  <a:pt x="6051578" y="3978045"/>
                  <a:pt x="6046249" y="3978986"/>
                  <a:pt x="6040672" y="3978570"/>
                </a:cubicBezTo>
                <a:cubicBezTo>
                  <a:pt x="6009500" y="3984080"/>
                  <a:pt x="5977620" y="3987038"/>
                  <a:pt x="5945246" y="3987561"/>
                </a:cubicBezTo>
                <a:lnTo>
                  <a:pt x="5928127" y="3989174"/>
                </a:lnTo>
                <a:lnTo>
                  <a:pt x="5928101" y="3988683"/>
                </a:lnTo>
                <a:lnTo>
                  <a:pt x="5927602" y="3988716"/>
                </a:lnTo>
                <a:cubicBezTo>
                  <a:pt x="5927036" y="3984944"/>
                  <a:pt x="5927009" y="3981158"/>
                  <a:pt x="5927009" y="3977366"/>
                </a:cubicBezTo>
                <a:cubicBezTo>
                  <a:pt x="5927009" y="3971728"/>
                  <a:pt x="5927068" y="3966104"/>
                  <a:pt x="5928380" y="3960518"/>
                </a:cubicBezTo>
                <a:cubicBezTo>
                  <a:pt x="5928338" y="3929436"/>
                  <a:pt x="5930787" y="3898794"/>
                  <a:pt x="5935844" y="3868787"/>
                </a:cubicBezTo>
                <a:lnTo>
                  <a:pt x="5936384" y="3862150"/>
                </a:lnTo>
                <a:cubicBezTo>
                  <a:pt x="5936553" y="3862145"/>
                  <a:pt x="5936722" y="3862140"/>
                  <a:pt x="5936890" y="3862087"/>
                </a:cubicBezTo>
                <a:cubicBezTo>
                  <a:pt x="5987166" y="3511992"/>
                  <a:pt x="6268205" y="3233421"/>
                  <a:pt x="6627056" y="3174489"/>
                </a:cubicBezTo>
                <a:lnTo>
                  <a:pt x="6627173" y="3173350"/>
                </a:lnTo>
                <a:cubicBezTo>
                  <a:pt x="6632481" y="3172348"/>
                  <a:pt x="6637809" y="3171407"/>
                  <a:pt x="6643385" y="3171823"/>
                </a:cubicBezTo>
                <a:cubicBezTo>
                  <a:pt x="6674569" y="3166310"/>
                  <a:pt x="6706461" y="3163352"/>
                  <a:pt x="6738847" y="3162829"/>
                </a:cubicBezTo>
                <a:close/>
                <a:moveTo>
                  <a:pt x="5077571" y="3161219"/>
                </a:moveTo>
                <a:lnTo>
                  <a:pt x="5094659" y="3162829"/>
                </a:lnTo>
                <a:cubicBezTo>
                  <a:pt x="5127044" y="3163352"/>
                  <a:pt x="5158937" y="3166310"/>
                  <a:pt x="5190120" y="3171823"/>
                </a:cubicBezTo>
                <a:cubicBezTo>
                  <a:pt x="5195696" y="3171407"/>
                  <a:pt x="5201024" y="3172348"/>
                  <a:pt x="5206334" y="3173350"/>
                </a:cubicBezTo>
                <a:lnTo>
                  <a:pt x="5206450" y="3174489"/>
                </a:lnTo>
                <a:cubicBezTo>
                  <a:pt x="5565300" y="3233421"/>
                  <a:pt x="5846339" y="3511992"/>
                  <a:pt x="5896616" y="3862087"/>
                </a:cubicBezTo>
                <a:cubicBezTo>
                  <a:pt x="5896783" y="3862140"/>
                  <a:pt x="5896953" y="3862145"/>
                  <a:pt x="5897121" y="3862150"/>
                </a:cubicBezTo>
                <a:lnTo>
                  <a:pt x="5897662" y="3868787"/>
                </a:lnTo>
                <a:cubicBezTo>
                  <a:pt x="5902718" y="3898794"/>
                  <a:pt x="5905168" y="3929436"/>
                  <a:pt x="5905126" y="3960518"/>
                </a:cubicBezTo>
                <a:cubicBezTo>
                  <a:pt x="5906438" y="3966104"/>
                  <a:pt x="5906496" y="3971728"/>
                  <a:pt x="5906496" y="3977366"/>
                </a:cubicBezTo>
                <a:cubicBezTo>
                  <a:pt x="5906496" y="3981158"/>
                  <a:pt x="5906469" y="3984944"/>
                  <a:pt x="5905903" y="3988716"/>
                </a:cubicBezTo>
                <a:lnTo>
                  <a:pt x="5905404" y="3988683"/>
                </a:lnTo>
                <a:lnTo>
                  <a:pt x="5905378" y="3989174"/>
                </a:lnTo>
                <a:lnTo>
                  <a:pt x="5888260" y="3987561"/>
                </a:lnTo>
                <a:cubicBezTo>
                  <a:pt x="5855886" y="3987038"/>
                  <a:pt x="5824005" y="3984080"/>
                  <a:pt x="5792833" y="3978570"/>
                </a:cubicBezTo>
                <a:cubicBezTo>
                  <a:pt x="5787256" y="3978986"/>
                  <a:pt x="5781927" y="3978045"/>
                  <a:pt x="5776617" y="3977042"/>
                </a:cubicBezTo>
                <a:lnTo>
                  <a:pt x="5776501" y="3975903"/>
                </a:lnTo>
                <a:cubicBezTo>
                  <a:pt x="5417649" y="3916971"/>
                  <a:pt x="5136610" y="3638399"/>
                  <a:pt x="5086335" y="3288305"/>
                </a:cubicBezTo>
                <a:cubicBezTo>
                  <a:pt x="5086167" y="3288253"/>
                  <a:pt x="5085999" y="3288248"/>
                  <a:pt x="5085830" y="3288243"/>
                </a:cubicBezTo>
                <a:lnTo>
                  <a:pt x="5085291" y="3281619"/>
                </a:lnTo>
                <a:cubicBezTo>
                  <a:pt x="5080233" y="3251607"/>
                  <a:pt x="5077782" y="3220958"/>
                  <a:pt x="5077824" y="3189869"/>
                </a:cubicBezTo>
                <a:cubicBezTo>
                  <a:pt x="5076512" y="3184286"/>
                  <a:pt x="5076453" y="3178663"/>
                  <a:pt x="5076453" y="3173027"/>
                </a:cubicBezTo>
                <a:lnTo>
                  <a:pt x="5077047" y="3161677"/>
                </a:lnTo>
                <a:lnTo>
                  <a:pt x="5077545" y="3161709"/>
                </a:lnTo>
                <a:close/>
                <a:moveTo>
                  <a:pt x="5063783" y="3161219"/>
                </a:moveTo>
                <a:lnTo>
                  <a:pt x="5063809" y="3161709"/>
                </a:lnTo>
                <a:lnTo>
                  <a:pt x="5064307" y="3161677"/>
                </a:lnTo>
                <a:lnTo>
                  <a:pt x="5064902" y="3173027"/>
                </a:lnTo>
                <a:cubicBezTo>
                  <a:pt x="5064902" y="3178663"/>
                  <a:pt x="5064842" y="3184286"/>
                  <a:pt x="5063530" y="3189869"/>
                </a:cubicBezTo>
                <a:cubicBezTo>
                  <a:pt x="5063572" y="3220958"/>
                  <a:pt x="5061122" y="3251607"/>
                  <a:pt x="5056063" y="3281619"/>
                </a:cubicBezTo>
                <a:lnTo>
                  <a:pt x="5055525" y="3288243"/>
                </a:lnTo>
                <a:cubicBezTo>
                  <a:pt x="5055355" y="3288248"/>
                  <a:pt x="5055187" y="3288253"/>
                  <a:pt x="5055019" y="3288305"/>
                </a:cubicBezTo>
                <a:cubicBezTo>
                  <a:pt x="5004744" y="3638399"/>
                  <a:pt x="4723705" y="3916971"/>
                  <a:pt x="4364853" y="3975903"/>
                </a:cubicBezTo>
                <a:lnTo>
                  <a:pt x="4364737" y="3977042"/>
                </a:lnTo>
                <a:cubicBezTo>
                  <a:pt x="4359427" y="3978045"/>
                  <a:pt x="4354098" y="3978986"/>
                  <a:pt x="4348521" y="3978570"/>
                </a:cubicBezTo>
                <a:cubicBezTo>
                  <a:pt x="4317350" y="3984080"/>
                  <a:pt x="4285468" y="3987038"/>
                  <a:pt x="4253094" y="3987561"/>
                </a:cubicBezTo>
                <a:lnTo>
                  <a:pt x="4235976" y="3989174"/>
                </a:lnTo>
                <a:lnTo>
                  <a:pt x="4235950" y="3988683"/>
                </a:lnTo>
                <a:lnTo>
                  <a:pt x="4235451" y="3988716"/>
                </a:lnTo>
                <a:cubicBezTo>
                  <a:pt x="4234885" y="3984944"/>
                  <a:pt x="4234858" y="3981158"/>
                  <a:pt x="4234858" y="3977366"/>
                </a:cubicBezTo>
                <a:cubicBezTo>
                  <a:pt x="4234858" y="3971728"/>
                  <a:pt x="4234916" y="3966104"/>
                  <a:pt x="4236228" y="3960518"/>
                </a:cubicBezTo>
                <a:cubicBezTo>
                  <a:pt x="4236186" y="3929436"/>
                  <a:pt x="4238636" y="3898794"/>
                  <a:pt x="4243692" y="3868787"/>
                </a:cubicBezTo>
                <a:lnTo>
                  <a:pt x="4244233" y="3862150"/>
                </a:lnTo>
                <a:cubicBezTo>
                  <a:pt x="4244401" y="3862145"/>
                  <a:pt x="4244571" y="3862140"/>
                  <a:pt x="4244738" y="3862087"/>
                </a:cubicBezTo>
                <a:cubicBezTo>
                  <a:pt x="4295015" y="3511992"/>
                  <a:pt x="4576054" y="3233421"/>
                  <a:pt x="4934904" y="3174489"/>
                </a:cubicBezTo>
                <a:lnTo>
                  <a:pt x="4935021" y="3173350"/>
                </a:lnTo>
                <a:cubicBezTo>
                  <a:pt x="4940330" y="3172348"/>
                  <a:pt x="4945658" y="3171407"/>
                  <a:pt x="4951234" y="3171823"/>
                </a:cubicBezTo>
                <a:cubicBezTo>
                  <a:pt x="4982417" y="3166310"/>
                  <a:pt x="5014310" y="3163352"/>
                  <a:pt x="5046695" y="3162829"/>
                </a:cubicBezTo>
                <a:close/>
                <a:moveTo>
                  <a:pt x="3385420" y="3161219"/>
                </a:moveTo>
                <a:lnTo>
                  <a:pt x="3402507" y="3162829"/>
                </a:lnTo>
                <a:cubicBezTo>
                  <a:pt x="3434893" y="3163352"/>
                  <a:pt x="3466785" y="3166310"/>
                  <a:pt x="3497969" y="3171823"/>
                </a:cubicBezTo>
                <a:cubicBezTo>
                  <a:pt x="3503545" y="3171407"/>
                  <a:pt x="3508873" y="3172348"/>
                  <a:pt x="3514181" y="3173350"/>
                </a:cubicBezTo>
                <a:lnTo>
                  <a:pt x="3514298" y="3174489"/>
                </a:lnTo>
                <a:cubicBezTo>
                  <a:pt x="3873149" y="3233421"/>
                  <a:pt x="4154188" y="3511992"/>
                  <a:pt x="4204464" y="3862087"/>
                </a:cubicBezTo>
                <a:cubicBezTo>
                  <a:pt x="4204632" y="3862140"/>
                  <a:pt x="4204801" y="3862145"/>
                  <a:pt x="4204970" y="3862150"/>
                </a:cubicBezTo>
                <a:lnTo>
                  <a:pt x="4205510" y="3868787"/>
                </a:lnTo>
                <a:cubicBezTo>
                  <a:pt x="4210567" y="3898794"/>
                  <a:pt x="4213016" y="3929436"/>
                  <a:pt x="4212974" y="3960518"/>
                </a:cubicBezTo>
                <a:cubicBezTo>
                  <a:pt x="4214286" y="3966104"/>
                  <a:pt x="4214345" y="3971728"/>
                  <a:pt x="4214345" y="3977366"/>
                </a:cubicBezTo>
                <a:cubicBezTo>
                  <a:pt x="4214345" y="3981158"/>
                  <a:pt x="4214318" y="3984944"/>
                  <a:pt x="4213752" y="3988716"/>
                </a:cubicBezTo>
                <a:lnTo>
                  <a:pt x="4213253" y="3988683"/>
                </a:lnTo>
                <a:lnTo>
                  <a:pt x="4213227" y="3989174"/>
                </a:lnTo>
                <a:lnTo>
                  <a:pt x="4196108" y="3987561"/>
                </a:lnTo>
                <a:cubicBezTo>
                  <a:pt x="4163734" y="3987038"/>
                  <a:pt x="4131854" y="3984080"/>
                  <a:pt x="4100682" y="3978570"/>
                </a:cubicBezTo>
                <a:cubicBezTo>
                  <a:pt x="4095105" y="3978986"/>
                  <a:pt x="4089776" y="3978045"/>
                  <a:pt x="4084465" y="3977042"/>
                </a:cubicBezTo>
                <a:lnTo>
                  <a:pt x="4084349" y="3975903"/>
                </a:lnTo>
                <a:cubicBezTo>
                  <a:pt x="3725498" y="3916971"/>
                  <a:pt x="3444459" y="3638399"/>
                  <a:pt x="3394183" y="3288305"/>
                </a:cubicBezTo>
                <a:cubicBezTo>
                  <a:pt x="3394016" y="3288253"/>
                  <a:pt x="3393847" y="3288248"/>
                  <a:pt x="3393678" y="3288243"/>
                </a:cubicBezTo>
                <a:lnTo>
                  <a:pt x="3393139" y="3281619"/>
                </a:lnTo>
                <a:cubicBezTo>
                  <a:pt x="3388081" y="3251607"/>
                  <a:pt x="3385630" y="3220958"/>
                  <a:pt x="3385672" y="3189869"/>
                </a:cubicBezTo>
                <a:cubicBezTo>
                  <a:pt x="3384360" y="3184286"/>
                  <a:pt x="3384302" y="3178663"/>
                  <a:pt x="3384302" y="3173027"/>
                </a:cubicBezTo>
                <a:lnTo>
                  <a:pt x="3384896" y="3161677"/>
                </a:lnTo>
                <a:lnTo>
                  <a:pt x="3385394" y="3161709"/>
                </a:lnTo>
                <a:close/>
                <a:moveTo>
                  <a:pt x="3371632" y="3161219"/>
                </a:moveTo>
                <a:lnTo>
                  <a:pt x="3371658" y="3161709"/>
                </a:lnTo>
                <a:lnTo>
                  <a:pt x="3372156" y="3161677"/>
                </a:lnTo>
                <a:lnTo>
                  <a:pt x="3372750" y="3173027"/>
                </a:lnTo>
                <a:cubicBezTo>
                  <a:pt x="3372750" y="3178663"/>
                  <a:pt x="3372691" y="3184286"/>
                  <a:pt x="3371379" y="3189869"/>
                </a:cubicBezTo>
                <a:cubicBezTo>
                  <a:pt x="3371421" y="3220958"/>
                  <a:pt x="3368971" y="3251607"/>
                  <a:pt x="3363912" y="3281619"/>
                </a:cubicBezTo>
                <a:lnTo>
                  <a:pt x="3363374" y="3288243"/>
                </a:lnTo>
                <a:cubicBezTo>
                  <a:pt x="3363204" y="3288248"/>
                  <a:pt x="3363036" y="3288253"/>
                  <a:pt x="3362868" y="3288305"/>
                </a:cubicBezTo>
                <a:cubicBezTo>
                  <a:pt x="3312593" y="3638399"/>
                  <a:pt x="3031554" y="3916971"/>
                  <a:pt x="2672703" y="3975903"/>
                </a:cubicBezTo>
                <a:lnTo>
                  <a:pt x="2672586" y="3977042"/>
                </a:lnTo>
                <a:cubicBezTo>
                  <a:pt x="2667276" y="3978045"/>
                  <a:pt x="2661947" y="3978986"/>
                  <a:pt x="2656370" y="3978570"/>
                </a:cubicBezTo>
                <a:cubicBezTo>
                  <a:pt x="2625198" y="3984080"/>
                  <a:pt x="2593318" y="3987038"/>
                  <a:pt x="2560943" y="3987561"/>
                </a:cubicBezTo>
                <a:lnTo>
                  <a:pt x="2543825" y="3989174"/>
                </a:lnTo>
                <a:lnTo>
                  <a:pt x="2543799" y="3988683"/>
                </a:lnTo>
                <a:lnTo>
                  <a:pt x="2543300" y="3988716"/>
                </a:lnTo>
                <a:cubicBezTo>
                  <a:pt x="2542734" y="3984944"/>
                  <a:pt x="2542707" y="3981158"/>
                  <a:pt x="2542707" y="3977366"/>
                </a:cubicBezTo>
                <a:cubicBezTo>
                  <a:pt x="2542707" y="3971728"/>
                  <a:pt x="2542765" y="3966104"/>
                  <a:pt x="2544077" y="3960518"/>
                </a:cubicBezTo>
                <a:cubicBezTo>
                  <a:pt x="2544035" y="3929436"/>
                  <a:pt x="2546485" y="3898794"/>
                  <a:pt x="2551541" y="3868787"/>
                </a:cubicBezTo>
                <a:lnTo>
                  <a:pt x="2552082" y="3862150"/>
                </a:lnTo>
                <a:cubicBezTo>
                  <a:pt x="2552250" y="3862145"/>
                  <a:pt x="2552420" y="3862140"/>
                  <a:pt x="2552587" y="3862087"/>
                </a:cubicBezTo>
                <a:cubicBezTo>
                  <a:pt x="2602864" y="3511992"/>
                  <a:pt x="2883903" y="3233421"/>
                  <a:pt x="3242753" y="3174489"/>
                </a:cubicBezTo>
                <a:lnTo>
                  <a:pt x="3242870" y="3173350"/>
                </a:lnTo>
                <a:cubicBezTo>
                  <a:pt x="3248179" y="3172348"/>
                  <a:pt x="3253507" y="3171407"/>
                  <a:pt x="3259083" y="3171823"/>
                </a:cubicBezTo>
                <a:cubicBezTo>
                  <a:pt x="3290266" y="3166310"/>
                  <a:pt x="3322159" y="3163352"/>
                  <a:pt x="3354544" y="3162829"/>
                </a:cubicBezTo>
                <a:close/>
                <a:moveTo>
                  <a:pt x="1693269" y="3161219"/>
                </a:moveTo>
                <a:lnTo>
                  <a:pt x="1710356" y="3162829"/>
                </a:lnTo>
                <a:cubicBezTo>
                  <a:pt x="1742742" y="3163352"/>
                  <a:pt x="1774634" y="3166310"/>
                  <a:pt x="1805818" y="3171823"/>
                </a:cubicBezTo>
                <a:cubicBezTo>
                  <a:pt x="1811394" y="3171407"/>
                  <a:pt x="1816722" y="3172348"/>
                  <a:pt x="1822030" y="3173350"/>
                </a:cubicBezTo>
                <a:lnTo>
                  <a:pt x="1822148" y="3174489"/>
                </a:lnTo>
                <a:cubicBezTo>
                  <a:pt x="2180998" y="3233421"/>
                  <a:pt x="2462037" y="3511992"/>
                  <a:pt x="2512313" y="3862087"/>
                </a:cubicBezTo>
                <a:cubicBezTo>
                  <a:pt x="2512481" y="3862140"/>
                  <a:pt x="2512650" y="3862145"/>
                  <a:pt x="2512819" y="3862150"/>
                </a:cubicBezTo>
                <a:lnTo>
                  <a:pt x="2513359" y="3868787"/>
                </a:lnTo>
                <a:cubicBezTo>
                  <a:pt x="2518416" y="3898794"/>
                  <a:pt x="2520865" y="3929436"/>
                  <a:pt x="2520823" y="3960518"/>
                </a:cubicBezTo>
                <a:cubicBezTo>
                  <a:pt x="2522135" y="3966104"/>
                  <a:pt x="2522194" y="3971728"/>
                  <a:pt x="2522194" y="3977366"/>
                </a:cubicBezTo>
                <a:cubicBezTo>
                  <a:pt x="2522194" y="3981158"/>
                  <a:pt x="2522167" y="3984944"/>
                  <a:pt x="2521601" y="3988716"/>
                </a:cubicBezTo>
                <a:lnTo>
                  <a:pt x="2521102" y="3988683"/>
                </a:lnTo>
                <a:lnTo>
                  <a:pt x="2521076" y="3989174"/>
                </a:lnTo>
                <a:lnTo>
                  <a:pt x="2503957" y="3987561"/>
                </a:lnTo>
                <a:cubicBezTo>
                  <a:pt x="2471583" y="3987038"/>
                  <a:pt x="2439703" y="3984080"/>
                  <a:pt x="2408531" y="3978570"/>
                </a:cubicBezTo>
                <a:cubicBezTo>
                  <a:pt x="2402954" y="3978986"/>
                  <a:pt x="2397625" y="3978045"/>
                  <a:pt x="2392314" y="3977042"/>
                </a:cubicBezTo>
                <a:lnTo>
                  <a:pt x="2392198" y="3975903"/>
                </a:lnTo>
                <a:cubicBezTo>
                  <a:pt x="2033347" y="3916971"/>
                  <a:pt x="1752308" y="3638399"/>
                  <a:pt x="1702032" y="3288305"/>
                </a:cubicBezTo>
                <a:cubicBezTo>
                  <a:pt x="1701865" y="3288253"/>
                  <a:pt x="1701696" y="3288248"/>
                  <a:pt x="1701527" y="3288243"/>
                </a:cubicBezTo>
                <a:lnTo>
                  <a:pt x="1700989" y="3281619"/>
                </a:lnTo>
                <a:cubicBezTo>
                  <a:pt x="1695930" y="3251607"/>
                  <a:pt x="1693479" y="3220958"/>
                  <a:pt x="1693521" y="3189869"/>
                </a:cubicBezTo>
                <a:cubicBezTo>
                  <a:pt x="1692209" y="3184286"/>
                  <a:pt x="1692151" y="3178663"/>
                  <a:pt x="1692151" y="3173027"/>
                </a:cubicBezTo>
                <a:lnTo>
                  <a:pt x="1692745" y="3161677"/>
                </a:lnTo>
                <a:lnTo>
                  <a:pt x="1693243" y="3161709"/>
                </a:lnTo>
                <a:close/>
                <a:moveTo>
                  <a:pt x="1679481" y="3161219"/>
                </a:moveTo>
                <a:lnTo>
                  <a:pt x="1679507" y="3161709"/>
                </a:lnTo>
                <a:lnTo>
                  <a:pt x="1680005" y="3161677"/>
                </a:lnTo>
                <a:lnTo>
                  <a:pt x="1680599" y="3173027"/>
                </a:lnTo>
                <a:cubicBezTo>
                  <a:pt x="1680599" y="3178663"/>
                  <a:pt x="1680540" y="3184286"/>
                  <a:pt x="1679228" y="3189869"/>
                </a:cubicBezTo>
                <a:cubicBezTo>
                  <a:pt x="1679270" y="3220958"/>
                  <a:pt x="1676820" y="3251607"/>
                  <a:pt x="1671761" y="3281619"/>
                </a:cubicBezTo>
                <a:lnTo>
                  <a:pt x="1671223" y="3288243"/>
                </a:lnTo>
                <a:cubicBezTo>
                  <a:pt x="1671053" y="3288248"/>
                  <a:pt x="1670885" y="3288253"/>
                  <a:pt x="1670717" y="3288305"/>
                </a:cubicBezTo>
                <a:cubicBezTo>
                  <a:pt x="1620442" y="3638399"/>
                  <a:pt x="1339403" y="3916971"/>
                  <a:pt x="980552" y="3975903"/>
                </a:cubicBezTo>
                <a:lnTo>
                  <a:pt x="980435" y="3977042"/>
                </a:lnTo>
                <a:cubicBezTo>
                  <a:pt x="975125" y="3978045"/>
                  <a:pt x="969796" y="3978986"/>
                  <a:pt x="964219" y="3978570"/>
                </a:cubicBezTo>
                <a:cubicBezTo>
                  <a:pt x="933047" y="3984080"/>
                  <a:pt x="901167" y="3987038"/>
                  <a:pt x="868792" y="3987561"/>
                </a:cubicBezTo>
                <a:lnTo>
                  <a:pt x="851674" y="3989174"/>
                </a:lnTo>
                <a:lnTo>
                  <a:pt x="851648" y="3988683"/>
                </a:lnTo>
                <a:lnTo>
                  <a:pt x="851149" y="3988716"/>
                </a:lnTo>
                <a:cubicBezTo>
                  <a:pt x="850583" y="3984944"/>
                  <a:pt x="850556" y="3981158"/>
                  <a:pt x="850556" y="3977366"/>
                </a:cubicBezTo>
                <a:cubicBezTo>
                  <a:pt x="850556" y="3971728"/>
                  <a:pt x="850614" y="3966104"/>
                  <a:pt x="851926" y="3960518"/>
                </a:cubicBezTo>
                <a:cubicBezTo>
                  <a:pt x="851884" y="3929436"/>
                  <a:pt x="854334" y="3898794"/>
                  <a:pt x="859390" y="3868787"/>
                </a:cubicBezTo>
                <a:lnTo>
                  <a:pt x="859931" y="3862150"/>
                </a:lnTo>
                <a:cubicBezTo>
                  <a:pt x="860099" y="3862145"/>
                  <a:pt x="860269" y="3862140"/>
                  <a:pt x="860436" y="3862087"/>
                </a:cubicBezTo>
                <a:cubicBezTo>
                  <a:pt x="910713" y="3511992"/>
                  <a:pt x="1191752" y="3233421"/>
                  <a:pt x="1550602" y="3174489"/>
                </a:cubicBezTo>
                <a:lnTo>
                  <a:pt x="1550719" y="3173350"/>
                </a:lnTo>
                <a:cubicBezTo>
                  <a:pt x="1556028" y="3172348"/>
                  <a:pt x="1561356" y="3171407"/>
                  <a:pt x="1566932" y="3171823"/>
                </a:cubicBezTo>
                <a:cubicBezTo>
                  <a:pt x="1598115" y="3166310"/>
                  <a:pt x="1630008" y="3163352"/>
                  <a:pt x="1662393" y="3162829"/>
                </a:cubicBezTo>
                <a:close/>
                <a:moveTo>
                  <a:pt x="1118" y="3161219"/>
                </a:moveTo>
                <a:lnTo>
                  <a:pt x="18205" y="3162829"/>
                </a:lnTo>
                <a:cubicBezTo>
                  <a:pt x="50591" y="3163352"/>
                  <a:pt x="82483" y="3166310"/>
                  <a:pt x="113667" y="3171823"/>
                </a:cubicBezTo>
                <a:cubicBezTo>
                  <a:pt x="119243" y="3171407"/>
                  <a:pt x="124571" y="3172348"/>
                  <a:pt x="129879" y="3173350"/>
                </a:cubicBezTo>
                <a:lnTo>
                  <a:pt x="129997" y="3174489"/>
                </a:lnTo>
                <a:cubicBezTo>
                  <a:pt x="488847" y="3233421"/>
                  <a:pt x="769886" y="3511992"/>
                  <a:pt x="820162" y="3862087"/>
                </a:cubicBezTo>
                <a:cubicBezTo>
                  <a:pt x="820330" y="3862140"/>
                  <a:pt x="820499" y="3862145"/>
                  <a:pt x="820668" y="3862150"/>
                </a:cubicBezTo>
                <a:lnTo>
                  <a:pt x="821208" y="3868787"/>
                </a:lnTo>
                <a:cubicBezTo>
                  <a:pt x="826265" y="3898794"/>
                  <a:pt x="828714" y="3929436"/>
                  <a:pt x="828672" y="3960518"/>
                </a:cubicBezTo>
                <a:cubicBezTo>
                  <a:pt x="829984" y="3966104"/>
                  <a:pt x="830043" y="3971728"/>
                  <a:pt x="830043" y="3977366"/>
                </a:cubicBezTo>
                <a:cubicBezTo>
                  <a:pt x="830043" y="3981158"/>
                  <a:pt x="830016" y="3984944"/>
                  <a:pt x="829450" y="3988716"/>
                </a:cubicBezTo>
                <a:lnTo>
                  <a:pt x="828951" y="3988683"/>
                </a:lnTo>
                <a:lnTo>
                  <a:pt x="828925" y="3989174"/>
                </a:lnTo>
                <a:lnTo>
                  <a:pt x="811806" y="3987561"/>
                </a:lnTo>
                <a:cubicBezTo>
                  <a:pt x="779432" y="3987038"/>
                  <a:pt x="747552" y="3984080"/>
                  <a:pt x="716380" y="3978570"/>
                </a:cubicBezTo>
                <a:cubicBezTo>
                  <a:pt x="710803" y="3978986"/>
                  <a:pt x="705474" y="3978045"/>
                  <a:pt x="700163" y="3977042"/>
                </a:cubicBezTo>
                <a:lnTo>
                  <a:pt x="700047" y="3975903"/>
                </a:lnTo>
                <a:cubicBezTo>
                  <a:pt x="341196" y="3916971"/>
                  <a:pt x="60157" y="3638399"/>
                  <a:pt x="9881" y="3288305"/>
                </a:cubicBezTo>
                <a:cubicBezTo>
                  <a:pt x="9714" y="3288253"/>
                  <a:pt x="9545" y="3288248"/>
                  <a:pt x="9376" y="3288243"/>
                </a:cubicBezTo>
                <a:lnTo>
                  <a:pt x="8837" y="3281619"/>
                </a:lnTo>
                <a:cubicBezTo>
                  <a:pt x="3779" y="3251607"/>
                  <a:pt x="1328" y="3220958"/>
                  <a:pt x="1370" y="3189869"/>
                </a:cubicBezTo>
                <a:cubicBezTo>
                  <a:pt x="58" y="3184286"/>
                  <a:pt x="0" y="3178663"/>
                  <a:pt x="0" y="3173027"/>
                </a:cubicBezTo>
                <a:lnTo>
                  <a:pt x="594" y="3161677"/>
                </a:lnTo>
                <a:lnTo>
                  <a:pt x="1092" y="3161709"/>
                </a:lnTo>
                <a:close/>
                <a:moveTo>
                  <a:pt x="7762529" y="2447425"/>
                </a:moveTo>
                <a:cubicBezTo>
                  <a:pt x="7815805" y="2718331"/>
                  <a:pt x="8030648" y="2933128"/>
                  <a:pt x="8305838" y="2992271"/>
                </a:cubicBezTo>
                <a:cubicBezTo>
                  <a:pt x="8252563" y="2721365"/>
                  <a:pt x="8037719" y="2506568"/>
                  <a:pt x="7762529" y="2447425"/>
                </a:cubicBezTo>
                <a:close/>
                <a:moveTo>
                  <a:pt x="7455280" y="2447425"/>
                </a:moveTo>
                <a:cubicBezTo>
                  <a:pt x="7180090" y="2506568"/>
                  <a:pt x="6965246" y="2721365"/>
                  <a:pt x="6911971" y="2992271"/>
                </a:cubicBezTo>
                <a:cubicBezTo>
                  <a:pt x="7187161" y="2933128"/>
                  <a:pt x="7402004" y="2718331"/>
                  <a:pt x="7455280" y="2447425"/>
                </a:cubicBezTo>
                <a:close/>
                <a:moveTo>
                  <a:pt x="6070378" y="2447425"/>
                </a:moveTo>
                <a:cubicBezTo>
                  <a:pt x="6123654" y="2718331"/>
                  <a:pt x="6338497" y="2933128"/>
                  <a:pt x="6613687" y="2992271"/>
                </a:cubicBezTo>
                <a:cubicBezTo>
                  <a:pt x="6560412" y="2721365"/>
                  <a:pt x="6345568" y="2506568"/>
                  <a:pt x="6070378" y="2447425"/>
                </a:cubicBezTo>
                <a:close/>
                <a:moveTo>
                  <a:pt x="5763129" y="2447425"/>
                </a:moveTo>
                <a:cubicBezTo>
                  <a:pt x="5487939" y="2506568"/>
                  <a:pt x="5273095" y="2721365"/>
                  <a:pt x="5219820" y="2992271"/>
                </a:cubicBezTo>
                <a:cubicBezTo>
                  <a:pt x="5495010" y="2933128"/>
                  <a:pt x="5709853" y="2718331"/>
                  <a:pt x="5763129" y="2447425"/>
                </a:cubicBezTo>
                <a:close/>
                <a:moveTo>
                  <a:pt x="4378227" y="2447425"/>
                </a:moveTo>
                <a:cubicBezTo>
                  <a:pt x="4431503" y="2718331"/>
                  <a:pt x="4646346" y="2933128"/>
                  <a:pt x="4921536" y="2992271"/>
                </a:cubicBezTo>
                <a:cubicBezTo>
                  <a:pt x="4868261" y="2721365"/>
                  <a:pt x="4653417" y="2506568"/>
                  <a:pt x="4378227" y="2447425"/>
                </a:cubicBezTo>
                <a:close/>
                <a:moveTo>
                  <a:pt x="4070978" y="2447425"/>
                </a:moveTo>
                <a:cubicBezTo>
                  <a:pt x="3795788" y="2506568"/>
                  <a:pt x="3580944" y="2721365"/>
                  <a:pt x="3527669" y="2992271"/>
                </a:cubicBezTo>
                <a:cubicBezTo>
                  <a:pt x="3802859" y="2933128"/>
                  <a:pt x="4017702" y="2718331"/>
                  <a:pt x="4070978" y="2447425"/>
                </a:cubicBezTo>
                <a:close/>
                <a:moveTo>
                  <a:pt x="2686076" y="2447425"/>
                </a:moveTo>
                <a:cubicBezTo>
                  <a:pt x="2739352" y="2718331"/>
                  <a:pt x="2954195" y="2933128"/>
                  <a:pt x="3229385" y="2992271"/>
                </a:cubicBezTo>
                <a:cubicBezTo>
                  <a:pt x="3176110" y="2721365"/>
                  <a:pt x="2961266" y="2506568"/>
                  <a:pt x="2686076" y="2447425"/>
                </a:cubicBezTo>
                <a:close/>
                <a:moveTo>
                  <a:pt x="2378827" y="2447425"/>
                </a:moveTo>
                <a:cubicBezTo>
                  <a:pt x="2103637" y="2506568"/>
                  <a:pt x="1888793" y="2721365"/>
                  <a:pt x="1835518" y="2992271"/>
                </a:cubicBezTo>
                <a:cubicBezTo>
                  <a:pt x="2110708" y="2933128"/>
                  <a:pt x="2325551" y="2718331"/>
                  <a:pt x="2378827" y="2447425"/>
                </a:cubicBezTo>
                <a:close/>
                <a:moveTo>
                  <a:pt x="993925" y="2447425"/>
                </a:moveTo>
                <a:cubicBezTo>
                  <a:pt x="1047201" y="2718331"/>
                  <a:pt x="1262044" y="2933128"/>
                  <a:pt x="1537234" y="2992271"/>
                </a:cubicBezTo>
                <a:cubicBezTo>
                  <a:pt x="1483959" y="2721365"/>
                  <a:pt x="1269115" y="2506568"/>
                  <a:pt x="993925" y="2447425"/>
                </a:cubicBezTo>
                <a:close/>
                <a:moveTo>
                  <a:pt x="686676" y="2447425"/>
                </a:moveTo>
                <a:cubicBezTo>
                  <a:pt x="411486" y="2506568"/>
                  <a:pt x="196642" y="2721365"/>
                  <a:pt x="143367" y="2992271"/>
                </a:cubicBezTo>
                <a:cubicBezTo>
                  <a:pt x="418557" y="2933128"/>
                  <a:pt x="633400" y="2718331"/>
                  <a:pt x="686676" y="2447425"/>
                </a:cubicBezTo>
                <a:close/>
                <a:moveTo>
                  <a:pt x="9139239" y="2321311"/>
                </a:moveTo>
                <a:lnTo>
                  <a:pt x="9139239" y="2449820"/>
                </a:lnTo>
                <a:lnTo>
                  <a:pt x="9047261" y="2476706"/>
                </a:lnTo>
                <a:cubicBezTo>
                  <a:pt x="8821055" y="2561144"/>
                  <a:pt x="8650738" y="2755228"/>
                  <a:pt x="8604122" y="2992271"/>
                </a:cubicBezTo>
                <a:cubicBezTo>
                  <a:pt x="8844913" y="2940521"/>
                  <a:pt x="9039501" y="2769598"/>
                  <a:pt x="9120077" y="2546190"/>
                </a:cubicBezTo>
                <a:lnTo>
                  <a:pt x="9139239" y="2477003"/>
                </a:lnTo>
                <a:lnTo>
                  <a:pt x="9139239" y="2782562"/>
                </a:lnTo>
                <a:lnTo>
                  <a:pt x="9135069" y="2789374"/>
                </a:lnTo>
                <a:cubicBezTo>
                  <a:pt x="9008919" y="2963003"/>
                  <a:pt x="8815033" y="3086603"/>
                  <a:pt x="8590751" y="3123727"/>
                </a:cubicBezTo>
                <a:lnTo>
                  <a:pt x="8590635" y="3124875"/>
                </a:lnTo>
                <a:cubicBezTo>
                  <a:pt x="8585324" y="3125886"/>
                  <a:pt x="8579995" y="3126834"/>
                  <a:pt x="8574418" y="3126415"/>
                </a:cubicBezTo>
                <a:cubicBezTo>
                  <a:pt x="8543246" y="3131969"/>
                  <a:pt x="8511366" y="3134950"/>
                  <a:pt x="8478991" y="3135477"/>
                </a:cubicBezTo>
                <a:lnTo>
                  <a:pt x="8461873" y="3137103"/>
                </a:lnTo>
                <a:lnTo>
                  <a:pt x="8461847" y="3136608"/>
                </a:lnTo>
                <a:lnTo>
                  <a:pt x="8461348" y="3136641"/>
                </a:lnTo>
                <a:cubicBezTo>
                  <a:pt x="8460782" y="3132839"/>
                  <a:pt x="8460755" y="3129023"/>
                  <a:pt x="8460755" y="3125201"/>
                </a:cubicBezTo>
                <a:cubicBezTo>
                  <a:pt x="8460755" y="3119519"/>
                  <a:pt x="8460814" y="3113850"/>
                  <a:pt x="8462126" y="3108220"/>
                </a:cubicBezTo>
                <a:cubicBezTo>
                  <a:pt x="8462083" y="3076892"/>
                  <a:pt x="8464533" y="3046007"/>
                  <a:pt x="8469590" y="3015763"/>
                </a:cubicBezTo>
                <a:lnTo>
                  <a:pt x="8470130" y="3009073"/>
                </a:lnTo>
                <a:cubicBezTo>
                  <a:pt x="8470299" y="3009068"/>
                  <a:pt x="8470468" y="3009063"/>
                  <a:pt x="8470636" y="3009010"/>
                </a:cubicBezTo>
                <a:cubicBezTo>
                  <a:pt x="8514628" y="2700252"/>
                  <a:pt x="8735297" y="2446688"/>
                  <a:pt x="9030178" y="2348329"/>
                </a:cubicBezTo>
                <a:close/>
                <a:moveTo>
                  <a:pt x="7620280" y="2302594"/>
                </a:moveTo>
                <a:lnTo>
                  <a:pt x="7637367" y="2304217"/>
                </a:lnTo>
                <a:cubicBezTo>
                  <a:pt x="7669753" y="2304744"/>
                  <a:pt x="7701646" y="2307725"/>
                  <a:pt x="7732829" y="2313282"/>
                </a:cubicBezTo>
                <a:cubicBezTo>
                  <a:pt x="7738405" y="2312863"/>
                  <a:pt x="7743733" y="2313811"/>
                  <a:pt x="7749042" y="2314821"/>
                </a:cubicBezTo>
                <a:lnTo>
                  <a:pt x="7749159" y="2315969"/>
                </a:lnTo>
                <a:cubicBezTo>
                  <a:pt x="8108009" y="2375367"/>
                  <a:pt x="8389048" y="2656144"/>
                  <a:pt x="8439324" y="3009010"/>
                </a:cubicBezTo>
                <a:cubicBezTo>
                  <a:pt x="8439492" y="3009063"/>
                  <a:pt x="8439661" y="3009068"/>
                  <a:pt x="8439830" y="3009073"/>
                </a:cubicBezTo>
                <a:lnTo>
                  <a:pt x="8440370" y="3015763"/>
                </a:lnTo>
                <a:cubicBezTo>
                  <a:pt x="8445427" y="3046007"/>
                  <a:pt x="8447877" y="3076892"/>
                  <a:pt x="8447834" y="3108220"/>
                </a:cubicBezTo>
                <a:cubicBezTo>
                  <a:pt x="8449146" y="3113850"/>
                  <a:pt x="8449205" y="3119519"/>
                  <a:pt x="8449205" y="3125201"/>
                </a:cubicBezTo>
                <a:cubicBezTo>
                  <a:pt x="8449205" y="3129023"/>
                  <a:pt x="8449178" y="3132839"/>
                  <a:pt x="8448612" y="3136641"/>
                </a:cubicBezTo>
                <a:lnTo>
                  <a:pt x="8448113" y="3136608"/>
                </a:lnTo>
                <a:lnTo>
                  <a:pt x="8448087" y="3137103"/>
                </a:lnTo>
                <a:lnTo>
                  <a:pt x="8430969" y="3135477"/>
                </a:lnTo>
                <a:cubicBezTo>
                  <a:pt x="8398594" y="3134950"/>
                  <a:pt x="8366714" y="3131969"/>
                  <a:pt x="8335542" y="3126415"/>
                </a:cubicBezTo>
                <a:cubicBezTo>
                  <a:pt x="8329965" y="3126834"/>
                  <a:pt x="8324636" y="3125886"/>
                  <a:pt x="8319325" y="3124875"/>
                </a:cubicBezTo>
                <a:lnTo>
                  <a:pt x="8319209" y="3123727"/>
                </a:lnTo>
                <a:cubicBezTo>
                  <a:pt x="7960358" y="3064328"/>
                  <a:pt x="7679319" y="2783551"/>
                  <a:pt x="7629044" y="2430686"/>
                </a:cubicBezTo>
                <a:cubicBezTo>
                  <a:pt x="7628876" y="2430633"/>
                  <a:pt x="7628708" y="2430628"/>
                  <a:pt x="7628538" y="2430623"/>
                </a:cubicBezTo>
                <a:lnTo>
                  <a:pt x="7628000" y="2423947"/>
                </a:lnTo>
                <a:cubicBezTo>
                  <a:pt x="7622941" y="2393697"/>
                  <a:pt x="7620490" y="2362806"/>
                  <a:pt x="7620533" y="2331471"/>
                </a:cubicBezTo>
                <a:cubicBezTo>
                  <a:pt x="7619221" y="2325843"/>
                  <a:pt x="7619162" y="2320176"/>
                  <a:pt x="7619162" y="2314495"/>
                </a:cubicBezTo>
                <a:lnTo>
                  <a:pt x="7619756" y="2303055"/>
                </a:lnTo>
                <a:lnTo>
                  <a:pt x="7620254" y="2303088"/>
                </a:lnTo>
                <a:close/>
                <a:moveTo>
                  <a:pt x="7597529" y="2302594"/>
                </a:moveTo>
                <a:lnTo>
                  <a:pt x="7597555" y="2303088"/>
                </a:lnTo>
                <a:lnTo>
                  <a:pt x="7598053" y="2303055"/>
                </a:lnTo>
                <a:lnTo>
                  <a:pt x="7598647" y="2314495"/>
                </a:lnTo>
                <a:cubicBezTo>
                  <a:pt x="7598647" y="2320176"/>
                  <a:pt x="7598588" y="2325843"/>
                  <a:pt x="7597276" y="2331471"/>
                </a:cubicBezTo>
                <a:cubicBezTo>
                  <a:pt x="7597319" y="2362806"/>
                  <a:pt x="7594868" y="2393697"/>
                  <a:pt x="7589809" y="2423947"/>
                </a:cubicBezTo>
                <a:lnTo>
                  <a:pt x="7589271" y="2430623"/>
                </a:lnTo>
                <a:cubicBezTo>
                  <a:pt x="7589101" y="2430628"/>
                  <a:pt x="7588933" y="2430633"/>
                  <a:pt x="7588765" y="2430686"/>
                </a:cubicBezTo>
                <a:cubicBezTo>
                  <a:pt x="7538490" y="2783551"/>
                  <a:pt x="7257451" y="3064328"/>
                  <a:pt x="6898600" y="3123727"/>
                </a:cubicBezTo>
                <a:lnTo>
                  <a:pt x="6898484" y="3124875"/>
                </a:lnTo>
                <a:cubicBezTo>
                  <a:pt x="6893173" y="3125886"/>
                  <a:pt x="6887844" y="3126834"/>
                  <a:pt x="6882267" y="3126415"/>
                </a:cubicBezTo>
                <a:cubicBezTo>
                  <a:pt x="6851095" y="3131969"/>
                  <a:pt x="6819215" y="3134950"/>
                  <a:pt x="6786841" y="3135477"/>
                </a:cubicBezTo>
                <a:lnTo>
                  <a:pt x="6769722" y="3137103"/>
                </a:lnTo>
                <a:lnTo>
                  <a:pt x="6769696" y="3136608"/>
                </a:lnTo>
                <a:lnTo>
                  <a:pt x="6769197" y="3136641"/>
                </a:lnTo>
                <a:cubicBezTo>
                  <a:pt x="6768631" y="3132839"/>
                  <a:pt x="6768604" y="3129023"/>
                  <a:pt x="6768604" y="3125201"/>
                </a:cubicBezTo>
                <a:cubicBezTo>
                  <a:pt x="6768604" y="3119519"/>
                  <a:pt x="6768663" y="3113850"/>
                  <a:pt x="6769975" y="3108220"/>
                </a:cubicBezTo>
                <a:cubicBezTo>
                  <a:pt x="6769933" y="3076892"/>
                  <a:pt x="6772382" y="3046007"/>
                  <a:pt x="6777439" y="3015763"/>
                </a:cubicBezTo>
                <a:lnTo>
                  <a:pt x="6777979" y="3009073"/>
                </a:lnTo>
                <a:cubicBezTo>
                  <a:pt x="6778148" y="3009068"/>
                  <a:pt x="6778317" y="3009063"/>
                  <a:pt x="6778485" y="3009010"/>
                </a:cubicBezTo>
                <a:cubicBezTo>
                  <a:pt x="6828761" y="2656144"/>
                  <a:pt x="7109800" y="2375367"/>
                  <a:pt x="7468650" y="2315969"/>
                </a:cubicBezTo>
                <a:lnTo>
                  <a:pt x="7468767" y="2314821"/>
                </a:lnTo>
                <a:cubicBezTo>
                  <a:pt x="7474076" y="2313811"/>
                  <a:pt x="7479404" y="2312863"/>
                  <a:pt x="7484980" y="2313282"/>
                </a:cubicBezTo>
                <a:cubicBezTo>
                  <a:pt x="7516163" y="2307725"/>
                  <a:pt x="7548056" y="2304744"/>
                  <a:pt x="7580442" y="2304217"/>
                </a:cubicBezTo>
                <a:close/>
                <a:moveTo>
                  <a:pt x="5928129" y="2302594"/>
                </a:moveTo>
                <a:lnTo>
                  <a:pt x="5945217" y="2304217"/>
                </a:lnTo>
                <a:cubicBezTo>
                  <a:pt x="5977602" y="2304744"/>
                  <a:pt x="6009495" y="2307725"/>
                  <a:pt x="6040678" y="2313282"/>
                </a:cubicBezTo>
                <a:cubicBezTo>
                  <a:pt x="6046254" y="2312863"/>
                  <a:pt x="6051582" y="2313811"/>
                  <a:pt x="6056891" y="2314821"/>
                </a:cubicBezTo>
                <a:lnTo>
                  <a:pt x="6057008" y="2315969"/>
                </a:lnTo>
                <a:cubicBezTo>
                  <a:pt x="6415858" y="2375367"/>
                  <a:pt x="6696897" y="2656144"/>
                  <a:pt x="6747174" y="3009010"/>
                </a:cubicBezTo>
                <a:cubicBezTo>
                  <a:pt x="6747341" y="3009063"/>
                  <a:pt x="6747511" y="3009068"/>
                  <a:pt x="6747679" y="3009073"/>
                </a:cubicBezTo>
                <a:lnTo>
                  <a:pt x="6748220" y="3015763"/>
                </a:lnTo>
                <a:cubicBezTo>
                  <a:pt x="6753276" y="3046007"/>
                  <a:pt x="6755726" y="3076892"/>
                  <a:pt x="6755684" y="3108220"/>
                </a:cubicBezTo>
                <a:cubicBezTo>
                  <a:pt x="6756996" y="3113850"/>
                  <a:pt x="6757054" y="3119519"/>
                  <a:pt x="6757054" y="3125201"/>
                </a:cubicBezTo>
                <a:cubicBezTo>
                  <a:pt x="6757054" y="3129023"/>
                  <a:pt x="6757027" y="3132839"/>
                  <a:pt x="6756461" y="3136641"/>
                </a:cubicBezTo>
                <a:lnTo>
                  <a:pt x="6755962" y="3136608"/>
                </a:lnTo>
                <a:lnTo>
                  <a:pt x="6755936" y="3137103"/>
                </a:lnTo>
                <a:lnTo>
                  <a:pt x="6738818" y="3135477"/>
                </a:lnTo>
                <a:cubicBezTo>
                  <a:pt x="6706444" y="3134950"/>
                  <a:pt x="6674563" y="3131969"/>
                  <a:pt x="6643391" y="3126415"/>
                </a:cubicBezTo>
                <a:cubicBezTo>
                  <a:pt x="6637814" y="3126834"/>
                  <a:pt x="6632485" y="3125886"/>
                  <a:pt x="6627175" y="3124875"/>
                </a:cubicBezTo>
                <a:lnTo>
                  <a:pt x="6627059" y="3123727"/>
                </a:lnTo>
                <a:cubicBezTo>
                  <a:pt x="6268207" y="3064328"/>
                  <a:pt x="5987168" y="2783551"/>
                  <a:pt x="5936893" y="2430686"/>
                </a:cubicBezTo>
                <a:cubicBezTo>
                  <a:pt x="5936725" y="2430633"/>
                  <a:pt x="5936557" y="2430628"/>
                  <a:pt x="5936387" y="2430623"/>
                </a:cubicBezTo>
                <a:lnTo>
                  <a:pt x="5935849" y="2423947"/>
                </a:lnTo>
                <a:cubicBezTo>
                  <a:pt x="5930790" y="2393697"/>
                  <a:pt x="5928340" y="2362806"/>
                  <a:pt x="5928382" y="2331471"/>
                </a:cubicBezTo>
                <a:cubicBezTo>
                  <a:pt x="5927070" y="2325843"/>
                  <a:pt x="5927011" y="2320176"/>
                  <a:pt x="5927011" y="2314495"/>
                </a:cubicBezTo>
                <a:lnTo>
                  <a:pt x="5927605" y="2303055"/>
                </a:lnTo>
                <a:lnTo>
                  <a:pt x="5928103" y="2303088"/>
                </a:lnTo>
                <a:close/>
                <a:moveTo>
                  <a:pt x="5905378" y="2302594"/>
                </a:moveTo>
                <a:lnTo>
                  <a:pt x="5905404" y="2303088"/>
                </a:lnTo>
                <a:lnTo>
                  <a:pt x="5905902" y="2303055"/>
                </a:lnTo>
                <a:lnTo>
                  <a:pt x="5906496" y="2314495"/>
                </a:lnTo>
                <a:cubicBezTo>
                  <a:pt x="5906496" y="2320176"/>
                  <a:pt x="5906438" y="2325843"/>
                  <a:pt x="5905126" y="2331471"/>
                </a:cubicBezTo>
                <a:cubicBezTo>
                  <a:pt x="5905168" y="2362806"/>
                  <a:pt x="5902717" y="2393697"/>
                  <a:pt x="5897659" y="2423947"/>
                </a:cubicBezTo>
                <a:lnTo>
                  <a:pt x="5897120" y="2430623"/>
                </a:lnTo>
                <a:cubicBezTo>
                  <a:pt x="5896951" y="2430628"/>
                  <a:pt x="5896782" y="2430633"/>
                  <a:pt x="5896615" y="2430686"/>
                </a:cubicBezTo>
                <a:cubicBezTo>
                  <a:pt x="5846339" y="2783551"/>
                  <a:pt x="5565300" y="3064328"/>
                  <a:pt x="5206449" y="3123727"/>
                </a:cubicBezTo>
                <a:lnTo>
                  <a:pt x="5206334" y="3124875"/>
                </a:lnTo>
                <a:cubicBezTo>
                  <a:pt x="5201022" y="3125886"/>
                  <a:pt x="5195693" y="3126834"/>
                  <a:pt x="5190116" y="3126415"/>
                </a:cubicBezTo>
                <a:cubicBezTo>
                  <a:pt x="5158944" y="3131969"/>
                  <a:pt x="5127065" y="3134950"/>
                  <a:pt x="5094690" y="3135477"/>
                </a:cubicBezTo>
                <a:lnTo>
                  <a:pt x="5077571" y="3137103"/>
                </a:lnTo>
                <a:lnTo>
                  <a:pt x="5077545" y="3136608"/>
                </a:lnTo>
                <a:lnTo>
                  <a:pt x="5077046" y="3136641"/>
                </a:lnTo>
                <a:cubicBezTo>
                  <a:pt x="5076480" y="3132839"/>
                  <a:pt x="5076453" y="3129023"/>
                  <a:pt x="5076453" y="3125201"/>
                </a:cubicBezTo>
                <a:cubicBezTo>
                  <a:pt x="5076453" y="3119519"/>
                  <a:pt x="5076512" y="3113850"/>
                  <a:pt x="5077824" y="3108220"/>
                </a:cubicBezTo>
                <a:cubicBezTo>
                  <a:pt x="5077782" y="3076892"/>
                  <a:pt x="5080231" y="3046007"/>
                  <a:pt x="5085288" y="3015763"/>
                </a:cubicBezTo>
                <a:lnTo>
                  <a:pt x="5085828" y="3009073"/>
                </a:lnTo>
                <a:cubicBezTo>
                  <a:pt x="5085997" y="3009068"/>
                  <a:pt x="5086166" y="3009063"/>
                  <a:pt x="5086334" y="3009010"/>
                </a:cubicBezTo>
                <a:cubicBezTo>
                  <a:pt x="5136610" y="2656144"/>
                  <a:pt x="5417649" y="2375367"/>
                  <a:pt x="5776501" y="2315969"/>
                </a:cubicBezTo>
                <a:lnTo>
                  <a:pt x="5776617" y="2314821"/>
                </a:lnTo>
                <a:cubicBezTo>
                  <a:pt x="5781926" y="2313811"/>
                  <a:pt x="5787253" y="2312863"/>
                  <a:pt x="5792829" y="2313282"/>
                </a:cubicBezTo>
                <a:cubicBezTo>
                  <a:pt x="5824013" y="2307725"/>
                  <a:pt x="5855905" y="2304744"/>
                  <a:pt x="5888291" y="2304217"/>
                </a:cubicBezTo>
                <a:close/>
                <a:moveTo>
                  <a:pt x="4235979" y="2302594"/>
                </a:moveTo>
                <a:lnTo>
                  <a:pt x="4253065" y="2304217"/>
                </a:lnTo>
                <a:cubicBezTo>
                  <a:pt x="4285451" y="2304744"/>
                  <a:pt x="4317343" y="2307725"/>
                  <a:pt x="4348528" y="2313282"/>
                </a:cubicBezTo>
                <a:cubicBezTo>
                  <a:pt x="4354104" y="2312863"/>
                  <a:pt x="4359431" y="2313811"/>
                  <a:pt x="4364739" y="2314821"/>
                </a:cubicBezTo>
                <a:lnTo>
                  <a:pt x="4364856" y="2315969"/>
                </a:lnTo>
                <a:cubicBezTo>
                  <a:pt x="4723707" y="2375367"/>
                  <a:pt x="5004746" y="2656144"/>
                  <a:pt x="5055022" y="3009010"/>
                </a:cubicBezTo>
                <a:cubicBezTo>
                  <a:pt x="5055190" y="3009063"/>
                  <a:pt x="5055359" y="3009068"/>
                  <a:pt x="5055528" y="3009073"/>
                </a:cubicBezTo>
                <a:lnTo>
                  <a:pt x="5056068" y="3015763"/>
                </a:lnTo>
                <a:cubicBezTo>
                  <a:pt x="5061125" y="3046007"/>
                  <a:pt x="5063574" y="3076892"/>
                  <a:pt x="5063532" y="3108220"/>
                </a:cubicBezTo>
                <a:cubicBezTo>
                  <a:pt x="5064844" y="3113850"/>
                  <a:pt x="5064903" y="3119519"/>
                  <a:pt x="5064903" y="3125201"/>
                </a:cubicBezTo>
                <a:cubicBezTo>
                  <a:pt x="5064903" y="3129023"/>
                  <a:pt x="5064876" y="3132839"/>
                  <a:pt x="5064310" y="3136641"/>
                </a:cubicBezTo>
                <a:lnTo>
                  <a:pt x="5063811" y="3136608"/>
                </a:lnTo>
                <a:lnTo>
                  <a:pt x="5063785" y="3137103"/>
                </a:lnTo>
                <a:lnTo>
                  <a:pt x="5046666" y="3135477"/>
                </a:lnTo>
                <a:cubicBezTo>
                  <a:pt x="5014292" y="3134950"/>
                  <a:pt x="4982412" y="3131969"/>
                  <a:pt x="4951241" y="3126415"/>
                </a:cubicBezTo>
                <a:cubicBezTo>
                  <a:pt x="4945663" y="3126834"/>
                  <a:pt x="4940334" y="3125886"/>
                  <a:pt x="4935023" y="3124875"/>
                </a:cubicBezTo>
                <a:lnTo>
                  <a:pt x="4934907" y="3123727"/>
                </a:lnTo>
                <a:cubicBezTo>
                  <a:pt x="4576056" y="3064328"/>
                  <a:pt x="4295017" y="2783551"/>
                  <a:pt x="4244741" y="2430686"/>
                </a:cubicBezTo>
                <a:cubicBezTo>
                  <a:pt x="4244574" y="2430633"/>
                  <a:pt x="4244405" y="2430628"/>
                  <a:pt x="4244236" y="2430623"/>
                </a:cubicBezTo>
                <a:lnTo>
                  <a:pt x="4243697" y="2423947"/>
                </a:lnTo>
                <a:cubicBezTo>
                  <a:pt x="4238639" y="2393697"/>
                  <a:pt x="4236188" y="2362806"/>
                  <a:pt x="4236230" y="2331471"/>
                </a:cubicBezTo>
                <a:cubicBezTo>
                  <a:pt x="4234918" y="2325843"/>
                  <a:pt x="4234860" y="2320176"/>
                  <a:pt x="4234860" y="2314495"/>
                </a:cubicBezTo>
                <a:lnTo>
                  <a:pt x="4235454" y="2303055"/>
                </a:lnTo>
                <a:lnTo>
                  <a:pt x="4235952" y="2303088"/>
                </a:lnTo>
                <a:close/>
                <a:moveTo>
                  <a:pt x="4213227" y="2302594"/>
                </a:moveTo>
                <a:lnTo>
                  <a:pt x="4213253" y="2303088"/>
                </a:lnTo>
                <a:lnTo>
                  <a:pt x="4213751" y="2303055"/>
                </a:lnTo>
                <a:lnTo>
                  <a:pt x="4214345" y="2314495"/>
                </a:lnTo>
                <a:cubicBezTo>
                  <a:pt x="4214345" y="2320176"/>
                  <a:pt x="4214286" y="2325843"/>
                  <a:pt x="4212974" y="2331471"/>
                </a:cubicBezTo>
                <a:cubicBezTo>
                  <a:pt x="4213016" y="2362806"/>
                  <a:pt x="4210566" y="2393697"/>
                  <a:pt x="4205507" y="2423947"/>
                </a:cubicBezTo>
                <a:lnTo>
                  <a:pt x="4204969" y="2430623"/>
                </a:lnTo>
                <a:cubicBezTo>
                  <a:pt x="4204799" y="2430628"/>
                  <a:pt x="4204631" y="2430633"/>
                  <a:pt x="4204463" y="2430686"/>
                </a:cubicBezTo>
                <a:cubicBezTo>
                  <a:pt x="4154188" y="2783551"/>
                  <a:pt x="3873149" y="3064328"/>
                  <a:pt x="3514297" y="3123727"/>
                </a:cubicBezTo>
                <a:lnTo>
                  <a:pt x="3514181" y="3124875"/>
                </a:lnTo>
                <a:cubicBezTo>
                  <a:pt x="3508871" y="3125886"/>
                  <a:pt x="3503542" y="3126834"/>
                  <a:pt x="3497965" y="3126415"/>
                </a:cubicBezTo>
                <a:cubicBezTo>
                  <a:pt x="3466793" y="3131969"/>
                  <a:pt x="3434912" y="3134950"/>
                  <a:pt x="3402538" y="3135477"/>
                </a:cubicBezTo>
                <a:lnTo>
                  <a:pt x="3385420" y="3137103"/>
                </a:lnTo>
                <a:lnTo>
                  <a:pt x="3385394" y="3136608"/>
                </a:lnTo>
                <a:lnTo>
                  <a:pt x="3384895" y="3136641"/>
                </a:lnTo>
                <a:cubicBezTo>
                  <a:pt x="3384329" y="3132839"/>
                  <a:pt x="3384302" y="3129023"/>
                  <a:pt x="3384302" y="3125201"/>
                </a:cubicBezTo>
                <a:cubicBezTo>
                  <a:pt x="3384302" y="3119519"/>
                  <a:pt x="3384360" y="3113850"/>
                  <a:pt x="3385672" y="3108220"/>
                </a:cubicBezTo>
                <a:cubicBezTo>
                  <a:pt x="3385630" y="3076892"/>
                  <a:pt x="3388080" y="3046007"/>
                  <a:pt x="3393136" y="3015763"/>
                </a:cubicBezTo>
                <a:lnTo>
                  <a:pt x="3393677" y="3009073"/>
                </a:lnTo>
                <a:cubicBezTo>
                  <a:pt x="3393845" y="3009068"/>
                  <a:pt x="3394015" y="3009063"/>
                  <a:pt x="3394182" y="3009010"/>
                </a:cubicBezTo>
                <a:cubicBezTo>
                  <a:pt x="3444459" y="2656144"/>
                  <a:pt x="3725498" y="2375367"/>
                  <a:pt x="4084348" y="2315969"/>
                </a:cubicBezTo>
                <a:lnTo>
                  <a:pt x="4084465" y="2314821"/>
                </a:lnTo>
                <a:cubicBezTo>
                  <a:pt x="4089774" y="2313811"/>
                  <a:pt x="4095102" y="2312863"/>
                  <a:pt x="4100678" y="2313282"/>
                </a:cubicBezTo>
                <a:cubicBezTo>
                  <a:pt x="4131861" y="2307725"/>
                  <a:pt x="4163754" y="2304744"/>
                  <a:pt x="4196139" y="2304217"/>
                </a:cubicBezTo>
                <a:close/>
                <a:moveTo>
                  <a:pt x="2543827" y="2302594"/>
                </a:moveTo>
                <a:lnTo>
                  <a:pt x="2560914" y="2304217"/>
                </a:lnTo>
                <a:cubicBezTo>
                  <a:pt x="2593300" y="2304744"/>
                  <a:pt x="2625192" y="2307725"/>
                  <a:pt x="2656376" y="2313282"/>
                </a:cubicBezTo>
                <a:cubicBezTo>
                  <a:pt x="2661952" y="2312863"/>
                  <a:pt x="2667280" y="2313811"/>
                  <a:pt x="2672588" y="2314821"/>
                </a:cubicBezTo>
                <a:lnTo>
                  <a:pt x="2672706" y="2315969"/>
                </a:lnTo>
                <a:cubicBezTo>
                  <a:pt x="3031556" y="2375367"/>
                  <a:pt x="3312595" y="2656144"/>
                  <a:pt x="3362871" y="3009010"/>
                </a:cubicBezTo>
                <a:cubicBezTo>
                  <a:pt x="3363039" y="3009063"/>
                  <a:pt x="3363208" y="3009068"/>
                  <a:pt x="3363377" y="3009073"/>
                </a:cubicBezTo>
                <a:lnTo>
                  <a:pt x="3363917" y="3015763"/>
                </a:lnTo>
                <a:cubicBezTo>
                  <a:pt x="3368974" y="3046007"/>
                  <a:pt x="3371423" y="3076892"/>
                  <a:pt x="3371381" y="3108220"/>
                </a:cubicBezTo>
                <a:cubicBezTo>
                  <a:pt x="3372693" y="3113850"/>
                  <a:pt x="3372752" y="3119519"/>
                  <a:pt x="3372752" y="3125201"/>
                </a:cubicBezTo>
                <a:cubicBezTo>
                  <a:pt x="3372752" y="3129023"/>
                  <a:pt x="3372725" y="3132839"/>
                  <a:pt x="3372159" y="3136641"/>
                </a:cubicBezTo>
                <a:lnTo>
                  <a:pt x="3371660" y="3136608"/>
                </a:lnTo>
                <a:lnTo>
                  <a:pt x="3371634" y="3137103"/>
                </a:lnTo>
                <a:lnTo>
                  <a:pt x="3354515" y="3135477"/>
                </a:lnTo>
                <a:cubicBezTo>
                  <a:pt x="3322141" y="3134950"/>
                  <a:pt x="3290261" y="3131969"/>
                  <a:pt x="3259089" y="3126415"/>
                </a:cubicBezTo>
                <a:cubicBezTo>
                  <a:pt x="3253512" y="3126834"/>
                  <a:pt x="3248183" y="3125886"/>
                  <a:pt x="3242872" y="3124875"/>
                </a:cubicBezTo>
                <a:lnTo>
                  <a:pt x="3242756" y="3123727"/>
                </a:lnTo>
                <a:cubicBezTo>
                  <a:pt x="2883905" y="3064328"/>
                  <a:pt x="2602866" y="2783551"/>
                  <a:pt x="2552590" y="2430686"/>
                </a:cubicBezTo>
                <a:cubicBezTo>
                  <a:pt x="2552423" y="2430633"/>
                  <a:pt x="2552254" y="2430628"/>
                  <a:pt x="2552085" y="2430623"/>
                </a:cubicBezTo>
                <a:lnTo>
                  <a:pt x="2551547" y="2423947"/>
                </a:lnTo>
                <a:cubicBezTo>
                  <a:pt x="2546488" y="2393697"/>
                  <a:pt x="2544037" y="2362806"/>
                  <a:pt x="2544079" y="2331471"/>
                </a:cubicBezTo>
                <a:cubicBezTo>
                  <a:pt x="2542767" y="2325843"/>
                  <a:pt x="2542709" y="2320176"/>
                  <a:pt x="2542709" y="2314495"/>
                </a:cubicBezTo>
                <a:lnTo>
                  <a:pt x="2543303" y="2303055"/>
                </a:lnTo>
                <a:lnTo>
                  <a:pt x="2543801" y="2303088"/>
                </a:lnTo>
                <a:close/>
                <a:moveTo>
                  <a:pt x="2521076" y="2302594"/>
                </a:moveTo>
                <a:lnTo>
                  <a:pt x="2521102" y="2303088"/>
                </a:lnTo>
                <a:lnTo>
                  <a:pt x="2521600" y="2303055"/>
                </a:lnTo>
                <a:lnTo>
                  <a:pt x="2522194" y="2314495"/>
                </a:lnTo>
                <a:cubicBezTo>
                  <a:pt x="2522194" y="2320176"/>
                  <a:pt x="2522135" y="2325843"/>
                  <a:pt x="2520823" y="2331471"/>
                </a:cubicBezTo>
                <a:cubicBezTo>
                  <a:pt x="2520865" y="2362806"/>
                  <a:pt x="2518415" y="2393697"/>
                  <a:pt x="2513356" y="2423947"/>
                </a:cubicBezTo>
                <a:lnTo>
                  <a:pt x="2512818" y="2430623"/>
                </a:lnTo>
                <a:cubicBezTo>
                  <a:pt x="2512648" y="2430628"/>
                  <a:pt x="2512480" y="2430633"/>
                  <a:pt x="2512312" y="2430686"/>
                </a:cubicBezTo>
                <a:cubicBezTo>
                  <a:pt x="2462037" y="2783551"/>
                  <a:pt x="2180998" y="3064328"/>
                  <a:pt x="1822147" y="3123727"/>
                </a:cubicBezTo>
                <a:lnTo>
                  <a:pt x="1822030" y="3124875"/>
                </a:lnTo>
                <a:cubicBezTo>
                  <a:pt x="1816720" y="3125886"/>
                  <a:pt x="1811391" y="3126834"/>
                  <a:pt x="1805814" y="3126415"/>
                </a:cubicBezTo>
                <a:cubicBezTo>
                  <a:pt x="1774642" y="3131969"/>
                  <a:pt x="1742762" y="3134950"/>
                  <a:pt x="1710387" y="3135477"/>
                </a:cubicBezTo>
                <a:lnTo>
                  <a:pt x="1693269" y="3137103"/>
                </a:lnTo>
                <a:lnTo>
                  <a:pt x="1693243" y="3136608"/>
                </a:lnTo>
                <a:lnTo>
                  <a:pt x="1692744" y="3136641"/>
                </a:lnTo>
                <a:cubicBezTo>
                  <a:pt x="1692178" y="3132839"/>
                  <a:pt x="1692151" y="3129023"/>
                  <a:pt x="1692151" y="3125201"/>
                </a:cubicBezTo>
                <a:cubicBezTo>
                  <a:pt x="1692151" y="3119519"/>
                  <a:pt x="1692209" y="3113850"/>
                  <a:pt x="1693521" y="3108220"/>
                </a:cubicBezTo>
                <a:cubicBezTo>
                  <a:pt x="1693479" y="3076892"/>
                  <a:pt x="1695929" y="3046007"/>
                  <a:pt x="1700985" y="3015763"/>
                </a:cubicBezTo>
                <a:lnTo>
                  <a:pt x="1701526" y="3009073"/>
                </a:lnTo>
                <a:cubicBezTo>
                  <a:pt x="1701694" y="3009068"/>
                  <a:pt x="1701864" y="3009063"/>
                  <a:pt x="1702031" y="3009010"/>
                </a:cubicBezTo>
                <a:cubicBezTo>
                  <a:pt x="1752308" y="2656144"/>
                  <a:pt x="2033347" y="2375367"/>
                  <a:pt x="2392197" y="2315969"/>
                </a:cubicBezTo>
                <a:lnTo>
                  <a:pt x="2392314" y="2314821"/>
                </a:lnTo>
                <a:cubicBezTo>
                  <a:pt x="2397623" y="2313811"/>
                  <a:pt x="2402951" y="2312863"/>
                  <a:pt x="2408527" y="2313282"/>
                </a:cubicBezTo>
                <a:cubicBezTo>
                  <a:pt x="2439710" y="2307725"/>
                  <a:pt x="2471603" y="2304744"/>
                  <a:pt x="2503988" y="2304217"/>
                </a:cubicBezTo>
                <a:close/>
                <a:moveTo>
                  <a:pt x="851676" y="2302594"/>
                </a:moveTo>
                <a:lnTo>
                  <a:pt x="868763" y="2304217"/>
                </a:lnTo>
                <a:cubicBezTo>
                  <a:pt x="901149" y="2304744"/>
                  <a:pt x="933041" y="2307725"/>
                  <a:pt x="964225" y="2313282"/>
                </a:cubicBezTo>
                <a:cubicBezTo>
                  <a:pt x="969801" y="2312863"/>
                  <a:pt x="975129" y="2313811"/>
                  <a:pt x="980437" y="2314821"/>
                </a:cubicBezTo>
                <a:lnTo>
                  <a:pt x="980555" y="2315969"/>
                </a:lnTo>
                <a:cubicBezTo>
                  <a:pt x="1339405" y="2375367"/>
                  <a:pt x="1620444" y="2656144"/>
                  <a:pt x="1670720" y="3009010"/>
                </a:cubicBezTo>
                <a:cubicBezTo>
                  <a:pt x="1670888" y="3009063"/>
                  <a:pt x="1671057" y="3009068"/>
                  <a:pt x="1671226" y="3009073"/>
                </a:cubicBezTo>
                <a:lnTo>
                  <a:pt x="1671766" y="3015763"/>
                </a:lnTo>
                <a:cubicBezTo>
                  <a:pt x="1676823" y="3046007"/>
                  <a:pt x="1679272" y="3076892"/>
                  <a:pt x="1679230" y="3108220"/>
                </a:cubicBezTo>
                <a:cubicBezTo>
                  <a:pt x="1680542" y="3113850"/>
                  <a:pt x="1680601" y="3119519"/>
                  <a:pt x="1680601" y="3125201"/>
                </a:cubicBezTo>
                <a:cubicBezTo>
                  <a:pt x="1680601" y="3129023"/>
                  <a:pt x="1680574" y="3132839"/>
                  <a:pt x="1680008" y="3136641"/>
                </a:cubicBezTo>
                <a:lnTo>
                  <a:pt x="1679509" y="3136608"/>
                </a:lnTo>
                <a:lnTo>
                  <a:pt x="1679483" y="3137103"/>
                </a:lnTo>
                <a:lnTo>
                  <a:pt x="1662364" y="3135477"/>
                </a:lnTo>
                <a:cubicBezTo>
                  <a:pt x="1629990" y="3134950"/>
                  <a:pt x="1598110" y="3131969"/>
                  <a:pt x="1566938" y="3126415"/>
                </a:cubicBezTo>
                <a:cubicBezTo>
                  <a:pt x="1561361" y="3126834"/>
                  <a:pt x="1556032" y="3125886"/>
                  <a:pt x="1550721" y="3124875"/>
                </a:cubicBezTo>
                <a:lnTo>
                  <a:pt x="1550605" y="3123727"/>
                </a:lnTo>
                <a:cubicBezTo>
                  <a:pt x="1191754" y="3064328"/>
                  <a:pt x="910715" y="2783551"/>
                  <a:pt x="860439" y="2430686"/>
                </a:cubicBezTo>
                <a:cubicBezTo>
                  <a:pt x="860272" y="2430633"/>
                  <a:pt x="860103" y="2430628"/>
                  <a:pt x="859934" y="2430623"/>
                </a:cubicBezTo>
                <a:lnTo>
                  <a:pt x="859396" y="2423947"/>
                </a:lnTo>
                <a:cubicBezTo>
                  <a:pt x="854337" y="2393697"/>
                  <a:pt x="851886" y="2362806"/>
                  <a:pt x="851928" y="2331471"/>
                </a:cubicBezTo>
                <a:cubicBezTo>
                  <a:pt x="850616" y="2325843"/>
                  <a:pt x="850558" y="2320176"/>
                  <a:pt x="850558" y="2314495"/>
                </a:cubicBezTo>
                <a:lnTo>
                  <a:pt x="851152" y="2303055"/>
                </a:lnTo>
                <a:lnTo>
                  <a:pt x="851650" y="2303088"/>
                </a:lnTo>
                <a:close/>
                <a:moveTo>
                  <a:pt x="828925" y="2302594"/>
                </a:moveTo>
                <a:lnTo>
                  <a:pt x="828951" y="2303088"/>
                </a:lnTo>
                <a:lnTo>
                  <a:pt x="829449" y="2303055"/>
                </a:lnTo>
                <a:lnTo>
                  <a:pt x="830043" y="2314495"/>
                </a:lnTo>
                <a:cubicBezTo>
                  <a:pt x="830043" y="2320176"/>
                  <a:pt x="829984" y="2325843"/>
                  <a:pt x="828672" y="2331471"/>
                </a:cubicBezTo>
                <a:cubicBezTo>
                  <a:pt x="828714" y="2362806"/>
                  <a:pt x="826264" y="2393697"/>
                  <a:pt x="821205" y="2423947"/>
                </a:cubicBezTo>
                <a:lnTo>
                  <a:pt x="820667" y="2430623"/>
                </a:lnTo>
                <a:cubicBezTo>
                  <a:pt x="820497" y="2430628"/>
                  <a:pt x="820329" y="2430633"/>
                  <a:pt x="820161" y="2430686"/>
                </a:cubicBezTo>
                <a:cubicBezTo>
                  <a:pt x="769886" y="2783551"/>
                  <a:pt x="488847" y="3064328"/>
                  <a:pt x="129995" y="3123727"/>
                </a:cubicBezTo>
                <a:lnTo>
                  <a:pt x="129879" y="3124875"/>
                </a:lnTo>
                <a:cubicBezTo>
                  <a:pt x="124569" y="3125886"/>
                  <a:pt x="119240" y="3126834"/>
                  <a:pt x="113663" y="3126415"/>
                </a:cubicBezTo>
                <a:cubicBezTo>
                  <a:pt x="82491" y="3131969"/>
                  <a:pt x="50611" y="3134950"/>
                  <a:pt x="18236" y="3135477"/>
                </a:cubicBezTo>
                <a:lnTo>
                  <a:pt x="1118" y="3137103"/>
                </a:lnTo>
                <a:lnTo>
                  <a:pt x="1092" y="3136608"/>
                </a:lnTo>
                <a:lnTo>
                  <a:pt x="593" y="3136641"/>
                </a:lnTo>
                <a:cubicBezTo>
                  <a:pt x="27" y="3132839"/>
                  <a:pt x="0" y="3129023"/>
                  <a:pt x="0" y="3125201"/>
                </a:cubicBezTo>
                <a:cubicBezTo>
                  <a:pt x="0" y="3119519"/>
                  <a:pt x="58" y="3113850"/>
                  <a:pt x="1370" y="3108220"/>
                </a:cubicBezTo>
                <a:cubicBezTo>
                  <a:pt x="1328" y="3076892"/>
                  <a:pt x="3778" y="3046007"/>
                  <a:pt x="8835" y="3015763"/>
                </a:cubicBezTo>
                <a:lnTo>
                  <a:pt x="9375" y="3009073"/>
                </a:lnTo>
                <a:cubicBezTo>
                  <a:pt x="9543" y="3009068"/>
                  <a:pt x="9713" y="3009063"/>
                  <a:pt x="9880" y="3009010"/>
                </a:cubicBezTo>
                <a:cubicBezTo>
                  <a:pt x="60157" y="2656144"/>
                  <a:pt x="341196" y="2375367"/>
                  <a:pt x="700046" y="2315969"/>
                </a:cubicBezTo>
                <a:lnTo>
                  <a:pt x="700163" y="2314821"/>
                </a:lnTo>
                <a:cubicBezTo>
                  <a:pt x="705472" y="2313811"/>
                  <a:pt x="710800" y="2312863"/>
                  <a:pt x="716376" y="2313282"/>
                </a:cubicBezTo>
                <a:cubicBezTo>
                  <a:pt x="747559" y="2307725"/>
                  <a:pt x="779452" y="2304744"/>
                  <a:pt x="811837" y="2304217"/>
                </a:cubicBezTo>
                <a:close/>
                <a:moveTo>
                  <a:pt x="8305836" y="1608087"/>
                </a:moveTo>
                <a:cubicBezTo>
                  <a:pt x="8030646" y="1666766"/>
                  <a:pt x="7815802" y="1879876"/>
                  <a:pt x="7762527" y="2148655"/>
                </a:cubicBezTo>
                <a:cubicBezTo>
                  <a:pt x="8037717" y="2089976"/>
                  <a:pt x="8252560" y="1876866"/>
                  <a:pt x="8305836" y="1608087"/>
                </a:cubicBezTo>
                <a:close/>
                <a:moveTo>
                  <a:pt x="6911971" y="1608087"/>
                </a:moveTo>
                <a:cubicBezTo>
                  <a:pt x="6965247" y="1876866"/>
                  <a:pt x="7180090" y="2089976"/>
                  <a:pt x="7455280" y="2148655"/>
                </a:cubicBezTo>
                <a:cubicBezTo>
                  <a:pt x="7402005" y="1879876"/>
                  <a:pt x="7187161" y="1666766"/>
                  <a:pt x="6911971" y="1608087"/>
                </a:cubicBezTo>
                <a:close/>
                <a:moveTo>
                  <a:pt x="6613685" y="1608087"/>
                </a:moveTo>
                <a:cubicBezTo>
                  <a:pt x="6338495" y="1666766"/>
                  <a:pt x="6123651" y="1879876"/>
                  <a:pt x="6070376" y="2148655"/>
                </a:cubicBezTo>
                <a:cubicBezTo>
                  <a:pt x="6345566" y="2089976"/>
                  <a:pt x="6560409" y="1876866"/>
                  <a:pt x="6613685" y="1608087"/>
                </a:cubicBezTo>
                <a:close/>
                <a:moveTo>
                  <a:pt x="5219820" y="1608087"/>
                </a:moveTo>
                <a:cubicBezTo>
                  <a:pt x="5273096" y="1876866"/>
                  <a:pt x="5487939" y="2089976"/>
                  <a:pt x="5763129" y="2148655"/>
                </a:cubicBezTo>
                <a:cubicBezTo>
                  <a:pt x="5709854" y="1879876"/>
                  <a:pt x="5495010" y="1666766"/>
                  <a:pt x="5219820" y="1608087"/>
                </a:cubicBezTo>
                <a:close/>
                <a:moveTo>
                  <a:pt x="4921534" y="1608087"/>
                </a:moveTo>
                <a:cubicBezTo>
                  <a:pt x="4646344" y="1666766"/>
                  <a:pt x="4431500" y="1879876"/>
                  <a:pt x="4378225" y="2148655"/>
                </a:cubicBezTo>
                <a:cubicBezTo>
                  <a:pt x="4653415" y="2089976"/>
                  <a:pt x="4868259" y="1876866"/>
                  <a:pt x="4921534" y="1608087"/>
                </a:cubicBezTo>
                <a:close/>
                <a:moveTo>
                  <a:pt x="3527669" y="1608087"/>
                </a:moveTo>
                <a:cubicBezTo>
                  <a:pt x="3580945" y="1876866"/>
                  <a:pt x="3795788" y="2089976"/>
                  <a:pt x="4070978" y="2148655"/>
                </a:cubicBezTo>
                <a:cubicBezTo>
                  <a:pt x="4017703" y="1879876"/>
                  <a:pt x="3802859" y="1666766"/>
                  <a:pt x="3527669" y="1608087"/>
                </a:cubicBezTo>
                <a:close/>
                <a:moveTo>
                  <a:pt x="3229383" y="1608087"/>
                </a:moveTo>
                <a:cubicBezTo>
                  <a:pt x="2954193" y="1666766"/>
                  <a:pt x="2739349" y="1879876"/>
                  <a:pt x="2686074" y="2148655"/>
                </a:cubicBezTo>
                <a:cubicBezTo>
                  <a:pt x="2961264" y="2089976"/>
                  <a:pt x="3176107" y="1876866"/>
                  <a:pt x="3229383" y="1608087"/>
                </a:cubicBezTo>
                <a:close/>
                <a:moveTo>
                  <a:pt x="1835518" y="1608087"/>
                </a:moveTo>
                <a:cubicBezTo>
                  <a:pt x="1888794" y="1876866"/>
                  <a:pt x="2103637" y="2089976"/>
                  <a:pt x="2378827" y="2148655"/>
                </a:cubicBezTo>
                <a:cubicBezTo>
                  <a:pt x="2325552" y="1879876"/>
                  <a:pt x="2110708" y="1666766"/>
                  <a:pt x="1835518" y="1608087"/>
                </a:cubicBezTo>
                <a:close/>
                <a:moveTo>
                  <a:pt x="1537232" y="1608087"/>
                </a:moveTo>
                <a:cubicBezTo>
                  <a:pt x="1262042" y="1666766"/>
                  <a:pt x="1047198" y="1879876"/>
                  <a:pt x="993923" y="2148655"/>
                </a:cubicBezTo>
                <a:cubicBezTo>
                  <a:pt x="1269113" y="2089976"/>
                  <a:pt x="1483956" y="1876866"/>
                  <a:pt x="1537232" y="1608087"/>
                </a:cubicBezTo>
                <a:close/>
                <a:moveTo>
                  <a:pt x="143367" y="1608087"/>
                </a:moveTo>
                <a:cubicBezTo>
                  <a:pt x="196643" y="1876866"/>
                  <a:pt x="411486" y="2089976"/>
                  <a:pt x="686676" y="2148655"/>
                </a:cubicBezTo>
                <a:cubicBezTo>
                  <a:pt x="633401" y="1879876"/>
                  <a:pt x="418557" y="1666766"/>
                  <a:pt x="143367" y="1608087"/>
                </a:cubicBezTo>
                <a:close/>
                <a:moveTo>
                  <a:pt x="8461873" y="1464394"/>
                </a:moveTo>
                <a:lnTo>
                  <a:pt x="8478960" y="1466004"/>
                </a:lnTo>
                <a:cubicBezTo>
                  <a:pt x="8511346" y="1466527"/>
                  <a:pt x="8543239" y="1469485"/>
                  <a:pt x="8574422" y="1474998"/>
                </a:cubicBezTo>
                <a:cubicBezTo>
                  <a:pt x="8579998" y="1474582"/>
                  <a:pt x="8585326" y="1475523"/>
                  <a:pt x="8590635" y="1476525"/>
                </a:cubicBezTo>
                <a:lnTo>
                  <a:pt x="8590752" y="1477664"/>
                </a:lnTo>
                <a:cubicBezTo>
                  <a:pt x="8815033" y="1514497"/>
                  <a:pt x="9008920" y="1637126"/>
                  <a:pt x="9135069" y="1809390"/>
                </a:cubicBezTo>
                <a:lnTo>
                  <a:pt x="9139239" y="1816149"/>
                </a:lnTo>
                <a:lnTo>
                  <a:pt x="9139239" y="2119309"/>
                </a:lnTo>
                <a:lnTo>
                  <a:pt x="9120077" y="2050665"/>
                </a:lnTo>
                <a:cubicBezTo>
                  <a:pt x="9039502" y="1829012"/>
                  <a:pt x="8844913" y="1659431"/>
                  <a:pt x="8604122" y="1608087"/>
                </a:cubicBezTo>
                <a:cubicBezTo>
                  <a:pt x="8650738" y="1843269"/>
                  <a:pt x="8821055" y="2035829"/>
                  <a:pt x="9047261" y="2119605"/>
                </a:cubicBezTo>
                <a:lnTo>
                  <a:pt x="9139239" y="2146279"/>
                </a:lnTo>
                <a:lnTo>
                  <a:pt x="9139239" y="2273778"/>
                </a:lnTo>
                <a:lnTo>
                  <a:pt x="9030179" y="2246972"/>
                </a:lnTo>
                <a:cubicBezTo>
                  <a:pt x="8735297" y="2149386"/>
                  <a:pt x="8514628" y="1897812"/>
                  <a:pt x="8470637" y="1591480"/>
                </a:cubicBezTo>
                <a:cubicBezTo>
                  <a:pt x="8470469" y="1591427"/>
                  <a:pt x="8470301" y="1591423"/>
                  <a:pt x="8470131" y="1591418"/>
                </a:cubicBezTo>
                <a:lnTo>
                  <a:pt x="8469593" y="1584794"/>
                </a:lnTo>
                <a:cubicBezTo>
                  <a:pt x="8464534" y="1554782"/>
                  <a:pt x="8462083" y="1524133"/>
                  <a:pt x="8462126" y="1493044"/>
                </a:cubicBezTo>
                <a:cubicBezTo>
                  <a:pt x="8460814" y="1487460"/>
                  <a:pt x="8460755" y="1481838"/>
                  <a:pt x="8460755" y="1476202"/>
                </a:cubicBezTo>
                <a:lnTo>
                  <a:pt x="8461349" y="1464852"/>
                </a:lnTo>
                <a:lnTo>
                  <a:pt x="8461847" y="1464884"/>
                </a:lnTo>
                <a:close/>
                <a:moveTo>
                  <a:pt x="8448085" y="1464394"/>
                </a:moveTo>
                <a:lnTo>
                  <a:pt x="8448111" y="1464884"/>
                </a:lnTo>
                <a:lnTo>
                  <a:pt x="8448609" y="1464852"/>
                </a:lnTo>
                <a:lnTo>
                  <a:pt x="8449203" y="1476202"/>
                </a:lnTo>
                <a:cubicBezTo>
                  <a:pt x="8449203" y="1481838"/>
                  <a:pt x="8449144" y="1487460"/>
                  <a:pt x="8447832" y="1493044"/>
                </a:cubicBezTo>
                <a:cubicBezTo>
                  <a:pt x="8447875" y="1524133"/>
                  <a:pt x="8445424" y="1554782"/>
                  <a:pt x="8440365" y="1584794"/>
                </a:cubicBezTo>
                <a:lnTo>
                  <a:pt x="8439827" y="1591418"/>
                </a:lnTo>
                <a:cubicBezTo>
                  <a:pt x="8439657" y="1591423"/>
                  <a:pt x="8439489" y="1591427"/>
                  <a:pt x="8439321" y="1591480"/>
                </a:cubicBezTo>
                <a:cubicBezTo>
                  <a:pt x="8389046" y="1941574"/>
                  <a:pt x="8108007" y="2220146"/>
                  <a:pt x="7749156" y="2279078"/>
                </a:cubicBezTo>
                <a:lnTo>
                  <a:pt x="7749040" y="2280217"/>
                </a:lnTo>
                <a:cubicBezTo>
                  <a:pt x="7743729" y="2281220"/>
                  <a:pt x="7738400" y="2282161"/>
                  <a:pt x="7732823" y="2281745"/>
                </a:cubicBezTo>
                <a:cubicBezTo>
                  <a:pt x="7701651" y="2287255"/>
                  <a:pt x="7669771" y="2290213"/>
                  <a:pt x="7637396" y="2290736"/>
                </a:cubicBezTo>
                <a:lnTo>
                  <a:pt x="7620278" y="2292349"/>
                </a:lnTo>
                <a:lnTo>
                  <a:pt x="7620252" y="2291858"/>
                </a:lnTo>
                <a:lnTo>
                  <a:pt x="7619753" y="2291891"/>
                </a:lnTo>
                <a:cubicBezTo>
                  <a:pt x="7619187" y="2288119"/>
                  <a:pt x="7619160" y="2284333"/>
                  <a:pt x="7619160" y="2280541"/>
                </a:cubicBezTo>
                <a:cubicBezTo>
                  <a:pt x="7619160" y="2274903"/>
                  <a:pt x="7619219" y="2269279"/>
                  <a:pt x="7620531" y="2263693"/>
                </a:cubicBezTo>
                <a:cubicBezTo>
                  <a:pt x="7620488" y="2232611"/>
                  <a:pt x="7622938" y="2201969"/>
                  <a:pt x="7627995" y="2171962"/>
                </a:cubicBezTo>
                <a:lnTo>
                  <a:pt x="7628535" y="2165325"/>
                </a:lnTo>
                <a:cubicBezTo>
                  <a:pt x="7628704" y="2165320"/>
                  <a:pt x="7628873" y="2165315"/>
                  <a:pt x="7629040" y="2165262"/>
                </a:cubicBezTo>
                <a:cubicBezTo>
                  <a:pt x="7679317" y="1815167"/>
                  <a:pt x="7960356" y="1536596"/>
                  <a:pt x="8319206" y="1477664"/>
                </a:cubicBezTo>
                <a:lnTo>
                  <a:pt x="8319323" y="1476525"/>
                </a:lnTo>
                <a:cubicBezTo>
                  <a:pt x="8324632" y="1475523"/>
                  <a:pt x="8329960" y="1474582"/>
                  <a:pt x="8335536" y="1474998"/>
                </a:cubicBezTo>
                <a:cubicBezTo>
                  <a:pt x="8366719" y="1469485"/>
                  <a:pt x="8398612" y="1466527"/>
                  <a:pt x="8430998" y="1466004"/>
                </a:cubicBezTo>
                <a:close/>
                <a:moveTo>
                  <a:pt x="6769722" y="1464394"/>
                </a:moveTo>
                <a:lnTo>
                  <a:pt x="6786810" y="1466004"/>
                </a:lnTo>
                <a:cubicBezTo>
                  <a:pt x="6819195" y="1466527"/>
                  <a:pt x="6851088" y="1469485"/>
                  <a:pt x="6882271" y="1474998"/>
                </a:cubicBezTo>
                <a:cubicBezTo>
                  <a:pt x="6887847" y="1474582"/>
                  <a:pt x="6893175" y="1475523"/>
                  <a:pt x="6898484" y="1476525"/>
                </a:cubicBezTo>
                <a:lnTo>
                  <a:pt x="6898601" y="1477664"/>
                </a:lnTo>
                <a:cubicBezTo>
                  <a:pt x="7257451" y="1536596"/>
                  <a:pt x="7538490" y="1815167"/>
                  <a:pt x="7588766" y="2165262"/>
                </a:cubicBezTo>
                <a:cubicBezTo>
                  <a:pt x="7588934" y="2165315"/>
                  <a:pt x="7589103" y="2165320"/>
                  <a:pt x="7589272" y="2165325"/>
                </a:cubicBezTo>
                <a:lnTo>
                  <a:pt x="7589812" y="2171962"/>
                </a:lnTo>
                <a:cubicBezTo>
                  <a:pt x="7594869" y="2201969"/>
                  <a:pt x="7597319" y="2232611"/>
                  <a:pt x="7597276" y="2263693"/>
                </a:cubicBezTo>
                <a:cubicBezTo>
                  <a:pt x="7598588" y="2269279"/>
                  <a:pt x="7598647" y="2274903"/>
                  <a:pt x="7598647" y="2280541"/>
                </a:cubicBezTo>
                <a:cubicBezTo>
                  <a:pt x="7598647" y="2284333"/>
                  <a:pt x="7598620" y="2288119"/>
                  <a:pt x="7598054" y="2291891"/>
                </a:cubicBezTo>
                <a:lnTo>
                  <a:pt x="7597555" y="2291858"/>
                </a:lnTo>
                <a:lnTo>
                  <a:pt x="7597529" y="2292349"/>
                </a:lnTo>
                <a:lnTo>
                  <a:pt x="7580411" y="2290736"/>
                </a:lnTo>
                <a:cubicBezTo>
                  <a:pt x="7548036" y="2290213"/>
                  <a:pt x="7516156" y="2287255"/>
                  <a:pt x="7484984" y="2281745"/>
                </a:cubicBezTo>
                <a:cubicBezTo>
                  <a:pt x="7479407" y="2282161"/>
                  <a:pt x="7474078" y="2281220"/>
                  <a:pt x="7468767" y="2280217"/>
                </a:cubicBezTo>
                <a:lnTo>
                  <a:pt x="7468651" y="2279078"/>
                </a:lnTo>
                <a:cubicBezTo>
                  <a:pt x="7109800" y="2220146"/>
                  <a:pt x="6828761" y="1941574"/>
                  <a:pt x="6778486" y="1591480"/>
                </a:cubicBezTo>
                <a:cubicBezTo>
                  <a:pt x="6778318" y="1591427"/>
                  <a:pt x="6778150" y="1591423"/>
                  <a:pt x="6777980" y="1591418"/>
                </a:cubicBezTo>
                <a:lnTo>
                  <a:pt x="6777442" y="1584794"/>
                </a:lnTo>
                <a:cubicBezTo>
                  <a:pt x="6772383" y="1554782"/>
                  <a:pt x="6769933" y="1524133"/>
                  <a:pt x="6769975" y="1493044"/>
                </a:cubicBezTo>
                <a:cubicBezTo>
                  <a:pt x="6768663" y="1487460"/>
                  <a:pt x="6768604" y="1481838"/>
                  <a:pt x="6768604" y="1476202"/>
                </a:cubicBezTo>
                <a:lnTo>
                  <a:pt x="6769198" y="1464852"/>
                </a:lnTo>
                <a:lnTo>
                  <a:pt x="6769696" y="1464884"/>
                </a:lnTo>
                <a:close/>
                <a:moveTo>
                  <a:pt x="6755934" y="1464394"/>
                </a:moveTo>
                <a:lnTo>
                  <a:pt x="6755960" y="1464884"/>
                </a:lnTo>
                <a:lnTo>
                  <a:pt x="6756458" y="1464852"/>
                </a:lnTo>
                <a:lnTo>
                  <a:pt x="6757052" y="1476202"/>
                </a:lnTo>
                <a:cubicBezTo>
                  <a:pt x="6757052" y="1481838"/>
                  <a:pt x="6756994" y="1487460"/>
                  <a:pt x="6755682" y="1493044"/>
                </a:cubicBezTo>
                <a:cubicBezTo>
                  <a:pt x="6755724" y="1524133"/>
                  <a:pt x="6753273" y="1554782"/>
                  <a:pt x="6748215" y="1584794"/>
                </a:cubicBezTo>
                <a:lnTo>
                  <a:pt x="6747676" y="1591418"/>
                </a:lnTo>
                <a:cubicBezTo>
                  <a:pt x="6747507" y="1591423"/>
                  <a:pt x="6747338" y="1591427"/>
                  <a:pt x="6747171" y="1591480"/>
                </a:cubicBezTo>
                <a:cubicBezTo>
                  <a:pt x="6696895" y="1941574"/>
                  <a:pt x="6415856" y="2220146"/>
                  <a:pt x="6057005" y="2279078"/>
                </a:cubicBezTo>
                <a:lnTo>
                  <a:pt x="6056889" y="2280217"/>
                </a:lnTo>
                <a:cubicBezTo>
                  <a:pt x="6051578" y="2281220"/>
                  <a:pt x="6046249" y="2282161"/>
                  <a:pt x="6040672" y="2281745"/>
                </a:cubicBezTo>
                <a:cubicBezTo>
                  <a:pt x="6009500" y="2287255"/>
                  <a:pt x="5977620" y="2290213"/>
                  <a:pt x="5945246" y="2290736"/>
                </a:cubicBezTo>
                <a:lnTo>
                  <a:pt x="5928127" y="2292349"/>
                </a:lnTo>
                <a:lnTo>
                  <a:pt x="5928101" y="2291858"/>
                </a:lnTo>
                <a:lnTo>
                  <a:pt x="5927602" y="2291891"/>
                </a:lnTo>
                <a:cubicBezTo>
                  <a:pt x="5927036" y="2288119"/>
                  <a:pt x="5927009" y="2284333"/>
                  <a:pt x="5927009" y="2280541"/>
                </a:cubicBezTo>
                <a:cubicBezTo>
                  <a:pt x="5927009" y="2274903"/>
                  <a:pt x="5927068" y="2269279"/>
                  <a:pt x="5928380" y="2263693"/>
                </a:cubicBezTo>
                <a:cubicBezTo>
                  <a:pt x="5928338" y="2232611"/>
                  <a:pt x="5930787" y="2201969"/>
                  <a:pt x="5935844" y="2171962"/>
                </a:cubicBezTo>
                <a:lnTo>
                  <a:pt x="5936384" y="2165325"/>
                </a:lnTo>
                <a:cubicBezTo>
                  <a:pt x="5936553" y="2165320"/>
                  <a:pt x="5936722" y="2165315"/>
                  <a:pt x="5936890" y="2165262"/>
                </a:cubicBezTo>
                <a:cubicBezTo>
                  <a:pt x="5987166" y="1815167"/>
                  <a:pt x="6268205" y="1536596"/>
                  <a:pt x="6627056" y="1477664"/>
                </a:cubicBezTo>
                <a:lnTo>
                  <a:pt x="6627173" y="1476525"/>
                </a:lnTo>
                <a:cubicBezTo>
                  <a:pt x="6632481" y="1475523"/>
                  <a:pt x="6637809" y="1474582"/>
                  <a:pt x="6643385" y="1474998"/>
                </a:cubicBezTo>
                <a:cubicBezTo>
                  <a:pt x="6674569" y="1469485"/>
                  <a:pt x="6706461" y="1466527"/>
                  <a:pt x="6738847" y="1466004"/>
                </a:cubicBezTo>
                <a:close/>
                <a:moveTo>
                  <a:pt x="5077571" y="1464394"/>
                </a:moveTo>
                <a:lnTo>
                  <a:pt x="5094659" y="1466004"/>
                </a:lnTo>
                <a:cubicBezTo>
                  <a:pt x="5127044" y="1466527"/>
                  <a:pt x="5158937" y="1469485"/>
                  <a:pt x="5190120" y="1474998"/>
                </a:cubicBezTo>
                <a:cubicBezTo>
                  <a:pt x="5195696" y="1474582"/>
                  <a:pt x="5201024" y="1475523"/>
                  <a:pt x="5206334" y="1476525"/>
                </a:cubicBezTo>
                <a:lnTo>
                  <a:pt x="5206450" y="1477664"/>
                </a:lnTo>
                <a:cubicBezTo>
                  <a:pt x="5565300" y="1536596"/>
                  <a:pt x="5846339" y="1815167"/>
                  <a:pt x="5896616" y="2165262"/>
                </a:cubicBezTo>
                <a:cubicBezTo>
                  <a:pt x="5896783" y="2165315"/>
                  <a:pt x="5896953" y="2165320"/>
                  <a:pt x="5897121" y="2165325"/>
                </a:cubicBezTo>
                <a:lnTo>
                  <a:pt x="5897662" y="2171962"/>
                </a:lnTo>
                <a:cubicBezTo>
                  <a:pt x="5902718" y="2201969"/>
                  <a:pt x="5905168" y="2232611"/>
                  <a:pt x="5905126" y="2263693"/>
                </a:cubicBezTo>
                <a:cubicBezTo>
                  <a:pt x="5906438" y="2269279"/>
                  <a:pt x="5906496" y="2274903"/>
                  <a:pt x="5906496" y="2280541"/>
                </a:cubicBezTo>
                <a:cubicBezTo>
                  <a:pt x="5906496" y="2284333"/>
                  <a:pt x="5906469" y="2288119"/>
                  <a:pt x="5905903" y="2291891"/>
                </a:cubicBezTo>
                <a:lnTo>
                  <a:pt x="5905404" y="2291858"/>
                </a:lnTo>
                <a:lnTo>
                  <a:pt x="5905378" y="2292349"/>
                </a:lnTo>
                <a:lnTo>
                  <a:pt x="5888260" y="2290736"/>
                </a:lnTo>
                <a:cubicBezTo>
                  <a:pt x="5855886" y="2290213"/>
                  <a:pt x="5824005" y="2287255"/>
                  <a:pt x="5792833" y="2281745"/>
                </a:cubicBezTo>
                <a:cubicBezTo>
                  <a:pt x="5787256" y="2282161"/>
                  <a:pt x="5781927" y="2281220"/>
                  <a:pt x="5776617" y="2280217"/>
                </a:cubicBezTo>
                <a:lnTo>
                  <a:pt x="5776501" y="2279078"/>
                </a:lnTo>
                <a:cubicBezTo>
                  <a:pt x="5417649" y="2220146"/>
                  <a:pt x="5136610" y="1941574"/>
                  <a:pt x="5086335" y="1591480"/>
                </a:cubicBezTo>
                <a:cubicBezTo>
                  <a:pt x="5086167" y="1591427"/>
                  <a:pt x="5085999" y="1591423"/>
                  <a:pt x="5085830" y="1591418"/>
                </a:cubicBezTo>
                <a:lnTo>
                  <a:pt x="5085291" y="1584794"/>
                </a:lnTo>
                <a:cubicBezTo>
                  <a:pt x="5080233" y="1554782"/>
                  <a:pt x="5077782" y="1524133"/>
                  <a:pt x="5077824" y="1493044"/>
                </a:cubicBezTo>
                <a:cubicBezTo>
                  <a:pt x="5076512" y="1487460"/>
                  <a:pt x="5076453" y="1481838"/>
                  <a:pt x="5076453" y="1476202"/>
                </a:cubicBezTo>
                <a:lnTo>
                  <a:pt x="5077047" y="1464852"/>
                </a:lnTo>
                <a:lnTo>
                  <a:pt x="5077545" y="1464884"/>
                </a:lnTo>
                <a:close/>
                <a:moveTo>
                  <a:pt x="5063783" y="1464394"/>
                </a:moveTo>
                <a:lnTo>
                  <a:pt x="5063809" y="1464884"/>
                </a:lnTo>
                <a:lnTo>
                  <a:pt x="5064307" y="1464852"/>
                </a:lnTo>
                <a:lnTo>
                  <a:pt x="5064902" y="1476202"/>
                </a:lnTo>
                <a:cubicBezTo>
                  <a:pt x="5064902" y="1481838"/>
                  <a:pt x="5064842" y="1487460"/>
                  <a:pt x="5063530" y="1493044"/>
                </a:cubicBezTo>
                <a:cubicBezTo>
                  <a:pt x="5063572" y="1524133"/>
                  <a:pt x="5061122" y="1554782"/>
                  <a:pt x="5056063" y="1584794"/>
                </a:cubicBezTo>
                <a:lnTo>
                  <a:pt x="5055525" y="1591418"/>
                </a:lnTo>
                <a:cubicBezTo>
                  <a:pt x="5055355" y="1591423"/>
                  <a:pt x="5055187" y="1591427"/>
                  <a:pt x="5055019" y="1591480"/>
                </a:cubicBezTo>
                <a:cubicBezTo>
                  <a:pt x="5004744" y="1941574"/>
                  <a:pt x="4723705" y="2220146"/>
                  <a:pt x="4364853" y="2279078"/>
                </a:cubicBezTo>
                <a:lnTo>
                  <a:pt x="4364737" y="2280217"/>
                </a:lnTo>
                <a:cubicBezTo>
                  <a:pt x="4359427" y="2281220"/>
                  <a:pt x="4354098" y="2282161"/>
                  <a:pt x="4348521" y="2281745"/>
                </a:cubicBezTo>
                <a:cubicBezTo>
                  <a:pt x="4317350" y="2287255"/>
                  <a:pt x="4285468" y="2290213"/>
                  <a:pt x="4253094" y="2290736"/>
                </a:cubicBezTo>
                <a:lnTo>
                  <a:pt x="4235976" y="2292349"/>
                </a:lnTo>
                <a:lnTo>
                  <a:pt x="4235950" y="2291858"/>
                </a:lnTo>
                <a:lnTo>
                  <a:pt x="4235451" y="2291891"/>
                </a:lnTo>
                <a:cubicBezTo>
                  <a:pt x="4234885" y="2288119"/>
                  <a:pt x="4234858" y="2284333"/>
                  <a:pt x="4234858" y="2280541"/>
                </a:cubicBezTo>
                <a:cubicBezTo>
                  <a:pt x="4234858" y="2274903"/>
                  <a:pt x="4234916" y="2269279"/>
                  <a:pt x="4236228" y="2263693"/>
                </a:cubicBezTo>
                <a:cubicBezTo>
                  <a:pt x="4236186" y="2232611"/>
                  <a:pt x="4238636" y="2201969"/>
                  <a:pt x="4243692" y="2171962"/>
                </a:cubicBezTo>
                <a:lnTo>
                  <a:pt x="4244233" y="2165325"/>
                </a:lnTo>
                <a:cubicBezTo>
                  <a:pt x="4244401" y="2165320"/>
                  <a:pt x="4244571" y="2165315"/>
                  <a:pt x="4244738" y="2165262"/>
                </a:cubicBezTo>
                <a:cubicBezTo>
                  <a:pt x="4295015" y="1815167"/>
                  <a:pt x="4576054" y="1536596"/>
                  <a:pt x="4934904" y="1477664"/>
                </a:cubicBezTo>
                <a:lnTo>
                  <a:pt x="4935021" y="1476525"/>
                </a:lnTo>
                <a:cubicBezTo>
                  <a:pt x="4940330" y="1475523"/>
                  <a:pt x="4945658" y="1474582"/>
                  <a:pt x="4951234" y="1474998"/>
                </a:cubicBezTo>
                <a:cubicBezTo>
                  <a:pt x="4982417" y="1469485"/>
                  <a:pt x="5014310" y="1466527"/>
                  <a:pt x="5046695" y="1466004"/>
                </a:cubicBezTo>
                <a:close/>
                <a:moveTo>
                  <a:pt x="3385420" y="1464394"/>
                </a:moveTo>
                <a:lnTo>
                  <a:pt x="3402507" y="1466004"/>
                </a:lnTo>
                <a:cubicBezTo>
                  <a:pt x="3434893" y="1466527"/>
                  <a:pt x="3466785" y="1469485"/>
                  <a:pt x="3497969" y="1474998"/>
                </a:cubicBezTo>
                <a:cubicBezTo>
                  <a:pt x="3503545" y="1474582"/>
                  <a:pt x="3508873" y="1475523"/>
                  <a:pt x="3514181" y="1476525"/>
                </a:cubicBezTo>
                <a:lnTo>
                  <a:pt x="3514298" y="1477664"/>
                </a:lnTo>
                <a:cubicBezTo>
                  <a:pt x="3873149" y="1536596"/>
                  <a:pt x="4154188" y="1815167"/>
                  <a:pt x="4204464" y="2165262"/>
                </a:cubicBezTo>
                <a:cubicBezTo>
                  <a:pt x="4204632" y="2165315"/>
                  <a:pt x="4204801" y="2165320"/>
                  <a:pt x="4204970" y="2165325"/>
                </a:cubicBezTo>
                <a:lnTo>
                  <a:pt x="4205510" y="2171962"/>
                </a:lnTo>
                <a:cubicBezTo>
                  <a:pt x="4210567" y="2201969"/>
                  <a:pt x="4213016" y="2232611"/>
                  <a:pt x="4212974" y="2263693"/>
                </a:cubicBezTo>
                <a:cubicBezTo>
                  <a:pt x="4214286" y="2269279"/>
                  <a:pt x="4214345" y="2274903"/>
                  <a:pt x="4214345" y="2280541"/>
                </a:cubicBezTo>
                <a:cubicBezTo>
                  <a:pt x="4214345" y="2284333"/>
                  <a:pt x="4214318" y="2288119"/>
                  <a:pt x="4213752" y="2291891"/>
                </a:cubicBezTo>
                <a:lnTo>
                  <a:pt x="4213253" y="2291858"/>
                </a:lnTo>
                <a:lnTo>
                  <a:pt x="4213227" y="2292349"/>
                </a:lnTo>
                <a:lnTo>
                  <a:pt x="4196108" y="2290736"/>
                </a:lnTo>
                <a:cubicBezTo>
                  <a:pt x="4163734" y="2290213"/>
                  <a:pt x="4131854" y="2287255"/>
                  <a:pt x="4100682" y="2281745"/>
                </a:cubicBezTo>
                <a:cubicBezTo>
                  <a:pt x="4095105" y="2282161"/>
                  <a:pt x="4089776" y="2281220"/>
                  <a:pt x="4084465" y="2280217"/>
                </a:cubicBezTo>
                <a:lnTo>
                  <a:pt x="4084349" y="2279078"/>
                </a:lnTo>
                <a:cubicBezTo>
                  <a:pt x="3725498" y="2220146"/>
                  <a:pt x="3444459" y="1941574"/>
                  <a:pt x="3394183" y="1591480"/>
                </a:cubicBezTo>
                <a:cubicBezTo>
                  <a:pt x="3394016" y="1591427"/>
                  <a:pt x="3393847" y="1591423"/>
                  <a:pt x="3393678" y="1591418"/>
                </a:cubicBezTo>
                <a:lnTo>
                  <a:pt x="3393139" y="1584794"/>
                </a:lnTo>
                <a:cubicBezTo>
                  <a:pt x="3388081" y="1554782"/>
                  <a:pt x="3385630" y="1524133"/>
                  <a:pt x="3385672" y="1493044"/>
                </a:cubicBezTo>
                <a:cubicBezTo>
                  <a:pt x="3384360" y="1487460"/>
                  <a:pt x="3384302" y="1481838"/>
                  <a:pt x="3384302" y="1476202"/>
                </a:cubicBezTo>
                <a:lnTo>
                  <a:pt x="3384896" y="1464852"/>
                </a:lnTo>
                <a:lnTo>
                  <a:pt x="3385394" y="1464884"/>
                </a:lnTo>
                <a:close/>
                <a:moveTo>
                  <a:pt x="3371632" y="1464394"/>
                </a:moveTo>
                <a:lnTo>
                  <a:pt x="3371658" y="1464884"/>
                </a:lnTo>
                <a:lnTo>
                  <a:pt x="3372156" y="1464852"/>
                </a:lnTo>
                <a:lnTo>
                  <a:pt x="3372750" y="1476202"/>
                </a:lnTo>
                <a:cubicBezTo>
                  <a:pt x="3372750" y="1481838"/>
                  <a:pt x="3372691" y="1487460"/>
                  <a:pt x="3371379" y="1493044"/>
                </a:cubicBezTo>
                <a:cubicBezTo>
                  <a:pt x="3371421" y="1524133"/>
                  <a:pt x="3368971" y="1554782"/>
                  <a:pt x="3363912" y="1584794"/>
                </a:cubicBezTo>
                <a:lnTo>
                  <a:pt x="3363374" y="1591418"/>
                </a:lnTo>
                <a:cubicBezTo>
                  <a:pt x="3363204" y="1591423"/>
                  <a:pt x="3363036" y="1591427"/>
                  <a:pt x="3362868" y="1591480"/>
                </a:cubicBezTo>
                <a:cubicBezTo>
                  <a:pt x="3312593" y="1941574"/>
                  <a:pt x="3031554" y="2220146"/>
                  <a:pt x="2672703" y="2279078"/>
                </a:cubicBezTo>
                <a:lnTo>
                  <a:pt x="2672586" y="2280217"/>
                </a:lnTo>
                <a:cubicBezTo>
                  <a:pt x="2667276" y="2281220"/>
                  <a:pt x="2661947" y="2282161"/>
                  <a:pt x="2656370" y="2281745"/>
                </a:cubicBezTo>
                <a:cubicBezTo>
                  <a:pt x="2625198" y="2287255"/>
                  <a:pt x="2593318" y="2290213"/>
                  <a:pt x="2560943" y="2290736"/>
                </a:cubicBezTo>
                <a:lnTo>
                  <a:pt x="2543825" y="2292349"/>
                </a:lnTo>
                <a:lnTo>
                  <a:pt x="2543799" y="2291858"/>
                </a:lnTo>
                <a:lnTo>
                  <a:pt x="2543300" y="2291891"/>
                </a:lnTo>
                <a:cubicBezTo>
                  <a:pt x="2542734" y="2288119"/>
                  <a:pt x="2542707" y="2284333"/>
                  <a:pt x="2542707" y="2280541"/>
                </a:cubicBezTo>
                <a:cubicBezTo>
                  <a:pt x="2542707" y="2274903"/>
                  <a:pt x="2542765" y="2269279"/>
                  <a:pt x="2544077" y="2263693"/>
                </a:cubicBezTo>
                <a:cubicBezTo>
                  <a:pt x="2544035" y="2232611"/>
                  <a:pt x="2546485" y="2201969"/>
                  <a:pt x="2551541" y="2171962"/>
                </a:cubicBezTo>
                <a:lnTo>
                  <a:pt x="2552082" y="2165325"/>
                </a:lnTo>
                <a:cubicBezTo>
                  <a:pt x="2552250" y="2165320"/>
                  <a:pt x="2552420" y="2165315"/>
                  <a:pt x="2552587" y="2165262"/>
                </a:cubicBezTo>
                <a:cubicBezTo>
                  <a:pt x="2602864" y="1815167"/>
                  <a:pt x="2883903" y="1536596"/>
                  <a:pt x="3242753" y="1477664"/>
                </a:cubicBezTo>
                <a:lnTo>
                  <a:pt x="3242870" y="1476525"/>
                </a:lnTo>
                <a:cubicBezTo>
                  <a:pt x="3248179" y="1475523"/>
                  <a:pt x="3253507" y="1474582"/>
                  <a:pt x="3259083" y="1474998"/>
                </a:cubicBezTo>
                <a:cubicBezTo>
                  <a:pt x="3290266" y="1469485"/>
                  <a:pt x="3322159" y="1466527"/>
                  <a:pt x="3354544" y="1466004"/>
                </a:cubicBezTo>
                <a:close/>
                <a:moveTo>
                  <a:pt x="1693269" y="1464394"/>
                </a:moveTo>
                <a:lnTo>
                  <a:pt x="1710356" y="1466004"/>
                </a:lnTo>
                <a:cubicBezTo>
                  <a:pt x="1742742" y="1466527"/>
                  <a:pt x="1774634" y="1469485"/>
                  <a:pt x="1805818" y="1474998"/>
                </a:cubicBezTo>
                <a:cubicBezTo>
                  <a:pt x="1811394" y="1474582"/>
                  <a:pt x="1816722" y="1475523"/>
                  <a:pt x="1822030" y="1476525"/>
                </a:cubicBezTo>
                <a:lnTo>
                  <a:pt x="1822148" y="1477664"/>
                </a:lnTo>
                <a:cubicBezTo>
                  <a:pt x="2180998" y="1536596"/>
                  <a:pt x="2462037" y="1815167"/>
                  <a:pt x="2512313" y="2165262"/>
                </a:cubicBezTo>
                <a:cubicBezTo>
                  <a:pt x="2512481" y="2165315"/>
                  <a:pt x="2512650" y="2165320"/>
                  <a:pt x="2512819" y="2165325"/>
                </a:cubicBezTo>
                <a:lnTo>
                  <a:pt x="2513359" y="2171962"/>
                </a:lnTo>
                <a:cubicBezTo>
                  <a:pt x="2518416" y="2201969"/>
                  <a:pt x="2520865" y="2232611"/>
                  <a:pt x="2520823" y="2263693"/>
                </a:cubicBezTo>
                <a:cubicBezTo>
                  <a:pt x="2522135" y="2269279"/>
                  <a:pt x="2522194" y="2274903"/>
                  <a:pt x="2522194" y="2280541"/>
                </a:cubicBezTo>
                <a:cubicBezTo>
                  <a:pt x="2522194" y="2284333"/>
                  <a:pt x="2522167" y="2288119"/>
                  <a:pt x="2521601" y="2291891"/>
                </a:cubicBezTo>
                <a:lnTo>
                  <a:pt x="2521102" y="2291858"/>
                </a:lnTo>
                <a:lnTo>
                  <a:pt x="2521076" y="2292349"/>
                </a:lnTo>
                <a:lnTo>
                  <a:pt x="2503957" y="2290736"/>
                </a:lnTo>
                <a:cubicBezTo>
                  <a:pt x="2471583" y="2290213"/>
                  <a:pt x="2439703" y="2287255"/>
                  <a:pt x="2408531" y="2281745"/>
                </a:cubicBezTo>
                <a:cubicBezTo>
                  <a:pt x="2402954" y="2282161"/>
                  <a:pt x="2397625" y="2281220"/>
                  <a:pt x="2392314" y="2280217"/>
                </a:cubicBezTo>
                <a:lnTo>
                  <a:pt x="2392198" y="2279078"/>
                </a:lnTo>
                <a:cubicBezTo>
                  <a:pt x="2033347" y="2220146"/>
                  <a:pt x="1752308" y="1941574"/>
                  <a:pt x="1702032" y="1591480"/>
                </a:cubicBezTo>
                <a:cubicBezTo>
                  <a:pt x="1701865" y="1591427"/>
                  <a:pt x="1701696" y="1591423"/>
                  <a:pt x="1701527" y="1591418"/>
                </a:cubicBezTo>
                <a:lnTo>
                  <a:pt x="1700989" y="1584794"/>
                </a:lnTo>
                <a:cubicBezTo>
                  <a:pt x="1695930" y="1554782"/>
                  <a:pt x="1693479" y="1524133"/>
                  <a:pt x="1693521" y="1493044"/>
                </a:cubicBezTo>
                <a:cubicBezTo>
                  <a:pt x="1692209" y="1487460"/>
                  <a:pt x="1692151" y="1481838"/>
                  <a:pt x="1692151" y="1476202"/>
                </a:cubicBezTo>
                <a:lnTo>
                  <a:pt x="1692745" y="1464852"/>
                </a:lnTo>
                <a:lnTo>
                  <a:pt x="1693243" y="1464884"/>
                </a:lnTo>
                <a:close/>
                <a:moveTo>
                  <a:pt x="1679481" y="1464394"/>
                </a:moveTo>
                <a:lnTo>
                  <a:pt x="1679507" y="1464884"/>
                </a:lnTo>
                <a:lnTo>
                  <a:pt x="1680005" y="1464852"/>
                </a:lnTo>
                <a:lnTo>
                  <a:pt x="1680599" y="1476202"/>
                </a:lnTo>
                <a:cubicBezTo>
                  <a:pt x="1680599" y="1481838"/>
                  <a:pt x="1680540" y="1487460"/>
                  <a:pt x="1679228" y="1493044"/>
                </a:cubicBezTo>
                <a:cubicBezTo>
                  <a:pt x="1679270" y="1524133"/>
                  <a:pt x="1676820" y="1554782"/>
                  <a:pt x="1671761" y="1584794"/>
                </a:cubicBezTo>
                <a:lnTo>
                  <a:pt x="1671223" y="1591418"/>
                </a:lnTo>
                <a:cubicBezTo>
                  <a:pt x="1671053" y="1591423"/>
                  <a:pt x="1670885" y="1591427"/>
                  <a:pt x="1670717" y="1591480"/>
                </a:cubicBezTo>
                <a:cubicBezTo>
                  <a:pt x="1620442" y="1941574"/>
                  <a:pt x="1339403" y="2220146"/>
                  <a:pt x="980552" y="2279078"/>
                </a:cubicBezTo>
                <a:lnTo>
                  <a:pt x="980435" y="2280217"/>
                </a:lnTo>
                <a:cubicBezTo>
                  <a:pt x="975125" y="2281220"/>
                  <a:pt x="969796" y="2282161"/>
                  <a:pt x="964219" y="2281745"/>
                </a:cubicBezTo>
                <a:cubicBezTo>
                  <a:pt x="933047" y="2287255"/>
                  <a:pt x="901167" y="2290213"/>
                  <a:pt x="868792" y="2290736"/>
                </a:cubicBezTo>
                <a:lnTo>
                  <a:pt x="851674" y="2292349"/>
                </a:lnTo>
                <a:lnTo>
                  <a:pt x="851648" y="2291858"/>
                </a:lnTo>
                <a:lnTo>
                  <a:pt x="851149" y="2291891"/>
                </a:lnTo>
                <a:cubicBezTo>
                  <a:pt x="850583" y="2288119"/>
                  <a:pt x="850556" y="2284333"/>
                  <a:pt x="850556" y="2280541"/>
                </a:cubicBezTo>
                <a:cubicBezTo>
                  <a:pt x="850556" y="2274903"/>
                  <a:pt x="850614" y="2269279"/>
                  <a:pt x="851926" y="2263693"/>
                </a:cubicBezTo>
                <a:cubicBezTo>
                  <a:pt x="851884" y="2232611"/>
                  <a:pt x="854334" y="2201969"/>
                  <a:pt x="859390" y="2171962"/>
                </a:cubicBezTo>
                <a:lnTo>
                  <a:pt x="859931" y="2165325"/>
                </a:lnTo>
                <a:cubicBezTo>
                  <a:pt x="860099" y="2165320"/>
                  <a:pt x="860269" y="2165315"/>
                  <a:pt x="860436" y="2165262"/>
                </a:cubicBezTo>
                <a:cubicBezTo>
                  <a:pt x="910713" y="1815167"/>
                  <a:pt x="1191752" y="1536596"/>
                  <a:pt x="1550602" y="1477664"/>
                </a:cubicBezTo>
                <a:lnTo>
                  <a:pt x="1550719" y="1476525"/>
                </a:lnTo>
                <a:cubicBezTo>
                  <a:pt x="1556028" y="1475523"/>
                  <a:pt x="1561356" y="1474582"/>
                  <a:pt x="1566932" y="1474998"/>
                </a:cubicBezTo>
                <a:cubicBezTo>
                  <a:pt x="1598115" y="1469485"/>
                  <a:pt x="1630008" y="1466527"/>
                  <a:pt x="1662393" y="1466004"/>
                </a:cubicBezTo>
                <a:close/>
                <a:moveTo>
                  <a:pt x="1118" y="1464394"/>
                </a:moveTo>
                <a:lnTo>
                  <a:pt x="18205" y="1466004"/>
                </a:lnTo>
                <a:cubicBezTo>
                  <a:pt x="50591" y="1466527"/>
                  <a:pt x="82483" y="1469485"/>
                  <a:pt x="113667" y="1474998"/>
                </a:cubicBezTo>
                <a:cubicBezTo>
                  <a:pt x="119243" y="1474582"/>
                  <a:pt x="124571" y="1475523"/>
                  <a:pt x="129879" y="1476525"/>
                </a:cubicBezTo>
                <a:lnTo>
                  <a:pt x="129997" y="1477664"/>
                </a:lnTo>
                <a:cubicBezTo>
                  <a:pt x="488847" y="1536596"/>
                  <a:pt x="769886" y="1815167"/>
                  <a:pt x="820162" y="2165262"/>
                </a:cubicBezTo>
                <a:cubicBezTo>
                  <a:pt x="820330" y="2165315"/>
                  <a:pt x="820499" y="2165320"/>
                  <a:pt x="820668" y="2165325"/>
                </a:cubicBezTo>
                <a:lnTo>
                  <a:pt x="821208" y="2171962"/>
                </a:lnTo>
                <a:cubicBezTo>
                  <a:pt x="826265" y="2201969"/>
                  <a:pt x="828714" y="2232611"/>
                  <a:pt x="828672" y="2263693"/>
                </a:cubicBezTo>
                <a:cubicBezTo>
                  <a:pt x="829984" y="2269279"/>
                  <a:pt x="830043" y="2274903"/>
                  <a:pt x="830043" y="2280541"/>
                </a:cubicBezTo>
                <a:cubicBezTo>
                  <a:pt x="830043" y="2284333"/>
                  <a:pt x="830016" y="2288119"/>
                  <a:pt x="829450" y="2291891"/>
                </a:cubicBezTo>
                <a:lnTo>
                  <a:pt x="828951" y="2291858"/>
                </a:lnTo>
                <a:lnTo>
                  <a:pt x="828925" y="2292349"/>
                </a:lnTo>
                <a:lnTo>
                  <a:pt x="811806" y="2290736"/>
                </a:lnTo>
                <a:cubicBezTo>
                  <a:pt x="779432" y="2290213"/>
                  <a:pt x="747552" y="2287255"/>
                  <a:pt x="716380" y="2281745"/>
                </a:cubicBezTo>
                <a:cubicBezTo>
                  <a:pt x="710803" y="2282161"/>
                  <a:pt x="705474" y="2281220"/>
                  <a:pt x="700163" y="2280217"/>
                </a:cubicBezTo>
                <a:lnTo>
                  <a:pt x="700047" y="2279078"/>
                </a:lnTo>
                <a:cubicBezTo>
                  <a:pt x="341196" y="2220146"/>
                  <a:pt x="60157" y="1941574"/>
                  <a:pt x="9881" y="1591480"/>
                </a:cubicBezTo>
                <a:cubicBezTo>
                  <a:pt x="9714" y="1591427"/>
                  <a:pt x="9545" y="1591423"/>
                  <a:pt x="9376" y="1591418"/>
                </a:cubicBezTo>
                <a:lnTo>
                  <a:pt x="8837" y="1584794"/>
                </a:lnTo>
                <a:cubicBezTo>
                  <a:pt x="3779" y="1554782"/>
                  <a:pt x="1328" y="1524133"/>
                  <a:pt x="1370" y="1493044"/>
                </a:cubicBezTo>
                <a:cubicBezTo>
                  <a:pt x="58" y="1487460"/>
                  <a:pt x="0" y="1481838"/>
                  <a:pt x="0" y="1476202"/>
                </a:cubicBezTo>
                <a:lnTo>
                  <a:pt x="594" y="1464852"/>
                </a:lnTo>
                <a:lnTo>
                  <a:pt x="1092" y="1464884"/>
                </a:lnTo>
                <a:close/>
                <a:moveTo>
                  <a:pt x="7762529" y="750600"/>
                </a:moveTo>
                <a:cubicBezTo>
                  <a:pt x="7815805" y="1021506"/>
                  <a:pt x="8030648" y="1236303"/>
                  <a:pt x="8305838" y="1295446"/>
                </a:cubicBezTo>
                <a:cubicBezTo>
                  <a:pt x="8252563" y="1024540"/>
                  <a:pt x="8037719" y="809743"/>
                  <a:pt x="7762529" y="750600"/>
                </a:cubicBezTo>
                <a:close/>
                <a:moveTo>
                  <a:pt x="7455280" y="750600"/>
                </a:moveTo>
                <a:cubicBezTo>
                  <a:pt x="7180090" y="809743"/>
                  <a:pt x="6965246" y="1024540"/>
                  <a:pt x="6911971" y="1295446"/>
                </a:cubicBezTo>
                <a:cubicBezTo>
                  <a:pt x="7187161" y="1236303"/>
                  <a:pt x="7402004" y="1021506"/>
                  <a:pt x="7455280" y="750600"/>
                </a:cubicBezTo>
                <a:close/>
                <a:moveTo>
                  <a:pt x="6070378" y="750600"/>
                </a:moveTo>
                <a:cubicBezTo>
                  <a:pt x="6123654" y="1021506"/>
                  <a:pt x="6338497" y="1236303"/>
                  <a:pt x="6613687" y="1295446"/>
                </a:cubicBezTo>
                <a:cubicBezTo>
                  <a:pt x="6560412" y="1024540"/>
                  <a:pt x="6345568" y="809743"/>
                  <a:pt x="6070378" y="750600"/>
                </a:cubicBezTo>
                <a:close/>
                <a:moveTo>
                  <a:pt x="5763129" y="750600"/>
                </a:moveTo>
                <a:cubicBezTo>
                  <a:pt x="5487939" y="809743"/>
                  <a:pt x="5273095" y="1024540"/>
                  <a:pt x="5219820" y="1295446"/>
                </a:cubicBezTo>
                <a:cubicBezTo>
                  <a:pt x="5495010" y="1236303"/>
                  <a:pt x="5709853" y="1021506"/>
                  <a:pt x="5763129" y="750600"/>
                </a:cubicBezTo>
                <a:close/>
                <a:moveTo>
                  <a:pt x="4378227" y="750600"/>
                </a:moveTo>
                <a:cubicBezTo>
                  <a:pt x="4431503" y="1021506"/>
                  <a:pt x="4646346" y="1236303"/>
                  <a:pt x="4921536" y="1295446"/>
                </a:cubicBezTo>
                <a:cubicBezTo>
                  <a:pt x="4868261" y="1024540"/>
                  <a:pt x="4653417" y="809743"/>
                  <a:pt x="4378227" y="750600"/>
                </a:cubicBezTo>
                <a:close/>
                <a:moveTo>
                  <a:pt x="4070978" y="750600"/>
                </a:moveTo>
                <a:cubicBezTo>
                  <a:pt x="3795788" y="809743"/>
                  <a:pt x="3580944" y="1024540"/>
                  <a:pt x="3527669" y="1295446"/>
                </a:cubicBezTo>
                <a:cubicBezTo>
                  <a:pt x="3802859" y="1236303"/>
                  <a:pt x="4017702" y="1021506"/>
                  <a:pt x="4070978" y="750600"/>
                </a:cubicBezTo>
                <a:close/>
                <a:moveTo>
                  <a:pt x="2686076" y="750600"/>
                </a:moveTo>
                <a:cubicBezTo>
                  <a:pt x="2739352" y="1021506"/>
                  <a:pt x="2954195" y="1236303"/>
                  <a:pt x="3229385" y="1295446"/>
                </a:cubicBezTo>
                <a:cubicBezTo>
                  <a:pt x="3176110" y="1024540"/>
                  <a:pt x="2961266" y="809743"/>
                  <a:pt x="2686076" y="750600"/>
                </a:cubicBezTo>
                <a:close/>
                <a:moveTo>
                  <a:pt x="2378827" y="750600"/>
                </a:moveTo>
                <a:cubicBezTo>
                  <a:pt x="2103637" y="809743"/>
                  <a:pt x="1888793" y="1024540"/>
                  <a:pt x="1835518" y="1295446"/>
                </a:cubicBezTo>
                <a:cubicBezTo>
                  <a:pt x="2110708" y="1236303"/>
                  <a:pt x="2325551" y="1021506"/>
                  <a:pt x="2378827" y="750600"/>
                </a:cubicBezTo>
                <a:close/>
                <a:moveTo>
                  <a:pt x="993925" y="750600"/>
                </a:moveTo>
                <a:cubicBezTo>
                  <a:pt x="1047201" y="1021506"/>
                  <a:pt x="1262044" y="1236303"/>
                  <a:pt x="1537234" y="1295446"/>
                </a:cubicBezTo>
                <a:cubicBezTo>
                  <a:pt x="1483959" y="1024540"/>
                  <a:pt x="1269115" y="809743"/>
                  <a:pt x="993925" y="750600"/>
                </a:cubicBezTo>
                <a:close/>
                <a:moveTo>
                  <a:pt x="686676" y="750600"/>
                </a:moveTo>
                <a:cubicBezTo>
                  <a:pt x="411486" y="809743"/>
                  <a:pt x="196642" y="1024540"/>
                  <a:pt x="143367" y="1295446"/>
                </a:cubicBezTo>
                <a:cubicBezTo>
                  <a:pt x="418557" y="1236303"/>
                  <a:pt x="633400" y="1021506"/>
                  <a:pt x="686676" y="750600"/>
                </a:cubicBezTo>
                <a:close/>
                <a:moveTo>
                  <a:pt x="9139239" y="624486"/>
                </a:moveTo>
                <a:lnTo>
                  <a:pt x="9139239" y="752995"/>
                </a:lnTo>
                <a:lnTo>
                  <a:pt x="9047261" y="779881"/>
                </a:lnTo>
                <a:cubicBezTo>
                  <a:pt x="8821055" y="864319"/>
                  <a:pt x="8650738" y="1058403"/>
                  <a:pt x="8604122" y="1295446"/>
                </a:cubicBezTo>
                <a:cubicBezTo>
                  <a:pt x="8844913" y="1243696"/>
                  <a:pt x="9039501" y="1072773"/>
                  <a:pt x="9120077" y="849365"/>
                </a:cubicBezTo>
                <a:lnTo>
                  <a:pt x="9139239" y="780178"/>
                </a:lnTo>
                <a:lnTo>
                  <a:pt x="9139239" y="1085737"/>
                </a:lnTo>
                <a:lnTo>
                  <a:pt x="9135069" y="1092549"/>
                </a:lnTo>
                <a:cubicBezTo>
                  <a:pt x="9008919" y="1266178"/>
                  <a:pt x="8815033" y="1389778"/>
                  <a:pt x="8590751" y="1426902"/>
                </a:cubicBezTo>
                <a:lnTo>
                  <a:pt x="8590635" y="1428050"/>
                </a:lnTo>
                <a:cubicBezTo>
                  <a:pt x="8585324" y="1429061"/>
                  <a:pt x="8579995" y="1430009"/>
                  <a:pt x="8574418" y="1429590"/>
                </a:cubicBezTo>
                <a:cubicBezTo>
                  <a:pt x="8543246" y="1435144"/>
                  <a:pt x="8511366" y="1438125"/>
                  <a:pt x="8478991" y="1438652"/>
                </a:cubicBezTo>
                <a:lnTo>
                  <a:pt x="8461873" y="1440278"/>
                </a:lnTo>
                <a:lnTo>
                  <a:pt x="8461847" y="1439783"/>
                </a:lnTo>
                <a:lnTo>
                  <a:pt x="8461348" y="1439816"/>
                </a:lnTo>
                <a:cubicBezTo>
                  <a:pt x="8460782" y="1436014"/>
                  <a:pt x="8460755" y="1432198"/>
                  <a:pt x="8460755" y="1428376"/>
                </a:cubicBezTo>
                <a:cubicBezTo>
                  <a:pt x="8460755" y="1422694"/>
                  <a:pt x="8460814" y="1417025"/>
                  <a:pt x="8462126" y="1411395"/>
                </a:cubicBezTo>
                <a:cubicBezTo>
                  <a:pt x="8462083" y="1380067"/>
                  <a:pt x="8464533" y="1349182"/>
                  <a:pt x="8469590" y="1318938"/>
                </a:cubicBezTo>
                <a:lnTo>
                  <a:pt x="8470130" y="1312248"/>
                </a:lnTo>
                <a:cubicBezTo>
                  <a:pt x="8470299" y="1312243"/>
                  <a:pt x="8470468" y="1312238"/>
                  <a:pt x="8470636" y="1312185"/>
                </a:cubicBezTo>
                <a:cubicBezTo>
                  <a:pt x="8514628" y="1003427"/>
                  <a:pt x="8735297" y="749863"/>
                  <a:pt x="9030178" y="651504"/>
                </a:cubicBezTo>
                <a:close/>
                <a:moveTo>
                  <a:pt x="7620280" y="605769"/>
                </a:moveTo>
                <a:lnTo>
                  <a:pt x="7637367" y="607392"/>
                </a:lnTo>
                <a:cubicBezTo>
                  <a:pt x="7669753" y="607919"/>
                  <a:pt x="7701646" y="610900"/>
                  <a:pt x="7732829" y="616457"/>
                </a:cubicBezTo>
                <a:cubicBezTo>
                  <a:pt x="7738405" y="616038"/>
                  <a:pt x="7743733" y="616986"/>
                  <a:pt x="7749042" y="617996"/>
                </a:cubicBezTo>
                <a:lnTo>
                  <a:pt x="7749159" y="619144"/>
                </a:lnTo>
                <a:cubicBezTo>
                  <a:pt x="8108009" y="678542"/>
                  <a:pt x="8389048" y="959319"/>
                  <a:pt x="8439324" y="1312185"/>
                </a:cubicBezTo>
                <a:cubicBezTo>
                  <a:pt x="8439492" y="1312238"/>
                  <a:pt x="8439661" y="1312243"/>
                  <a:pt x="8439830" y="1312248"/>
                </a:cubicBezTo>
                <a:lnTo>
                  <a:pt x="8440370" y="1318938"/>
                </a:lnTo>
                <a:cubicBezTo>
                  <a:pt x="8445427" y="1349182"/>
                  <a:pt x="8447877" y="1380067"/>
                  <a:pt x="8447834" y="1411395"/>
                </a:cubicBezTo>
                <a:cubicBezTo>
                  <a:pt x="8449146" y="1417025"/>
                  <a:pt x="8449205" y="1422694"/>
                  <a:pt x="8449205" y="1428376"/>
                </a:cubicBezTo>
                <a:cubicBezTo>
                  <a:pt x="8449205" y="1432198"/>
                  <a:pt x="8449178" y="1436014"/>
                  <a:pt x="8448612" y="1439816"/>
                </a:cubicBezTo>
                <a:lnTo>
                  <a:pt x="8448113" y="1439783"/>
                </a:lnTo>
                <a:lnTo>
                  <a:pt x="8448087" y="1440278"/>
                </a:lnTo>
                <a:lnTo>
                  <a:pt x="8430969" y="1438652"/>
                </a:lnTo>
                <a:cubicBezTo>
                  <a:pt x="8398594" y="1438125"/>
                  <a:pt x="8366714" y="1435144"/>
                  <a:pt x="8335542" y="1429590"/>
                </a:cubicBezTo>
                <a:cubicBezTo>
                  <a:pt x="8329965" y="1430009"/>
                  <a:pt x="8324636" y="1429061"/>
                  <a:pt x="8319325" y="1428050"/>
                </a:cubicBezTo>
                <a:lnTo>
                  <a:pt x="8319209" y="1426902"/>
                </a:lnTo>
                <a:cubicBezTo>
                  <a:pt x="7960358" y="1367503"/>
                  <a:pt x="7679319" y="1086726"/>
                  <a:pt x="7629044" y="733861"/>
                </a:cubicBezTo>
                <a:cubicBezTo>
                  <a:pt x="7628876" y="733808"/>
                  <a:pt x="7628708" y="733803"/>
                  <a:pt x="7628538" y="733798"/>
                </a:cubicBezTo>
                <a:lnTo>
                  <a:pt x="7628000" y="727122"/>
                </a:lnTo>
                <a:cubicBezTo>
                  <a:pt x="7622941" y="696872"/>
                  <a:pt x="7620490" y="665981"/>
                  <a:pt x="7620533" y="634646"/>
                </a:cubicBezTo>
                <a:cubicBezTo>
                  <a:pt x="7619221" y="629018"/>
                  <a:pt x="7619162" y="623351"/>
                  <a:pt x="7619162" y="617670"/>
                </a:cubicBezTo>
                <a:lnTo>
                  <a:pt x="7619756" y="606230"/>
                </a:lnTo>
                <a:lnTo>
                  <a:pt x="7620254" y="606263"/>
                </a:lnTo>
                <a:close/>
                <a:moveTo>
                  <a:pt x="7597529" y="605769"/>
                </a:moveTo>
                <a:lnTo>
                  <a:pt x="7597555" y="606263"/>
                </a:lnTo>
                <a:lnTo>
                  <a:pt x="7598053" y="606230"/>
                </a:lnTo>
                <a:lnTo>
                  <a:pt x="7598647" y="617670"/>
                </a:lnTo>
                <a:cubicBezTo>
                  <a:pt x="7598647" y="623351"/>
                  <a:pt x="7598588" y="629018"/>
                  <a:pt x="7597276" y="634646"/>
                </a:cubicBezTo>
                <a:cubicBezTo>
                  <a:pt x="7597319" y="665981"/>
                  <a:pt x="7594868" y="696872"/>
                  <a:pt x="7589809" y="727122"/>
                </a:cubicBezTo>
                <a:lnTo>
                  <a:pt x="7589271" y="733798"/>
                </a:lnTo>
                <a:cubicBezTo>
                  <a:pt x="7589101" y="733803"/>
                  <a:pt x="7588933" y="733808"/>
                  <a:pt x="7588765" y="733861"/>
                </a:cubicBezTo>
                <a:cubicBezTo>
                  <a:pt x="7538490" y="1086726"/>
                  <a:pt x="7257451" y="1367503"/>
                  <a:pt x="6898600" y="1426902"/>
                </a:cubicBezTo>
                <a:lnTo>
                  <a:pt x="6898484" y="1428050"/>
                </a:lnTo>
                <a:cubicBezTo>
                  <a:pt x="6893173" y="1429061"/>
                  <a:pt x="6887844" y="1430009"/>
                  <a:pt x="6882267" y="1429590"/>
                </a:cubicBezTo>
                <a:cubicBezTo>
                  <a:pt x="6851095" y="1435144"/>
                  <a:pt x="6819215" y="1438125"/>
                  <a:pt x="6786841" y="1438652"/>
                </a:cubicBezTo>
                <a:lnTo>
                  <a:pt x="6769722" y="1440278"/>
                </a:lnTo>
                <a:lnTo>
                  <a:pt x="6769696" y="1439783"/>
                </a:lnTo>
                <a:lnTo>
                  <a:pt x="6769197" y="1439816"/>
                </a:lnTo>
                <a:cubicBezTo>
                  <a:pt x="6768631" y="1436014"/>
                  <a:pt x="6768604" y="1432198"/>
                  <a:pt x="6768604" y="1428376"/>
                </a:cubicBezTo>
                <a:cubicBezTo>
                  <a:pt x="6768604" y="1422694"/>
                  <a:pt x="6768663" y="1417025"/>
                  <a:pt x="6769975" y="1411395"/>
                </a:cubicBezTo>
                <a:cubicBezTo>
                  <a:pt x="6769933" y="1380067"/>
                  <a:pt x="6772382" y="1349182"/>
                  <a:pt x="6777439" y="1318938"/>
                </a:cubicBezTo>
                <a:lnTo>
                  <a:pt x="6777979" y="1312248"/>
                </a:lnTo>
                <a:cubicBezTo>
                  <a:pt x="6778148" y="1312243"/>
                  <a:pt x="6778317" y="1312238"/>
                  <a:pt x="6778485" y="1312185"/>
                </a:cubicBezTo>
                <a:cubicBezTo>
                  <a:pt x="6828761" y="959319"/>
                  <a:pt x="7109800" y="678542"/>
                  <a:pt x="7468650" y="619144"/>
                </a:cubicBezTo>
                <a:lnTo>
                  <a:pt x="7468767" y="617996"/>
                </a:lnTo>
                <a:cubicBezTo>
                  <a:pt x="7474076" y="616986"/>
                  <a:pt x="7479404" y="616038"/>
                  <a:pt x="7484980" y="616457"/>
                </a:cubicBezTo>
                <a:cubicBezTo>
                  <a:pt x="7516163" y="610900"/>
                  <a:pt x="7548056" y="607919"/>
                  <a:pt x="7580442" y="607392"/>
                </a:cubicBezTo>
                <a:close/>
                <a:moveTo>
                  <a:pt x="5928129" y="605769"/>
                </a:moveTo>
                <a:lnTo>
                  <a:pt x="5945217" y="607392"/>
                </a:lnTo>
                <a:cubicBezTo>
                  <a:pt x="5977602" y="607919"/>
                  <a:pt x="6009495" y="610900"/>
                  <a:pt x="6040678" y="616457"/>
                </a:cubicBezTo>
                <a:cubicBezTo>
                  <a:pt x="6046254" y="616038"/>
                  <a:pt x="6051582" y="616986"/>
                  <a:pt x="6056891" y="617996"/>
                </a:cubicBezTo>
                <a:lnTo>
                  <a:pt x="6057008" y="619144"/>
                </a:lnTo>
                <a:cubicBezTo>
                  <a:pt x="6415858" y="678542"/>
                  <a:pt x="6696897" y="959319"/>
                  <a:pt x="6747174" y="1312185"/>
                </a:cubicBezTo>
                <a:cubicBezTo>
                  <a:pt x="6747341" y="1312238"/>
                  <a:pt x="6747511" y="1312243"/>
                  <a:pt x="6747679" y="1312248"/>
                </a:cubicBezTo>
                <a:lnTo>
                  <a:pt x="6748220" y="1318938"/>
                </a:lnTo>
                <a:cubicBezTo>
                  <a:pt x="6753276" y="1349182"/>
                  <a:pt x="6755726" y="1380067"/>
                  <a:pt x="6755684" y="1411395"/>
                </a:cubicBezTo>
                <a:cubicBezTo>
                  <a:pt x="6756996" y="1417025"/>
                  <a:pt x="6757054" y="1422694"/>
                  <a:pt x="6757054" y="1428376"/>
                </a:cubicBezTo>
                <a:cubicBezTo>
                  <a:pt x="6757054" y="1432198"/>
                  <a:pt x="6757027" y="1436014"/>
                  <a:pt x="6756461" y="1439816"/>
                </a:cubicBezTo>
                <a:lnTo>
                  <a:pt x="6755962" y="1439783"/>
                </a:lnTo>
                <a:lnTo>
                  <a:pt x="6755936" y="1440278"/>
                </a:lnTo>
                <a:lnTo>
                  <a:pt x="6738818" y="1438652"/>
                </a:lnTo>
                <a:cubicBezTo>
                  <a:pt x="6706444" y="1438125"/>
                  <a:pt x="6674563" y="1435144"/>
                  <a:pt x="6643391" y="1429590"/>
                </a:cubicBezTo>
                <a:cubicBezTo>
                  <a:pt x="6637814" y="1430009"/>
                  <a:pt x="6632485" y="1429061"/>
                  <a:pt x="6627175" y="1428050"/>
                </a:cubicBezTo>
                <a:lnTo>
                  <a:pt x="6627059" y="1426902"/>
                </a:lnTo>
                <a:cubicBezTo>
                  <a:pt x="6268207" y="1367503"/>
                  <a:pt x="5987168" y="1086726"/>
                  <a:pt x="5936893" y="733861"/>
                </a:cubicBezTo>
                <a:cubicBezTo>
                  <a:pt x="5936725" y="733808"/>
                  <a:pt x="5936557" y="733803"/>
                  <a:pt x="5936387" y="733798"/>
                </a:cubicBezTo>
                <a:lnTo>
                  <a:pt x="5935849" y="727122"/>
                </a:lnTo>
                <a:cubicBezTo>
                  <a:pt x="5930790" y="696872"/>
                  <a:pt x="5928340" y="665981"/>
                  <a:pt x="5928382" y="634646"/>
                </a:cubicBezTo>
                <a:cubicBezTo>
                  <a:pt x="5927070" y="629018"/>
                  <a:pt x="5927011" y="623351"/>
                  <a:pt x="5927011" y="617670"/>
                </a:cubicBezTo>
                <a:lnTo>
                  <a:pt x="5927605" y="606230"/>
                </a:lnTo>
                <a:lnTo>
                  <a:pt x="5928103" y="606263"/>
                </a:lnTo>
                <a:close/>
                <a:moveTo>
                  <a:pt x="5905378" y="605769"/>
                </a:moveTo>
                <a:lnTo>
                  <a:pt x="5905404" y="606263"/>
                </a:lnTo>
                <a:lnTo>
                  <a:pt x="5905902" y="606230"/>
                </a:lnTo>
                <a:lnTo>
                  <a:pt x="5906496" y="617670"/>
                </a:lnTo>
                <a:cubicBezTo>
                  <a:pt x="5906496" y="623351"/>
                  <a:pt x="5906438" y="629018"/>
                  <a:pt x="5905126" y="634646"/>
                </a:cubicBezTo>
                <a:cubicBezTo>
                  <a:pt x="5905168" y="665981"/>
                  <a:pt x="5902717" y="696872"/>
                  <a:pt x="5897659" y="727122"/>
                </a:cubicBezTo>
                <a:lnTo>
                  <a:pt x="5897120" y="733798"/>
                </a:lnTo>
                <a:cubicBezTo>
                  <a:pt x="5896951" y="733803"/>
                  <a:pt x="5896782" y="733808"/>
                  <a:pt x="5896615" y="733861"/>
                </a:cubicBezTo>
                <a:cubicBezTo>
                  <a:pt x="5846339" y="1086726"/>
                  <a:pt x="5565300" y="1367503"/>
                  <a:pt x="5206449" y="1426902"/>
                </a:cubicBezTo>
                <a:lnTo>
                  <a:pt x="5206334" y="1428050"/>
                </a:lnTo>
                <a:cubicBezTo>
                  <a:pt x="5201022" y="1429061"/>
                  <a:pt x="5195693" y="1430009"/>
                  <a:pt x="5190116" y="1429590"/>
                </a:cubicBezTo>
                <a:cubicBezTo>
                  <a:pt x="5158944" y="1435144"/>
                  <a:pt x="5127065" y="1438125"/>
                  <a:pt x="5094690" y="1438652"/>
                </a:cubicBezTo>
                <a:lnTo>
                  <a:pt x="5077571" y="1440278"/>
                </a:lnTo>
                <a:lnTo>
                  <a:pt x="5077545" y="1439783"/>
                </a:lnTo>
                <a:lnTo>
                  <a:pt x="5077046" y="1439816"/>
                </a:lnTo>
                <a:cubicBezTo>
                  <a:pt x="5076480" y="1436014"/>
                  <a:pt x="5076453" y="1432198"/>
                  <a:pt x="5076453" y="1428376"/>
                </a:cubicBezTo>
                <a:cubicBezTo>
                  <a:pt x="5076453" y="1422694"/>
                  <a:pt x="5076512" y="1417025"/>
                  <a:pt x="5077824" y="1411395"/>
                </a:cubicBezTo>
                <a:cubicBezTo>
                  <a:pt x="5077782" y="1380067"/>
                  <a:pt x="5080231" y="1349182"/>
                  <a:pt x="5085288" y="1318938"/>
                </a:cubicBezTo>
                <a:lnTo>
                  <a:pt x="5085828" y="1312248"/>
                </a:lnTo>
                <a:cubicBezTo>
                  <a:pt x="5085997" y="1312243"/>
                  <a:pt x="5086166" y="1312238"/>
                  <a:pt x="5086334" y="1312185"/>
                </a:cubicBezTo>
                <a:cubicBezTo>
                  <a:pt x="5136610" y="959319"/>
                  <a:pt x="5417649" y="678542"/>
                  <a:pt x="5776501" y="619144"/>
                </a:cubicBezTo>
                <a:lnTo>
                  <a:pt x="5776617" y="617996"/>
                </a:lnTo>
                <a:cubicBezTo>
                  <a:pt x="5781926" y="616986"/>
                  <a:pt x="5787253" y="616038"/>
                  <a:pt x="5792829" y="616457"/>
                </a:cubicBezTo>
                <a:cubicBezTo>
                  <a:pt x="5824013" y="610900"/>
                  <a:pt x="5855905" y="607919"/>
                  <a:pt x="5888291" y="607392"/>
                </a:cubicBezTo>
                <a:close/>
                <a:moveTo>
                  <a:pt x="4235979" y="605769"/>
                </a:moveTo>
                <a:lnTo>
                  <a:pt x="4253065" y="607392"/>
                </a:lnTo>
                <a:cubicBezTo>
                  <a:pt x="4285451" y="607919"/>
                  <a:pt x="4317343" y="610900"/>
                  <a:pt x="4348528" y="616457"/>
                </a:cubicBezTo>
                <a:cubicBezTo>
                  <a:pt x="4354104" y="616038"/>
                  <a:pt x="4359431" y="616986"/>
                  <a:pt x="4364739" y="617996"/>
                </a:cubicBezTo>
                <a:lnTo>
                  <a:pt x="4364856" y="619144"/>
                </a:lnTo>
                <a:cubicBezTo>
                  <a:pt x="4723707" y="678542"/>
                  <a:pt x="5004746" y="959319"/>
                  <a:pt x="5055022" y="1312185"/>
                </a:cubicBezTo>
                <a:cubicBezTo>
                  <a:pt x="5055190" y="1312238"/>
                  <a:pt x="5055359" y="1312243"/>
                  <a:pt x="5055528" y="1312248"/>
                </a:cubicBezTo>
                <a:lnTo>
                  <a:pt x="5056068" y="1318938"/>
                </a:lnTo>
                <a:cubicBezTo>
                  <a:pt x="5061125" y="1349182"/>
                  <a:pt x="5063574" y="1380067"/>
                  <a:pt x="5063532" y="1411395"/>
                </a:cubicBezTo>
                <a:cubicBezTo>
                  <a:pt x="5064844" y="1417025"/>
                  <a:pt x="5064903" y="1422694"/>
                  <a:pt x="5064903" y="1428376"/>
                </a:cubicBezTo>
                <a:cubicBezTo>
                  <a:pt x="5064903" y="1432198"/>
                  <a:pt x="5064876" y="1436014"/>
                  <a:pt x="5064310" y="1439816"/>
                </a:cubicBezTo>
                <a:lnTo>
                  <a:pt x="5063811" y="1439783"/>
                </a:lnTo>
                <a:lnTo>
                  <a:pt x="5063785" y="1440278"/>
                </a:lnTo>
                <a:lnTo>
                  <a:pt x="5046666" y="1438652"/>
                </a:lnTo>
                <a:cubicBezTo>
                  <a:pt x="5014292" y="1438125"/>
                  <a:pt x="4982412" y="1435144"/>
                  <a:pt x="4951241" y="1429590"/>
                </a:cubicBezTo>
                <a:cubicBezTo>
                  <a:pt x="4945663" y="1430009"/>
                  <a:pt x="4940334" y="1429061"/>
                  <a:pt x="4935023" y="1428050"/>
                </a:cubicBezTo>
                <a:lnTo>
                  <a:pt x="4934907" y="1426902"/>
                </a:lnTo>
                <a:cubicBezTo>
                  <a:pt x="4576056" y="1367503"/>
                  <a:pt x="4295017" y="1086726"/>
                  <a:pt x="4244741" y="733861"/>
                </a:cubicBezTo>
                <a:cubicBezTo>
                  <a:pt x="4244574" y="733808"/>
                  <a:pt x="4244405" y="733803"/>
                  <a:pt x="4244236" y="733798"/>
                </a:cubicBezTo>
                <a:lnTo>
                  <a:pt x="4243697" y="727122"/>
                </a:lnTo>
                <a:cubicBezTo>
                  <a:pt x="4238639" y="696872"/>
                  <a:pt x="4236188" y="665981"/>
                  <a:pt x="4236230" y="634646"/>
                </a:cubicBezTo>
                <a:cubicBezTo>
                  <a:pt x="4234918" y="629018"/>
                  <a:pt x="4234860" y="623351"/>
                  <a:pt x="4234860" y="617670"/>
                </a:cubicBezTo>
                <a:lnTo>
                  <a:pt x="4235454" y="606230"/>
                </a:lnTo>
                <a:lnTo>
                  <a:pt x="4235952" y="606263"/>
                </a:lnTo>
                <a:close/>
                <a:moveTo>
                  <a:pt x="4213227" y="605769"/>
                </a:moveTo>
                <a:lnTo>
                  <a:pt x="4213253" y="606263"/>
                </a:lnTo>
                <a:lnTo>
                  <a:pt x="4213751" y="606230"/>
                </a:lnTo>
                <a:lnTo>
                  <a:pt x="4214345" y="617670"/>
                </a:lnTo>
                <a:cubicBezTo>
                  <a:pt x="4214345" y="623351"/>
                  <a:pt x="4214286" y="629018"/>
                  <a:pt x="4212974" y="634646"/>
                </a:cubicBezTo>
                <a:cubicBezTo>
                  <a:pt x="4213016" y="665981"/>
                  <a:pt x="4210566" y="696872"/>
                  <a:pt x="4205507" y="727122"/>
                </a:cubicBezTo>
                <a:lnTo>
                  <a:pt x="4204969" y="733798"/>
                </a:lnTo>
                <a:cubicBezTo>
                  <a:pt x="4204799" y="733803"/>
                  <a:pt x="4204631" y="733808"/>
                  <a:pt x="4204463" y="733861"/>
                </a:cubicBezTo>
                <a:cubicBezTo>
                  <a:pt x="4154188" y="1086726"/>
                  <a:pt x="3873149" y="1367503"/>
                  <a:pt x="3514297" y="1426902"/>
                </a:cubicBezTo>
                <a:lnTo>
                  <a:pt x="3514181" y="1428050"/>
                </a:lnTo>
                <a:cubicBezTo>
                  <a:pt x="3508871" y="1429061"/>
                  <a:pt x="3503542" y="1430009"/>
                  <a:pt x="3497965" y="1429590"/>
                </a:cubicBezTo>
                <a:cubicBezTo>
                  <a:pt x="3466793" y="1435144"/>
                  <a:pt x="3434912" y="1438125"/>
                  <a:pt x="3402538" y="1438652"/>
                </a:cubicBezTo>
                <a:lnTo>
                  <a:pt x="3385420" y="1440278"/>
                </a:lnTo>
                <a:lnTo>
                  <a:pt x="3385394" y="1439783"/>
                </a:lnTo>
                <a:lnTo>
                  <a:pt x="3384895" y="1439816"/>
                </a:lnTo>
                <a:cubicBezTo>
                  <a:pt x="3384329" y="1436014"/>
                  <a:pt x="3384302" y="1432198"/>
                  <a:pt x="3384302" y="1428376"/>
                </a:cubicBezTo>
                <a:cubicBezTo>
                  <a:pt x="3384302" y="1422694"/>
                  <a:pt x="3384360" y="1417025"/>
                  <a:pt x="3385672" y="1411395"/>
                </a:cubicBezTo>
                <a:cubicBezTo>
                  <a:pt x="3385630" y="1380067"/>
                  <a:pt x="3388080" y="1349182"/>
                  <a:pt x="3393136" y="1318938"/>
                </a:cubicBezTo>
                <a:lnTo>
                  <a:pt x="3393677" y="1312248"/>
                </a:lnTo>
                <a:cubicBezTo>
                  <a:pt x="3393845" y="1312243"/>
                  <a:pt x="3394015" y="1312238"/>
                  <a:pt x="3394182" y="1312185"/>
                </a:cubicBezTo>
                <a:cubicBezTo>
                  <a:pt x="3444459" y="959319"/>
                  <a:pt x="3725498" y="678542"/>
                  <a:pt x="4084348" y="619144"/>
                </a:cubicBezTo>
                <a:lnTo>
                  <a:pt x="4084465" y="617996"/>
                </a:lnTo>
                <a:cubicBezTo>
                  <a:pt x="4089774" y="616986"/>
                  <a:pt x="4095102" y="616038"/>
                  <a:pt x="4100678" y="616457"/>
                </a:cubicBezTo>
                <a:cubicBezTo>
                  <a:pt x="4131861" y="610900"/>
                  <a:pt x="4163754" y="607919"/>
                  <a:pt x="4196139" y="607392"/>
                </a:cubicBezTo>
                <a:close/>
                <a:moveTo>
                  <a:pt x="2543827" y="605769"/>
                </a:moveTo>
                <a:lnTo>
                  <a:pt x="2560914" y="607392"/>
                </a:lnTo>
                <a:cubicBezTo>
                  <a:pt x="2593300" y="607919"/>
                  <a:pt x="2625192" y="610900"/>
                  <a:pt x="2656376" y="616457"/>
                </a:cubicBezTo>
                <a:cubicBezTo>
                  <a:pt x="2661952" y="616038"/>
                  <a:pt x="2667280" y="616986"/>
                  <a:pt x="2672588" y="617996"/>
                </a:cubicBezTo>
                <a:lnTo>
                  <a:pt x="2672706" y="619144"/>
                </a:lnTo>
                <a:cubicBezTo>
                  <a:pt x="3031556" y="678542"/>
                  <a:pt x="3312595" y="959319"/>
                  <a:pt x="3362871" y="1312185"/>
                </a:cubicBezTo>
                <a:cubicBezTo>
                  <a:pt x="3363039" y="1312238"/>
                  <a:pt x="3363208" y="1312243"/>
                  <a:pt x="3363377" y="1312248"/>
                </a:cubicBezTo>
                <a:lnTo>
                  <a:pt x="3363917" y="1318938"/>
                </a:lnTo>
                <a:cubicBezTo>
                  <a:pt x="3368974" y="1349182"/>
                  <a:pt x="3371423" y="1380067"/>
                  <a:pt x="3371381" y="1411395"/>
                </a:cubicBezTo>
                <a:cubicBezTo>
                  <a:pt x="3372693" y="1417025"/>
                  <a:pt x="3372752" y="1422694"/>
                  <a:pt x="3372752" y="1428376"/>
                </a:cubicBezTo>
                <a:cubicBezTo>
                  <a:pt x="3372752" y="1432198"/>
                  <a:pt x="3372725" y="1436014"/>
                  <a:pt x="3372159" y="1439816"/>
                </a:cubicBezTo>
                <a:lnTo>
                  <a:pt x="3371660" y="1439783"/>
                </a:lnTo>
                <a:lnTo>
                  <a:pt x="3371634" y="1440278"/>
                </a:lnTo>
                <a:lnTo>
                  <a:pt x="3354515" y="1438652"/>
                </a:lnTo>
                <a:cubicBezTo>
                  <a:pt x="3322141" y="1438125"/>
                  <a:pt x="3290261" y="1435144"/>
                  <a:pt x="3259089" y="1429590"/>
                </a:cubicBezTo>
                <a:cubicBezTo>
                  <a:pt x="3253512" y="1430009"/>
                  <a:pt x="3248183" y="1429061"/>
                  <a:pt x="3242872" y="1428050"/>
                </a:cubicBezTo>
                <a:lnTo>
                  <a:pt x="3242756" y="1426902"/>
                </a:lnTo>
                <a:cubicBezTo>
                  <a:pt x="2883905" y="1367503"/>
                  <a:pt x="2602866" y="1086726"/>
                  <a:pt x="2552590" y="733861"/>
                </a:cubicBezTo>
                <a:cubicBezTo>
                  <a:pt x="2552423" y="733808"/>
                  <a:pt x="2552254" y="733803"/>
                  <a:pt x="2552085" y="733798"/>
                </a:cubicBezTo>
                <a:lnTo>
                  <a:pt x="2551547" y="727122"/>
                </a:lnTo>
                <a:cubicBezTo>
                  <a:pt x="2546488" y="696872"/>
                  <a:pt x="2544037" y="665981"/>
                  <a:pt x="2544079" y="634646"/>
                </a:cubicBezTo>
                <a:cubicBezTo>
                  <a:pt x="2542767" y="629018"/>
                  <a:pt x="2542709" y="623351"/>
                  <a:pt x="2542709" y="617670"/>
                </a:cubicBezTo>
                <a:lnTo>
                  <a:pt x="2543303" y="606230"/>
                </a:lnTo>
                <a:lnTo>
                  <a:pt x="2543801" y="606263"/>
                </a:lnTo>
                <a:close/>
                <a:moveTo>
                  <a:pt x="2521076" y="605769"/>
                </a:moveTo>
                <a:lnTo>
                  <a:pt x="2521102" y="606263"/>
                </a:lnTo>
                <a:lnTo>
                  <a:pt x="2521600" y="606230"/>
                </a:lnTo>
                <a:lnTo>
                  <a:pt x="2522194" y="617670"/>
                </a:lnTo>
                <a:cubicBezTo>
                  <a:pt x="2522194" y="623351"/>
                  <a:pt x="2522135" y="629018"/>
                  <a:pt x="2520823" y="634646"/>
                </a:cubicBezTo>
                <a:cubicBezTo>
                  <a:pt x="2520865" y="665981"/>
                  <a:pt x="2518415" y="696872"/>
                  <a:pt x="2513356" y="727122"/>
                </a:cubicBezTo>
                <a:lnTo>
                  <a:pt x="2512818" y="733798"/>
                </a:lnTo>
                <a:cubicBezTo>
                  <a:pt x="2512648" y="733803"/>
                  <a:pt x="2512480" y="733808"/>
                  <a:pt x="2512312" y="733861"/>
                </a:cubicBezTo>
                <a:cubicBezTo>
                  <a:pt x="2462037" y="1086726"/>
                  <a:pt x="2180998" y="1367503"/>
                  <a:pt x="1822147" y="1426902"/>
                </a:cubicBezTo>
                <a:lnTo>
                  <a:pt x="1822030" y="1428050"/>
                </a:lnTo>
                <a:cubicBezTo>
                  <a:pt x="1816720" y="1429061"/>
                  <a:pt x="1811391" y="1430009"/>
                  <a:pt x="1805814" y="1429590"/>
                </a:cubicBezTo>
                <a:cubicBezTo>
                  <a:pt x="1774642" y="1435144"/>
                  <a:pt x="1742762" y="1438125"/>
                  <a:pt x="1710387" y="1438652"/>
                </a:cubicBezTo>
                <a:lnTo>
                  <a:pt x="1693269" y="1440278"/>
                </a:lnTo>
                <a:lnTo>
                  <a:pt x="1693243" y="1439783"/>
                </a:lnTo>
                <a:lnTo>
                  <a:pt x="1692744" y="1439816"/>
                </a:lnTo>
                <a:cubicBezTo>
                  <a:pt x="1692178" y="1436014"/>
                  <a:pt x="1692151" y="1432198"/>
                  <a:pt x="1692151" y="1428376"/>
                </a:cubicBezTo>
                <a:cubicBezTo>
                  <a:pt x="1692151" y="1422694"/>
                  <a:pt x="1692209" y="1417025"/>
                  <a:pt x="1693521" y="1411395"/>
                </a:cubicBezTo>
                <a:cubicBezTo>
                  <a:pt x="1693479" y="1380067"/>
                  <a:pt x="1695929" y="1349182"/>
                  <a:pt x="1700985" y="1318938"/>
                </a:cubicBezTo>
                <a:lnTo>
                  <a:pt x="1701526" y="1312248"/>
                </a:lnTo>
                <a:cubicBezTo>
                  <a:pt x="1701694" y="1312243"/>
                  <a:pt x="1701864" y="1312238"/>
                  <a:pt x="1702031" y="1312185"/>
                </a:cubicBezTo>
                <a:cubicBezTo>
                  <a:pt x="1752308" y="959319"/>
                  <a:pt x="2033347" y="678542"/>
                  <a:pt x="2392197" y="619144"/>
                </a:cubicBezTo>
                <a:lnTo>
                  <a:pt x="2392314" y="617996"/>
                </a:lnTo>
                <a:cubicBezTo>
                  <a:pt x="2397623" y="616986"/>
                  <a:pt x="2402951" y="616038"/>
                  <a:pt x="2408527" y="616457"/>
                </a:cubicBezTo>
                <a:cubicBezTo>
                  <a:pt x="2439710" y="610900"/>
                  <a:pt x="2471603" y="607919"/>
                  <a:pt x="2503988" y="607392"/>
                </a:cubicBezTo>
                <a:close/>
                <a:moveTo>
                  <a:pt x="851676" y="605769"/>
                </a:moveTo>
                <a:lnTo>
                  <a:pt x="868763" y="607392"/>
                </a:lnTo>
                <a:cubicBezTo>
                  <a:pt x="901149" y="607919"/>
                  <a:pt x="933041" y="610900"/>
                  <a:pt x="964225" y="616457"/>
                </a:cubicBezTo>
                <a:cubicBezTo>
                  <a:pt x="969801" y="616038"/>
                  <a:pt x="975129" y="616986"/>
                  <a:pt x="980437" y="617996"/>
                </a:cubicBezTo>
                <a:lnTo>
                  <a:pt x="980555" y="619144"/>
                </a:lnTo>
                <a:cubicBezTo>
                  <a:pt x="1339405" y="678542"/>
                  <a:pt x="1620444" y="959319"/>
                  <a:pt x="1670720" y="1312185"/>
                </a:cubicBezTo>
                <a:cubicBezTo>
                  <a:pt x="1670888" y="1312238"/>
                  <a:pt x="1671057" y="1312243"/>
                  <a:pt x="1671226" y="1312248"/>
                </a:cubicBezTo>
                <a:lnTo>
                  <a:pt x="1671766" y="1318938"/>
                </a:lnTo>
                <a:cubicBezTo>
                  <a:pt x="1676823" y="1349182"/>
                  <a:pt x="1679272" y="1380067"/>
                  <a:pt x="1679230" y="1411395"/>
                </a:cubicBezTo>
                <a:cubicBezTo>
                  <a:pt x="1680542" y="1417025"/>
                  <a:pt x="1680601" y="1422694"/>
                  <a:pt x="1680601" y="1428376"/>
                </a:cubicBezTo>
                <a:cubicBezTo>
                  <a:pt x="1680601" y="1432198"/>
                  <a:pt x="1680574" y="1436014"/>
                  <a:pt x="1680008" y="1439816"/>
                </a:cubicBezTo>
                <a:lnTo>
                  <a:pt x="1679509" y="1439783"/>
                </a:lnTo>
                <a:lnTo>
                  <a:pt x="1679483" y="1440278"/>
                </a:lnTo>
                <a:lnTo>
                  <a:pt x="1662364" y="1438652"/>
                </a:lnTo>
                <a:cubicBezTo>
                  <a:pt x="1629990" y="1438125"/>
                  <a:pt x="1598110" y="1435144"/>
                  <a:pt x="1566938" y="1429590"/>
                </a:cubicBezTo>
                <a:cubicBezTo>
                  <a:pt x="1561361" y="1430009"/>
                  <a:pt x="1556032" y="1429061"/>
                  <a:pt x="1550721" y="1428050"/>
                </a:cubicBezTo>
                <a:lnTo>
                  <a:pt x="1550605" y="1426902"/>
                </a:lnTo>
                <a:cubicBezTo>
                  <a:pt x="1191754" y="1367503"/>
                  <a:pt x="910715" y="1086726"/>
                  <a:pt x="860439" y="733861"/>
                </a:cubicBezTo>
                <a:cubicBezTo>
                  <a:pt x="860272" y="733808"/>
                  <a:pt x="860103" y="733803"/>
                  <a:pt x="859934" y="733798"/>
                </a:cubicBezTo>
                <a:lnTo>
                  <a:pt x="859396" y="727122"/>
                </a:lnTo>
                <a:cubicBezTo>
                  <a:pt x="854337" y="696872"/>
                  <a:pt x="851886" y="665981"/>
                  <a:pt x="851928" y="634646"/>
                </a:cubicBezTo>
                <a:cubicBezTo>
                  <a:pt x="850616" y="629018"/>
                  <a:pt x="850558" y="623351"/>
                  <a:pt x="850558" y="617670"/>
                </a:cubicBezTo>
                <a:lnTo>
                  <a:pt x="851152" y="606230"/>
                </a:lnTo>
                <a:lnTo>
                  <a:pt x="851650" y="606263"/>
                </a:lnTo>
                <a:close/>
                <a:moveTo>
                  <a:pt x="828925" y="605769"/>
                </a:moveTo>
                <a:lnTo>
                  <a:pt x="828951" y="606263"/>
                </a:lnTo>
                <a:lnTo>
                  <a:pt x="829449" y="606230"/>
                </a:lnTo>
                <a:lnTo>
                  <a:pt x="830043" y="617670"/>
                </a:lnTo>
                <a:cubicBezTo>
                  <a:pt x="830043" y="623351"/>
                  <a:pt x="829984" y="629018"/>
                  <a:pt x="828672" y="634646"/>
                </a:cubicBezTo>
                <a:cubicBezTo>
                  <a:pt x="828714" y="665981"/>
                  <a:pt x="826264" y="696872"/>
                  <a:pt x="821205" y="727122"/>
                </a:cubicBezTo>
                <a:lnTo>
                  <a:pt x="820667" y="733798"/>
                </a:lnTo>
                <a:cubicBezTo>
                  <a:pt x="820497" y="733803"/>
                  <a:pt x="820329" y="733808"/>
                  <a:pt x="820161" y="733861"/>
                </a:cubicBezTo>
                <a:cubicBezTo>
                  <a:pt x="769886" y="1086726"/>
                  <a:pt x="488847" y="1367503"/>
                  <a:pt x="129995" y="1426902"/>
                </a:cubicBezTo>
                <a:lnTo>
                  <a:pt x="129879" y="1428050"/>
                </a:lnTo>
                <a:cubicBezTo>
                  <a:pt x="124569" y="1429061"/>
                  <a:pt x="119240" y="1430009"/>
                  <a:pt x="113663" y="1429590"/>
                </a:cubicBezTo>
                <a:cubicBezTo>
                  <a:pt x="82491" y="1435144"/>
                  <a:pt x="50611" y="1438125"/>
                  <a:pt x="18236" y="1438652"/>
                </a:cubicBezTo>
                <a:lnTo>
                  <a:pt x="1118" y="1440278"/>
                </a:lnTo>
                <a:lnTo>
                  <a:pt x="1092" y="1439783"/>
                </a:lnTo>
                <a:lnTo>
                  <a:pt x="593" y="1439816"/>
                </a:lnTo>
                <a:cubicBezTo>
                  <a:pt x="27" y="1436014"/>
                  <a:pt x="0" y="1432198"/>
                  <a:pt x="0" y="1428376"/>
                </a:cubicBezTo>
                <a:cubicBezTo>
                  <a:pt x="0" y="1422694"/>
                  <a:pt x="58" y="1417025"/>
                  <a:pt x="1370" y="1411395"/>
                </a:cubicBezTo>
                <a:cubicBezTo>
                  <a:pt x="1328" y="1380067"/>
                  <a:pt x="3778" y="1349182"/>
                  <a:pt x="8835" y="1318938"/>
                </a:cubicBezTo>
                <a:lnTo>
                  <a:pt x="9375" y="1312248"/>
                </a:lnTo>
                <a:cubicBezTo>
                  <a:pt x="9543" y="1312243"/>
                  <a:pt x="9713" y="1312238"/>
                  <a:pt x="9880" y="1312185"/>
                </a:cubicBezTo>
                <a:cubicBezTo>
                  <a:pt x="60157" y="959319"/>
                  <a:pt x="341196" y="678542"/>
                  <a:pt x="700046" y="619144"/>
                </a:cubicBezTo>
                <a:lnTo>
                  <a:pt x="700163" y="617996"/>
                </a:lnTo>
                <a:cubicBezTo>
                  <a:pt x="705472" y="616986"/>
                  <a:pt x="710800" y="616038"/>
                  <a:pt x="716376" y="616457"/>
                </a:cubicBezTo>
                <a:cubicBezTo>
                  <a:pt x="747559" y="610900"/>
                  <a:pt x="779452" y="607919"/>
                  <a:pt x="811837" y="607392"/>
                </a:cubicBezTo>
                <a:close/>
                <a:moveTo>
                  <a:pt x="8824701" y="0"/>
                </a:moveTo>
                <a:lnTo>
                  <a:pt x="9033411" y="0"/>
                </a:lnTo>
                <a:cubicBezTo>
                  <a:pt x="9066347" y="30426"/>
                  <a:pt x="9096640" y="63469"/>
                  <a:pt x="9123965" y="98781"/>
                </a:cubicBezTo>
                <a:lnTo>
                  <a:pt x="9139239" y="122382"/>
                </a:lnTo>
                <a:lnTo>
                  <a:pt x="9139239" y="425734"/>
                </a:lnTo>
                <a:lnTo>
                  <a:pt x="9104305" y="314451"/>
                </a:lnTo>
                <a:cubicBezTo>
                  <a:pt x="9046997" y="183490"/>
                  <a:pt x="8948803" y="73504"/>
                  <a:pt x="8824701" y="0"/>
                </a:cubicBezTo>
                <a:close/>
                <a:moveTo>
                  <a:pt x="8494877" y="0"/>
                </a:moveTo>
                <a:lnTo>
                  <a:pt x="8628893" y="0"/>
                </a:lnTo>
                <a:cubicBezTo>
                  <a:pt x="8697052" y="198004"/>
                  <a:pt x="8856086" y="355591"/>
                  <a:pt x="9058275" y="426756"/>
                </a:cubicBezTo>
                <a:lnTo>
                  <a:pt x="9139239" y="449526"/>
                </a:lnTo>
                <a:lnTo>
                  <a:pt x="9139239" y="577136"/>
                </a:lnTo>
                <a:lnTo>
                  <a:pt x="9043252" y="554355"/>
                </a:lnTo>
                <a:cubicBezTo>
                  <a:pt x="8776836" y="470904"/>
                  <a:pt x="8569058" y="262348"/>
                  <a:pt x="8494877" y="0"/>
                </a:cubicBezTo>
                <a:close/>
                <a:moveTo>
                  <a:pt x="7876547" y="0"/>
                </a:moveTo>
                <a:lnTo>
                  <a:pt x="8085257" y="0"/>
                </a:lnTo>
                <a:cubicBezTo>
                  <a:pt x="7919787" y="98005"/>
                  <a:pt x="7800378" y="260867"/>
                  <a:pt x="7762527" y="451830"/>
                </a:cubicBezTo>
                <a:cubicBezTo>
                  <a:pt x="8006579" y="399791"/>
                  <a:pt x="8203169" y="226290"/>
                  <a:pt x="8281065" y="0"/>
                </a:cubicBezTo>
                <a:lnTo>
                  <a:pt x="8415081" y="0"/>
                </a:lnTo>
                <a:cubicBezTo>
                  <a:pt x="8330303" y="299826"/>
                  <a:pt x="8071031" y="529393"/>
                  <a:pt x="7749156" y="582253"/>
                </a:cubicBezTo>
                <a:lnTo>
                  <a:pt x="7749040" y="583392"/>
                </a:lnTo>
                <a:cubicBezTo>
                  <a:pt x="7743729" y="584395"/>
                  <a:pt x="7738400" y="585336"/>
                  <a:pt x="7732823" y="584920"/>
                </a:cubicBezTo>
                <a:cubicBezTo>
                  <a:pt x="7701651" y="590430"/>
                  <a:pt x="7669771" y="593388"/>
                  <a:pt x="7637396" y="593911"/>
                </a:cubicBezTo>
                <a:lnTo>
                  <a:pt x="7620278" y="595524"/>
                </a:lnTo>
                <a:lnTo>
                  <a:pt x="7620252" y="595033"/>
                </a:lnTo>
                <a:lnTo>
                  <a:pt x="7619753" y="595066"/>
                </a:lnTo>
                <a:cubicBezTo>
                  <a:pt x="7619187" y="591293"/>
                  <a:pt x="7619160" y="587507"/>
                  <a:pt x="7619160" y="583715"/>
                </a:cubicBezTo>
                <a:cubicBezTo>
                  <a:pt x="7619160" y="578078"/>
                  <a:pt x="7619219" y="572454"/>
                  <a:pt x="7620531" y="566868"/>
                </a:cubicBezTo>
                <a:cubicBezTo>
                  <a:pt x="7620488" y="535786"/>
                  <a:pt x="7622938" y="505143"/>
                  <a:pt x="7627995" y="475137"/>
                </a:cubicBezTo>
                <a:lnTo>
                  <a:pt x="7628535" y="468500"/>
                </a:lnTo>
                <a:cubicBezTo>
                  <a:pt x="7628704" y="468495"/>
                  <a:pt x="7628873" y="468490"/>
                  <a:pt x="7629040" y="468437"/>
                </a:cubicBezTo>
                <a:cubicBezTo>
                  <a:pt x="7655343" y="285283"/>
                  <a:pt x="7744803" y="121704"/>
                  <a:pt x="7876547" y="0"/>
                </a:cubicBezTo>
                <a:close/>
                <a:moveTo>
                  <a:pt x="6802727" y="0"/>
                </a:moveTo>
                <a:lnTo>
                  <a:pt x="6936742" y="0"/>
                </a:lnTo>
                <a:cubicBezTo>
                  <a:pt x="7014638" y="226290"/>
                  <a:pt x="7211228" y="399791"/>
                  <a:pt x="7455280" y="451830"/>
                </a:cubicBezTo>
                <a:cubicBezTo>
                  <a:pt x="7417429" y="260867"/>
                  <a:pt x="7298020" y="98005"/>
                  <a:pt x="7132550" y="0"/>
                </a:cubicBezTo>
                <a:lnTo>
                  <a:pt x="7341259" y="0"/>
                </a:lnTo>
                <a:cubicBezTo>
                  <a:pt x="7473003" y="121704"/>
                  <a:pt x="7562464" y="285283"/>
                  <a:pt x="7588766" y="468437"/>
                </a:cubicBezTo>
                <a:cubicBezTo>
                  <a:pt x="7588934" y="468490"/>
                  <a:pt x="7589103" y="468495"/>
                  <a:pt x="7589272" y="468500"/>
                </a:cubicBezTo>
                <a:lnTo>
                  <a:pt x="7589812" y="475137"/>
                </a:lnTo>
                <a:cubicBezTo>
                  <a:pt x="7594869" y="505143"/>
                  <a:pt x="7597319" y="535786"/>
                  <a:pt x="7597276" y="566868"/>
                </a:cubicBezTo>
                <a:cubicBezTo>
                  <a:pt x="7598588" y="572454"/>
                  <a:pt x="7598647" y="578078"/>
                  <a:pt x="7598647" y="583715"/>
                </a:cubicBezTo>
                <a:cubicBezTo>
                  <a:pt x="7598647" y="587507"/>
                  <a:pt x="7598620" y="591293"/>
                  <a:pt x="7598054" y="595066"/>
                </a:cubicBezTo>
                <a:lnTo>
                  <a:pt x="7597555" y="595033"/>
                </a:lnTo>
                <a:lnTo>
                  <a:pt x="7597529" y="595524"/>
                </a:lnTo>
                <a:lnTo>
                  <a:pt x="7580411" y="593911"/>
                </a:lnTo>
                <a:cubicBezTo>
                  <a:pt x="7548036" y="593388"/>
                  <a:pt x="7516156" y="590430"/>
                  <a:pt x="7484984" y="584920"/>
                </a:cubicBezTo>
                <a:cubicBezTo>
                  <a:pt x="7479407" y="585336"/>
                  <a:pt x="7474078" y="584395"/>
                  <a:pt x="7468767" y="583392"/>
                </a:cubicBezTo>
                <a:lnTo>
                  <a:pt x="7468651" y="582253"/>
                </a:lnTo>
                <a:cubicBezTo>
                  <a:pt x="7146776" y="529393"/>
                  <a:pt x="6887504" y="299826"/>
                  <a:pt x="6802727" y="0"/>
                </a:cubicBezTo>
                <a:close/>
                <a:moveTo>
                  <a:pt x="6184397" y="0"/>
                </a:moveTo>
                <a:lnTo>
                  <a:pt x="6393106" y="0"/>
                </a:lnTo>
                <a:cubicBezTo>
                  <a:pt x="6227636" y="98005"/>
                  <a:pt x="6108227" y="260867"/>
                  <a:pt x="6070376" y="451830"/>
                </a:cubicBezTo>
                <a:cubicBezTo>
                  <a:pt x="6314429" y="399791"/>
                  <a:pt x="6511018" y="226290"/>
                  <a:pt x="6588914" y="0"/>
                </a:cubicBezTo>
                <a:lnTo>
                  <a:pt x="6722931" y="0"/>
                </a:lnTo>
                <a:cubicBezTo>
                  <a:pt x="6638152" y="299826"/>
                  <a:pt x="6378880" y="529393"/>
                  <a:pt x="6057005" y="582253"/>
                </a:cubicBezTo>
                <a:lnTo>
                  <a:pt x="6056889" y="583392"/>
                </a:lnTo>
                <a:cubicBezTo>
                  <a:pt x="6051578" y="584395"/>
                  <a:pt x="6046249" y="585336"/>
                  <a:pt x="6040672" y="584920"/>
                </a:cubicBezTo>
                <a:cubicBezTo>
                  <a:pt x="6009500" y="590430"/>
                  <a:pt x="5977620" y="593388"/>
                  <a:pt x="5945246" y="593911"/>
                </a:cubicBezTo>
                <a:lnTo>
                  <a:pt x="5928127" y="595524"/>
                </a:lnTo>
                <a:lnTo>
                  <a:pt x="5928101" y="595033"/>
                </a:lnTo>
                <a:lnTo>
                  <a:pt x="5927602" y="595066"/>
                </a:lnTo>
                <a:cubicBezTo>
                  <a:pt x="5927036" y="591293"/>
                  <a:pt x="5927009" y="587507"/>
                  <a:pt x="5927009" y="583715"/>
                </a:cubicBezTo>
                <a:cubicBezTo>
                  <a:pt x="5927009" y="578078"/>
                  <a:pt x="5927068" y="572454"/>
                  <a:pt x="5928380" y="566868"/>
                </a:cubicBezTo>
                <a:cubicBezTo>
                  <a:pt x="5928338" y="535786"/>
                  <a:pt x="5930787" y="505143"/>
                  <a:pt x="5935844" y="475137"/>
                </a:cubicBezTo>
                <a:lnTo>
                  <a:pt x="5936384" y="468500"/>
                </a:lnTo>
                <a:cubicBezTo>
                  <a:pt x="5936553" y="468495"/>
                  <a:pt x="5936722" y="468490"/>
                  <a:pt x="5936890" y="468437"/>
                </a:cubicBezTo>
                <a:cubicBezTo>
                  <a:pt x="5963192" y="285283"/>
                  <a:pt x="6052653" y="121703"/>
                  <a:pt x="6184397" y="0"/>
                </a:cubicBezTo>
                <a:close/>
                <a:moveTo>
                  <a:pt x="5110576" y="0"/>
                </a:moveTo>
                <a:lnTo>
                  <a:pt x="5244592" y="0"/>
                </a:lnTo>
                <a:cubicBezTo>
                  <a:pt x="5322488" y="226290"/>
                  <a:pt x="5519077" y="399791"/>
                  <a:pt x="5763129" y="451830"/>
                </a:cubicBezTo>
                <a:cubicBezTo>
                  <a:pt x="5725278" y="260867"/>
                  <a:pt x="5605869" y="98005"/>
                  <a:pt x="5440399" y="0"/>
                </a:cubicBezTo>
                <a:lnTo>
                  <a:pt x="5649109" y="0"/>
                </a:lnTo>
                <a:cubicBezTo>
                  <a:pt x="5780853" y="121704"/>
                  <a:pt x="5870314" y="285283"/>
                  <a:pt x="5896616" y="468437"/>
                </a:cubicBezTo>
                <a:cubicBezTo>
                  <a:pt x="5896783" y="468490"/>
                  <a:pt x="5896953" y="468495"/>
                  <a:pt x="5897121" y="468500"/>
                </a:cubicBezTo>
                <a:lnTo>
                  <a:pt x="5897662" y="475137"/>
                </a:lnTo>
                <a:cubicBezTo>
                  <a:pt x="5902718" y="505143"/>
                  <a:pt x="5905168" y="535786"/>
                  <a:pt x="5905126" y="566868"/>
                </a:cubicBezTo>
                <a:cubicBezTo>
                  <a:pt x="5906438" y="572454"/>
                  <a:pt x="5906496" y="578078"/>
                  <a:pt x="5906496" y="583715"/>
                </a:cubicBezTo>
                <a:cubicBezTo>
                  <a:pt x="5906496" y="587507"/>
                  <a:pt x="5906469" y="591293"/>
                  <a:pt x="5905903" y="595066"/>
                </a:cubicBezTo>
                <a:lnTo>
                  <a:pt x="5905404" y="595033"/>
                </a:lnTo>
                <a:lnTo>
                  <a:pt x="5905378" y="595524"/>
                </a:lnTo>
                <a:lnTo>
                  <a:pt x="5888260" y="593911"/>
                </a:lnTo>
                <a:cubicBezTo>
                  <a:pt x="5855886" y="593388"/>
                  <a:pt x="5824005" y="590430"/>
                  <a:pt x="5792833" y="584920"/>
                </a:cubicBezTo>
                <a:cubicBezTo>
                  <a:pt x="5787256" y="585336"/>
                  <a:pt x="5781927" y="584395"/>
                  <a:pt x="5776617" y="583392"/>
                </a:cubicBezTo>
                <a:lnTo>
                  <a:pt x="5776501" y="582253"/>
                </a:lnTo>
                <a:cubicBezTo>
                  <a:pt x="5454626" y="529393"/>
                  <a:pt x="5195354" y="299826"/>
                  <a:pt x="5110576" y="0"/>
                </a:cubicBezTo>
                <a:close/>
                <a:moveTo>
                  <a:pt x="4492246" y="0"/>
                </a:moveTo>
                <a:lnTo>
                  <a:pt x="4700955" y="0"/>
                </a:lnTo>
                <a:cubicBezTo>
                  <a:pt x="4535485" y="98005"/>
                  <a:pt x="4416076" y="260867"/>
                  <a:pt x="4378225" y="451830"/>
                </a:cubicBezTo>
                <a:cubicBezTo>
                  <a:pt x="4622279" y="399791"/>
                  <a:pt x="4818867" y="226290"/>
                  <a:pt x="4896763" y="0"/>
                </a:cubicBezTo>
                <a:lnTo>
                  <a:pt x="5030779" y="0"/>
                </a:lnTo>
                <a:cubicBezTo>
                  <a:pt x="4946001" y="299826"/>
                  <a:pt x="4686729" y="529393"/>
                  <a:pt x="4364853" y="582253"/>
                </a:cubicBezTo>
                <a:lnTo>
                  <a:pt x="4364737" y="583392"/>
                </a:lnTo>
                <a:cubicBezTo>
                  <a:pt x="4359427" y="584395"/>
                  <a:pt x="4354098" y="585336"/>
                  <a:pt x="4348521" y="584920"/>
                </a:cubicBezTo>
                <a:cubicBezTo>
                  <a:pt x="4317350" y="590430"/>
                  <a:pt x="4285468" y="593388"/>
                  <a:pt x="4253094" y="593911"/>
                </a:cubicBezTo>
                <a:lnTo>
                  <a:pt x="4235976" y="595524"/>
                </a:lnTo>
                <a:lnTo>
                  <a:pt x="4235950" y="595033"/>
                </a:lnTo>
                <a:lnTo>
                  <a:pt x="4235451" y="595066"/>
                </a:lnTo>
                <a:cubicBezTo>
                  <a:pt x="4234885" y="591293"/>
                  <a:pt x="4234858" y="587507"/>
                  <a:pt x="4234858" y="583715"/>
                </a:cubicBezTo>
                <a:cubicBezTo>
                  <a:pt x="4234858" y="578078"/>
                  <a:pt x="4234916" y="572454"/>
                  <a:pt x="4236228" y="566868"/>
                </a:cubicBezTo>
                <a:cubicBezTo>
                  <a:pt x="4236186" y="535786"/>
                  <a:pt x="4238636" y="505143"/>
                  <a:pt x="4243692" y="475137"/>
                </a:cubicBezTo>
                <a:lnTo>
                  <a:pt x="4244233" y="468500"/>
                </a:lnTo>
                <a:cubicBezTo>
                  <a:pt x="4244401" y="468495"/>
                  <a:pt x="4244571" y="468490"/>
                  <a:pt x="4244738" y="468437"/>
                </a:cubicBezTo>
                <a:cubicBezTo>
                  <a:pt x="4271041" y="285283"/>
                  <a:pt x="4360502" y="121704"/>
                  <a:pt x="4492246" y="0"/>
                </a:cubicBezTo>
                <a:close/>
                <a:moveTo>
                  <a:pt x="3418424" y="0"/>
                </a:moveTo>
                <a:lnTo>
                  <a:pt x="3552441" y="0"/>
                </a:lnTo>
                <a:cubicBezTo>
                  <a:pt x="3630337" y="226291"/>
                  <a:pt x="3826926" y="399791"/>
                  <a:pt x="4070978" y="451830"/>
                </a:cubicBezTo>
                <a:cubicBezTo>
                  <a:pt x="4033127" y="260867"/>
                  <a:pt x="3913719" y="98005"/>
                  <a:pt x="3748249" y="0"/>
                </a:cubicBezTo>
                <a:lnTo>
                  <a:pt x="3956957" y="0"/>
                </a:lnTo>
                <a:cubicBezTo>
                  <a:pt x="4088702" y="121703"/>
                  <a:pt x="4178162" y="285283"/>
                  <a:pt x="4204464" y="468437"/>
                </a:cubicBezTo>
                <a:cubicBezTo>
                  <a:pt x="4204632" y="468490"/>
                  <a:pt x="4204801" y="468495"/>
                  <a:pt x="4204970" y="468499"/>
                </a:cubicBezTo>
                <a:lnTo>
                  <a:pt x="4205510" y="475137"/>
                </a:lnTo>
                <a:cubicBezTo>
                  <a:pt x="4210567" y="505143"/>
                  <a:pt x="4213016" y="535786"/>
                  <a:pt x="4212974" y="566868"/>
                </a:cubicBezTo>
                <a:cubicBezTo>
                  <a:pt x="4214286" y="572454"/>
                  <a:pt x="4214345" y="578078"/>
                  <a:pt x="4214345" y="583715"/>
                </a:cubicBezTo>
                <a:cubicBezTo>
                  <a:pt x="4214345" y="587508"/>
                  <a:pt x="4214318" y="591293"/>
                  <a:pt x="4213752" y="595066"/>
                </a:cubicBezTo>
                <a:lnTo>
                  <a:pt x="4213253" y="595033"/>
                </a:lnTo>
                <a:lnTo>
                  <a:pt x="4213227" y="595524"/>
                </a:lnTo>
                <a:lnTo>
                  <a:pt x="4196108" y="593911"/>
                </a:lnTo>
                <a:cubicBezTo>
                  <a:pt x="4163734" y="593388"/>
                  <a:pt x="4131854" y="590430"/>
                  <a:pt x="4100682" y="584920"/>
                </a:cubicBezTo>
                <a:cubicBezTo>
                  <a:pt x="4095105" y="585336"/>
                  <a:pt x="4089776" y="584395"/>
                  <a:pt x="4084465" y="583392"/>
                </a:cubicBezTo>
                <a:lnTo>
                  <a:pt x="4084349" y="582253"/>
                </a:lnTo>
                <a:cubicBezTo>
                  <a:pt x="3762475" y="529393"/>
                  <a:pt x="3503203" y="299826"/>
                  <a:pt x="3418424" y="0"/>
                </a:cubicBezTo>
                <a:close/>
                <a:moveTo>
                  <a:pt x="2800095" y="0"/>
                </a:moveTo>
                <a:lnTo>
                  <a:pt x="3008804" y="0"/>
                </a:lnTo>
                <a:cubicBezTo>
                  <a:pt x="2843334" y="98005"/>
                  <a:pt x="2723925" y="260867"/>
                  <a:pt x="2686074" y="451830"/>
                </a:cubicBezTo>
                <a:cubicBezTo>
                  <a:pt x="2930126" y="399791"/>
                  <a:pt x="3126716" y="226291"/>
                  <a:pt x="3204612" y="0"/>
                </a:cubicBezTo>
                <a:lnTo>
                  <a:pt x="3338628" y="0"/>
                </a:lnTo>
                <a:cubicBezTo>
                  <a:pt x="3253850" y="299826"/>
                  <a:pt x="2994578" y="529393"/>
                  <a:pt x="2672703" y="582253"/>
                </a:cubicBezTo>
                <a:lnTo>
                  <a:pt x="2672586" y="583392"/>
                </a:lnTo>
                <a:cubicBezTo>
                  <a:pt x="2667276" y="584395"/>
                  <a:pt x="2661947" y="585336"/>
                  <a:pt x="2656370" y="584920"/>
                </a:cubicBezTo>
                <a:cubicBezTo>
                  <a:pt x="2625198" y="590430"/>
                  <a:pt x="2593318" y="593388"/>
                  <a:pt x="2560943" y="593911"/>
                </a:cubicBezTo>
                <a:lnTo>
                  <a:pt x="2543825" y="595524"/>
                </a:lnTo>
                <a:lnTo>
                  <a:pt x="2543799" y="595033"/>
                </a:lnTo>
                <a:lnTo>
                  <a:pt x="2543300" y="595066"/>
                </a:lnTo>
                <a:cubicBezTo>
                  <a:pt x="2542734" y="591293"/>
                  <a:pt x="2542707" y="587507"/>
                  <a:pt x="2542707" y="583715"/>
                </a:cubicBezTo>
                <a:cubicBezTo>
                  <a:pt x="2542707" y="578078"/>
                  <a:pt x="2542765" y="572454"/>
                  <a:pt x="2544077" y="566868"/>
                </a:cubicBezTo>
                <a:cubicBezTo>
                  <a:pt x="2544035" y="535786"/>
                  <a:pt x="2546485" y="505143"/>
                  <a:pt x="2551541" y="475137"/>
                </a:cubicBezTo>
                <a:lnTo>
                  <a:pt x="2552082" y="468499"/>
                </a:lnTo>
                <a:cubicBezTo>
                  <a:pt x="2552250" y="468495"/>
                  <a:pt x="2552420" y="468490"/>
                  <a:pt x="2552587" y="468437"/>
                </a:cubicBezTo>
                <a:cubicBezTo>
                  <a:pt x="2578890" y="285283"/>
                  <a:pt x="2668350" y="121703"/>
                  <a:pt x="2800095" y="0"/>
                </a:cubicBezTo>
                <a:close/>
                <a:moveTo>
                  <a:pt x="1726273" y="0"/>
                </a:moveTo>
                <a:lnTo>
                  <a:pt x="1860290" y="0"/>
                </a:lnTo>
                <a:cubicBezTo>
                  <a:pt x="1938186" y="226291"/>
                  <a:pt x="2134775" y="399791"/>
                  <a:pt x="2378827" y="451830"/>
                </a:cubicBezTo>
                <a:cubicBezTo>
                  <a:pt x="2340976" y="260867"/>
                  <a:pt x="2221567" y="98005"/>
                  <a:pt x="2056098" y="0"/>
                </a:cubicBezTo>
                <a:lnTo>
                  <a:pt x="2264806" y="0"/>
                </a:lnTo>
                <a:cubicBezTo>
                  <a:pt x="2396551" y="121703"/>
                  <a:pt x="2486011" y="285283"/>
                  <a:pt x="2512313" y="468437"/>
                </a:cubicBezTo>
                <a:cubicBezTo>
                  <a:pt x="2512481" y="468490"/>
                  <a:pt x="2512650" y="468495"/>
                  <a:pt x="2512819" y="468499"/>
                </a:cubicBezTo>
                <a:lnTo>
                  <a:pt x="2513359" y="475137"/>
                </a:lnTo>
                <a:cubicBezTo>
                  <a:pt x="2518416" y="505143"/>
                  <a:pt x="2520865" y="535786"/>
                  <a:pt x="2520823" y="566868"/>
                </a:cubicBezTo>
                <a:cubicBezTo>
                  <a:pt x="2522135" y="572454"/>
                  <a:pt x="2522194" y="578078"/>
                  <a:pt x="2522194" y="583715"/>
                </a:cubicBezTo>
                <a:cubicBezTo>
                  <a:pt x="2522194" y="587508"/>
                  <a:pt x="2522167" y="591293"/>
                  <a:pt x="2521601" y="595066"/>
                </a:cubicBezTo>
                <a:lnTo>
                  <a:pt x="2521102" y="595033"/>
                </a:lnTo>
                <a:lnTo>
                  <a:pt x="2521076" y="595524"/>
                </a:lnTo>
                <a:lnTo>
                  <a:pt x="2503957" y="593911"/>
                </a:lnTo>
                <a:cubicBezTo>
                  <a:pt x="2471583" y="593388"/>
                  <a:pt x="2439703" y="590430"/>
                  <a:pt x="2408531" y="584920"/>
                </a:cubicBezTo>
                <a:cubicBezTo>
                  <a:pt x="2402954" y="585336"/>
                  <a:pt x="2397625" y="584395"/>
                  <a:pt x="2392314" y="583392"/>
                </a:cubicBezTo>
                <a:lnTo>
                  <a:pt x="2392198" y="582253"/>
                </a:lnTo>
                <a:cubicBezTo>
                  <a:pt x="2070324" y="529393"/>
                  <a:pt x="1811051" y="299826"/>
                  <a:pt x="1726273" y="0"/>
                </a:cubicBezTo>
                <a:close/>
                <a:moveTo>
                  <a:pt x="1107944" y="0"/>
                </a:moveTo>
                <a:lnTo>
                  <a:pt x="1316652" y="0"/>
                </a:lnTo>
                <a:cubicBezTo>
                  <a:pt x="1151183" y="98005"/>
                  <a:pt x="1031774" y="260867"/>
                  <a:pt x="993923" y="451830"/>
                </a:cubicBezTo>
                <a:cubicBezTo>
                  <a:pt x="1237975" y="399791"/>
                  <a:pt x="1434564" y="226291"/>
                  <a:pt x="1512461" y="0"/>
                </a:cubicBezTo>
                <a:lnTo>
                  <a:pt x="1646477" y="0"/>
                </a:lnTo>
                <a:cubicBezTo>
                  <a:pt x="1561699" y="299826"/>
                  <a:pt x="1302427" y="529393"/>
                  <a:pt x="980552" y="582253"/>
                </a:cubicBezTo>
                <a:lnTo>
                  <a:pt x="980435" y="583392"/>
                </a:lnTo>
                <a:cubicBezTo>
                  <a:pt x="975125" y="584395"/>
                  <a:pt x="969796" y="585336"/>
                  <a:pt x="964219" y="584920"/>
                </a:cubicBezTo>
                <a:cubicBezTo>
                  <a:pt x="933047" y="590430"/>
                  <a:pt x="901167" y="593388"/>
                  <a:pt x="868792" y="593911"/>
                </a:cubicBezTo>
                <a:lnTo>
                  <a:pt x="851674" y="595524"/>
                </a:lnTo>
                <a:lnTo>
                  <a:pt x="851648" y="595033"/>
                </a:lnTo>
                <a:lnTo>
                  <a:pt x="851149" y="595066"/>
                </a:lnTo>
                <a:cubicBezTo>
                  <a:pt x="850583" y="591293"/>
                  <a:pt x="850556" y="587507"/>
                  <a:pt x="850556" y="583715"/>
                </a:cubicBezTo>
                <a:cubicBezTo>
                  <a:pt x="850556" y="578078"/>
                  <a:pt x="850614" y="572454"/>
                  <a:pt x="851926" y="566868"/>
                </a:cubicBezTo>
                <a:cubicBezTo>
                  <a:pt x="851884" y="535786"/>
                  <a:pt x="854334" y="505143"/>
                  <a:pt x="859390" y="475137"/>
                </a:cubicBezTo>
                <a:lnTo>
                  <a:pt x="859931" y="468499"/>
                </a:lnTo>
                <a:cubicBezTo>
                  <a:pt x="860099" y="468495"/>
                  <a:pt x="860269" y="468490"/>
                  <a:pt x="860436" y="468437"/>
                </a:cubicBezTo>
                <a:cubicBezTo>
                  <a:pt x="886739" y="285283"/>
                  <a:pt x="976199" y="121704"/>
                  <a:pt x="1107944" y="0"/>
                </a:cubicBezTo>
                <a:close/>
                <a:moveTo>
                  <a:pt x="34122" y="0"/>
                </a:moveTo>
                <a:lnTo>
                  <a:pt x="168138" y="0"/>
                </a:lnTo>
                <a:cubicBezTo>
                  <a:pt x="246034" y="226290"/>
                  <a:pt x="442624" y="399791"/>
                  <a:pt x="686676" y="451830"/>
                </a:cubicBezTo>
                <a:cubicBezTo>
                  <a:pt x="648825" y="260867"/>
                  <a:pt x="529416" y="98005"/>
                  <a:pt x="363946" y="0"/>
                </a:cubicBezTo>
                <a:lnTo>
                  <a:pt x="572655" y="0"/>
                </a:lnTo>
                <a:cubicBezTo>
                  <a:pt x="704400" y="121703"/>
                  <a:pt x="793860" y="285283"/>
                  <a:pt x="820162" y="468437"/>
                </a:cubicBezTo>
                <a:cubicBezTo>
                  <a:pt x="820330" y="468490"/>
                  <a:pt x="820499" y="468495"/>
                  <a:pt x="820668" y="468500"/>
                </a:cubicBezTo>
                <a:lnTo>
                  <a:pt x="821208" y="475137"/>
                </a:lnTo>
                <a:cubicBezTo>
                  <a:pt x="826265" y="505143"/>
                  <a:pt x="828714" y="535786"/>
                  <a:pt x="828672" y="566868"/>
                </a:cubicBezTo>
                <a:cubicBezTo>
                  <a:pt x="829984" y="572454"/>
                  <a:pt x="830043" y="578078"/>
                  <a:pt x="830043" y="583715"/>
                </a:cubicBezTo>
                <a:cubicBezTo>
                  <a:pt x="830043" y="587508"/>
                  <a:pt x="830016" y="591293"/>
                  <a:pt x="829450" y="595066"/>
                </a:cubicBezTo>
                <a:lnTo>
                  <a:pt x="828951" y="595033"/>
                </a:lnTo>
                <a:lnTo>
                  <a:pt x="828925" y="595524"/>
                </a:lnTo>
                <a:lnTo>
                  <a:pt x="811806" y="593911"/>
                </a:lnTo>
                <a:cubicBezTo>
                  <a:pt x="779432" y="593388"/>
                  <a:pt x="747552" y="590430"/>
                  <a:pt x="716380" y="584920"/>
                </a:cubicBezTo>
                <a:cubicBezTo>
                  <a:pt x="710803" y="585336"/>
                  <a:pt x="705474" y="584395"/>
                  <a:pt x="700163" y="583392"/>
                </a:cubicBezTo>
                <a:lnTo>
                  <a:pt x="700047" y="582253"/>
                </a:lnTo>
                <a:cubicBezTo>
                  <a:pt x="378172" y="529393"/>
                  <a:pt x="118900" y="299826"/>
                  <a:pt x="3412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9298E84-1F21-5260-4653-E4BA0374B8E5}"/>
              </a:ext>
            </a:extLst>
          </p:cNvPr>
          <p:cNvCxnSpPr/>
          <p:nvPr/>
        </p:nvCxnSpPr>
        <p:spPr>
          <a:xfrm flipV="1">
            <a:off x="6289675" y="5264150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4960137"/>
            <a:ext cx="5829300" cy="1463040"/>
          </a:xfrm>
        </p:spPr>
        <p:txBody>
          <a:bodyPr/>
          <a:lstStyle>
            <a:lvl1pPr algn="r">
              <a:defRPr sz="44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57950" y="4960137"/>
            <a:ext cx="24003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6B34C080-B178-CEAE-F720-D59DA0E62A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E5B0CBA6-CE8C-4F84-9F97-B4B5B842A5D3}" type="datetime4">
              <a:rPr lang="en-US"/>
              <a:pPr>
                <a:defRPr/>
              </a:pPr>
              <a:t>December 15, 2022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BA8C5643-4A5D-67C4-F0DA-37CA5BADC7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MATH F211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8CCBC2EA-B3D3-4556-D788-5B189DA5E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0883B5F-4B4E-429B-A24D-156F41DC01A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16704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8096" y="585216"/>
            <a:ext cx="7290054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68096" y="2286000"/>
            <a:ext cx="35661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91990" y="2286000"/>
            <a:ext cx="35661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AE46923B-A7F7-2284-D924-B80CA6DB0D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556EB11-A0DB-4E6F-A221-077A3026CB4D}" type="datetime4">
              <a:rPr lang="en-US"/>
              <a:pPr>
                <a:defRPr/>
              </a:pPr>
              <a:t>December 15, 2022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040A86A8-489D-D419-FADD-56BFD7D3A9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MATH F211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DE43DBD-597A-9C78-041C-B99EB269E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A54C4D5-C1DF-40E8-86A5-2E3E307C0F9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3234269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768096" y="585216"/>
            <a:ext cx="7290054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8096" y="2179636"/>
            <a:ext cx="356616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2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68096" y="2967788"/>
            <a:ext cx="3566160" cy="33415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91990" y="2179636"/>
            <a:ext cx="356616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2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91990" y="2967788"/>
            <a:ext cx="3566160" cy="33415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81DF64BF-95FD-8325-CF4F-795A43ABDB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D46BF3C-CC06-421B-8E57-8C71A4DC8669}" type="datetime4">
              <a:rPr lang="en-US"/>
              <a:pPr>
                <a:defRPr/>
              </a:pPr>
              <a:t>December 15, 2022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CB948F52-50A4-CA05-E980-2B86A2DF2F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MATH F211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E23C82E7-6E86-E833-7F24-D292FF1C6C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0098BC8-176B-48B8-915C-1E340D71454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4387136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C3F399B2-B8A4-59F2-3D32-5432756B9F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12EF7C5-6971-4060-A692-00C41C9F8B61}" type="datetime4">
              <a:rPr lang="en-US"/>
              <a:pPr>
                <a:defRPr/>
              </a:pPr>
              <a:t>December 15, 2022</a:t>
            </a:fld>
            <a:endParaRPr 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1F156EF3-4EA6-7E33-4CA8-1594D3375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MATH F211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EB85F86F-A95A-14C6-0623-5957173809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4DB99DE-62C9-4E64-92FB-83B3135A030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907922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E59CBB1-7727-4209-FE4C-AEFC9716D5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7658D997-22C7-412C-84F2-5EFF5D037FB1}" type="datetime4">
              <a:rPr lang="en-US"/>
              <a:pPr>
                <a:defRPr/>
              </a:pPr>
              <a:t>December 15, 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A1BE002-C1E8-1923-D8A9-FC777644A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MATH F211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3BC0E7-026E-3DAD-1CDF-F26BDBCE8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E072455-7C96-48ED-9DF2-FCE1BB237CC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322201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768096" y="471509"/>
            <a:ext cx="329184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6250" y="822960"/>
            <a:ext cx="4258818" cy="518464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8096" y="2257506"/>
            <a:ext cx="329184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5E78B062-C3D1-B090-B447-E2A842807B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D27CA0F-84BF-469C-8D33-DB7455B43A6C}" type="datetime4">
              <a:rPr lang="en-US"/>
              <a:pPr>
                <a:defRPr/>
              </a:pPr>
              <a:t>December 15,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30BC1-FD2B-AD0C-66FA-8A434C9658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MATH F211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FAF420-7EF2-03F6-B1A5-131F627CA3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0DD7308-C290-47E9-963B-237E8296F57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064735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0A9FA24-E3C7-5C2D-06F6-40691CB4D6C0}"/>
              </a:ext>
            </a:extLst>
          </p:cNvPr>
          <p:cNvSpPr/>
          <p:nvPr userDrawn="1"/>
        </p:nvSpPr>
        <p:spPr>
          <a:xfrm>
            <a:off x="0" y="6461125"/>
            <a:ext cx="9144000" cy="381000"/>
          </a:xfrm>
          <a:prstGeom prst="rect">
            <a:avLst/>
          </a:prstGeom>
          <a:solidFill>
            <a:srgbClr val="13075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b="1" dirty="0">
              <a:solidFill>
                <a:srgbClr val="FFC000"/>
              </a:solidFill>
            </a:endParaRP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984C1FCE-1F53-E27C-5008-ADC6839C1CA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04800"/>
            <a:ext cx="692150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030C2CD-4024-7CA3-C665-019583C42316}"/>
              </a:ext>
            </a:extLst>
          </p:cNvPr>
          <p:cNvCxnSpPr/>
          <p:nvPr userDrawn="1"/>
        </p:nvCxnSpPr>
        <p:spPr>
          <a:xfrm>
            <a:off x="0" y="1219200"/>
            <a:ext cx="9144000" cy="1588"/>
          </a:xfrm>
          <a:prstGeom prst="line">
            <a:avLst/>
          </a:prstGeom>
          <a:ln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72030410-C9A6-84DC-B876-9B678526104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492875"/>
            <a:ext cx="2133600" cy="365125"/>
          </a:xfrm>
        </p:spPr>
        <p:txBody>
          <a:bodyPr/>
          <a:lstStyle>
            <a:lvl1pPr>
              <a:defRPr sz="1400" b="1" smtClean="0">
                <a:solidFill>
                  <a:srgbClr val="FFC00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2754D5A2-3C38-4967-A354-C3997353A9C0}" type="datetime4">
              <a:rPr lang="en-US"/>
              <a:pPr>
                <a:defRPr/>
              </a:pPr>
              <a:t>December 15, 2022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961CC8D5-CA49-FB6B-EB3C-07C7A633C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478588"/>
            <a:ext cx="2895600" cy="365125"/>
          </a:xfrm>
        </p:spPr>
        <p:txBody>
          <a:bodyPr/>
          <a:lstStyle>
            <a:lvl1pPr>
              <a:defRPr sz="1400" b="1" smtClean="0">
                <a:solidFill>
                  <a:srgbClr val="FFC00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US"/>
              <a:t>MATH F211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EBB4B29E-1D03-F32A-5D08-0CBC75CC0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462713"/>
            <a:ext cx="2133600" cy="365125"/>
          </a:xfrm>
        </p:spPr>
        <p:txBody>
          <a:bodyPr/>
          <a:lstStyle>
            <a:lvl1pPr>
              <a:defRPr b="1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CDB58805-1893-473A-97C2-A2A47E0FE9C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8679503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1494A5F-6297-A649-0AB7-27D4E9A0CAEC}"/>
              </a:ext>
            </a:extLst>
          </p:cNvPr>
          <p:cNvCxnSpPr/>
          <p:nvPr/>
        </p:nvCxnSpPr>
        <p:spPr>
          <a:xfrm flipV="1">
            <a:off x="6289675" y="5264150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4960138"/>
            <a:ext cx="5829300" cy="1463040"/>
          </a:xfrm>
        </p:spPr>
        <p:txBody>
          <a:bodyPr/>
          <a:lstStyle>
            <a:lvl1pPr algn="r">
              <a:defRPr sz="44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9141714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tlCol="0">
            <a:normAutofit/>
          </a:bodyPr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57950" y="4960138"/>
            <a:ext cx="24003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2EFB937D-8FBD-5285-200E-8EA6473D16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0776F4C9-1A35-4CFF-9271-A06FFB54916E}" type="datetime4">
              <a:rPr lang="en-US"/>
              <a:pPr>
                <a:defRPr/>
              </a:pPr>
              <a:t>December 15, 2022</a:t>
            </a:fld>
            <a:endParaRPr lang="en-US"/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A5831950-118E-DAE8-FBC3-F1A4A8ED50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MATH F211</a:t>
            </a:r>
          </a:p>
        </p:txBody>
      </p:sp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7CADFA6B-855C-1E1E-031E-15A91994A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EA0718D-742A-478E-8011-08D374E6F7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3880524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6E55EE-27CA-F047-2E66-8EA611D2A6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3BD3B1-6DA7-4C88-8AB9-804115B6CC76}" type="datetime4">
              <a:rPr lang="en-US"/>
              <a:pPr>
                <a:defRPr/>
              </a:pPr>
              <a:t>December 15,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F1F2AC-6CD8-1473-262C-3EF4B07AB0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MATH F211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E074FE-99D9-0E8B-D685-4C4C8483B7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D56213C-90A2-4411-8B35-3D786DEF4FD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9696548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23F1478-13DB-2628-4569-3CDA3FD71BFF}"/>
              </a:ext>
            </a:extLst>
          </p:cNvPr>
          <p:cNvCxnSpPr/>
          <p:nvPr/>
        </p:nvCxnSpPr>
        <p:spPr>
          <a:xfrm rot="5400000" flipV="1">
            <a:off x="7543800" y="173038"/>
            <a:ext cx="0" cy="6858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762000"/>
            <a:ext cx="1971675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42951" y="762000"/>
            <a:ext cx="5686425" cy="54102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B75A8BAF-9354-DC6A-2242-723878ADA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B90748C5-F817-4F80-9483-6FE27964E8C6}" type="datetime4">
              <a:rPr lang="en-US"/>
              <a:pPr>
                <a:defRPr/>
              </a:pPr>
              <a:t>December 15, 2022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0F21AF15-4EAA-3B75-BFCF-F3A499ED5F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MATH F211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69D1510B-3B44-A3B7-6246-D0B61BAFF5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1FFD2B8-F8B6-4803-9E49-6769CFECD6E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039077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490549-BBCE-96D6-85F0-51332C2BA9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8354F5-7E9B-4C32-A733-B391B919CCA4}" type="datetime4">
              <a:rPr lang="en-US"/>
              <a:pPr>
                <a:defRPr/>
              </a:pPr>
              <a:t>December 15,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065D6E-17D3-98A6-949B-B9CD1F1D24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MATH F211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B0E29D-D338-6A6B-6D0E-C018343B8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6FD6AC8-FEE7-4AAF-A0FD-3799FD537AC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904210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71A0ECD6-3C09-3769-D96D-3986A9C66E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031D2A1-7290-4B84-84A6-E07DA339EDF1}" type="datetime4">
              <a:rPr lang="en-US"/>
              <a:pPr>
                <a:defRPr/>
              </a:pPr>
              <a:t>December 15, 2022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FE9B1BE9-CE0B-B1FE-D42B-69121E5B21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MATH F211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F946D175-C2FE-F0BF-9827-F4D4E0A364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C3A7859-A43A-4B92-99A6-68CA6C5BB38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283297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5C9AF8BC-DA73-448F-FD03-2B8B32AFC4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6B9E1A-DCA8-40E3-8742-5A4F970020D7}" type="datetime4">
              <a:rPr lang="en-US"/>
              <a:pPr>
                <a:defRPr/>
              </a:pPr>
              <a:t>December 15, 2022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BB7E0089-DEFF-8F72-A306-A3498F215B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MATH F211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69E47E96-BF76-4DF1-E6BA-4A99DC729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5F127C9-4AEF-40BE-9124-1EFCCDE0C41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523329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6E4F8D51-E45B-1204-4C51-1ECE787AA4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D672D17-57D9-4939-B04A-F806FA9431DC}" type="datetime4">
              <a:rPr lang="en-US"/>
              <a:pPr>
                <a:defRPr/>
              </a:pPr>
              <a:t>December 15, 2022</a:t>
            </a:fld>
            <a:endParaRPr 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5D1DB2BB-32A5-64DF-EAF2-58244BFCC6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MATH F211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261505EB-F5C7-2CD4-AB03-9F37C7FC8F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C523B1F-0B12-4B35-9847-811F9C98572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347446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82E6B905-FF61-592C-88FF-DDA9A5370A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B6B0D6E-84F8-48B2-8ADD-C0DCE0D82C4B}" type="datetime4">
              <a:rPr lang="en-US"/>
              <a:pPr>
                <a:defRPr/>
              </a:pPr>
              <a:t>December 15, 2022</a:t>
            </a:fld>
            <a:endParaRPr 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274864C4-20B9-F3A6-9A4D-0F275AE2FE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MATH F211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298295DD-82CE-E0D5-8B2B-BD1F984E7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ACE523D-2B2F-4DC0-8F21-9D48A1189AA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55038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DDB35611-8753-7A50-4988-9D9853FBD1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7B6F6DC-4A7D-45BF-919C-806D7B1019DB}" type="datetime4">
              <a:rPr lang="en-US"/>
              <a:pPr>
                <a:defRPr/>
              </a:pPr>
              <a:t>December 15, 2022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9C0AE939-0AFC-5DAB-B626-4AAA9A64C9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MATH F211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F855759F-A2BB-1679-7B22-CBC74EE93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AAA0DAA-3DCE-49BC-A789-A2C56B75DCB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509587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435C2D08-26BA-A13A-38EF-6BE56012B7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9E118FD-C217-400B-BA4D-BD5C030EDF15}" type="datetime4">
              <a:rPr lang="en-US"/>
              <a:pPr>
                <a:defRPr/>
              </a:pPr>
              <a:t>December 15, 2022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C2C7EB67-361E-1C6D-BD4F-ED4AFCF173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MATH F211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7431CB44-154B-0B70-778E-4C0296A2E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5D1F56A-8BEE-4357-9E3F-451A8F4AC8B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689758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CFF82B97-067F-E80F-F1D7-9C107CE361D5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9B8FC7FB-5838-4723-303D-EC1087E191FE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640489-1C40-0050-0AC0-1A077640F3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27E25561-6194-4239-9A1F-096BC222360F}" type="datetime4">
              <a:rPr lang="en-US"/>
              <a:pPr>
                <a:defRPr/>
              </a:pPr>
              <a:t>December 15,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2242C6-3373-A132-A5F6-0DC343DA99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US"/>
              <a:t>MATH F211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619CAC-046C-F4B2-ADDB-06EAC7F926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fld id="{9A4E3EA7-CE2C-4081-9D1B-92380F76ADA5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068" r:id="rId1"/>
    <p:sldLayoutId id="2147486083" r:id="rId2"/>
    <p:sldLayoutId id="2147486069" r:id="rId3"/>
    <p:sldLayoutId id="2147486070" r:id="rId4"/>
    <p:sldLayoutId id="2147486071" r:id="rId5"/>
    <p:sldLayoutId id="2147486072" r:id="rId6"/>
    <p:sldLayoutId id="2147486073" r:id="rId7"/>
    <p:sldLayoutId id="2147486074" r:id="rId8"/>
    <p:sldLayoutId id="2147486075" r:id="rId9"/>
    <p:sldLayoutId id="2147486076" r:id="rId10"/>
    <p:sldLayoutId id="2147486077" r:id="rId11"/>
  </p:sldLayoutIdLst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54D3A0B-536C-B095-FEF6-7EF6733620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350" y="585788"/>
            <a:ext cx="7289800" cy="1498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51" name="Text Placeholder 2">
            <a:extLst>
              <a:ext uri="{FF2B5EF4-FFF2-40B4-BE49-F238E27FC236}">
                <a16:creationId xmlns:a16="http://schemas.microsoft.com/office/drawing/2014/main" id="{31D043AE-BD99-F49C-351D-7AE2911C2EB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768350" y="2286000"/>
            <a:ext cx="7289800" cy="402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5720" tIns="45720" rIns="4572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836325-D272-80FA-20DF-59316CC891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8350" y="6470650"/>
            <a:ext cx="1616075" cy="274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smtClean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pPr>
              <a:defRPr/>
            </a:pPr>
            <a:fld id="{8A9A5530-64FB-4658-B82F-1288DD0C6A4B}" type="datetime4">
              <a:rPr lang="en-US"/>
              <a:pPr>
                <a:defRPr/>
              </a:pPr>
              <a:t>December 15,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EB0305-3938-E16F-B6F3-FEF7934FD1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32200" y="6470650"/>
            <a:ext cx="4425950" cy="274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 smtClean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/>
              <a:t>MATH F211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E700FE-BF9D-48B9-502F-79E1A2EF85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28000" y="6470650"/>
            <a:ext cx="730250" cy="274638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000">
                <a:solidFill>
                  <a:srgbClr val="0D0D0D"/>
                </a:solidFill>
                <a:latin typeface="Tw Cen MT Condensed" panose="020B0606020104020203" pitchFamily="34" charset="0"/>
              </a:defRPr>
            </a:lvl1pPr>
          </a:lstStyle>
          <a:p>
            <a:fld id="{BDB490A9-2D7B-4183-AA5C-2E6812DBF304}" type="slidenum">
              <a:rPr lang="en-US" altLang="en-US"/>
              <a:pPr/>
              <a:t>‹#›</a:t>
            </a:fld>
            <a:endParaRPr lang="en-US" alt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75533C3-B96D-E792-FAD8-DE3AAE988666}"/>
              </a:ext>
            </a:extLst>
          </p:cNvPr>
          <p:cNvCxnSpPr/>
          <p:nvPr/>
        </p:nvCxnSpPr>
        <p:spPr>
          <a:xfrm flipV="1">
            <a:off x="571500" y="827088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6084" r:id="rId1"/>
    <p:sldLayoutId id="2147486085" r:id="rId2"/>
    <p:sldLayoutId id="2147486086" r:id="rId3"/>
    <p:sldLayoutId id="2147486078" r:id="rId4"/>
    <p:sldLayoutId id="2147486079" r:id="rId5"/>
    <p:sldLayoutId id="2147486080" r:id="rId6"/>
    <p:sldLayoutId id="2147486087" r:id="rId7"/>
    <p:sldLayoutId id="2147486081" r:id="rId8"/>
    <p:sldLayoutId id="2147486088" r:id="rId9"/>
    <p:sldLayoutId id="2147486082" r:id="rId10"/>
    <p:sldLayoutId id="2147486089" r:id="rId11"/>
  </p:sldLayoutIdLst>
  <p:hf hdr="0"/>
  <p:txStyles>
    <p:titleStyle>
      <a:lvl1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4400" kern="1200" cap="all" spc="100">
          <a:solidFill>
            <a:srgbClr val="0D0D0D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4400">
          <a:solidFill>
            <a:srgbClr val="0D0D0D"/>
          </a:solidFill>
          <a:latin typeface="Tw Cen MT Condensed" panose="020B0606020104020203" pitchFamily="34" charset="0"/>
        </a:defRPr>
      </a:lvl2pPr>
      <a:lvl3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4400">
          <a:solidFill>
            <a:srgbClr val="0D0D0D"/>
          </a:solidFill>
          <a:latin typeface="Tw Cen MT Condensed" panose="020B0606020104020203" pitchFamily="34" charset="0"/>
        </a:defRPr>
      </a:lvl3pPr>
      <a:lvl4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4400">
          <a:solidFill>
            <a:srgbClr val="0D0D0D"/>
          </a:solidFill>
          <a:latin typeface="Tw Cen MT Condensed" panose="020B0606020104020203" pitchFamily="34" charset="0"/>
        </a:defRPr>
      </a:lvl4pPr>
      <a:lvl5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4400">
          <a:solidFill>
            <a:srgbClr val="0D0D0D"/>
          </a:solidFill>
          <a:latin typeface="Tw Cen MT Condensed" panose="020B0606020104020203" pitchFamily="34" charset="0"/>
        </a:defRPr>
      </a:lvl5pPr>
      <a:lvl6pPr marL="457200" algn="l" rtl="0" fontAlgn="base">
        <a:lnSpc>
          <a:spcPct val="80000"/>
        </a:lnSpc>
        <a:spcBef>
          <a:spcPct val="0"/>
        </a:spcBef>
        <a:spcAft>
          <a:spcPct val="0"/>
        </a:spcAft>
        <a:defRPr sz="4400">
          <a:solidFill>
            <a:srgbClr val="0D0D0D"/>
          </a:solidFill>
          <a:latin typeface="Tw Cen MT Condensed" panose="020B0606020104020203" pitchFamily="34" charset="0"/>
        </a:defRPr>
      </a:lvl6pPr>
      <a:lvl7pPr marL="914400" algn="l" rtl="0" fontAlgn="base">
        <a:lnSpc>
          <a:spcPct val="80000"/>
        </a:lnSpc>
        <a:spcBef>
          <a:spcPct val="0"/>
        </a:spcBef>
        <a:spcAft>
          <a:spcPct val="0"/>
        </a:spcAft>
        <a:defRPr sz="4400">
          <a:solidFill>
            <a:srgbClr val="0D0D0D"/>
          </a:solidFill>
          <a:latin typeface="Tw Cen MT Condensed" panose="020B0606020104020203" pitchFamily="34" charset="0"/>
        </a:defRPr>
      </a:lvl7pPr>
      <a:lvl8pPr marL="1371600" algn="l" rtl="0" fontAlgn="base">
        <a:lnSpc>
          <a:spcPct val="80000"/>
        </a:lnSpc>
        <a:spcBef>
          <a:spcPct val="0"/>
        </a:spcBef>
        <a:spcAft>
          <a:spcPct val="0"/>
        </a:spcAft>
        <a:defRPr sz="4400">
          <a:solidFill>
            <a:srgbClr val="0D0D0D"/>
          </a:solidFill>
          <a:latin typeface="Tw Cen MT Condensed" panose="020B0606020104020203" pitchFamily="34" charset="0"/>
        </a:defRPr>
      </a:lvl8pPr>
      <a:lvl9pPr marL="1828800" algn="l" rtl="0" fontAlgn="base">
        <a:lnSpc>
          <a:spcPct val="80000"/>
        </a:lnSpc>
        <a:spcBef>
          <a:spcPct val="0"/>
        </a:spcBef>
        <a:spcAft>
          <a:spcPct val="0"/>
        </a:spcAft>
        <a:defRPr sz="4400">
          <a:solidFill>
            <a:srgbClr val="0D0D0D"/>
          </a:solidFill>
          <a:latin typeface="Tw Cen MT Condensed" panose="020B0606020104020203" pitchFamily="34" charset="0"/>
        </a:defRPr>
      </a:lvl9pPr>
    </p:titleStyle>
    <p:bodyStyle>
      <a:lvl1pPr marL="90488" indent="-90488" algn="l" rtl="0" eaLnBrk="0" fontAlgn="base" hangingPunct="0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13" indent="-136525" algn="l" rtl="0" eaLnBrk="0" fontAlgn="base" hangingPunct="0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anose="05040102010807070707" pitchFamily="18" charset="2"/>
        <a:buChar char="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447675" indent="-136525" algn="l" rtl="0" eaLnBrk="0" fontAlgn="base" hangingPunct="0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anose="05040102010807070707" pitchFamily="18" charset="2"/>
        <a:buChar char="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593725" indent="-136525" algn="l" rtl="0" eaLnBrk="0" fontAlgn="base" hangingPunct="0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anose="05040102010807070707" pitchFamily="18" charset="2"/>
        <a:buChar char="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776288" indent="-136525" algn="l" rtl="0" eaLnBrk="0" fontAlgn="base" hangingPunct="0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anose="05040102010807070707" pitchFamily="18" charset="2"/>
        <a:buChar char="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customXml" Target="../ink/ink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customXml" Target="../ink/ink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customXml" Target="../ink/ink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customXml" Target="../ink/ink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customXml" Target="../ink/ink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customXml" Target="../ink/ink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customXml" Target="../ink/ink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customXml" Target="../ink/ink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customXml" Target="../ink/ink1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emf"/><Relationship Id="rId5" Type="http://schemas.openxmlformats.org/officeDocument/2006/relationships/customXml" Target="../ink/ink16.xml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customXml" Target="../ink/ink1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8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9.xm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customXml" Target="../ink/ink2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emf"/><Relationship Id="rId4" Type="http://schemas.openxmlformats.org/officeDocument/2006/relationships/customXml" Target="../ink/ink2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customXml" Target="../ink/ink22.xml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customXml" Target="../ink/ink2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customXml" Target="../ink/ink24.xml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customXml" Target="../ink/ink2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customXml" Target="../ink/ink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customXml" Target="../ink/ink26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0.png"/><Relationship Id="rId5" Type="http://schemas.openxmlformats.org/officeDocument/2006/relationships/customXml" Target="../ink/ink27.xml"/><Relationship Id="rId4" Type="http://schemas.openxmlformats.org/officeDocument/2006/relationships/image" Target="../media/image62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0.png"/><Relationship Id="rId4" Type="http://schemas.openxmlformats.org/officeDocument/2006/relationships/customXml" Target="../ink/ink28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7" Type="http://schemas.openxmlformats.org/officeDocument/2006/relationships/image" Target="../media/image650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9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0.png"/><Relationship Id="rId5" Type="http://schemas.openxmlformats.org/officeDocument/2006/relationships/customXml" Target="../ink/ink30.xml"/><Relationship Id="rId4" Type="http://schemas.openxmlformats.org/officeDocument/2006/relationships/image" Target="../media/image7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customXml" Target="../ink/ink3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customXml" Target="../ink/ink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0.png"/><Relationship Id="rId2" Type="http://schemas.openxmlformats.org/officeDocument/2006/relationships/customXml" Target="../ink/ink32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0.png"/><Relationship Id="rId2" Type="http://schemas.openxmlformats.org/officeDocument/2006/relationships/customXml" Target="../ink/ink33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0.png"/><Relationship Id="rId2" Type="http://schemas.openxmlformats.org/officeDocument/2006/relationships/customXml" Target="../ink/ink34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customXml" Target="../ink/ink35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customXml" Target="../ink/ink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emf"/><Relationship Id="rId4" Type="http://schemas.openxmlformats.org/officeDocument/2006/relationships/customXml" Target="../ink/ink3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customXml" Target="../ink/ink38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customXml" Target="../ink/ink39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customXml" Target="../ink/ink40.xml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emf"/><Relationship Id="rId5" Type="http://schemas.openxmlformats.org/officeDocument/2006/relationships/customXml" Target="../ink/ink41.xml"/><Relationship Id="rId4" Type="http://schemas.openxmlformats.org/officeDocument/2006/relationships/image" Target="../media/image78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2" Type="http://schemas.openxmlformats.org/officeDocument/2006/relationships/customXml" Target="../ink/ink42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emf"/><Relationship Id="rId2" Type="http://schemas.openxmlformats.org/officeDocument/2006/relationships/customXml" Target="../ink/ink4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emf"/><Relationship Id="rId3" Type="http://schemas.openxmlformats.org/officeDocument/2006/relationships/image" Target="../media/image80.png"/><Relationship Id="rId7" Type="http://schemas.openxmlformats.org/officeDocument/2006/relationships/customXml" Target="../ink/ink44.xml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customXml" Target="../ink/ink45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emf"/><Relationship Id="rId2" Type="http://schemas.openxmlformats.org/officeDocument/2006/relationships/customXml" Target="../ink/ink46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customXml" Target="../ink/ink47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emf"/><Relationship Id="rId2" Type="http://schemas.openxmlformats.org/officeDocument/2006/relationships/customXml" Target="../ink/ink48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7" Type="http://schemas.openxmlformats.org/officeDocument/2006/relationships/image" Target="../media/image80.emf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9.xml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emf"/><Relationship Id="rId5" Type="http://schemas.openxmlformats.org/officeDocument/2006/relationships/customXml" Target="../ink/ink50.xml"/><Relationship Id="rId4" Type="http://schemas.openxmlformats.org/officeDocument/2006/relationships/image" Target="../media/image97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customXml" Target="../ink/ink5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customXml" Target="../ink/ink52.xml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customXml" Target="../ink/ink53.xml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emf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emf"/><Relationship Id="rId2" Type="http://schemas.openxmlformats.org/officeDocument/2006/relationships/customXml" Target="../ink/ink54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emf"/><Relationship Id="rId2" Type="http://schemas.openxmlformats.org/officeDocument/2006/relationships/customXml" Target="../ink/ink55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emf"/><Relationship Id="rId2" Type="http://schemas.openxmlformats.org/officeDocument/2006/relationships/customXml" Target="../ink/ink56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emf"/><Relationship Id="rId3" Type="http://schemas.openxmlformats.org/officeDocument/2006/relationships/customXml" Target="../ink/ink57.xml"/><Relationship Id="rId7" Type="http://schemas.openxmlformats.org/officeDocument/2006/relationships/customXml" Target="../ink/ink59.xml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emf"/><Relationship Id="rId5" Type="http://schemas.openxmlformats.org/officeDocument/2006/relationships/customXml" Target="../ink/ink58.xml"/><Relationship Id="rId4" Type="http://schemas.openxmlformats.org/officeDocument/2006/relationships/image" Target="../media/image104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customXml" Target="../ink/ink60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customXml" Target="../ink/ink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Title 1">
            <a:extLst>
              <a:ext uri="{FF2B5EF4-FFF2-40B4-BE49-F238E27FC236}">
                <a16:creationId xmlns:a16="http://schemas.microsoft.com/office/drawing/2014/main" id="{DACD8CBC-3181-6CCC-3DAC-9C8BBD597F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2900" y="4959350"/>
            <a:ext cx="5829300" cy="1463675"/>
          </a:xfrm>
        </p:spPr>
        <p:txBody>
          <a:bodyPr/>
          <a:lstStyle/>
          <a:p>
            <a:pPr>
              <a:defRPr/>
            </a:pPr>
            <a:r>
              <a:rPr lang="en-US" dirty="0"/>
              <a:t>Section 48</a:t>
            </a:r>
            <a:br>
              <a:rPr lang="en-US" dirty="0"/>
            </a:br>
            <a:r>
              <a:rPr lang="en-US" dirty="0"/>
              <a:t>Laplace transforms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7B27FFD9-8AE0-608F-93EE-31F43937E0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57950" y="4959350"/>
            <a:ext cx="2400300" cy="1463675"/>
          </a:xfrm>
        </p:spPr>
        <p:txBody>
          <a:bodyPr/>
          <a:lstStyle/>
          <a:p>
            <a:pPr>
              <a:defRPr/>
            </a:pPr>
            <a:r>
              <a:rPr lang="en-US" sz="3200" dirty="0"/>
              <a:t>CHAPTER 9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>
            <a:extLst>
              <a:ext uri="{FF2B5EF4-FFF2-40B4-BE49-F238E27FC236}">
                <a16:creationId xmlns:a16="http://schemas.microsoft.com/office/drawing/2014/main" id="{B8B6AA5B-F862-1707-E5C5-2127388F7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altLang="en-US"/>
          </a:p>
        </p:txBody>
      </p:sp>
      <p:sp>
        <p:nvSpPr>
          <p:cNvPr id="20483" name="Content Placeholder 2">
            <a:extLst>
              <a:ext uri="{FF2B5EF4-FFF2-40B4-BE49-F238E27FC236}">
                <a16:creationId xmlns:a16="http://schemas.microsoft.com/office/drawing/2014/main" id="{97D8C046-F2A1-D3F0-7EF4-96A5E7B7D7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altLang="en-US"/>
          </a:p>
        </p:txBody>
      </p:sp>
      <p:sp>
        <p:nvSpPr>
          <p:cNvPr id="20484" name="Date Placeholder 3">
            <a:extLst>
              <a:ext uri="{FF2B5EF4-FFF2-40B4-BE49-F238E27FC236}">
                <a16:creationId xmlns:a16="http://schemas.microsoft.com/office/drawing/2014/main" id="{8553888A-3FBB-AF55-E9E6-C555620B7EEA}"/>
              </a:ext>
            </a:extLst>
          </p:cNvPr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B4CBF4AD-000F-4D08-B654-F9E0C8BC84FA}" type="datetime4">
              <a:rPr lang="en-US" altLang="en-US">
                <a:solidFill>
                  <a:srgbClr val="FFC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December 15, 2022</a:t>
            </a:fld>
            <a:endParaRPr lang="en-US" altLang="en-US">
              <a:solidFill>
                <a:srgbClr val="FFC000"/>
              </a:solidFill>
            </a:endParaRPr>
          </a:p>
        </p:txBody>
      </p:sp>
      <p:sp>
        <p:nvSpPr>
          <p:cNvPr id="20485" name="Footer Placeholder 4">
            <a:extLst>
              <a:ext uri="{FF2B5EF4-FFF2-40B4-BE49-F238E27FC236}">
                <a16:creationId xmlns:a16="http://schemas.microsoft.com/office/drawing/2014/main" id="{EDE78C63-5FAD-B4BA-67F9-019ADA62A7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>
                <a:solidFill>
                  <a:srgbClr val="FFC000"/>
                </a:solidFill>
              </a:rPr>
              <a:t>MATH F211</a:t>
            </a:r>
          </a:p>
        </p:txBody>
      </p:sp>
      <p:sp>
        <p:nvSpPr>
          <p:cNvPr id="20486" name="Slide Number Placeholder 5">
            <a:extLst>
              <a:ext uri="{FF2B5EF4-FFF2-40B4-BE49-F238E27FC236}">
                <a16:creationId xmlns:a16="http://schemas.microsoft.com/office/drawing/2014/main" id="{8D11DDB2-E29E-3C32-482D-CC47E45EC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1A9C29A0-9515-4288-AA87-5F04C5F320D9}" type="slidenum">
              <a:rPr lang="en-US" altLang="en-US">
                <a:solidFill>
                  <a:srgbClr val="FFC000"/>
                </a:solidFill>
              </a:rPr>
              <a:pPr/>
              <a:t>10</a:t>
            </a:fld>
            <a:endParaRPr lang="en-US" altLang="en-US">
              <a:solidFill>
                <a:srgbClr val="FFC0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C301E817-18DE-2532-1BBE-44C09EC71AAD}"/>
                  </a:ext>
                </a:extLst>
              </p14:cNvPr>
              <p14:cNvContentPartPr/>
              <p14:nvPr/>
            </p14:nvContentPartPr>
            <p14:xfrm>
              <a:off x="1154520" y="1852200"/>
              <a:ext cx="7715520" cy="40917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C301E817-18DE-2532-1BBE-44C09EC71AA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45160" y="1842840"/>
                <a:ext cx="7734240" cy="41104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>
            <a:extLst>
              <a:ext uri="{FF2B5EF4-FFF2-40B4-BE49-F238E27FC236}">
                <a16:creationId xmlns:a16="http://schemas.microsoft.com/office/drawing/2014/main" id="{B84D56EB-61E4-9D61-4E3D-405488A40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Section - 48</a:t>
            </a:r>
          </a:p>
        </p:txBody>
      </p:sp>
      <p:sp>
        <p:nvSpPr>
          <p:cNvPr id="21507" name="Content Placeholder 4">
            <a:extLst>
              <a:ext uri="{FF2B5EF4-FFF2-40B4-BE49-F238E27FC236}">
                <a16:creationId xmlns:a16="http://schemas.microsoft.com/office/drawing/2014/main" id="{A45A5E03-C688-E034-2C14-CE076C67C6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0213" y="1295400"/>
            <a:ext cx="8229600" cy="4525963"/>
          </a:xfrm>
        </p:spPr>
        <p:txBody>
          <a:bodyPr/>
          <a:lstStyle/>
          <a:p>
            <a:r>
              <a:rPr lang="en-US" altLang="en-US"/>
              <a:t>Examples</a:t>
            </a:r>
            <a:endParaRPr lang="en-IN" altLang="en-US"/>
          </a:p>
        </p:txBody>
      </p:sp>
      <p:sp>
        <p:nvSpPr>
          <p:cNvPr id="21508" name="Date Placeholder 3">
            <a:extLst>
              <a:ext uri="{FF2B5EF4-FFF2-40B4-BE49-F238E27FC236}">
                <a16:creationId xmlns:a16="http://schemas.microsoft.com/office/drawing/2014/main" id="{76E8D0C4-05F0-E3B3-6BFC-6E59BEAAE0AC}"/>
              </a:ext>
            </a:extLst>
          </p:cNvPr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fld id="{D679E79C-D729-4A31-8188-FEA76F082041}" type="datetime4">
              <a:rPr lang="en-US" altLang="en-US" sz="1400">
                <a:solidFill>
                  <a:srgbClr val="FFC000"/>
                </a:solidFill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t>December 15, 2022</a:t>
            </a:fld>
            <a:endParaRPr lang="en-US" altLang="en-US" sz="1400">
              <a:solidFill>
                <a:srgbClr val="FFC000"/>
              </a:solidFill>
              <a:latin typeface="Arial" panose="020B0604020202020204" pitchFamily="34" charset="0"/>
            </a:endParaRPr>
          </a:p>
        </p:txBody>
      </p:sp>
      <p:sp>
        <p:nvSpPr>
          <p:cNvPr id="21509" name="Footer Placeholder 4">
            <a:extLst>
              <a:ext uri="{FF2B5EF4-FFF2-40B4-BE49-F238E27FC236}">
                <a16:creationId xmlns:a16="http://schemas.microsoft.com/office/drawing/2014/main" id="{E310C139-0A4F-780F-560F-171DA9D935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400">
                <a:solidFill>
                  <a:srgbClr val="FFC000"/>
                </a:solidFill>
                <a:latin typeface="Arial" panose="020B0604020202020204" pitchFamily="34" charset="0"/>
              </a:rPr>
              <a:t>MATH F211</a:t>
            </a:r>
          </a:p>
        </p:txBody>
      </p:sp>
      <p:sp>
        <p:nvSpPr>
          <p:cNvPr id="21510" name="Slide Number Placeholder 5">
            <a:extLst>
              <a:ext uri="{FF2B5EF4-FFF2-40B4-BE49-F238E27FC236}">
                <a16:creationId xmlns:a16="http://schemas.microsoft.com/office/drawing/2014/main" id="{9E61C639-8E87-E739-943F-A48B905535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76E10C25-9A09-4547-BF92-58503F22DEF7}" type="slidenum">
              <a:rPr lang="en-US" altLang="en-US" sz="1200">
                <a:solidFill>
                  <a:srgbClr val="FFC000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11</a:t>
            </a:fld>
            <a:endParaRPr lang="en-US" altLang="en-US" sz="1200">
              <a:solidFill>
                <a:srgbClr val="FFC000"/>
              </a:solidFill>
              <a:latin typeface="Arial" panose="020B0604020202020204" pitchFamily="34" charset="0"/>
            </a:endParaRPr>
          </a:p>
        </p:txBody>
      </p:sp>
      <p:pic>
        <p:nvPicPr>
          <p:cNvPr id="21511" name="Picture 3">
            <a:extLst>
              <a:ext uri="{FF2B5EF4-FFF2-40B4-BE49-F238E27FC236}">
                <a16:creationId xmlns:a16="http://schemas.microsoft.com/office/drawing/2014/main" id="{37374099-BF9F-AA40-6CCD-BBE1014100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>
            <a:fillRect/>
          </a:stretch>
        </p:blipFill>
        <p:spPr bwMode="auto">
          <a:xfrm>
            <a:off x="471488" y="2133600"/>
            <a:ext cx="467995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12" name="Picture 11">
            <a:extLst>
              <a:ext uri="{FF2B5EF4-FFF2-40B4-BE49-F238E27FC236}">
                <a16:creationId xmlns:a16="http://schemas.microsoft.com/office/drawing/2014/main" id="{BE4E65D1-BBF0-C87E-6F5B-8CA1F87E30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96" t="52223" r="896" b="-2"/>
          <a:stretch>
            <a:fillRect/>
          </a:stretch>
        </p:blipFill>
        <p:spPr bwMode="auto">
          <a:xfrm>
            <a:off x="4267200" y="2133600"/>
            <a:ext cx="4679950" cy="327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>
            <a:extLst>
              <a:ext uri="{FF2B5EF4-FFF2-40B4-BE49-F238E27FC236}">
                <a16:creationId xmlns:a16="http://schemas.microsoft.com/office/drawing/2014/main" id="{131FAB81-2851-EFF3-E784-4BF16EE30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altLang="en-US" dirty="0"/>
          </a:p>
        </p:txBody>
      </p:sp>
      <p:sp>
        <p:nvSpPr>
          <p:cNvPr id="22531" name="Content Placeholder 2">
            <a:extLst>
              <a:ext uri="{FF2B5EF4-FFF2-40B4-BE49-F238E27FC236}">
                <a16:creationId xmlns:a16="http://schemas.microsoft.com/office/drawing/2014/main" id="{9754B11C-F57D-3859-D868-DE287F3376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altLang="en-US"/>
          </a:p>
        </p:txBody>
      </p:sp>
      <p:sp>
        <p:nvSpPr>
          <p:cNvPr id="22532" name="Date Placeholder 3">
            <a:extLst>
              <a:ext uri="{FF2B5EF4-FFF2-40B4-BE49-F238E27FC236}">
                <a16:creationId xmlns:a16="http://schemas.microsoft.com/office/drawing/2014/main" id="{539C7AD3-F850-6972-EB81-8BF394602168}"/>
              </a:ext>
            </a:extLst>
          </p:cNvPr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C02DD0C8-623D-4DD0-A1DD-06C0D6D8F1D9}" type="datetime4">
              <a:rPr lang="en-US" altLang="en-US">
                <a:solidFill>
                  <a:srgbClr val="FFC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December 15, 2022</a:t>
            </a:fld>
            <a:endParaRPr lang="en-US" altLang="en-US">
              <a:solidFill>
                <a:srgbClr val="FFC000"/>
              </a:solidFill>
            </a:endParaRPr>
          </a:p>
        </p:txBody>
      </p:sp>
      <p:sp>
        <p:nvSpPr>
          <p:cNvPr id="22533" name="Footer Placeholder 4">
            <a:extLst>
              <a:ext uri="{FF2B5EF4-FFF2-40B4-BE49-F238E27FC236}">
                <a16:creationId xmlns:a16="http://schemas.microsoft.com/office/drawing/2014/main" id="{D5C4A55F-2AE5-D48C-E17A-D7567E5C3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>
                <a:solidFill>
                  <a:srgbClr val="FFC000"/>
                </a:solidFill>
              </a:rPr>
              <a:t>MATH F211</a:t>
            </a:r>
          </a:p>
        </p:txBody>
      </p:sp>
      <p:sp>
        <p:nvSpPr>
          <p:cNvPr id="22534" name="Slide Number Placeholder 5">
            <a:extLst>
              <a:ext uri="{FF2B5EF4-FFF2-40B4-BE49-F238E27FC236}">
                <a16:creationId xmlns:a16="http://schemas.microsoft.com/office/drawing/2014/main" id="{76B22037-E804-A34F-85B2-1084FCC533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E2BBCA7C-59CD-4B8B-AF21-8D417BC0D14A}" type="slidenum">
              <a:rPr lang="en-US" altLang="en-US">
                <a:solidFill>
                  <a:srgbClr val="FFC000"/>
                </a:solidFill>
              </a:rPr>
              <a:pPr/>
              <a:t>12</a:t>
            </a:fld>
            <a:endParaRPr lang="en-US" altLang="en-US">
              <a:solidFill>
                <a:srgbClr val="FFC0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E7A9DC9B-7C77-105A-3980-67AA9F67DAA0}"/>
                  </a:ext>
                </a:extLst>
              </p14:cNvPr>
              <p14:cNvContentPartPr/>
              <p14:nvPr/>
            </p14:nvContentPartPr>
            <p14:xfrm>
              <a:off x="1503000" y="160200"/>
              <a:ext cx="7492320" cy="62182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E7A9DC9B-7C77-105A-3980-67AA9F67DAA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93640" y="150840"/>
                <a:ext cx="7511040" cy="62370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>
            <a:extLst>
              <a:ext uri="{FF2B5EF4-FFF2-40B4-BE49-F238E27FC236}">
                <a16:creationId xmlns:a16="http://schemas.microsoft.com/office/drawing/2014/main" id="{F8F857AA-DC7A-AF02-EF21-2B15F7628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altLang="en-US"/>
          </a:p>
        </p:txBody>
      </p:sp>
      <p:sp>
        <p:nvSpPr>
          <p:cNvPr id="23555" name="Content Placeholder 2">
            <a:extLst>
              <a:ext uri="{FF2B5EF4-FFF2-40B4-BE49-F238E27FC236}">
                <a16:creationId xmlns:a16="http://schemas.microsoft.com/office/drawing/2014/main" id="{8622EE84-D0A3-FBE9-1A70-F3819390C2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altLang="en-US"/>
          </a:p>
        </p:txBody>
      </p:sp>
      <p:sp>
        <p:nvSpPr>
          <p:cNvPr id="23556" name="Date Placeholder 3">
            <a:extLst>
              <a:ext uri="{FF2B5EF4-FFF2-40B4-BE49-F238E27FC236}">
                <a16:creationId xmlns:a16="http://schemas.microsoft.com/office/drawing/2014/main" id="{27D29538-EC45-6E84-9A4F-628EAB0FB7CE}"/>
              </a:ext>
            </a:extLst>
          </p:cNvPr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95F2780F-8DCE-418E-A745-715494E93C29}" type="datetime4">
              <a:rPr lang="en-US" altLang="en-US">
                <a:solidFill>
                  <a:srgbClr val="FFC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December 15, 2022</a:t>
            </a:fld>
            <a:endParaRPr lang="en-US" altLang="en-US">
              <a:solidFill>
                <a:srgbClr val="FFC000"/>
              </a:solidFill>
            </a:endParaRPr>
          </a:p>
        </p:txBody>
      </p:sp>
      <p:sp>
        <p:nvSpPr>
          <p:cNvPr id="23557" name="Footer Placeholder 4">
            <a:extLst>
              <a:ext uri="{FF2B5EF4-FFF2-40B4-BE49-F238E27FC236}">
                <a16:creationId xmlns:a16="http://schemas.microsoft.com/office/drawing/2014/main" id="{8FB2FF5B-B971-B6DC-B09D-10E85FA476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>
                <a:solidFill>
                  <a:srgbClr val="FFC000"/>
                </a:solidFill>
              </a:rPr>
              <a:t>MATH F211</a:t>
            </a:r>
          </a:p>
        </p:txBody>
      </p:sp>
      <p:sp>
        <p:nvSpPr>
          <p:cNvPr id="23558" name="Slide Number Placeholder 5">
            <a:extLst>
              <a:ext uri="{FF2B5EF4-FFF2-40B4-BE49-F238E27FC236}">
                <a16:creationId xmlns:a16="http://schemas.microsoft.com/office/drawing/2014/main" id="{B98A8AB6-ABCF-69AC-874A-827F9F0A48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DEE29897-E7CD-4F7F-BE70-57827AC9152E}" type="slidenum">
              <a:rPr lang="en-US" altLang="en-US">
                <a:solidFill>
                  <a:srgbClr val="FFC000"/>
                </a:solidFill>
              </a:rPr>
              <a:pPr/>
              <a:t>13</a:t>
            </a:fld>
            <a:endParaRPr lang="en-US" altLang="en-US">
              <a:solidFill>
                <a:srgbClr val="FFC0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E7566606-67C3-BB51-30FF-070430DB0C0E}"/>
                  </a:ext>
                </a:extLst>
              </p14:cNvPr>
              <p14:cNvContentPartPr/>
              <p14:nvPr/>
            </p14:nvContentPartPr>
            <p14:xfrm>
              <a:off x="1765800" y="143280"/>
              <a:ext cx="6750000" cy="48805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E7566606-67C3-BB51-30FF-070430DB0C0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56440" y="133920"/>
                <a:ext cx="6768720" cy="48992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>
            <a:extLst>
              <a:ext uri="{FF2B5EF4-FFF2-40B4-BE49-F238E27FC236}">
                <a16:creationId xmlns:a16="http://schemas.microsoft.com/office/drawing/2014/main" id="{650672B8-03EF-48A3-C44B-FE8386B44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altLang="en-US"/>
          </a:p>
        </p:txBody>
      </p:sp>
      <p:sp>
        <p:nvSpPr>
          <p:cNvPr id="24579" name="Content Placeholder 2">
            <a:extLst>
              <a:ext uri="{FF2B5EF4-FFF2-40B4-BE49-F238E27FC236}">
                <a16:creationId xmlns:a16="http://schemas.microsoft.com/office/drawing/2014/main" id="{8F079241-6617-3615-064B-EE08BCA18F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altLang="en-US"/>
          </a:p>
        </p:txBody>
      </p:sp>
      <p:sp>
        <p:nvSpPr>
          <p:cNvPr id="24580" name="Date Placeholder 3">
            <a:extLst>
              <a:ext uri="{FF2B5EF4-FFF2-40B4-BE49-F238E27FC236}">
                <a16:creationId xmlns:a16="http://schemas.microsoft.com/office/drawing/2014/main" id="{843A2721-D2C1-D48F-53C8-C883D887C675}"/>
              </a:ext>
            </a:extLst>
          </p:cNvPr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1F1D3407-5D87-4AE7-B675-A784D396CFAE}" type="datetime4">
              <a:rPr lang="en-US" altLang="en-US">
                <a:solidFill>
                  <a:srgbClr val="FFC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December 15, 2022</a:t>
            </a:fld>
            <a:endParaRPr lang="en-US" altLang="en-US">
              <a:solidFill>
                <a:srgbClr val="FFC000"/>
              </a:solidFill>
            </a:endParaRPr>
          </a:p>
        </p:txBody>
      </p:sp>
      <p:sp>
        <p:nvSpPr>
          <p:cNvPr id="24581" name="Footer Placeholder 4">
            <a:extLst>
              <a:ext uri="{FF2B5EF4-FFF2-40B4-BE49-F238E27FC236}">
                <a16:creationId xmlns:a16="http://schemas.microsoft.com/office/drawing/2014/main" id="{5585178C-012D-BE18-7BE6-47EC25E6B2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>
                <a:solidFill>
                  <a:srgbClr val="FFC000"/>
                </a:solidFill>
              </a:rPr>
              <a:t>MATH F211</a:t>
            </a:r>
          </a:p>
        </p:txBody>
      </p:sp>
      <p:sp>
        <p:nvSpPr>
          <p:cNvPr id="24582" name="Slide Number Placeholder 5">
            <a:extLst>
              <a:ext uri="{FF2B5EF4-FFF2-40B4-BE49-F238E27FC236}">
                <a16:creationId xmlns:a16="http://schemas.microsoft.com/office/drawing/2014/main" id="{E80AA0B8-9160-5165-DE82-20988D99F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FB9843C1-70CC-42BA-9A95-0B459239B26D}" type="slidenum">
              <a:rPr lang="en-US" altLang="en-US">
                <a:solidFill>
                  <a:srgbClr val="FFC000"/>
                </a:solidFill>
              </a:rPr>
              <a:pPr/>
              <a:t>14</a:t>
            </a:fld>
            <a:endParaRPr lang="en-US" altLang="en-US">
              <a:solidFill>
                <a:srgbClr val="FFC0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C56A94CE-F2F9-9FBD-7C13-50589B902F37}"/>
                  </a:ext>
                </a:extLst>
              </p14:cNvPr>
              <p14:cNvContentPartPr/>
              <p14:nvPr/>
            </p14:nvContentPartPr>
            <p14:xfrm>
              <a:off x="1982880" y="291960"/>
              <a:ext cx="7035480" cy="5040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C56A94CE-F2F9-9FBD-7C13-50589B902F3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73880" y="282600"/>
                <a:ext cx="7054200" cy="50590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>
            <a:extLst>
              <a:ext uri="{FF2B5EF4-FFF2-40B4-BE49-F238E27FC236}">
                <a16:creationId xmlns:a16="http://schemas.microsoft.com/office/drawing/2014/main" id="{A6C98F00-43DC-F028-6304-992166F29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altLang="en-US"/>
          </a:p>
        </p:txBody>
      </p:sp>
      <p:sp>
        <p:nvSpPr>
          <p:cNvPr id="25603" name="Content Placeholder 2">
            <a:extLst>
              <a:ext uri="{FF2B5EF4-FFF2-40B4-BE49-F238E27FC236}">
                <a16:creationId xmlns:a16="http://schemas.microsoft.com/office/drawing/2014/main" id="{2DAE89FD-F1FA-E25D-6B22-1364F8FDFD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altLang="en-US"/>
          </a:p>
        </p:txBody>
      </p:sp>
      <p:sp>
        <p:nvSpPr>
          <p:cNvPr id="25604" name="Date Placeholder 3">
            <a:extLst>
              <a:ext uri="{FF2B5EF4-FFF2-40B4-BE49-F238E27FC236}">
                <a16:creationId xmlns:a16="http://schemas.microsoft.com/office/drawing/2014/main" id="{F8045364-7DC1-8194-1B90-2CCB72E09C8C}"/>
              </a:ext>
            </a:extLst>
          </p:cNvPr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6D76969-88CE-4C05-81FE-B2413EA336C7}" type="datetime4">
              <a:rPr lang="en-US" altLang="en-US">
                <a:solidFill>
                  <a:srgbClr val="FFC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December 15, 2022</a:t>
            </a:fld>
            <a:endParaRPr lang="en-US" altLang="en-US">
              <a:solidFill>
                <a:srgbClr val="FFC000"/>
              </a:solidFill>
            </a:endParaRPr>
          </a:p>
        </p:txBody>
      </p:sp>
      <p:sp>
        <p:nvSpPr>
          <p:cNvPr id="25605" name="Footer Placeholder 4">
            <a:extLst>
              <a:ext uri="{FF2B5EF4-FFF2-40B4-BE49-F238E27FC236}">
                <a16:creationId xmlns:a16="http://schemas.microsoft.com/office/drawing/2014/main" id="{E002804E-F913-2886-87AF-501888BC18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>
                <a:solidFill>
                  <a:srgbClr val="FFC000"/>
                </a:solidFill>
              </a:rPr>
              <a:t>MATH F211</a:t>
            </a:r>
          </a:p>
        </p:txBody>
      </p:sp>
      <p:sp>
        <p:nvSpPr>
          <p:cNvPr id="25606" name="Slide Number Placeholder 5">
            <a:extLst>
              <a:ext uri="{FF2B5EF4-FFF2-40B4-BE49-F238E27FC236}">
                <a16:creationId xmlns:a16="http://schemas.microsoft.com/office/drawing/2014/main" id="{44F21285-85D2-A14F-2EE6-51BA309AE3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3E0F5C0C-75DE-44F6-8A5B-B865AC9EB3D1}" type="slidenum">
              <a:rPr lang="en-US" altLang="en-US">
                <a:solidFill>
                  <a:srgbClr val="FFC000"/>
                </a:solidFill>
              </a:rPr>
              <a:pPr/>
              <a:t>15</a:t>
            </a:fld>
            <a:endParaRPr lang="en-US" altLang="en-US">
              <a:solidFill>
                <a:srgbClr val="FFC0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01E883CD-1318-1F91-D5C3-AD34FABC42E7}"/>
                  </a:ext>
                </a:extLst>
              </p14:cNvPr>
              <p14:cNvContentPartPr/>
              <p14:nvPr/>
            </p14:nvContentPartPr>
            <p14:xfrm>
              <a:off x="1840320" y="393840"/>
              <a:ext cx="6338160" cy="57560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01E883CD-1318-1F91-D5C3-AD34FABC42E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30960" y="384480"/>
                <a:ext cx="6356880" cy="57747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>
            <a:extLst>
              <a:ext uri="{FF2B5EF4-FFF2-40B4-BE49-F238E27FC236}">
                <a16:creationId xmlns:a16="http://schemas.microsoft.com/office/drawing/2014/main" id="{1FDAF1B8-25B1-45C7-AB23-71D643EBD1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altLang="en-US"/>
          </a:p>
        </p:txBody>
      </p:sp>
      <p:sp>
        <p:nvSpPr>
          <p:cNvPr id="22531" name="Content Placeholder 2">
            <a:extLst>
              <a:ext uri="{FF2B5EF4-FFF2-40B4-BE49-F238E27FC236}">
                <a16:creationId xmlns:a16="http://schemas.microsoft.com/office/drawing/2014/main" id="{4269E9DF-108C-487F-BC08-9ABD2FD9CD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altLang="en-US"/>
          </a:p>
        </p:txBody>
      </p:sp>
      <p:sp>
        <p:nvSpPr>
          <p:cNvPr id="22532" name="Date Placeholder 3">
            <a:extLst>
              <a:ext uri="{FF2B5EF4-FFF2-40B4-BE49-F238E27FC236}">
                <a16:creationId xmlns:a16="http://schemas.microsoft.com/office/drawing/2014/main" id="{FB488F65-2C40-4C84-A411-AB184DE3DD30}"/>
              </a:ext>
            </a:extLst>
          </p:cNvPr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fld id="{B96C9DE7-FDE4-4692-8B3A-982CC8A11D1A}" type="datetime4">
              <a:rPr lang="en-US" altLang="en-US" sz="1400" smtClean="0">
                <a:solidFill>
                  <a:srgbClr val="FFC000"/>
                </a:solidFill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t>December 15, 2022</a:t>
            </a:fld>
            <a:endParaRPr lang="en-US" altLang="en-US" sz="1400">
              <a:solidFill>
                <a:srgbClr val="FFC000"/>
              </a:solidFill>
              <a:latin typeface="Arial" panose="020B0604020202020204" pitchFamily="34" charset="0"/>
            </a:endParaRPr>
          </a:p>
        </p:txBody>
      </p:sp>
      <p:sp>
        <p:nvSpPr>
          <p:cNvPr id="22533" name="Footer Placeholder 4">
            <a:extLst>
              <a:ext uri="{FF2B5EF4-FFF2-40B4-BE49-F238E27FC236}">
                <a16:creationId xmlns:a16="http://schemas.microsoft.com/office/drawing/2014/main" id="{D4DDED88-768D-49A2-810A-6D3B362BE1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400">
                <a:solidFill>
                  <a:srgbClr val="FFC000"/>
                </a:solidFill>
                <a:latin typeface="Arial" panose="020B0604020202020204" pitchFamily="34" charset="0"/>
              </a:rPr>
              <a:t>MATH F211</a:t>
            </a:r>
          </a:p>
        </p:txBody>
      </p:sp>
      <p:sp>
        <p:nvSpPr>
          <p:cNvPr id="22534" name="Slide Number Placeholder 5">
            <a:extLst>
              <a:ext uri="{FF2B5EF4-FFF2-40B4-BE49-F238E27FC236}">
                <a16:creationId xmlns:a16="http://schemas.microsoft.com/office/drawing/2014/main" id="{34DA79CF-4F1A-4472-A386-211E84D307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E1A2DCB5-E883-4F39-9B24-5D6209FAA15D}" type="slidenum">
              <a:rPr lang="en-US" altLang="en-US" sz="1200" smtClean="0">
                <a:solidFill>
                  <a:srgbClr val="FFC000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16</a:t>
            </a:fld>
            <a:endParaRPr lang="en-US" altLang="en-US" sz="1200">
              <a:solidFill>
                <a:srgbClr val="FFC00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DED9F96F-CF63-497B-AA4E-8E55809E1503}"/>
                  </a:ext>
                </a:extLst>
              </p14:cNvPr>
              <p14:cNvContentPartPr/>
              <p14:nvPr/>
            </p14:nvContentPartPr>
            <p14:xfrm>
              <a:off x="753120" y="1292760"/>
              <a:ext cx="8254800" cy="50569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DED9F96F-CF63-497B-AA4E-8E55809E150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43760" y="1283400"/>
                <a:ext cx="8273520" cy="50756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>
            <a:extLst>
              <a:ext uri="{FF2B5EF4-FFF2-40B4-BE49-F238E27FC236}">
                <a16:creationId xmlns:a16="http://schemas.microsoft.com/office/drawing/2014/main" id="{A8BE9D17-B9AA-4F7E-959B-A3BB2A14D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altLang="en-US"/>
          </a:p>
        </p:txBody>
      </p:sp>
      <p:sp>
        <p:nvSpPr>
          <p:cNvPr id="23555" name="Content Placeholder 2">
            <a:extLst>
              <a:ext uri="{FF2B5EF4-FFF2-40B4-BE49-F238E27FC236}">
                <a16:creationId xmlns:a16="http://schemas.microsoft.com/office/drawing/2014/main" id="{2D73B1B2-68E6-420F-8727-A9A362A801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altLang="en-US"/>
          </a:p>
        </p:txBody>
      </p:sp>
      <p:sp>
        <p:nvSpPr>
          <p:cNvPr id="23556" name="Date Placeholder 3">
            <a:extLst>
              <a:ext uri="{FF2B5EF4-FFF2-40B4-BE49-F238E27FC236}">
                <a16:creationId xmlns:a16="http://schemas.microsoft.com/office/drawing/2014/main" id="{2414A97C-55E7-47B5-B57F-C57E6A8CBA75}"/>
              </a:ext>
            </a:extLst>
          </p:cNvPr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fld id="{85221320-ABE1-4F45-BA66-BC466D33FAD2}" type="datetime4">
              <a:rPr lang="en-US" altLang="en-US" sz="1400" smtClean="0">
                <a:solidFill>
                  <a:srgbClr val="FFC000"/>
                </a:solidFill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t>December 15, 2022</a:t>
            </a:fld>
            <a:endParaRPr lang="en-US" altLang="en-US" sz="1400">
              <a:solidFill>
                <a:srgbClr val="FFC000"/>
              </a:solidFill>
              <a:latin typeface="Arial" panose="020B0604020202020204" pitchFamily="34" charset="0"/>
            </a:endParaRPr>
          </a:p>
        </p:txBody>
      </p:sp>
      <p:sp>
        <p:nvSpPr>
          <p:cNvPr id="23557" name="Footer Placeholder 4">
            <a:extLst>
              <a:ext uri="{FF2B5EF4-FFF2-40B4-BE49-F238E27FC236}">
                <a16:creationId xmlns:a16="http://schemas.microsoft.com/office/drawing/2014/main" id="{A8D5263A-EDC2-4E76-9AF7-DB45B5630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400">
                <a:solidFill>
                  <a:srgbClr val="FFC000"/>
                </a:solidFill>
                <a:latin typeface="Arial" panose="020B0604020202020204" pitchFamily="34" charset="0"/>
              </a:rPr>
              <a:t>MATH F211</a:t>
            </a:r>
          </a:p>
        </p:txBody>
      </p:sp>
      <p:sp>
        <p:nvSpPr>
          <p:cNvPr id="23558" name="Slide Number Placeholder 5">
            <a:extLst>
              <a:ext uri="{FF2B5EF4-FFF2-40B4-BE49-F238E27FC236}">
                <a16:creationId xmlns:a16="http://schemas.microsoft.com/office/drawing/2014/main" id="{18D58A28-D84C-4B2D-B069-F850BDB15B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30EC4045-3EB9-4BA7-8085-83C95998BE75}" type="slidenum">
              <a:rPr lang="en-US" altLang="en-US" sz="1200" smtClean="0">
                <a:solidFill>
                  <a:srgbClr val="FFC000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17</a:t>
            </a:fld>
            <a:endParaRPr lang="en-US" altLang="en-US" sz="1200">
              <a:solidFill>
                <a:srgbClr val="FFC00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59468BC1-E7FE-416F-A3DE-F8597A01778A}"/>
                  </a:ext>
                </a:extLst>
              </p14:cNvPr>
              <p14:cNvContentPartPr/>
              <p14:nvPr/>
            </p14:nvContentPartPr>
            <p14:xfrm>
              <a:off x="2133600" y="1017763"/>
              <a:ext cx="6152040" cy="51084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59468BC1-E7FE-416F-A3DE-F8597A01778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24240" y="1008403"/>
                <a:ext cx="6170760" cy="51271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>
            <a:extLst>
              <a:ext uri="{FF2B5EF4-FFF2-40B4-BE49-F238E27FC236}">
                <a16:creationId xmlns:a16="http://schemas.microsoft.com/office/drawing/2014/main" id="{4F391F76-083E-477A-A753-AE146F6054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altLang="en-US"/>
          </a:p>
        </p:txBody>
      </p:sp>
      <p:sp>
        <p:nvSpPr>
          <p:cNvPr id="24579" name="Content Placeholder 2">
            <a:extLst>
              <a:ext uri="{FF2B5EF4-FFF2-40B4-BE49-F238E27FC236}">
                <a16:creationId xmlns:a16="http://schemas.microsoft.com/office/drawing/2014/main" id="{81A14F4A-8A5A-4F18-9B4A-509B1E2A9F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altLang="en-US"/>
          </a:p>
        </p:txBody>
      </p:sp>
      <p:sp>
        <p:nvSpPr>
          <p:cNvPr id="24580" name="Date Placeholder 3">
            <a:extLst>
              <a:ext uri="{FF2B5EF4-FFF2-40B4-BE49-F238E27FC236}">
                <a16:creationId xmlns:a16="http://schemas.microsoft.com/office/drawing/2014/main" id="{1F1A9759-5EFC-4A1A-973B-D9F1B2E0B92E}"/>
              </a:ext>
            </a:extLst>
          </p:cNvPr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fld id="{C12B34E5-3027-41C2-8D22-7E2F72B99F91}" type="datetime4">
              <a:rPr lang="en-US" altLang="en-US" sz="1400" smtClean="0">
                <a:solidFill>
                  <a:srgbClr val="FFC000"/>
                </a:solidFill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t>December 15, 2022</a:t>
            </a:fld>
            <a:endParaRPr lang="en-US" altLang="en-US" sz="1400">
              <a:solidFill>
                <a:srgbClr val="FFC000"/>
              </a:solidFill>
              <a:latin typeface="Arial" panose="020B0604020202020204" pitchFamily="34" charset="0"/>
            </a:endParaRPr>
          </a:p>
        </p:txBody>
      </p:sp>
      <p:sp>
        <p:nvSpPr>
          <p:cNvPr id="24581" name="Footer Placeholder 4">
            <a:extLst>
              <a:ext uri="{FF2B5EF4-FFF2-40B4-BE49-F238E27FC236}">
                <a16:creationId xmlns:a16="http://schemas.microsoft.com/office/drawing/2014/main" id="{4B60F3A7-CE33-49E0-BA78-210BA85B4C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400">
                <a:solidFill>
                  <a:srgbClr val="FFC000"/>
                </a:solidFill>
                <a:latin typeface="Arial" panose="020B0604020202020204" pitchFamily="34" charset="0"/>
              </a:rPr>
              <a:t>MATH F211</a:t>
            </a:r>
          </a:p>
        </p:txBody>
      </p:sp>
      <p:sp>
        <p:nvSpPr>
          <p:cNvPr id="24582" name="Slide Number Placeholder 5">
            <a:extLst>
              <a:ext uri="{FF2B5EF4-FFF2-40B4-BE49-F238E27FC236}">
                <a16:creationId xmlns:a16="http://schemas.microsoft.com/office/drawing/2014/main" id="{2524D7AC-108C-4430-8FC0-99AA72AE40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6DAC37F-CEF3-4590-B6FB-ADEFAC249EF8}" type="slidenum">
              <a:rPr lang="en-US" altLang="en-US" sz="1200" smtClean="0">
                <a:solidFill>
                  <a:srgbClr val="FFC000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18</a:t>
            </a:fld>
            <a:endParaRPr lang="en-US" altLang="en-US" sz="1200">
              <a:solidFill>
                <a:srgbClr val="FFC00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BD0387F3-5F2B-4BBB-A89D-9A9388C78A74}"/>
                  </a:ext>
                </a:extLst>
              </p14:cNvPr>
              <p14:cNvContentPartPr/>
              <p14:nvPr/>
            </p14:nvContentPartPr>
            <p14:xfrm>
              <a:off x="684180" y="609600"/>
              <a:ext cx="7775640" cy="44150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BD0387F3-5F2B-4BBB-A89D-9A9388C78A7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74820" y="600240"/>
                <a:ext cx="7794360" cy="44337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Content Placeholder 4">
            <a:extLst>
              <a:ext uri="{FF2B5EF4-FFF2-40B4-BE49-F238E27FC236}">
                <a16:creationId xmlns:a16="http://schemas.microsoft.com/office/drawing/2014/main" id="{D42BC97A-2753-45B3-90BE-8436C774BF62}"/>
              </a:ext>
            </a:extLst>
          </p:cNvPr>
          <p:cNvSpPr txBox="1">
            <a:spLocks/>
          </p:cNvSpPr>
          <p:nvPr/>
        </p:nvSpPr>
        <p:spPr bwMode="auto">
          <a:xfrm>
            <a:off x="533400" y="1471613"/>
            <a:ext cx="8229600" cy="4525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/>
              <a:t>Solution for</a:t>
            </a:r>
          </a:p>
          <a:p>
            <a:endParaRPr lang="en-US" altLang="en-US"/>
          </a:p>
          <a:p>
            <a:r>
              <a:rPr lang="en-US" altLang="en-US"/>
              <a:t> </a:t>
            </a:r>
            <a:endParaRPr lang="en-IN" altLang="en-US"/>
          </a:p>
        </p:txBody>
      </p:sp>
      <p:sp>
        <p:nvSpPr>
          <p:cNvPr id="27651" name="Title 1">
            <a:extLst>
              <a:ext uri="{FF2B5EF4-FFF2-40B4-BE49-F238E27FC236}">
                <a16:creationId xmlns:a16="http://schemas.microsoft.com/office/drawing/2014/main" id="{B3011056-8B9A-465F-8303-A33081014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188" y="206375"/>
            <a:ext cx="8229600" cy="1143000"/>
          </a:xfrm>
        </p:spPr>
        <p:txBody>
          <a:bodyPr/>
          <a:lstStyle/>
          <a:p>
            <a:r>
              <a:rPr lang="en-US" altLang="en-US"/>
              <a:t>Section - 48</a:t>
            </a:r>
          </a:p>
        </p:txBody>
      </p:sp>
      <p:sp>
        <p:nvSpPr>
          <p:cNvPr id="27652" name="Date Placeholder 3">
            <a:extLst>
              <a:ext uri="{FF2B5EF4-FFF2-40B4-BE49-F238E27FC236}">
                <a16:creationId xmlns:a16="http://schemas.microsoft.com/office/drawing/2014/main" id="{29F07911-A1B0-4C96-A4F1-AA85A741526F}"/>
              </a:ext>
            </a:extLst>
          </p:cNvPr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fld id="{C57168C5-2B8B-46A8-9CE4-9CD844DC316D}" type="datetime4">
              <a:rPr lang="en-US" altLang="en-US" sz="1400" smtClean="0">
                <a:solidFill>
                  <a:srgbClr val="FFC000"/>
                </a:solidFill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t>December 15, 2022</a:t>
            </a:fld>
            <a:endParaRPr lang="en-US" altLang="en-US" sz="1400">
              <a:solidFill>
                <a:srgbClr val="FFC000"/>
              </a:solidFill>
              <a:latin typeface="Arial" panose="020B0604020202020204" pitchFamily="34" charset="0"/>
            </a:endParaRPr>
          </a:p>
        </p:txBody>
      </p:sp>
      <p:sp>
        <p:nvSpPr>
          <p:cNvPr id="27653" name="Footer Placeholder 4">
            <a:extLst>
              <a:ext uri="{FF2B5EF4-FFF2-40B4-BE49-F238E27FC236}">
                <a16:creationId xmlns:a16="http://schemas.microsoft.com/office/drawing/2014/main" id="{D0802A06-8D61-4933-A799-557792452C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400">
                <a:solidFill>
                  <a:srgbClr val="FFC000"/>
                </a:solidFill>
                <a:latin typeface="Arial" panose="020B0604020202020204" pitchFamily="34" charset="0"/>
              </a:rPr>
              <a:t>MATH F211</a:t>
            </a:r>
          </a:p>
        </p:txBody>
      </p:sp>
      <p:sp>
        <p:nvSpPr>
          <p:cNvPr id="27654" name="Slide Number Placeholder 5">
            <a:extLst>
              <a:ext uri="{FF2B5EF4-FFF2-40B4-BE49-F238E27FC236}">
                <a16:creationId xmlns:a16="http://schemas.microsoft.com/office/drawing/2014/main" id="{357CB162-0199-4165-B6E8-6731C56777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06AA4AC-A850-4A60-A6A8-292AB7CAD976}" type="slidenum">
              <a:rPr lang="en-US" altLang="en-US" sz="1200" smtClean="0">
                <a:solidFill>
                  <a:srgbClr val="FFC000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19</a:t>
            </a:fld>
            <a:endParaRPr lang="en-US" altLang="en-US" sz="1200">
              <a:solidFill>
                <a:srgbClr val="FFC000"/>
              </a:solidFill>
              <a:latin typeface="Arial" panose="020B0604020202020204" pitchFamily="34" charset="0"/>
            </a:endParaRPr>
          </a:p>
        </p:txBody>
      </p:sp>
      <p:pic>
        <p:nvPicPr>
          <p:cNvPr id="27655" name="Content Placeholder 2">
            <a:extLst>
              <a:ext uri="{FF2B5EF4-FFF2-40B4-BE49-F238E27FC236}">
                <a16:creationId xmlns:a16="http://schemas.microsoft.com/office/drawing/2014/main" id="{7749CCC6-100B-42EA-8E21-F40C25C2D7E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429000" y="1301750"/>
            <a:ext cx="4552950" cy="1019175"/>
          </a:xfrm>
        </p:spPr>
      </p:pic>
      <p:pic>
        <p:nvPicPr>
          <p:cNvPr id="27656" name="Picture 3">
            <a:extLst>
              <a:ext uri="{FF2B5EF4-FFF2-40B4-BE49-F238E27FC236}">
                <a16:creationId xmlns:a16="http://schemas.microsoft.com/office/drawing/2014/main" id="{D38B1EDE-D81C-40D4-9C37-009E68A71E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250" y="2368550"/>
            <a:ext cx="5772150" cy="319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>
            <a:extLst>
              <a:ext uri="{FF2B5EF4-FFF2-40B4-BE49-F238E27FC236}">
                <a16:creationId xmlns:a16="http://schemas.microsoft.com/office/drawing/2014/main" id="{5111B6B2-6E42-3BCE-B6DE-B8A2CA6123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513"/>
            <a:ext cx="8229600" cy="1143000"/>
          </a:xfrm>
        </p:spPr>
        <p:txBody>
          <a:bodyPr/>
          <a:lstStyle/>
          <a:p>
            <a:r>
              <a:rPr lang="en-US" altLang="en-US"/>
              <a:t>Section – 48</a:t>
            </a:r>
          </a:p>
        </p:txBody>
      </p:sp>
      <p:sp>
        <p:nvSpPr>
          <p:cNvPr id="12291" name="Date Placeholder 3">
            <a:extLst>
              <a:ext uri="{FF2B5EF4-FFF2-40B4-BE49-F238E27FC236}">
                <a16:creationId xmlns:a16="http://schemas.microsoft.com/office/drawing/2014/main" id="{01330F47-AEEC-1022-FFEE-03B636EFCAE3}"/>
              </a:ext>
            </a:extLst>
          </p:cNvPr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fld id="{A49C1F3A-35C1-46CC-9EB1-547BCB44B936}" type="datetime4">
              <a:rPr lang="en-US" altLang="en-US" sz="1400">
                <a:solidFill>
                  <a:srgbClr val="FFC000"/>
                </a:solidFill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t>December 15, 2022</a:t>
            </a:fld>
            <a:endParaRPr lang="en-US" altLang="en-US" sz="1400">
              <a:solidFill>
                <a:srgbClr val="FFC000"/>
              </a:solidFill>
              <a:latin typeface="Arial" panose="020B0604020202020204" pitchFamily="34" charset="0"/>
            </a:endParaRPr>
          </a:p>
        </p:txBody>
      </p:sp>
      <p:sp>
        <p:nvSpPr>
          <p:cNvPr id="12292" name="Footer Placeholder 4">
            <a:extLst>
              <a:ext uri="{FF2B5EF4-FFF2-40B4-BE49-F238E27FC236}">
                <a16:creationId xmlns:a16="http://schemas.microsoft.com/office/drawing/2014/main" id="{E4CC5365-50C3-2FCA-6559-8E5691D1B1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400">
                <a:solidFill>
                  <a:srgbClr val="FFC000"/>
                </a:solidFill>
                <a:latin typeface="Arial" panose="020B0604020202020204" pitchFamily="34" charset="0"/>
              </a:rPr>
              <a:t>MATH F211</a:t>
            </a:r>
          </a:p>
        </p:txBody>
      </p:sp>
      <p:sp>
        <p:nvSpPr>
          <p:cNvPr id="12293" name="Slide Number Placeholder 5">
            <a:extLst>
              <a:ext uri="{FF2B5EF4-FFF2-40B4-BE49-F238E27FC236}">
                <a16:creationId xmlns:a16="http://schemas.microsoft.com/office/drawing/2014/main" id="{66E403D0-A6C9-4E3B-3317-21A48AE06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2279E559-6F8E-4E2B-8BB7-D25127405974}" type="slidenum">
              <a:rPr lang="en-US" altLang="en-US" sz="1200">
                <a:solidFill>
                  <a:srgbClr val="FFC000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2</a:t>
            </a:fld>
            <a:endParaRPr lang="en-US" altLang="en-US" sz="1200">
              <a:solidFill>
                <a:srgbClr val="FFC000"/>
              </a:solidFill>
              <a:latin typeface="Arial" panose="020B0604020202020204" pitchFamily="34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A3CF46-A2F3-902F-B83C-8169835792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79513"/>
            <a:ext cx="8229600" cy="4946650"/>
          </a:xfrm>
        </p:spPr>
        <p:txBody>
          <a:bodyPr/>
          <a:lstStyle/>
          <a:p>
            <a:pPr>
              <a:defRPr/>
            </a:pPr>
            <a:r>
              <a:rPr lang="en-IN" sz="3000" dirty="0"/>
              <a:t>If the letter </a:t>
            </a:r>
            <a:r>
              <a:rPr lang="en-IN" sz="3000" i="1" dirty="0"/>
              <a:t>D </a:t>
            </a:r>
            <a:r>
              <a:rPr lang="en-IN" sz="3000" dirty="0"/>
              <a:t>is used to denote differentiation, then this transformation can be written as </a:t>
            </a:r>
          </a:p>
          <a:p>
            <a:pPr marL="0" indent="0">
              <a:buFont typeface="Arial" panose="020B0604020202020204" pitchFamily="34" charset="0"/>
              <a:buNone/>
              <a:defRPr/>
            </a:pPr>
            <a:endParaRPr lang="en-IN" sz="3000" dirty="0"/>
          </a:p>
          <a:p>
            <a:pPr>
              <a:defRPr/>
            </a:pPr>
            <a:r>
              <a:rPr lang="en-IN" sz="3000" dirty="0"/>
              <a:t>Another important transformation of functions is that of integration</a:t>
            </a:r>
          </a:p>
          <a:p>
            <a:pPr>
              <a:defRPr/>
            </a:pPr>
            <a:endParaRPr lang="en-US" sz="3000" dirty="0"/>
          </a:p>
          <a:p>
            <a:pPr>
              <a:defRPr/>
            </a:pPr>
            <a:r>
              <a:rPr lang="en-IN" sz="3000" dirty="0"/>
              <a:t>the operation of multiplying all functions by a specific function </a:t>
            </a:r>
            <a:r>
              <a:rPr lang="en-IN" sz="3000" i="1" dirty="0"/>
              <a:t>g</a:t>
            </a:r>
            <a:r>
              <a:rPr lang="en-IN" sz="3000" dirty="0"/>
              <a:t>(</a:t>
            </a:r>
            <a:r>
              <a:rPr lang="en-IN" sz="3000" i="1" dirty="0"/>
              <a:t>x</a:t>
            </a:r>
            <a:r>
              <a:rPr lang="en-IN" sz="3000" dirty="0"/>
              <a:t>):</a:t>
            </a:r>
            <a:endParaRPr lang="en-US" sz="3000" dirty="0"/>
          </a:p>
        </p:txBody>
      </p:sp>
      <p:pic>
        <p:nvPicPr>
          <p:cNvPr id="12295" name="Picture 2">
            <a:extLst>
              <a:ext uri="{FF2B5EF4-FFF2-40B4-BE49-F238E27FC236}">
                <a16:creationId xmlns:a16="http://schemas.microsoft.com/office/drawing/2014/main" id="{D7F8EE44-8F6B-ED33-C4B6-8DBA239F60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325" b="22600"/>
          <a:stretch>
            <a:fillRect/>
          </a:stretch>
        </p:blipFill>
        <p:spPr bwMode="auto">
          <a:xfrm>
            <a:off x="3206750" y="2174875"/>
            <a:ext cx="2125663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6" name="Picture 4">
            <a:extLst>
              <a:ext uri="{FF2B5EF4-FFF2-40B4-BE49-F238E27FC236}">
                <a16:creationId xmlns:a16="http://schemas.microsoft.com/office/drawing/2014/main" id="{5654D30E-A0F8-6E0C-4C94-33BD89FEC8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6063" y="3186113"/>
            <a:ext cx="2573337" cy="1144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7" name="Picture 5">
            <a:extLst>
              <a:ext uri="{FF2B5EF4-FFF2-40B4-BE49-F238E27FC236}">
                <a16:creationId xmlns:a16="http://schemas.microsoft.com/office/drawing/2014/main" id="{1240B8DA-CEA1-194B-5DFE-F4C745DAB2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5029200"/>
            <a:ext cx="2741613" cy="80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D6501A45-FBB6-FC22-49ED-62C8E14BE442}"/>
                  </a:ext>
                </a:extLst>
              </p14:cNvPr>
              <p14:cNvContentPartPr/>
              <p14:nvPr/>
            </p14:nvContentPartPr>
            <p14:xfrm>
              <a:off x="4731840" y="5675040"/>
              <a:ext cx="2063520" cy="1036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D6501A45-FBB6-FC22-49ED-62C8E14BE44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722480" y="5665680"/>
                <a:ext cx="2082240" cy="1224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1">
            <a:extLst>
              <a:ext uri="{FF2B5EF4-FFF2-40B4-BE49-F238E27FC236}">
                <a16:creationId xmlns:a16="http://schemas.microsoft.com/office/drawing/2014/main" id="{CC03B719-92C6-465E-9DE1-2E21738B7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Section - 48</a:t>
            </a:r>
          </a:p>
        </p:txBody>
      </p:sp>
      <p:sp>
        <p:nvSpPr>
          <p:cNvPr id="28675" name="Date Placeholder 3">
            <a:extLst>
              <a:ext uri="{FF2B5EF4-FFF2-40B4-BE49-F238E27FC236}">
                <a16:creationId xmlns:a16="http://schemas.microsoft.com/office/drawing/2014/main" id="{779468FB-8CE8-4FBD-84A5-DE2BF105AB4B}"/>
              </a:ext>
            </a:extLst>
          </p:cNvPr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fld id="{D49500E7-32A2-475E-A931-4B9D959D0AD9}" type="datetime4">
              <a:rPr lang="en-US" altLang="en-US" sz="1400" smtClean="0">
                <a:solidFill>
                  <a:srgbClr val="FFC000"/>
                </a:solidFill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t>December 15, 2022</a:t>
            </a:fld>
            <a:endParaRPr lang="en-US" altLang="en-US" sz="1400">
              <a:solidFill>
                <a:srgbClr val="FFC000"/>
              </a:solidFill>
              <a:latin typeface="Arial" panose="020B0604020202020204" pitchFamily="34" charset="0"/>
            </a:endParaRPr>
          </a:p>
        </p:txBody>
      </p:sp>
      <p:sp>
        <p:nvSpPr>
          <p:cNvPr id="28676" name="Footer Placeholder 4">
            <a:extLst>
              <a:ext uri="{FF2B5EF4-FFF2-40B4-BE49-F238E27FC236}">
                <a16:creationId xmlns:a16="http://schemas.microsoft.com/office/drawing/2014/main" id="{206A37F1-6B6A-41DA-8542-FFB2D65AE5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400">
                <a:solidFill>
                  <a:srgbClr val="FFC000"/>
                </a:solidFill>
                <a:latin typeface="Arial" panose="020B0604020202020204" pitchFamily="34" charset="0"/>
              </a:rPr>
              <a:t>MATH F211</a:t>
            </a:r>
          </a:p>
        </p:txBody>
      </p:sp>
      <p:sp>
        <p:nvSpPr>
          <p:cNvPr id="28677" name="Slide Number Placeholder 5">
            <a:extLst>
              <a:ext uri="{FF2B5EF4-FFF2-40B4-BE49-F238E27FC236}">
                <a16:creationId xmlns:a16="http://schemas.microsoft.com/office/drawing/2014/main" id="{339D3475-2865-458F-94F1-AA554CDBFF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86AEA32-7C04-44B3-99E6-204E1A056619}" type="slidenum">
              <a:rPr lang="en-US" altLang="en-US" sz="1200" smtClean="0">
                <a:solidFill>
                  <a:srgbClr val="FFC000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20</a:t>
            </a:fld>
            <a:endParaRPr lang="en-US" altLang="en-US" sz="1200">
              <a:solidFill>
                <a:srgbClr val="FFC000"/>
              </a:solidFill>
              <a:latin typeface="Arial" panose="020B0604020202020204" pitchFamily="34" charset="0"/>
            </a:endParaRPr>
          </a:p>
        </p:txBody>
      </p:sp>
      <p:sp>
        <p:nvSpPr>
          <p:cNvPr id="18438" name="Content Placeholder 2">
            <a:extLst>
              <a:ext uri="{FF2B5EF4-FFF2-40B4-BE49-F238E27FC236}">
                <a16:creationId xmlns:a16="http://schemas.microsoft.com/office/drawing/2014/main" id="{CE556F0D-028B-4A81-9895-75F773A15C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219200"/>
            <a:ext cx="8229600" cy="4800600"/>
          </a:xfrm>
        </p:spPr>
        <p:txBody>
          <a:bodyPr/>
          <a:lstStyle/>
          <a:p>
            <a:endParaRPr lang="en-IN" altLang="en-US" sz="2600"/>
          </a:p>
          <a:p>
            <a:endParaRPr lang="en-IN" altLang="en-US" sz="2600"/>
          </a:p>
          <a:p>
            <a:r>
              <a:rPr lang="en-IN" altLang="en-US" sz="2600"/>
              <a:t>As we stated above, the Laplace transformation </a:t>
            </a:r>
            <a:r>
              <a:rPr lang="en-IN" altLang="en-US" sz="2600" i="1"/>
              <a:t>L </a:t>
            </a:r>
            <a:r>
              <a:rPr lang="en-IN" altLang="en-US" sz="2600"/>
              <a:t>can be regarded as the special case of the general integral transformation (1) obtained by taking </a:t>
            </a:r>
            <a:r>
              <a:rPr lang="en-IN" altLang="en-US" sz="2600" i="1"/>
              <a:t>a </a:t>
            </a:r>
            <a:r>
              <a:rPr lang="en-IN" altLang="en-US" sz="2600"/>
              <a:t>= 0, </a:t>
            </a:r>
            <a:r>
              <a:rPr lang="en-IN" altLang="en-US" sz="2600" i="1"/>
              <a:t>b </a:t>
            </a:r>
            <a:r>
              <a:rPr lang="en-IN" altLang="en-US" sz="2600"/>
              <a:t>= ∞, and </a:t>
            </a:r>
            <a:r>
              <a:rPr lang="en-IN" altLang="en-US" sz="2600" i="1"/>
              <a:t>K</a:t>
            </a:r>
            <a:r>
              <a:rPr lang="en-IN" altLang="en-US" sz="2600"/>
              <a:t>(</a:t>
            </a:r>
            <a:r>
              <a:rPr lang="en-IN" altLang="en-US" sz="2600" i="1"/>
              <a:t>p</a:t>
            </a:r>
            <a:r>
              <a:rPr lang="en-IN" altLang="en-US" sz="2600"/>
              <a:t>,</a:t>
            </a:r>
            <a:r>
              <a:rPr lang="en-IN" altLang="en-US" sz="2600" i="1"/>
              <a:t>x</a:t>
            </a:r>
            <a:r>
              <a:rPr lang="en-IN" altLang="en-US" sz="2600"/>
              <a:t>) = </a:t>
            </a:r>
            <a:r>
              <a:rPr lang="en-IN" altLang="en-US" sz="2600" i="1"/>
              <a:t>e</a:t>
            </a:r>
            <a:r>
              <a:rPr lang="en-IN" altLang="en-US" sz="2600" baseline="30000"/>
              <a:t>–</a:t>
            </a:r>
            <a:r>
              <a:rPr lang="en-IN" altLang="en-US" sz="2600" i="1" baseline="30000"/>
              <a:t>px</a:t>
            </a:r>
            <a:r>
              <a:rPr lang="en-IN" altLang="en-US" sz="2600"/>
              <a:t>. Why do we choose these limits and this particular kernel?</a:t>
            </a:r>
            <a:endParaRPr lang="en-US" altLang="en-US" sz="26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>
            <a:extLst>
              <a:ext uri="{FF2B5EF4-FFF2-40B4-BE49-F238E27FC236}">
                <a16:creationId xmlns:a16="http://schemas.microsoft.com/office/drawing/2014/main" id="{7532368F-2CFA-4545-824B-49C0B7425B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Section - 48</a:t>
            </a:r>
          </a:p>
        </p:txBody>
      </p:sp>
      <p:sp>
        <p:nvSpPr>
          <p:cNvPr id="29699" name="Date Placeholder 3">
            <a:extLst>
              <a:ext uri="{FF2B5EF4-FFF2-40B4-BE49-F238E27FC236}">
                <a16:creationId xmlns:a16="http://schemas.microsoft.com/office/drawing/2014/main" id="{472A4FA2-4E5A-44D4-B32D-FF266E3F854E}"/>
              </a:ext>
            </a:extLst>
          </p:cNvPr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fld id="{061C804F-11F3-4038-97E1-14AEA3133FB4}" type="datetime4">
              <a:rPr lang="en-US" altLang="en-US" sz="1400" smtClean="0">
                <a:solidFill>
                  <a:srgbClr val="FFC000"/>
                </a:solidFill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t>December 15, 2022</a:t>
            </a:fld>
            <a:endParaRPr lang="en-US" altLang="en-US" sz="1400">
              <a:solidFill>
                <a:srgbClr val="FFC000"/>
              </a:solidFill>
              <a:latin typeface="Arial" panose="020B0604020202020204" pitchFamily="34" charset="0"/>
            </a:endParaRPr>
          </a:p>
        </p:txBody>
      </p:sp>
      <p:sp>
        <p:nvSpPr>
          <p:cNvPr id="29700" name="Footer Placeholder 4">
            <a:extLst>
              <a:ext uri="{FF2B5EF4-FFF2-40B4-BE49-F238E27FC236}">
                <a16:creationId xmlns:a16="http://schemas.microsoft.com/office/drawing/2014/main" id="{4AF16E21-8F9C-4808-B049-72CD6E4074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400">
                <a:solidFill>
                  <a:srgbClr val="FFC000"/>
                </a:solidFill>
                <a:latin typeface="Arial" panose="020B0604020202020204" pitchFamily="34" charset="0"/>
              </a:rPr>
              <a:t>MATH F211</a:t>
            </a:r>
          </a:p>
        </p:txBody>
      </p:sp>
      <p:sp>
        <p:nvSpPr>
          <p:cNvPr id="29701" name="Slide Number Placeholder 5">
            <a:extLst>
              <a:ext uri="{FF2B5EF4-FFF2-40B4-BE49-F238E27FC236}">
                <a16:creationId xmlns:a16="http://schemas.microsoft.com/office/drawing/2014/main" id="{EE71075A-F5C5-477A-BE47-EB5D0396BD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442B934-0E52-47AB-A74B-608AC61E7F91}" type="slidenum">
              <a:rPr lang="en-US" altLang="en-US" sz="1200" smtClean="0">
                <a:solidFill>
                  <a:srgbClr val="FFC000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21</a:t>
            </a:fld>
            <a:endParaRPr lang="en-US" altLang="en-US" sz="1200">
              <a:solidFill>
                <a:srgbClr val="FFC000"/>
              </a:solidFill>
              <a:latin typeface="Arial" panose="020B0604020202020204" pitchFamily="34" charset="0"/>
            </a:endParaRPr>
          </a:p>
        </p:txBody>
      </p:sp>
      <p:sp>
        <p:nvSpPr>
          <p:cNvPr id="29702" name="Content Placeholder 2">
            <a:extLst>
              <a:ext uri="{FF2B5EF4-FFF2-40B4-BE49-F238E27FC236}">
                <a16:creationId xmlns:a16="http://schemas.microsoft.com/office/drawing/2014/main" id="{9163AC1B-5EE3-43BB-A65C-DF2BC4D5B5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00600"/>
          </a:xfrm>
        </p:spPr>
        <p:txBody>
          <a:bodyPr/>
          <a:lstStyle/>
          <a:p>
            <a:r>
              <a:rPr lang="en-IN" altLang="en-US" sz="2600"/>
              <a:t>If we write a power series in the form</a:t>
            </a:r>
          </a:p>
          <a:p>
            <a:endParaRPr lang="en-IN" altLang="en-US" sz="2600"/>
          </a:p>
          <a:p>
            <a:endParaRPr lang="en-IN" altLang="en-US" sz="2600"/>
          </a:p>
          <a:p>
            <a:r>
              <a:rPr lang="en-IN" altLang="en-US" sz="2600"/>
              <a:t>then its natural analog is the improper integral</a:t>
            </a:r>
          </a:p>
          <a:p>
            <a:endParaRPr lang="en-US" altLang="en-US" sz="2600"/>
          </a:p>
          <a:p>
            <a:endParaRPr lang="en-US" altLang="en-US" sz="2600"/>
          </a:p>
          <a:p>
            <a:r>
              <a:rPr lang="en-IN" altLang="en-US" sz="2600"/>
              <a:t>We now change the notation slightly by writing </a:t>
            </a:r>
            <a:r>
              <a:rPr lang="en-IN" altLang="en-US" sz="2600" i="1"/>
              <a:t>x </a:t>
            </a:r>
            <a:r>
              <a:rPr lang="en-IN" altLang="en-US" sz="2600"/>
              <a:t>= </a:t>
            </a:r>
            <a:r>
              <a:rPr lang="en-IN" altLang="en-US" sz="2600" i="1"/>
              <a:t>e</a:t>
            </a:r>
            <a:r>
              <a:rPr lang="en-IN" altLang="en-US" sz="2600" baseline="30000"/>
              <a:t>–</a:t>
            </a:r>
            <a:r>
              <a:rPr lang="en-IN" altLang="en-US" sz="2600" i="1" baseline="30000"/>
              <a:t>p</a:t>
            </a:r>
            <a:r>
              <a:rPr lang="en-IN" altLang="en-US" sz="2600"/>
              <a:t>, and this integral becomes</a:t>
            </a:r>
            <a:endParaRPr lang="en-US" altLang="en-US" sz="2600"/>
          </a:p>
        </p:txBody>
      </p:sp>
      <p:pic>
        <p:nvPicPr>
          <p:cNvPr id="29703" name="Picture 1">
            <a:extLst>
              <a:ext uri="{FF2B5EF4-FFF2-40B4-BE49-F238E27FC236}">
                <a16:creationId xmlns:a16="http://schemas.microsoft.com/office/drawing/2014/main" id="{5B40213F-6DCC-4ADF-8102-43B91E7258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2114550"/>
            <a:ext cx="1371600" cy="933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4" name="Picture 2">
            <a:extLst>
              <a:ext uri="{FF2B5EF4-FFF2-40B4-BE49-F238E27FC236}">
                <a16:creationId xmlns:a16="http://schemas.microsoft.com/office/drawing/2014/main" id="{12140A00-6602-425F-A8D2-B55ED733BA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3429000"/>
            <a:ext cx="1362075" cy="103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5" name="Picture 3">
            <a:extLst>
              <a:ext uri="{FF2B5EF4-FFF2-40B4-BE49-F238E27FC236}">
                <a16:creationId xmlns:a16="http://schemas.microsoft.com/office/drawing/2014/main" id="{FB712900-A836-4CF7-B17E-EEA15E6436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85" b="9242"/>
          <a:stretch>
            <a:fillRect/>
          </a:stretch>
        </p:blipFill>
        <p:spPr bwMode="auto">
          <a:xfrm>
            <a:off x="1828800" y="5410200"/>
            <a:ext cx="158115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6" name="Picture 4">
            <a:extLst>
              <a:ext uri="{FF2B5EF4-FFF2-40B4-BE49-F238E27FC236}">
                <a16:creationId xmlns:a16="http://schemas.microsoft.com/office/drawing/2014/main" id="{9F9BF293-AA9D-459D-8CF2-7C5163C53A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5653088"/>
            <a:ext cx="4810125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Title 1">
            <a:extLst>
              <a:ext uri="{FF2B5EF4-FFF2-40B4-BE49-F238E27FC236}">
                <a16:creationId xmlns:a16="http://schemas.microsoft.com/office/drawing/2014/main" id="{95833E32-DB24-4DC7-9805-B8B02CB8EB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2900" y="4959350"/>
            <a:ext cx="5829300" cy="1463675"/>
          </a:xfrm>
        </p:spPr>
        <p:txBody>
          <a:bodyPr/>
          <a:lstStyle/>
          <a:p>
            <a:pPr>
              <a:defRPr/>
            </a:pPr>
            <a:r>
              <a:rPr lang="en-US" dirty="0"/>
              <a:t>Section 48</a:t>
            </a:r>
            <a:br>
              <a:rPr lang="en-US" dirty="0"/>
            </a:br>
            <a:r>
              <a:rPr lang="en-US" dirty="0"/>
              <a:t>problems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929177E7-8F23-47B7-A398-BD5256AE71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57950" y="4959350"/>
            <a:ext cx="2400300" cy="1463675"/>
          </a:xfrm>
        </p:spPr>
        <p:txBody>
          <a:bodyPr/>
          <a:lstStyle/>
          <a:p>
            <a:pPr>
              <a:defRPr/>
            </a:pPr>
            <a:r>
              <a:rPr lang="en-US" sz="3200" dirty="0"/>
              <a:t>CHAPTER 9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>
            <a:extLst>
              <a:ext uri="{FF2B5EF4-FFF2-40B4-BE49-F238E27FC236}">
                <a16:creationId xmlns:a16="http://schemas.microsoft.com/office/drawing/2014/main" id="{B0BB6282-7652-4DF6-B050-B6179302C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Section - 48</a:t>
            </a:r>
          </a:p>
        </p:txBody>
      </p:sp>
      <p:sp>
        <p:nvSpPr>
          <p:cNvPr id="36867" name="Date Placeholder 3">
            <a:extLst>
              <a:ext uri="{FF2B5EF4-FFF2-40B4-BE49-F238E27FC236}">
                <a16:creationId xmlns:a16="http://schemas.microsoft.com/office/drawing/2014/main" id="{1F3741E2-AE6A-4882-8624-55013620999D}"/>
              </a:ext>
            </a:extLst>
          </p:cNvPr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fld id="{1668E9AE-F34E-4CDE-8538-28D973E0B5A0}" type="datetime4">
              <a:rPr lang="en-US" altLang="en-US" sz="1400" smtClean="0">
                <a:solidFill>
                  <a:srgbClr val="FFC000"/>
                </a:solidFill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t>December 15, 2022</a:t>
            </a:fld>
            <a:endParaRPr lang="en-US" altLang="en-US" sz="1400">
              <a:solidFill>
                <a:srgbClr val="FFC000"/>
              </a:solidFill>
              <a:latin typeface="Arial" panose="020B0604020202020204" pitchFamily="34" charset="0"/>
            </a:endParaRPr>
          </a:p>
        </p:txBody>
      </p:sp>
      <p:sp>
        <p:nvSpPr>
          <p:cNvPr id="36868" name="Footer Placeholder 4">
            <a:extLst>
              <a:ext uri="{FF2B5EF4-FFF2-40B4-BE49-F238E27FC236}">
                <a16:creationId xmlns:a16="http://schemas.microsoft.com/office/drawing/2014/main" id="{DE60B51A-484E-4023-B21F-EA92649F0F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400">
                <a:solidFill>
                  <a:srgbClr val="FFC000"/>
                </a:solidFill>
                <a:latin typeface="Arial" panose="020B0604020202020204" pitchFamily="34" charset="0"/>
              </a:rPr>
              <a:t>MATH F211</a:t>
            </a:r>
          </a:p>
        </p:txBody>
      </p:sp>
      <p:sp>
        <p:nvSpPr>
          <p:cNvPr id="36869" name="Slide Number Placeholder 5">
            <a:extLst>
              <a:ext uri="{FF2B5EF4-FFF2-40B4-BE49-F238E27FC236}">
                <a16:creationId xmlns:a16="http://schemas.microsoft.com/office/drawing/2014/main" id="{76E54332-15D1-44D7-8890-606F0B2A6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B5BDB17-7E16-44BF-A0E7-3A57956FEC06}" type="slidenum">
              <a:rPr lang="en-US" altLang="en-US" sz="1200" smtClean="0">
                <a:solidFill>
                  <a:srgbClr val="FFC000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23</a:t>
            </a:fld>
            <a:endParaRPr lang="en-US" altLang="en-US" sz="1200">
              <a:solidFill>
                <a:srgbClr val="FFC000"/>
              </a:solidFill>
              <a:latin typeface="Arial" panose="020B0604020202020204" pitchFamily="34" charset="0"/>
            </a:endParaRPr>
          </a:p>
        </p:txBody>
      </p:sp>
      <p:pic>
        <p:nvPicPr>
          <p:cNvPr id="36870" name="Picture 6">
            <a:extLst>
              <a:ext uri="{FF2B5EF4-FFF2-40B4-BE49-F238E27FC236}">
                <a16:creationId xmlns:a16="http://schemas.microsoft.com/office/drawing/2014/main" id="{6F6B9693-3F37-4145-947F-3ABD074FA9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" b="3999"/>
          <a:stretch>
            <a:fillRect/>
          </a:stretch>
        </p:blipFill>
        <p:spPr bwMode="auto">
          <a:xfrm>
            <a:off x="685800" y="1828800"/>
            <a:ext cx="56864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71" name="Picture 7">
            <a:extLst>
              <a:ext uri="{FF2B5EF4-FFF2-40B4-BE49-F238E27FC236}">
                <a16:creationId xmlns:a16="http://schemas.microsoft.com/office/drawing/2014/main" id="{8DB47408-D51E-405B-BB11-D48EBB9E85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850" y="2679700"/>
            <a:ext cx="2038350" cy="87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72" name="Picture 8">
            <a:extLst>
              <a:ext uri="{FF2B5EF4-FFF2-40B4-BE49-F238E27FC236}">
                <a16:creationId xmlns:a16="http://schemas.microsoft.com/office/drawing/2014/main" id="{4056CFB1-7DEE-4AD9-BF0E-8B259B0B1D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200" y="3948113"/>
            <a:ext cx="1476375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5F2D029-C21F-4A8E-9D93-1A61C5C1E1C8}"/>
                  </a:ext>
                </a:extLst>
              </p14:cNvPr>
              <p14:cNvContentPartPr/>
              <p14:nvPr/>
            </p14:nvContentPartPr>
            <p14:xfrm>
              <a:off x="3462120" y="2345040"/>
              <a:ext cx="5047920" cy="35503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5F2D029-C21F-4A8E-9D93-1A61C5C1E1C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452760" y="2335680"/>
                <a:ext cx="5066640" cy="35690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le 1">
            <a:extLst>
              <a:ext uri="{FF2B5EF4-FFF2-40B4-BE49-F238E27FC236}">
                <a16:creationId xmlns:a16="http://schemas.microsoft.com/office/drawing/2014/main" id="{F4995B3A-E4E9-44E9-B6FB-CBC3124252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altLang="en-US"/>
          </a:p>
        </p:txBody>
      </p:sp>
      <p:sp>
        <p:nvSpPr>
          <p:cNvPr id="37891" name="Content Placeholder 2">
            <a:extLst>
              <a:ext uri="{FF2B5EF4-FFF2-40B4-BE49-F238E27FC236}">
                <a16:creationId xmlns:a16="http://schemas.microsoft.com/office/drawing/2014/main" id="{79269D07-DF17-47DC-8CB9-7377B557DA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altLang="en-US"/>
          </a:p>
        </p:txBody>
      </p:sp>
      <p:sp>
        <p:nvSpPr>
          <p:cNvPr id="37892" name="Date Placeholder 3">
            <a:extLst>
              <a:ext uri="{FF2B5EF4-FFF2-40B4-BE49-F238E27FC236}">
                <a16:creationId xmlns:a16="http://schemas.microsoft.com/office/drawing/2014/main" id="{DDBF0868-9A22-4F00-980D-6C30B8461065}"/>
              </a:ext>
            </a:extLst>
          </p:cNvPr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fld id="{DF41CA57-2818-4D40-B416-BD1ADD502F28}" type="datetime4">
              <a:rPr lang="en-US" altLang="en-US" sz="1400" smtClean="0">
                <a:solidFill>
                  <a:srgbClr val="FFC000"/>
                </a:solidFill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t>December 15, 2022</a:t>
            </a:fld>
            <a:endParaRPr lang="en-US" altLang="en-US" sz="1400">
              <a:solidFill>
                <a:srgbClr val="FFC000"/>
              </a:solidFill>
              <a:latin typeface="Arial" panose="020B0604020202020204" pitchFamily="34" charset="0"/>
            </a:endParaRPr>
          </a:p>
        </p:txBody>
      </p:sp>
      <p:sp>
        <p:nvSpPr>
          <p:cNvPr id="37893" name="Footer Placeholder 4">
            <a:extLst>
              <a:ext uri="{FF2B5EF4-FFF2-40B4-BE49-F238E27FC236}">
                <a16:creationId xmlns:a16="http://schemas.microsoft.com/office/drawing/2014/main" id="{B48478C3-D1F5-441B-A1B1-4F2FBCE90B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400">
                <a:solidFill>
                  <a:srgbClr val="FFC000"/>
                </a:solidFill>
                <a:latin typeface="Arial" panose="020B0604020202020204" pitchFamily="34" charset="0"/>
              </a:rPr>
              <a:t>MATH F211</a:t>
            </a:r>
          </a:p>
        </p:txBody>
      </p:sp>
      <p:sp>
        <p:nvSpPr>
          <p:cNvPr id="37894" name="Slide Number Placeholder 5">
            <a:extLst>
              <a:ext uri="{FF2B5EF4-FFF2-40B4-BE49-F238E27FC236}">
                <a16:creationId xmlns:a16="http://schemas.microsoft.com/office/drawing/2014/main" id="{8956284C-998D-466B-A42F-94DD9171CD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BC4CB790-77A9-4FB9-B0BB-67783BA00468}" type="slidenum">
              <a:rPr lang="en-US" altLang="en-US" sz="1200" smtClean="0">
                <a:solidFill>
                  <a:srgbClr val="FFC000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24</a:t>
            </a:fld>
            <a:endParaRPr lang="en-US" altLang="en-US" sz="1200">
              <a:solidFill>
                <a:srgbClr val="FFC00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047D4786-94DF-4B46-BD45-48721C0F7904}"/>
                  </a:ext>
                </a:extLst>
              </p14:cNvPr>
              <p14:cNvContentPartPr/>
              <p14:nvPr/>
            </p14:nvContentPartPr>
            <p14:xfrm>
              <a:off x="1431000" y="493560"/>
              <a:ext cx="7559280" cy="52567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047D4786-94DF-4B46-BD45-48721C0F790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21640" y="484200"/>
                <a:ext cx="7578000" cy="52754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Title 1">
            <a:extLst>
              <a:ext uri="{FF2B5EF4-FFF2-40B4-BE49-F238E27FC236}">
                <a16:creationId xmlns:a16="http://schemas.microsoft.com/office/drawing/2014/main" id="{7C3DF7EF-240F-42A5-934D-51ED42F6BF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2900" y="4959350"/>
            <a:ext cx="5829300" cy="1463675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/>
              <a:t>Section 49</a:t>
            </a:r>
            <a:br>
              <a:rPr lang="en-US" dirty="0"/>
            </a:br>
            <a:r>
              <a:rPr lang="en-US" dirty="0"/>
              <a:t>A few Remarks on </a:t>
            </a:r>
            <a:br>
              <a:rPr lang="en-US" dirty="0"/>
            </a:br>
            <a:r>
              <a:rPr lang="en-US" dirty="0"/>
              <a:t>the theory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9A1C6CBC-4AC7-4186-8058-8E2E430499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57950" y="4959350"/>
            <a:ext cx="2400300" cy="1463675"/>
          </a:xfrm>
        </p:spPr>
        <p:txBody>
          <a:bodyPr/>
          <a:lstStyle/>
          <a:p>
            <a:pPr>
              <a:defRPr/>
            </a:pPr>
            <a:r>
              <a:rPr lang="en-US" sz="3200" dirty="0"/>
              <a:t>CHAPTER 9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1">
            <a:extLst>
              <a:ext uri="{FF2B5EF4-FFF2-40B4-BE49-F238E27FC236}">
                <a16:creationId xmlns:a16="http://schemas.microsoft.com/office/drawing/2014/main" id="{C318486E-3B8F-4C9B-8062-763A36B17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Section – 49 Existence of LT for a function</a:t>
            </a:r>
          </a:p>
        </p:txBody>
      </p:sp>
      <p:sp>
        <p:nvSpPr>
          <p:cNvPr id="40963" name="Date Placeholder 3">
            <a:extLst>
              <a:ext uri="{FF2B5EF4-FFF2-40B4-BE49-F238E27FC236}">
                <a16:creationId xmlns:a16="http://schemas.microsoft.com/office/drawing/2014/main" id="{9C8D246A-AE3B-40A2-8D66-8849095C2D69}"/>
              </a:ext>
            </a:extLst>
          </p:cNvPr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fld id="{E8C0601F-73BD-4FC9-B7EE-9137C384FBFB}" type="datetime4">
              <a:rPr lang="en-US" altLang="en-US" sz="1400" smtClean="0">
                <a:solidFill>
                  <a:srgbClr val="FFC000"/>
                </a:solidFill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t>December 15, 2022</a:t>
            </a:fld>
            <a:endParaRPr lang="en-US" altLang="en-US" sz="1400">
              <a:solidFill>
                <a:srgbClr val="FFC000"/>
              </a:solidFill>
              <a:latin typeface="Arial" panose="020B0604020202020204" pitchFamily="34" charset="0"/>
            </a:endParaRPr>
          </a:p>
        </p:txBody>
      </p:sp>
      <p:sp>
        <p:nvSpPr>
          <p:cNvPr id="40964" name="Footer Placeholder 4">
            <a:extLst>
              <a:ext uri="{FF2B5EF4-FFF2-40B4-BE49-F238E27FC236}">
                <a16:creationId xmlns:a16="http://schemas.microsoft.com/office/drawing/2014/main" id="{D70F65D5-854D-47F8-B528-DA5A974BF0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400">
                <a:solidFill>
                  <a:srgbClr val="FFC000"/>
                </a:solidFill>
                <a:latin typeface="Arial" panose="020B0604020202020204" pitchFamily="34" charset="0"/>
              </a:rPr>
              <a:t>MATH F211</a:t>
            </a:r>
          </a:p>
        </p:txBody>
      </p:sp>
      <p:sp>
        <p:nvSpPr>
          <p:cNvPr id="40965" name="Slide Number Placeholder 5">
            <a:extLst>
              <a:ext uri="{FF2B5EF4-FFF2-40B4-BE49-F238E27FC236}">
                <a16:creationId xmlns:a16="http://schemas.microsoft.com/office/drawing/2014/main" id="{9FA8F998-6507-4223-98FE-15CA69B64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A5E0AB0-0BF6-4168-B1E0-9F62ABC29374}" type="slidenum">
              <a:rPr lang="en-US" altLang="en-US" sz="1200" smtClean="0">
                <a:solidFill>
                  <a:srgbClr val="FFC000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26</a:t>
            </a:fld>
            <a:endParaRPr lang="en-US" altLang="en-US" sz="1200">
              <a:solidFill>
                <a:srgbClr val="FFC000"/>
              </a:solidFill>
              <a:latin typeface="Arial" panose="020B0604020202020204" pitchFamily="34" charset="0"/>
            </a:endParaRPr>
          </a:p>
        </p:txBody>
      </p:sp>
      <p:sp>
        <p:nvSpPr>
          <p:cNvPr id="40966" name="Content Placeholder 2">
            <a:extLst>
              <a:ext uri="{FF2B5EF4-FFF2-40B4-BE49-F238E27FC236}">
                <a16:creationId xmlns:a16="http://schemas.microsoft.com/office/drawing/2014/main" id="{672C0F5B-5B8A-46C5-93EB-C57F6AB280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IN" altLang="en-US"/>
              <a:t>The integral              is said to converge whenever the integral                converges, and in this case              is said to converge absolutely. Then, there exists a function g(x) such that |f(x)| ≤ g(x) and              converges (this is known as the </a:t>
            </a:r>
            <a:r>
              <a:rPr lang="en-IN" altLang="en-US" i="1"/>
              <a:t>comparison test</a:t>
            </a:r>
            <a:r>
              <a:rPr lang="en-IN" altLang="en-US"/>
              <a:t>).</a:t>
            </a:r>
            <a:endParaRPr lang="en-US" altLang="en-US" sz="2800" b="1" i="1"/>
          </a:p>
          <a:p>
            <a:endParaRPr lang="en-US" altLang="en-US" sz="2800" b="1" i="1"/>
          </a:p>
        </p:txBody>
      </p:sp>
      <p:pic>
        <p:nvPicPr>
          <p:cNvPr id="40967" name="Picture 2">
            <a:extLst>
              <a:ext uri="{FF2B5EF4-FFF2-40B4-BE49-F238E27FC236}">
                <a16:creationId xmlns:a16="http://schemas.microsoft.com/office/drawing/2014/main" id="{399DC072-79CE-4EAE-B757-8EFCFD84E7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1581150"/>
            <a:ext cx="1266825" cy="107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68" name="Picture 3">
            <a:extLst>
              <a:ext uri="{FF2B5EF4-FFF2-40B4-BE49-F238E27FC236}">
                <a16:creationId xmlns:a16="http://schemas.microsoft.com/office/drawing/2014/main" id="{594B0806-E442-4F0F-91DA-072B8BE5CB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3425" y="2268538"/>
            <a:ext cx="1476375" cy="1123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69" name="Picture 10">
            <a:extLst>
              <a:ext uri="{FF2B5EF4-FFF2-40B4-BE49-F238E27FC236}">
                <a16:creationId xmlns:a16="http://schemas.microsoft.com/office/drawing/2014/main" id="{91EF5F6A-0940-4157-B234-BA91521E00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68" b="4597"/>
          <a:stretch>
            <a:fillRect/>
          </a:stretch>
        </p:blipFill>
        <p:spPr bwMode="auto">
          <a:xfrm>
            <a:off x="2743200" y="3124200"/>
            <a:ext cx="1266825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70" name="Picture 4">
            <a:extLst>
              <a:ext uri="{FF2B5EF4-FFF2-40B4-BE49-F238E27FC236}">
                <a16:creationId xmlns:a16="http://schemas.microsoft.com/office/drawing/2014/main" id="{FFC1E913-191B-4865-91A6-6D0E7D418A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4495800"/>
            <a:ext cx="1209675" cy="103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63F418FA-1E47-4BB5-9806-AC46314803E7}"/>
                  </a:ext>
                </a:extLst>
              </p14:cNvPr>
              <p14:cNvContentPartPr/>
              <p14:nvPr/>
            </p14:nvContentPartPr>
            <p14:xfrm>
              <a:off x="3462972" y="668523"/>
              <a:ext cx="4952880" cy="12463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63F418FA-1E47-4BB5-9806-AC46314803E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453612" y="659163"/>
                <a:ext cx="4971600" cy="12650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le 1">
            <a:extLst>
              <a:ext uri="{FF2B5EF4-FFF2-40B4-BE49-F238E27FC236}">
                <a16:creationId xmlns:a16="http://schemas.microsoft.com/office/drawing/2014/main" id="{63E28894-7B92-4BE7-86E1-8B71DFFA7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Section - 49</a:t>
            </a:r>
          </a:p>
        </p:txBody>
      </p:sp>
      <p:sp>
        <p:nvSpPr>
          <p:cNvPr id="43011" name="Date Placeholder 3">
            <a:extLst>
              <a:ext uri="{FF2B5EF4-FFF2-40B4-BE49-F238E27FC236}">
                <a16:creationId xmlns:a16="http://schemas.microsoft.com/office/drawing/2014/main" id="{39DDD937-C48D-44CE-A142-2AABC6880B32}"/>
              </a:ext>
            </a:extLst>
          </p:cNvPr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fld id="{B084BBC9-E570-4EE5-8984-44AAB6BE5FA1}" type="datetime4">
              <a:rPr lang="en-US" altLang="en-US" sz="1400" smtClean="0">
                <a:solidFill>
                  <a:srgbClr val="FFC000"/>
                </a:solidFill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t>December 15, 2022</a:t>
            </a:fld>
            <a:endParaRPr lang="en-US" altLang="en-US" sz="1400">
              <a:solidFill>
                <a:srgbClr val="FFC000"/>
              </a:solidFill>
              <a:latin typeface="Arial" panose="020B0604020202020204" pitchFamily="34" charset="0"/>
            </a:endParaRPr>
          </a:p>
        </p:txBody>
      </p:sp>
      <p:sp>
        <p:nvSpPr>
          <p:cNvPr id="43012" name="Footer Placeholder 4">
            <a:extLst>
              <a:ext uri="{FF2B5EF4-FFF2-40B4-BE49-F238E27FC236}">
                <a16:creationId xmlns:a16="http://schemas.microsoft.com/office/drawing/2014/main" id="{4B5D9672-7C44-4CDD-A967-3A72A1024E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400">
                <a:solidFill>
                  <a:srgbClr val="FFC000"/>
                </a:solidFill>
                <a:latin typeface="Arial" panose="020B0604020202020204" pitchFamily="34" charset="0"/>
              </a:rPr>
              <a:t>MATH F211</a:t>
            </a:r>
          </a:p>
        </p:txBody>
      </p:sp>
      <p:sp>
        <p:nvSpPr>
          <p:cNvPr id="43013" name="Slide Number Placeholder 5">
            <a:extLst>
              <a:ext uri="{FF2B5EF4-FFF2-40B4-BE49-F238E27FC236}">
                <a16:creationId xmlns:a16="http://schemas.microsoft.com/office/drawing/2014/main" id="{C4155579-2E22-4564-9C68-9796F05E2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6B46A1B-6D47-49AF-A17B-029F33880DF0}" type="slidenum">
              <a:rPr lang="en-US" altLang="en-US" sz="1200" smtClean="0">
                <a:solidFill>
                  <a:srgbClr val="FFC000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27</a:t>
            </a:fld>
            <a:endParaRPr lang="en-US" altLang="en-US" sz="1200">
              <a:solidFill>
                <a:srgbClr val="FFC000"/>
              </a:solidFill>
              <a:latin typeface="Arial" panose="020B0604020202020204" pitchFamily="34" charset="0"/>
            </a:endParaRPr>
          </a:p>
        </p:txBody>
      </p:sp>
      <p:sp>
        <p:nvSpPr>
          <p:cNvPr id="43014" name="Content Placeholder 2">
            <a:extLst>
              <a:ext uri="{FF2B5EF4-FFF2-40B4-BE49-F238E27FC236}">
                <a16:creationId xmlns:a16="http://schemas.microsoft.com/office/drawing/2014/main" id="{074AC936-61C0-4090-AAAB-3EBFB7F9D0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altLang="en-US" i="1"/>
              <a:t>f</a:t>
            </a:r>
            <a:r>
              <a:rPr lang="en-IN" altLang="en-US"/>
              <a:t>(</a:t>
            </a:r>
            <a:r>
              <a:rPr lang="en-IN" altLang="en-US" i="1"/>
              <a:t>x</a:t>
            </a:r>
            <a:r>
              <a:rPr lang="en-IN" altLang="en-US"/>
              <a:t>) is continuous over every finite interval      0 ≤ </a:t>
            </a:r>
            <a:r>
              <a:rPr lang="en-IN" altLang="en-US" i="1"/>
              <a:t>x </a:t>
            </a:r>
            <a:r>
              <a:rPr lang="en-IN" altLang="en-US"/>
              <a:t>≤ </a:t>
            </a:r>
            <a:r>
              <a:rPr lang="en-IN" altLang="en-US" i="1"/>
              <a:t>b</a:t>
            </a:r>
            <a:r>
              <a:rPr lang="en-IN" altLang="en-US"/>
              <a:t>, except possibly at a finite number of points where there are jump discontinuities.</a:t>
            </a:r>
            <a:endParaRPr lang="en-US" altLang="en-US" sz="2800"/>
          </a:p>
          <a:p>
            <a:endParaRPr lang="en-US" altLang="en-US" sz="2800"/>
          </a:p>
          <a:p>
            <a:endParaRPr lang="en-US" altLang="en-US" sz="2800"/>
          </a:p>
        </p:txBody>
      </p:sp>
      <p:pic>
        <p:nvPicPr>
          <p:cNvPr id="43015" name="Picture 1">
            <a:extLst>
              <a:ext uri="{FF2B5EF4-FFF2-40B4-BE49-F238E27FC236}">
                <a16:creationId xmlns:a16="http://schemas.microsoft.com/office/drawing/2014/main" id="{EAA81D36-2038-4E2B-B79C-3EBD58A73C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6" t="7106" r="5907" b="7738"/>
          <a:stretch>
            <a:fillRect/>
          </a:stretch>
        </p:blipFill>
        <p:spPr bwMode="auto">
          <a:xfrm>
            <a:off x="2362200" y="3124200"/>
            <a:ext cx="4648200" cy="3049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6AA9E324-85BA-4B66-AFC6-9106D952D1DB}"/>
                  </a:ext>
                </a:extLst>
              </p14:cNvPr>
              <p14:cNvContentPartPr/>
              <p14:nvPr/>
            </p14:nvContentPartPr>
            <p14:xfrm>
              <a:off x="990600" y="401950"/>
              <a:ext cx="7903440" cy="27648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6AA9E324-85BA-4B66-AFC6-9106D952D1D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81240" y="392590"/>
                <a:ext cx="7922160" cy="27835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le 1">
            <a:extLst>
              <a:ext uri="{FF2B5EF4-FFF2-40B4-BE49-F238E27FC236}">
                <a16:creationId xmlns:a16="http://schemas.microsoft.com/office/drawing/2014/main" id="{A5FD2083-3E66-480F-8AA7-AF291BF34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Section - 49</a:t>
            </a:r>
          </a:p>
        </p:txBody>
      </p:sp>
      <p:sp>
        <p:nvSpPr>
          <p:cNvPr id="44035" name="Date Placeholder 3">
            <a:extLst>
              <a:ext uri="{FF2B5EF4-FFF2-40B4-BE49-F238E27FC236}">
                <a16:creationId xmlns:a16="http://schemas.microsoft.com/office/drawing/2014/main" id="{1BC36CCB-941E-4640-AC75-9FBCD2963AB4}"/>
              </a:ext>
            </a:extLst>
          </p:cNvPr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fld id="{5253BA01-1C7D-413F-89BA-1FC3660D868C}" type="datetime4">
              <a:rPr lang="en-US" altLang="en-US" sz="1400" smtClean="0">
                <a:solidFill>
                  <a:srgbClr val="FFC000"/>
                </a:solidFill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t>December 15, 2022</a:t>
            </a:fld>
            <a:endParaRPr lang="en-US" altLang="en-US" sz="1400">
              <a:solidFill>
                <a:srgbClr val="FFC000"/>
              </a:solidFill>
              <a:latin typeface="Arial" panose="020B0604020202020204" pitchFamily="34" charset="0"/>
            </a:endParaRPr>
          </a:p>
        </p:txBody>
      </p:sp>
      <p:sp>
        <p:nvSpPr>
          <p:cNvPr id="44036" name="Footer Placeholder 4">
            <a:extLst>
              <a:ext uri="{FF2B5EF4-FFF2-40B4-BE49-F238E27FC236}">
                <a16:creationId xmlns:a16="http://schemas.microsoft.com/office/drawing/2014/main" id="{0CB3C4DB-C56A-47EA-90C2-082CBAE4F2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400">
                <a:solidFill>
                  <a:srgbClr val="FFC000"/>
                </a:solidFill>
                <a:latin typeface="Arial" panose="020B0604020202020204" pitchFamily="34" charset="0"/>
              </a:rPr>
              <a:t>MATH F211</a:t>
            </a:r>
          </a:p>
        </p:txBody>
      </p:sp>
      <p:sp>
        <p:nvSpPr>
          <p:cNvPr id="44037" name="Slide Number Placeholder 5">
            <a:extLst>
              <a:ext uri="{FF2B5EF4-FFF2-40B4-BE49-F238E27FC236}">
                <a16:creationId xmlns:a16="http://schemas.microsoft.com/office/drawing/2014/main" id="{A7C9CD8B-D550-450F-BF99-63CDAB4368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789FDDC8-CF46-4531-810B-2E0766BA5172}" type="slidenum">
              <a:rPr lang="en-US" altLang="en-US" sz="1200" smtClean="0">
                <a:solidFill>
                  <a:srgbClr val="FFC000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28</a:t>
            </a:fld>
            <a:endParaRPr lang="en-US" altLang="en-US" sz="1200">
              <a:solidFill>
                <a:srgbClr val="FFC000"/>
              </a:solidFill>
              <a:latin typeface="Arial" panose="020B0604020202020204" pitchFamily="34" charset="0"/>
            </a:endParaRPr>
          </a:p>
        </p:txBody>
      </p:sp>
      <p:sp>
        <p:nvSpPr>
          <p:cNvPr id="44038" name="Content Placeholder 6">
            <a:extLst>
              <a:ext uri="{FF2B5EF4-FFF2-40B4-BE49-F238E27FC236}">
                <a16:creationId xmlns:a16="http://schemas.microsoft.com/office/drawing/2014/main" id="{B07E7CC0-45C4-48C4-8064-CE878B45E9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altLang="en-US" dirty="0"/>
              <a:t>If </a:t>
            </a:r>
            <a:r>
              <a:rPr lang="en-IN" altLang="en-US" i="1" dirty="0"/>
              <a:t>f</a:t>
            </a:r>
            <a:r>
              <a:rPr lang="en-IN" altLang="en-US" dirty="0"/>
              <a:t>(</a:t>
            </a:r>
            <a:r>
              <a:rPr lang="en-IN" altLang="en-US" i="1" dirty="0"/>
              <a:t>x</a:t>
            </a:r>
            <a:r>
              <a:rPr lang="en-IN" altLang="en-US" dirty="0"/>
              <a:t>) is piecewise continuous for </a:t>
            </a:r>
            <a:r>
              <a:rPr lang="en-IN" altLang="en-US" i="1" dirty="0"/>
              <a:t>x </a:t>
            </a:r>
            <a:r>
              <a:rPr lang="en-IN" altLang="en-US" dirty="0"/>
              <a:t>≥ 0, then the only remaining threat to the existence of its Laplace transform is the behaviour of the integrand        </a:t>
            </a:r>
            <a:r>
              <a:rPr lang="en-IN" altLang="en-US" i="1" dirty="0"/>
              <a:t>     </a:t>
            </a:r>
            <a:r>
              <a:rPr lang="en-IN" altLang="en-US" dirty="0"/>
              <a:t> for large </a:t>
            </a:r>
            <a:r>
              <a:rPr lang="en-IN" altLang="en-US" i="1" dirty="0"/>
              <a:t>x</a:t>
            </a:r>
            <a:r>
              <a:rPr lang="en-IN" altLang="en-US" dirty="0"/>
              <a:t>.</a:t>
            </a:r>
          </a:p>
          <a:p>
            <a:endParaRPr lang="en-US" altLang="en-US" sz="2800" dirty="0"/>
          </a:p>
        </p:txBody>
      </p:sp>
      <p:pic>
        <p:nvPicPr>
          <p:cNvPr id="44039" name="Picture 1">
            <a:extLst>
              <a:ext uri="{FF2B5EF4-FFF2-40B4-BE49-F238E27FC236}">
                <a16:creationId xmlns:a16="http://schemas.microsoft.com/office/drawing/2014/main" id="{C95BA536-B52C-496F-87A2-3EA1D40213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4700" y="3862388"/>
            <a:ext cx="2514600" cy="1114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040" name="Picture 2">
            <a:extLst>
              <a:ext uri="{FF2B5EF4-FFF2-40B4-BE49-F238E27FC236}">
                <a16:creationId xmlns:a16="http://schemas.microsoft.com/office/drawing/2014/main" id="{73FA93B0-9A25-4B08-A669-B1040555B3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646"/>
          <a:stretch>
            <a:fillRect/>
          </a:stretch>
        </p:blipFill>
        <p:spPr bwMode="auto">
          <a:xfrm>
            <a:off x="2514600" y="3171509"/>
            <a:ext cx="1127125" cy="430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914D927-8014-4E00-81F8-1AC074EF6BB8}"/>
                  </a:ext>
                </a:extLst>
              </p14:cNvPr>
              <p14:cNvContentPartPr/>
              <p14:nvPr/>
            </p14:nvContentPartPr>
            <p14:xfrm>
              <a:off x="7155600" y="3637028"/>
              <a:ext cx="928800" cy="4507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914D927-8014-4E00-81F8-1AC074EF6BB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146240" y="3627668"/>
                <a:ext cx="947520" cy="4694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itle 1">
            <a:extLst>
              <a:ext uri="{FF2B5EF4-FFF2-40B4-BE49-F238E27FC236}">
                <a16:creationId xmlns:a16="http://schemas.microsoft.com/office/drawing/2014/main" id="{5FBE39DD-E29C-4D37-BFE3-77C3864D8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Section - 49</a:t>
            </a:r>
          </a:p>
        </p:txBody>
      </p:sp>
      <p:sp>
        <p:nvSpPr>
          <p:cNvPr id="45059" name="Date Placeholder 3">
            <a:extLst>
              <a:ext uri="{FF2B5EF4-FFF2-40B4-BE49-F238E27FC236}">
                <a16:creationId xmlns:a16="http://schemas.microsoft.com/office/drawing/2014/main" id="{EA2F3283-3C0C-433D-90DD-AA68CBD1BF0D}"/>
              </a:ext>
            </a:extLst>
          </p:cNvPr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fld id="{8DBED17B-23F8-4E29-95C2-666E69A5BA37}" type="datetime4">
              <a:rPr lang="en-US" altLang="en-US" sz="1400" smtClean="0">
                <a:solidFill>
                  <a:srgbClr val="FFC000"/>
                </a:solidFill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t>December 15, 2022</a:t>
            </a:fld>
            <a:endParaRPr lang="en-US" altLang="en-US" sz="1400">
              <a:solidFill>
                <a:srgbClr val="FFC000"/>
              </a:solidFill>
              <a:latin typeface="Arial" panose="020B0604020202020204" pitchFamily="34" charset="0"/>
            </a:endParaRPr>
          </a:p>
        </p:txBody>
      </p:sp>
      <p:sp>
        <p:nvSpPr>
          <p:cNvPr id="45060" name="Footer Placeholder 4">
            <a:extLst>
              <a:ext uri="{FF2B5EF4-FFF2-40B4-BE49-F238E27FC236}">
                <a16:creationId xmlns:a16="http://schemas.microsoft.com/office/drawing/2014/main" id="{F3FA0489-74E2-47DA-8AD9-E1B1FC3762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400">
                <a:solidFill>
                  <a:srgbClr val="FFC000"/>
                </a:solidFill>
                <a:latin typeface="Arial" panose="020B0604020202020204" pitchFamily="34" charset="0"/>
              </a:rPr>
              <a:t>MATH F211</a:t>
            </a:r>
          </a:p>
        </p:txBody>
      </p:sp>
      <p:sp>
        <p:nvSpPr>
          <p:cNvPr id="45061" name="Slide Number Placeholder 5">
            <a:extLst>
              <a:ext uri="{FF2B5EF4-FFF2-40B4-BE49-F238E27FC236}">
                <a16:creationId xmlns:a16="http://schemas.microsoft.com/office/drawing/2014/main" id="{7340BF0C-EBAB-4303-BB12-C93A6247A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B71FC24C-CCB9-400C-BC74-02FF2AE981AD}" type="slidenum">
              <a:rPr lang="en-US" altLang="en-US" sz="1200" smtClean="0">
                <a:solidFill>
                  <a:srgbClr val="FFC000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29</a:t>
            </a:fld>
            <a:endParaRPr lang="en-US" altLang="en-US" sz="1200">
              <a:solidFill>
                <a:srgbClr val="FFC000"/>
              </a:solidFill>
              <a:latin typeface="Arial" panose="020B0604020202020204" pitchFamily="34" charset="0"/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B091BD2-EB21-4A6B-95CB-B9B4F03345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IN" dirty="0"/>
              <a:t>to make sure that </a:t>
            </a:r>
            <a:r>
              <a:rPr lang="en-IN" i="1" dirty="0"/>
              <a:t>f</a:t>
            </a:r>
            <a:r>
              <a:rPr lang="en-IN" dirty="0"/>
              <a:t>(</a:t>
            </a:r>
            <a:r>
              <a:rPr lang="en-IN" i="1" dirty="0"/>
              <a:t>x</a:t>
            </a:r>
            <a:r>
              <a:rPr lang="en-IN" dirty="0"/>
              <a:t>) does not grow too rapidly—we shall further assume that </a:t>
            </a:r>
            <a:r>
              <a:rPr lang="en-IN" i="1" dirty="0"/>
              <a:t>f</a:t>
            </a:r>
            <a:r>
              <a:rPr lang="en-IN" dirty="0"/>
              <a:t>(</a:t>
            </a:r>
            <a:r>
              <a:rPr lang="en-IN" i="1" dirty="0"/>
              <a:t>x</a:t>
            </a:r>
            <a:r>
              <a:rPr lang="en-IN" dirty="0"/>
              <a:t>) is of </a:t>
            </a:r>
            <a:r>
              <a:rPr lang="en-IN" i="1" dirty="0"/>
              <a:t>exponential order</a:t>
            </a:r>
            <a:r>
              <a:rPr lang="en-IN" dirty="0"/>
              <a:t>.</a:t>
            </a:r>
          </a:p>
          <a:p>
            <a:pPr>
              <a:defRPr/>
            </a:pPr>
            <a:r>
              <a:rPr lang="en-IN" dirty="0"/>
              <a:t>This means that there exist constants </a:t>
            </a:r>
            <a:r>
              <a:rPr lang="en-IN" i="1" dirty="0"/>
              <a:t>M </a:t>
            </a:r>
            <a:r>
              <a:rPr lang="en-IN" dirty="0"/>
              <a:t>and </a:t>
            </a:r>
            <a:r>
              <a:rPr lang="en-IN" i="1" dirty="0"/>
              <a:t>c </a:t>
            </a:r>
            <a:r>
              <a:rPr lang="en-IN" dirty="0"/>
              <a:t>such that</a:t>
            </a:r>
            <a:endParaRPr lang="en-US" sz="2800" dirty="0"/>
          </a:p>
          <a:p>
            <a:pPr marL="0" indent="0">
              <a:buFont typeface="Arial" panose="020B0604020202020204" pitchFamily="34" charset="0"/>
              <a:buNone/>
              <a:defRPr/>
            </a:pPr>
            <a:endParaRPr lang="en-US" sz="2800" dirty="0"/>
          </a:p>
          <a:p>
            <a:pPr marL="0" indent="0">
              <a:buFont typeface="Arial" panose="020B0604020202020204" pitchFamily="34" charset="0"/>
              <a:buNone/>
              <a:defRPr/>
            </a:pPr>
            <a:endParaRPr lang="en-US" sz="2800" dirty="0"/>
          </a:p>
          <a:p>
            <a:pPr marL="0" indent="0">
              <a:buFont typeface="Arial" panose="020B0604020202020204" pitchFamily="34" charset="0"/>
              <a:buNone/>
              <a:defRPr/>
            </a:pPr>
            <a:endParaRPr lang="en-US" sz="2800" dirty="0"/>
          </a:p>
        </p:txBody>
      </p:sp>
      <p:pic>
        <p:nvPicPr>
          <p:cNvPr id="45063" name="Picture 4">
            <a:extLst>
              <a:ext uri="{FF2B5EF4-FFF2-40B4-BE49-F238E27FC236}">
                <a16:creationId xmlns:a16="http://schemas.microsoft.com/office/drawing/2014/main" id="{3B1BB6D0-B0D8-4D6E-9C07-90B726E1F1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4251325"/>
            <a:ext cx="1743075" cy="59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64" name="Picture 5">
            <a:extLst>
              <a:ext uri="{FF2B5EF4-FFF2-40B4-BE49-F238E27FC236}">
                <a16:creationId xmlns:a16="http://schemas.microsoft.com/office/drawing/2014/main" id="{8BCC6C31-A6A7-4C82-A24A-B6340BACB6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8463" y="5105400"/>
            <a:ext cx="257175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897644D9-B04E-4417-9B5B-C876449CA528}"/>
                  </a:ext>
                </a:extLst>
              </p14:cNvPr>
              <p14:cNvContentPartPr/>
              <p14:nvPr/>
            </p14:nvContentPartPr>
            <p14:xfrm>
              <a:off x="6619320" y="268200"/>
              <a:ext cx="1964880" cy="42526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897644D9-B04E-4417-9B5B-C876449CA52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609960" y="258840"/>
                <a:ext cx="1983600" cy="42714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>
            <a:extLst>
              <a:ext uri="{FF2B5EF4-FFF2-40B4-BE49-F238E27FC236}">
                <a16:creationId xmlns:a16="http://schemas.microsoft.com/office/drawing/2014/main" id="{BEDF783D-0F75-F17E-00A7-AD1B000563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513"/>
            <a:ext cx="8229600" cy="1143000"/>
          </a:xfrm>
        </p:spPr>
        <p:txBody>
          <a:bodyPr/>
          <a:lstStyle/>
          <a:p>
            <a:r>
              <a:rPr lang="en-US" altLang="en-US"/>
              <a:t>Section – 48</a:t>
            </a:r>
          </a:p>
        </p:txBody>
      </p:sp>
      <p:sp>
        <p:nvSpPr>
          <p:cNvPr id="13315" name="Date Placeholder 3">
            <a:extLst>
              <a:ext uri="{FF2B5EF4-FFF2-40B4-BE49-F238E27FC236}">
                <a16:creationId xmlns:a16="http://schemas.microsoft.com/office/drawing/2014/main" id="{54583543-5387-9695-1353-6B1E5F1D0764}"/>
              </a:ext>
            </a:extLst>
          </p:cNvPr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fld id="{959EEEAC-C93D-4ECE-855D-77182D2320D7}" type="datetime4">
              <a:rPr lang="en-US" altLang="en-US" sz="1400">
                <a:solidFill>
                  <a:srgbClr val="FFC000"/>
                </a:solidFill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t>December 15, 2022</a:t>
            </a:fld>
            <a:endParaRPr lang="en-US" altLang="en-US" sz="1400">
              <a:solidFill>
                <a:srgbClr val="FFC000"/>
              </a:solidFill>
              <a:latin typeface="Arial" panose="020B0604020202020204" pitchFamily="34" charset="0"/>
            </a:endParaRPr>
          </a:p>
        </p:txBody>
      </p:sp>
      <p:sp>
        <p:nvSpPr>
          <p:cNvPr id="13316" name="Footer Placeholder 4">
            <a:extLst>
              <a:ext uri="{FF2B5EF4-FFF2-40B4-BE49-F238E27FC236}">
                <a16:creationId xmlns:a16="http://schemas.microsoft.com/office/drawing/2014/main" id="{3967A7FB-1460-5CDF-D788-EAC0DEEEDB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400">
                <a:solidFill>
                  <a:srgbClr val="FFC000"/>
                </a:solidFill>
                <a:latin typeface="Arial" panose="020B0604020202020204" pitchFamily="34" charset="0"/>
              </a:rPr>
              <a:t>MATH F211</a:t>
            </a:r>
          </a:p>
        </p:txBody>
      </p:sp>
      <p:sp>
        <p:nvSpPr>
          <p:cNvPr id="13317" name="Slide Number Placeholder 5">
            <a:extLst>
              <a:ext uri="{FF2B5EF4-FFF2-40B4-BE49-F238E27FC236}">
                <a16:creationId xmlns:a16="http://schemas.microsoft.com/office/drawing/2014/main" id="{8F5990E7-959F-A9A1-AFA7-9FBDD4935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25EFF51-CBF1-484B-AE63-C446C729999A}" type="slidenum">
              <a:rPr lang="en-US" altLang="en-US" sz="1200">
                <a:solidFill>
                  <a:srgbClr val="FFC000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3</a:t>
            </a:fld>
            <a:endParaRPr lang="en-US" altLang="en-US" sz="1200">
              <a:solidFill>
                <a:srgbClr val="FFC000"/>
              </a:solidFill>
              <a:latin typeface="Arial" panose="020B0604020202020204" pitchFamily="34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273A97-6821-0EBD-E036-174E54C791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70438"/>
          </a:xfrm>
        </p:spPr>
        <p:txBody>
          <a:bodyPr/>
          <a:lstStyle/>
          <a:p>
            <a:r>
              <a:rPr lang="en-IN" altLang="en-US" sz="3000"/>
              <a:t>In each of our examples, the function on the right is called the </a:t>
            </a:r>
            <a:r>
              <a:rPr lang="en-IN" altLang="en-US" sz="3000" i="1"/>
              <a:t>transform </a:t>
            </a:r>
            <a:r>
              <a:rPr lang="en-IN" altLang="en-US" sz="3000"/>
              <a:t>of </a:t>
            </a:r>
            <a:r>
              <a:rPr lang="en-IN" altLang="en-US" sz="3000" i="1"/>
              <a:t>f</a:t>
            </a:r>
            <a:r>
              <a:rPr lang="en-IN" altLang="en-US" sz="3000"/>
              <a:t>(</a:t>
            </a:r>
            <a:r>
              <a:rPr lang="en-IN" altLang="en-US" sz="3000" i="1"/>
              <a:t>x</a:t>
            </a:r>
            <a:r>
              <a:rPr lang="en-IN" altLang="en-US" sz="3000"/>
              <a:t>) under the corresponding transformation.</a:t>
            </a:r>
          </a:p>
          <a:p>
            <a:endParaRPr lang="en-IN" altLang="en-US" sz="3000"/>
          </a:p>
          <a:p>
            <a:r>
              <a:rPr lang="en-IN" altLang="en-US" sz="3000"/>
              <a:t>A general transformation </a:t>
            </a:r>
            <a:r>
              <a:rPr lang="en-IN" altLang="en-US" sz="3000" i="1"/>
              <a:t>T </a:t>
            </a:r>
            <a:r>
              <a:rPr lang="en-IN" altLang="en-US" sz="3000"/>
              <a:t>of functions is said to be </a:t>
            </a:r>
            <a:r>
              <a:rPr lang="en-IN" altLang="en-US" sz="3000" i="1"/>
              <a:t>linear </a:t>
            </a:r>
            <a:r>
              <a:rPr lang="en-IN" altLang="en-US" sz="3000"/>
              <a:t>if the following relation holds for all admissible functions </a:t>
            </a:r>
            <a:r>
              <a:rPr lang="en-IN" altLang="en-US" sz="3000" i="1"/>
              <a:t>f(</a:t>
            </a:r>
            <a:r>
              <a:rPr lang="en-IN" altLang="en-US" sz="3000"/>
              <a:t>x</a:t>
            </a:r>
            <a:r>
              <a:rPr lang="en-IN" altLang="en-US" sz="3000" i="1"/>
              <a:t>) </a:t>
            </a:r>
            <a:r>
              <a:rPr lang="en-IN" altLang="en-US" sz="3000"/>
              <a:t>and </a:t>
            </a:r>
            <a:r>
              <a:rPr lang="en-IN" altLang="en-US" sz="3000" i="1"/>
              <a:t>g</a:t>
            </a:r>
            <a:r>
              <a:rPr lang="en-IN" altLang="en-US" sz="3000"/>
              <a:t>(</a:t>
            </a:r>
            <a:r>
              <a:rPr lang="en-IN" altLang="en-US" sz="3000" i="1"/>
              <a:t>x</a:t>
            </a:r>
            <a:r>
              <a:rPr lang="en-IN" altLang="en-US" sz="3000"/>
              <a:t>) and all constants α and β.</a:t>
            </a:r>
          </a:p>
          <a:p>
            <a:endParaRPr lang="en-IN" altLang="en-US" sz="3000"/>
          </a:p>
          <a:p>
            <a:endParaRPr lang="en-US" altLang="en-US" sz="3000"/>
          </a:p>
        </p:txBody>
      </p:sp>
      <p:pic>
        <p:nvPicPr>
          <p:cNvPr id="13319" name="Picture 1">
            <a:extLst>
              <a:ext uri="{FF2B5EF4-FFF2-40B4-BE49-F238E27FC236}">
                <a16:creationId xmlns:a16="http://schemas.microsoft.com/office/drawing/2014/main" id="{078E7052-C89C-C73A-BE8F-D374C55B14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5503863"/>
            <a:ext cx="6713538" cy="866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F3C4D047-E786-F46A-A4B9-015775110F35}"/>
                  </a:ext>
                </a:extLst>
              </p14:cNvPr>
              <p14:cNvContentPartPr/>
              <p14:nvPr/>
            </p14:nvContentPartPr>
            <p14:xfrm>
              <a:off x="1359720" y="4497480"/>
              <a:ext cx="943560" cy="403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F3C4D047-E786-F46A-A4B9-015775110F3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50360" y="4488120"/>
                <a:ext cx="962280" cy="590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itle 1">
            <a:extLst>
              <a:ext uri="{FF2B5EF4-FFF2-40B4-BE49-F238E27FC236}">
                <a16:creationId xmlns:a16="http://schemas.microsoft.com/office/drawing/2014/main" id="{D88D1A09-C337-449D-AFFF-0CF12B014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Section - 49</a:t>
            </a:r>
          </a:p>
        </p:txBody>
      </p:sp>
      <p:sp>
        <p:nvSpPr>
          <p:cNvPr id="46083" name="Date Placeholder 3">
            <a:extLst>
              <a:ext uri="{FF2B5EF4-FFF2-40B4-BE49-F238E27FC236}">
                <a16:creationId xmlns:a16="http://schemas.microsoft.com/office/drawing/2014/main" id="{CE7A1D9E-4C9F-40E5-8C11-9AE330DD57E8}"/>
              </a:ext>
            </a:extLst>
          </p:cNvPr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fld id="{64326880-3ED5-4712-AFE2-D78EBFD91AD7}" type="datetime4">
              <a:rPr lang="en-US" altLang="en-US" sz="1400" smtClean="0">
                <a:solidFill>
                  <a:srgbClr val="FFC000"/>
                </a:solidFill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t>December 15, 2022</a:t>
            </a:fld>
            <a:endParaRPr lang="en-US" altLang="en-US" sz="1400">
              <a:solidFill>
                <a:srgbClr val="FFC000"/>
              </a:solidFill>
              <a:latin typeface="Arial" panose="020B0604020202020204" pitchFamily="34" charset="0"/>
            </a:endParaRPr>
          </a:p>
        </p:txBody>
      </p:sp>
      <p:sp>
        <p:nvSpPr>
          <p:cNvPr id="46084" name="Footer Placeholder 4">
            <a:extLst>
              <a:ext uri="{FF2B5EF4-FFF2-40B4-BE49-F238E27FC236}">
                <a16:creationId xmlns:a16="http://schemas.microsoft.com/office/drawing/2014/main" id="{2B0ECCCC-7216-4568-BE91-2E56552F2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400">
                <a:solidFill>
                  <a:srgbClr val="FFC000"/>
                </a:solidFill>
                <a:latin typeface="Arial" panose="020B0604020202020204" pitchFamily="34" charset="0"/>
              </a:rPr>
              <a:t>MATH F211</a:t>
            </a:r>
          </a:p>
        </p:txBody>
      </p:sp>
      <p:sp>
        <p:nvSpPr>
          <p:cNvPr id="46085" name="Slide Number Placeholder 5">
            <a:extLst>
              <a:ext uri="{FF2B5EF4-FFF2-40B4-BE49-F238E27FC236}">
                <a16:creationId xmlns:a16="http://schemas.microsoft.com/office/drawing/2014/main" id="{26C7DD6C-C78C-472F-8082-BD0C83CE5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804BF5B3-9B2F-44CC-BE87-9F80CAFE6D4B}" type="slidenum">
              <a:rPr lang="en-US" altLang="en-US" sz="1200" smtClean="0">
                <a:solidFill>
                  <a:srgbClr val="FFC000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30</a:t>
            </a:fld>
            <a:endParaRPr lang="en-US" altLang="en-US" sz="1200">
              <a:solidFill>
                <a:srgbClr val="FFC000"/>
              </a:solidFill>
              <a:latin typeface="Arial" panose="020B0604020202020204" pitchFamily="34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5B51ACC-3AE8-4868-B124-2D4485D60A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IN" dirty="0"/>
              <a:t>since the integral of the function on the right converges for </a:t>
            </a:r>
            <a:r>
              <a:rPr lang="en-IN" i="1" dirty="0"/>
              <a:t>p </a:t>
            </a:r>
            <a:r>
              <a:rPr lang="en-IN" dirty="0"/>
              <a:t>&gt; </a:t>
            </a:r>
            <a:r>
              <a:rPr lang="en-IN" i="1" dirty="0"/>
              <a:t>c</a:t>
            </a:r>
            <a:r>
              <a:rPr lang="en-IN" dirty="0"/>
              <a:t>, the Laplace transform of </a:t>
            </a:r>
            <a:r>
              <a:rPr lang="en-IN" i="1" dirty="0"/>
              <a:t>f</a:t>
            </a:r>
            <a:r>
              <a:rPr lang="en-IN" dirty="0"/>
              <a:t>(</a:t>
            </a:r>
            <a:r>
              <a:rPr lang="en-IN" i="1" dirty="0"/>
              <a:t>x</a:t>
            </a:r>
            <a:r>
              <a:rPr lang="en-IN" dirty="0"/>
              <a:t>) converges absolutely for </a:t>
            </a:r>
            <a:r>
              <a:rPr lang="en-IN" i="1" dirty="0"/>
              <a:t>p </a:t>
            </a:r>
            <a:r>
              <a:rPr lang="en-IN" dirty="0"/>
              <a:t>&gt; </a:t>
            </a:r>
            <a:r>
              <a:rPr lang="en-IN" i="1" dirty="0"/>
              <a:t>c</a:t>
            </a:r>
            <a:r>
              <a:rPr lang="en-IN" dirty="0"/>
              <a:t>.</a:t>
            </a:r>
          </a:p>
          <a:p>
            <a:pPr>
              <a:defRPr/>
            </a:pPr>
            <a:endParaRPr lang="en-US" altLang="en-US" sz="2800" dirty="0"/>
          </a:p>
          <a:p>
            <a:pPr>
              <a:defRPr/>
            </a:pPr>
            <a:r>
              <a:rPr lang="en-US" altLang="en-US" sz="2800" dirty="0"/>
              <a:t> </a:t>
            </a:r>
          </a:p>
          <a:p>
            <a:pPr>
              <a:defRPr/>
            </a:pPr>
            <a:endParaRPr lang="en-US" altLang="en-US" sz="2800" dirty="0"/>
          </a:p>
          <a:p>
            <a:pPr>
              <a:defRPr/>
            </a:pPr>
            <a:endParaRPr lang="en-US" altLang="en-US" sz="2800" dirty="0"/>
          </a:p>
          <a:p>
            <a:pPr marL="0" indent="0">
              <a:buFont typeface="Arial" panose="020B0604020202020204" pitchFamily="34" charset="0"/>
              <a:buNone/>
              <a:defRPr/>
            </a:pPr>
            <a:r>
              <a:rPr lang="en-US" altLang="en-US" sz="2800" dirty="0"/>
              <a:t>  </a:t>
            </a:r>
            <a:r>
              <a:rPr lang="en-US" altLang="en-US" sz="2800" i="1" dirty="0"/>
              <a:t> </a:t>
            </a:r>
            <a:endParaRPr lang="en-US" altLang="en-US" sz="2800" dirty="0"/>
          </a:p>
        </p:txBody>
      </p:sp>
      <p:pic>
        <p:nvPicPr>
          <p:cNvPr id="46087" name="Picture 1">
            <a:extLst>
              <a:ext uri="{FF2B5EF4-FFF2-40B4-BE49-F238E27FC236}">
                <a16:creationId xmlns:a16="http://schemas.microsoft.com/office/drawing/2014/main" id="{630BD12B-12AF-4373-A695-48F790CC87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91"/>
          <a:stretch>
            <a:fillRect/>
          </a:stretch>
        </p:blipFill>
        <p:spPr bwMode="auto">
          <a:xfrm>
            <a:off x="3048000" y="3276600"/>
            <a:ext cx="3505200" cy="283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088" name="Picture 8">
            <a:extLst>
              <a:ext uri="{FF2B5EF4-FFF2-40B4-BE49-F238E27FC236}">
                <a16:creationId xmlns:a16="http://schemas.microsoft.com/office/drawing/2014/main" id="{4130E777-0B4A-40CD-80CF-5D82A75751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4991"/>
          <a:stretch>
            <a:fillRect/>
          </a:stretch>
        </p:blipFill>
        <p:spPr bwMode="auto">
          <a:xfrm>
            <a:off x="2286000" y="3200400"/>
            <a:ext cx="838200" cy="2868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Title 1">
            <a:extLst>
              <a:ext uri="{FF2B5EF4-FFF2-40B4-BE49-F238E27FC236}">
                <a16:creationId xmlns:a16="http://schemas.microsoft.com/office/drawing/2014/main" id="{20FE99A3-35AF-44AB-9FC0-5C95FBCB1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Section - 49</a:t>
            </a:r>
          </a:p>
        </p:txBody>
      </p:sp>
      <p:sp>
        <p:nvSpPr>
          <p:cNvPr id="47107" name="Date Placeholder 3">
            <a:extLst>
              <a:ext uri="{FF2B5EF4-FFF2-40B4-BE49-F238E27FC236}">
                <a16:creationId xmlns:a16="http://schemas.microsoft.com/office/drawing/2014/main" id="{B19E6A15-A318-490F-A597-6C4D426FDF73}"/>
              </a:ext>
            </a:extLst>
          </p:cNvPr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fld id="{1AA73352-411E-44C8-9BAD-C2FEFA317638}" type="datetime4">
              <a:rPr lang="en-US" altLang="en-US" sz="1400" smtClean="0">
                <a:solidFill>
                  <a:srgbClr val="FFC000"/>
                </a:solidFill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t>December 15, 2022</a:t>
            </a:fld>
            <a:endParaRPr lang="en-US" altLang="en-US" sz="1400">
              <a:solidFill>
                <a:srgbClr val="FFC000"/>
              </a:solidFill>
              <a:latin typeface="Arial" panose="020B0604020202020204" pitchFamily="34" charset="0"/>
            </a:endParaRPr>
          </a:p>
        </p:txBody>
      </p:sp>
      <p:sp>
        <p:nvSpPr>
          <p:cNvPr id="47108" name="Footer Placeholder 4">
            <a:extLst>
              <a:ext uri="{FF2B5EF4-FFF2-40B4-BE49-F238E27FC236}">
                <a16:creationId xmlns:a16="http://schemas.microsoft.com/office/drawing/2014/main" id="{9539662E-47D0-46FF-987B-410246989F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400">
                <a:solidFill>
                  <a:srgbClr val="FFC000"/>
                </a:solidFill>
                <a:latin typeface="Arial" panose="020B0604020202020204" pitchFamily="34" charset="0"/>
              </a:rPr>
              <a:t>MATH F211</a:t>
            </a:r>
          </a:p>
        </p:txBody>
      </p:sp>
      <p:sp>
        <p:nvSpPr>
          <p:cNvPr id="47109" name="Slide Number Placeholder 5">
            <a:extLst>
              <a:ext uri="{FF2B5EF4-FFF2-40B4-BE49-F238E27FC236}">
                <a16:creationId xmlns:a16="http://schemas.microsoft.com/office/drawing/2014/main" id="{7D1C1E0C-32C9-4810-8390-D1C05302CA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6A3E6A72-4342-4447-B93E-186DA59E128A}" type="slidenum">
              <a:rPr lang="en-US" altLang="en-US" sz="1200" smtClean="0">
                <a:solidFill>
                  <a:srgbClr val="FFC000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31</a:t>
            </a:fld>
            <a:endParaRPr lang="en-US" altLang="en-US" sz="1200">
              <a:solidFill>
                <a:srgbClr val="FFC000"/>
              </a:solidFill>
              <a:latin typeface="Arial" panose="020B0604020202020204" pitchFamily="34" charset="0"/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F92AF08-BF69-4722-8E00-D7B3C82C1D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endParaRPr lang="en-IN" altLang="en-US" dirty="0"/>
          </a:p>
          <a:p>
            <a:r>
              <a:rPr lang="en-IN" altLang="en-US" dirty="0"/>
              <a:t>The function               has an infinite discontinuity at </a:t>
            </a:r>
            <a:r>
              <a:rPr lang="en-IN" altLang="en-US" i="1" dirty="0"/>
              <a:t>x </a:t>
            </a:r>
            <a:r>
              <a:rPr lang="en-IN" altLang="en-US" dirty="0"/>
              <a:t>= 0, so it is not piecewise continuous, but nevertheless its integral from 0 to </a:t>
            </a:r>
            <a:r>
              <a:rPr lang="en-IN" altLang="en-US" i="1" dirty="0"/>
              <a:t>b </a:t>
            </a:r>
            <a:r>
              <a:rPr lang="en-IN" altLang="en-US" dirty="0"/>
              <a:t>exists; and since it is bounded for large </a:t>
            </a:r>
            <a:r>
              <a:rPr lang="en-IN" altLang="en-US" i="1" dirty="0"/>
              <a:t>x</a:t>
            </a:r>
            <a:r>
              <a:rPr lang="en-IN" altLang="en-US" dirty="0"/>
              <a:t>, its Laplace transform exists.</a:t>
            </a:r>
            <a:endParaRPr lang="en-US" altLang="en-US" sz="2800" dirty="0"/>
          </a:p>
        </p:txBody>
      </p:sp>
      <p:pic>
        <p:nvPicPr>
          <p:cNvPr id="47111" name="Picture 4">
            <a:extLst>
              <a:ext uri="{FF2B5EF4-FFF2-40B4-BE49-F238E27FC236}">
                <a16:creationId xmlns:a16="http://schemas.microsoft.com/office/drawing/2014/main" id="{E479C0FF-6156-4E37-B905-186B69C444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2286000"/>
            <a:ext cx="1285875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">
            <a:extLst>
              <a:ext uri="{FF2B5EF4-FFF2-40B4-BE49-F238E27FC236}">
                <a16:creationId xmlns:a16="http://schemas.microsoft.com/office/drawing/2014/main" id="{B5FF616A-8886-4DB5-B67C-86B323DC9655}"/>
              </a:ext>
            </a:extLst>
          </p:cNvPr>
          <p:cNvSpPr txBox="1">
            <a:spLocks/>
          </p:cNvSpPr>
          <p:nvPr/>
        </p:nvSpPr>
        <p:spPr bwMode="auto">
          <a:xfrm>
            <a:off x="465138" y="15240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IN" sz="2400" dirty="0"/>
          </a:p>
          <a:p>
            <a:pPr>
              <a:defRPr/>
            </a:pPr>
            <a:endParaRPr lang="en-IN" sz="2400" dirty="0"/>
          </a:p>
          <a:p>
            <a:pPr marL="0" indent="0">
              <a:buFont typeface="Arial" panose="020B0604020202020204" pitchFamily="34" charset="0"/>
              <a:buNone/>
              <a:defRPr/>
            </a:pPr>
            <a:r>
              <a:rPr lang="en-IN" sz="2400" dirty="0"/>
              <a:t>the change of variable </a:t>
            </a:r>
            <a:r>
              <a:rPr lang="en-IN" sz="2400" i="1" dirty="0"/>
              <a:t>px </a:t>
            </a:r>
            <a:r>
              <a:rPr lang="en-IN" sz="2400" dirty="0"/>
              <a:t>= </a:t>
            </a:r>
            <a:r>
              <a:rPr lang="en-IN" sz="2400" i="1" dirty="0"/>
              <a:t>t </a:t>
            </a:r>
            <a:r>
              <a:rPr lang="en-IN" sz="2400" dirty="0"/>
              <a:t>gives</a:t>
            </a:r>
          </a:p>
          <a:p>
            <a:pPr marL="0" indent="0">
              <a:buFont typeface="Arial" panose="020B0604020202020204" pitchFamily="34" charset="0"/>
              <a:buNone/>
              <a:defRPr/>
            </a:pPr>
            <a:endParaRPr lang="en-US" sz="2400" dirty="0"/>
          </a:p>
          <a:p>
            <a:pPr marL="0" indent="0">
              <a:buFont typeface="Arial" panose="020B0604020202020204" pitchFamily="34" charset="0"/>
              <a:buNone/>
              <a:defRPr/>
            </a:pPr>
            <a:endParaRPr lang="en-US" sz="2400" dirty="0"/>
          </a:p>
          <a:p>
            <a:pPr marL="0" indent="0">
              <a:buFont typeface="Arial" panose="020B0604020202020204" pitchFamily="34" charset="0"/>
              <a:buNone/>
              <a:defRPr/>
            </a:pPr>
            <a:endParaRPr lang="en-US" sz="2400" dirty="0"/>
          </a:p>
          <a:p>
            <a:pPr marL="0" indent="0">
              <a:buFont typeface="Arial" panose="020B0604020202020204" pitchFamily="34" charset="0"/>
              <a:buNone/>
              <a:defRPr/>
            </a:pPr>
            <a:r>
              <a:rPr lang="en-IN" sz="2400" dirty="0"/>
              <a:t>change of variable, </a:t>
            </a:r>
            <a:r>
              <a:rPr lang="en-IN" sz="2400" i="1" dirty="0"/>
              <a:t>t </a:t>
            </a:r>
            <a:r>
              <a:rPr lang="en-IN" sz="2400" dirty="0"/>
              <a:t>= </a:t>
            </a:r>
            <a:r>
              <a:rPr lang="en-IN" sz="2400" i="1" dirty="0"/>
              <a:t>s</a:t>
            </a:r>
            <a:r>
              <a:rPr lang="en-IN" sz="2400" dirty="0"/>
              <a:t>2, leads to</a:t>
            </a:r>
          </a:p>
          <a:p>
            <a:pPr marL="0" indent="0">
              <a:buFont typeface="Arial" panose="020B0604020202020204" pitchFamily="34" charset="0"/>
              <a:buNone/>
              <a:defRPr/>
            </a:pPr>
            <a:endParaRPr lang="en-US" sz="2400" dirty="0"/>
          </a:p>
          <a:p>
            <a:pPr marL="0" indent="0">
              <a:buFont typeface="Arial" panose="020B0604020202020204" pitchFamily="34" charset="0"/>
              <a:buNone/>
              <a:defRPr/>
            </a:pPr>
            <a:endParaRPr lang="en-US" sz="2400" dirty="0"/>
          </a:p>
        </p:txBody>
      </p:sp>
      <p:sp>
        <p:nvSpPr>
          <p:cNvPr id="48131" name="Title 1">
            <a:extLst>
              <a:ext uri="{FF2B5EF4-FFF2-40B4-BE49-F238E27FC236}">
                <a16:creationId xmlns:a16="http://schemas.microsoft.com/office/drawing/2014/main" id="{89D5C80C-C01A-45C0-94F7-3C86143D5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Section - 49</a:t>
            </a:r>
          </a:p>
        </p:txBody>
      </p:sp>
      <p:sp>
        <p:nvSpPr>
          <p:cNvPr id="48132" name="Date Placeholder 3">
            <a:extLst>
              <a:ext uri="{FF2B5EF4-FFF2-40B4-BE49-F238E27FC236}">
                <a16:creationId xmlns:a16="http://schemas.microsoft.com/office/drawing/2014/main" id="{91A1E567-5896-4DC2-8026-49D158B1DEBD}"/>
              </a:ext>
            </a:extLst>
          </p:cNvPr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fld id="{BB76BAC4-D7BC-423C-8483-D6639EE750AA}" type="datetime4">
              <a:rPr lang="en-US" altLang="en-US" sz="1400" smtClean="0">
                <a:solidFill>
                  <a:srgbClr val="FFC000"/>
                </a:solidFill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t>December 15, 2022</a:t>
            </a:fld>
            <a:endParaRPr lang="en-US" altLang="en-US" sz="1400">
              <a:solidFill>
                <a:srgbClr val="FFC000"/>
              </a:solidFill>
              <a:latin typeface="Arial" panose="020B0604020202020204" pitchFamily="34" charset="0"/>
            </a:endParaRPr>
          </a:p>
        </p:txBody>
      </p:sp>
      <p:sp>
        <p:nvSpPr>
          <p:cNvPr id="48133" name="Footer Placeholder 4">
            <a:extLst>
              <a:ext uri="{FF2B5EF4-FFF2-40B4-BE49-F238E27FC236}">
                <a16:creationId xmlns:a16="http://schemas.microsoft.com/office/drawing/2014/main" id="{C95F49F0-641F-48BC-A3B1-4D57E616F2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400">
                <a:solidFill>
                  <a:srgbClr val="FFC000"/>
                </a:solidFill>
                <a:latin typeface="Arial" panose="020B0604020202020204" pitchFamily="34" charset="0"/>
              </a:rPr>
              <a:t>MATH F211</a:t>
            </a:r>
          </a:p>
        </p:txBody>
      </p:sp>
      <p:sp>
        <p:nvSpPr>
          <p:cNvPr id="48134" name="Slide Number Placeholder 5">
            <a:extLst>
              <a:ext uri="{FF2B5EF4-FFF2-40B4-BE49-F238E27FC236}">
                <a16:creationId xmlns:a16="http://schemas.microsoft.com/office/drawing/2014/main" id="{76BD0E1E-B014-4742-B9D9-6993A80B5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E6B521AD-38E9-4933-9BDF-C0CEEFA59859}" type="slidenum">
              <a:rPr lang="en-US" altLang="en-US" sz="1200" smtClean="0">
                <a:solidFill>
                  <a:srgbClr val="FFC000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32</a:t>
            </a:fld>
            <a:endParaRPr lang="en-US" altLang="en-US" sz="1200">
              <a:solidFill>
                <a:srgbClr val="FFC000"/>
              </a:solidFill>
              <a:latin typeface="Arial" panose="020B0604020202020204" pitchFamily="34" charset="0"/>
            </a:endParaRPr>
          </a:p>
        </p:txBody>
      </p:sp>
      <p:pic>
        <p:nvPicPr>
          <p:cNvPr id="48135" name="Content Placeholder 1">
            <a:extLst>
              <a:ext uri="{FF2B5EF4-FFF2-40B4-BE49-F238E27FC236}">
                <a16:creationId xmlns:a16="http://schemas.microsoft.com/office/drawing/2014/main" id="{82920C9A-E106-4E77-A3DF-EC6051332FC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079750" y="1417638"/>
            <a:ext cx="3000375" cy="971550"/>
          </a:xfrm>
        </p:spPr>
      </p:pic>
      <p:pic>
        <p:nvPicPr>
          <p:cNvPr id="48136" name="Picture 8">
            <a:extLst>
              <a:ext uri="{FF2B5EF4-FFF2-40B4-BE49-F238E27FC236}">
                <a16:creationId xmlns:a16="http://schemas.microsoft.com/office/drawing/2014/main" id="{83E757DD-9C3C-4872-8868-18679B17CA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2263" y="2971800"/>
            <a:ext cx="3419475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137" name="Picture 9">
            <a:extLst>
              <a:ext uri="{FF2B5EF4-FFF2-40B4-BE49-F238E27FC236}">
                <a16:creationId xmlns:a16="http://schemas.microsoft.com/office/drawing/2014/main" id="{621C15F7-F4FF-4B39-9758-66F021671C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4697413"/>
            <a:ext cx="3114675" cy="1123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138" name="Picture 10">
            <a:extLst>
              <a:ext uri="{FF2B5EF4-FFF2-40B4-BE49-F238E27FC236}">
                <a16:creationId xmlns:a16="http://schemas.microsoft.com/office/drawing/2014/main" id="{D8A92841-4BEA-4E99-BAB4-19242B23AB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4730750"/>
            <a:ext cx="1038225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Title 1">
            <a:extLst>
              <a:ext uri="{FF2B5EF4-FFF2-40B4-BE49-F238E27FC236}">
                <a16:creationId xmlns:a16="http://schemas.microsoft.com/office/drawing/2014/main" id="{DFF8783C-FB0A-4043-8479-E1CBBDA5F9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2900" y="4959350"/>
            <a:ext cx="5829300" cy="1463675"/>
          </a:xfrm>
        </p:spPr>
        <p:txBody>
          <a:bodyPr/>
          <a:lstStyle/>
          <a:p>
            <a:pPr>
              <a:defRPr/>
            </a:pPr>
            <a:r>
              <a:rPr lang="en-US" dirty="0"/>
              <a:t>Section 49</a:t>
            </a:r>
            <a:br>
              <a:rPr lang="en-US" dirty="0"/>
            </a:br>
            <a:r>
              <a:rPr lang="en-US" dirty="0"/>
              <a:t>problems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794294DF-0893-44E8-89CE-2EC55F5985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57950" y="4959350"/>
            <a:ext cx="2400300" cy="1463675"/>
          </a:xfrm>
        </p:spPr>
        <p:txBody>
          <a:bodyPr/>
          <a:lstStyle/>
          <a:p>
            <a:pPr>
              <a:defRPr/>
            </a:pPr>
            <a:r>
              <a:rPr lang="en-US" sz="3200" dirty="0"/>
              <a:t>CHAPTER 9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8" name="Content Placeholder 4">
            <a:extLst>
              <a:ext uri="{FF2B5EF4-FFF2-40B4-BE49-F238E27FC236}">
                <a16:creationId xmlns:a16="http://schemas.microsoft.com/office/drawing/2014/main" id="{3317E559-F8CF-4103-A905-B6B15F49675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7200" y="1782763"/>
            <a:ext cx="8229600" cy="4160837"/>
          </a:xfrm>
        </p:spPr>
      </p:pic>
      <p:sp>
        <p:nvSpPr>
          <p:cNvPr id="50179" name="Title 1">
            <a:extLst>
              <a:ext uri="{FF2B5EF4-FFF2-40B4-BE49-F238E27FC236}">
                <a16:creationId xmlns:a16="http://schemas.microsoft.com/office/drawing/2014/main" id="{94B97DD9-CA69-43B4-9FE4-A956B13B1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Section - 49</a:t>
            </a:r>
          </a:p>
        </p:txBody>
      </p:sp>
      <p:sp>
        <p:nvSpPr>
          <p:cNvPr id="50180" name="Date Placeholder 3">
            <a:extLst>
              <a:ext uri="{FF2B5EF4-FFF2-40B4-BE49-F238E27FC236}">
                <a16:creationId xmlns:a16="http://schemas.microsoft.com/office/drawing/2014/main" id="{32CA79D8-BA6B-4610-8CA4-EA87CA3B6219}"/>
              </a:ext>
            </a:extLst>
          </p:cNvPr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fld id="{0E8398BF-C5D4-4E9F-9132-4E7EC732BF37}" type="datetime4">
              <a:rPr lang="en-US" altLang="en-US" sz="1400" smtClean="0">
                <a:solidFill>
                  <a:srgbClr val="FFC000"/>
                </a:solidFill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t>December 15, 2022</a:t>
            </a:fld>
            <a:endParaRPr lang="en-US" altLang="en-US" sz="1400">
              <a:solidFill>
                <a:srgbClr val="FFC000"/>
              </a:solidFill>
              <a:latin typeface="Arial" panose="020B0604020202020204" pitchFamily="34" charset="0"/>
            </a:endParaRPr>
          </a:p>
        </p:txBody>
      </p:sp>
      <p:sp>
        <p:nvSpPr>
          <p:cNvPr id="50181" name="Footer Placeholder 4">
            <a:extLst>
              <a:ext uri="{FF2B5EF4-FFF2-40B4-BE49-F238E27FC236}">
                <a16:creationId xmlns:a16="http://schemas.microsoft.com/office/drawing/2014/main" id="{CE54D96E-C843-4AF8-AFAE-853DCB289A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400">
                <a:solidFill>
                  <a:srgbClr val="FFC000"/>
                </a:solidFill>
                <a:latin typeface="Arial" panose="020B0604020202020204" pitchFamily="34" charset="0"/>
              </a:rPr>
              <a:t>MATH F211</a:t>
            </a:r>
          </a:p>
        </p:txBody>
      </p:sp>
      <p:sp>
        <p:nvSpPr>
          <p:cNvPr id="50182" name="Slide Number Placeholder 5">
            <a:extLst>
              <a:ext uri="{FF2B5EF4-FFF2-40B4-BE49-F238E27FC236}">
                <a16:creationId xmlns:a16="http://schemas.microsoft.com/office/drawing/2014/main" id="{E9E59D4F-1102-4AB2-A038-1A1609D360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E6E388C-1641-4FB7-846B-8A72A09A4BB3}" type="slidenum">
              <a:rPr lang="en-US" altLang="en-US" sz="1200" smtClean="0">
                <a:solidFill>
                  <a:srgbClr val="FFC000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34</a:t>
            </a:fld>
            <a:endParaRPr lang="en-US" altLang="en-US" sz="1200">
              <a:solidFill>
                <a:srgbClr val="FFC00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CB822BD5-DCD4-440E-9F1D-CEE8801AD8B6}"/>
                  </a:ext>
                </a:extLst>
              </p14:cNvPr>
              <p14:cNvContentPartPr/>
              <p14:nvPr/>
            </p14:nvContentPartPr>
            <p14:xfrm>
              <a:off x="1262880" y="2785680"/>
              <a:ext cx="7803360" cy="23292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CB822BD5-DCD4-440E-9F1D-CEE8801AD8B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53520" y="2776320"/>
                <a:ext cx="7822080" cy="23479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Title 1">
            <a:extLst>
              <a:ext uri="{FF2B5EF4-FFF2-40B4-BE49-F238E27FC236}">
                <a16:creationId xmlns:a16="http://schemas.microsoft.com/office/drawing/2014/main" id="{6E234C32-733E-4B7F-9D5F-C9BD7739C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 </a:t>
            </a:r>
            <a:endParaRPr lang="en-IN" altLang="en-US" dirty="0"/>
          </a:p>
        </p:txBody>
      </p:sp>
      <p:sp>
        <p:nvSpPr>
          <p:cNvPr id="51203" name="Content Placeholder 2">
            <a:extLst>
              <a:ext uri="{FF2B5EF4-FFF2-40B4-BE49-F238E27FC236}">
                <a16:creationId xmlns:a16="http://schemas.microsoft.com/office/drawing/2014/main" id="{7D5DFEDD-19E5-4319-B69C-E4FDF38A10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altLang="en-US" dirty="0"/>
          </a:p>
        </p:txBody>
      </p:sp>
      <p:sp>
        <p:nvSpPr>
          <p:cNvPr id="51204" name="Date Placeholder 3">
            <a:extLst>
              <a:ext uri="{FF2B5EF4-FFF2-40B4-BE49-F238E27FC236}">
                <a16:creationId xmlns:a16="http://schemas.microsoft.com/office/drawing/2014/main" id="{24489343-E82C-406A-BB0F-F8745AE6C3CF}"/>
              </a:ext>
            </a:extLst>
          </p:cNvPr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fld id="{1076C2E2-2DC4-482D-98E7-8F8CA7AA74CB}" type="datetime4">
              <a:rPr lang="en-US" altLang="en-US" sz="1400" smtClean="0">
                <a:solidFill>
                  <a:srgbClr val="FFC000"/>
                </a:solidFill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t>December 15, 2022</a:t>
            </a:fld>
            <a:endParaRPr lang="en-US" altLang="en-US" sz="1400">
              <a:solidFill>
                <a:srgbClr val="FFC000"/>
              </a:solidFill>
              <a:latin typeface="Arial" panose="020B0604020202020204" pitchFamily="34" charset="0"/>
            </a:endParaRPr>
          </a:p>
        </p:txBody>
      </p:sp>
      <p:sp>
        <p:nvSpPr>
          <p:cNvPr id="51205" name="Footer Placeholder 4">
            <a:extLst>
              <a:ext uri="{FF2B5EF4-FFF2-40B4-BE49-F238E27FC236}">
                <a16:creationId xmlns:a16="http://schemas.microsoft.com/office/drawing/2014/main" id="{59F3D1F7-0572-4085-B054-613DBF5F54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400">
                <a:solidFill>
                  <a:srgbClr val="FFC000"/>
                </a:solidFill>
                <a:latin typeface="Arial" panose="020B0604020202020204" pitchFamily="34" charset="0"/>
              </a:rPr>
              <a:t>MATH F211</a:t>
            </a:r>
          </a:p>
        </p:txBody>
      </p:sp>
      <p:sp>
        <p:nvSpPr>
          <p:cNvPr id="51206" name="Slide Number Placeholder 5">
            <a:extLst>
              <a:ext uri="{FF2B5EF4-FFF2-40B4-BE49-F238E27FC236}">
                <a16:creationId xmlns:a16="http://schemas.microsoft.com/office/drawing/2014/main" id="{80AD6321-2CE7-4AE0-BAC2-FB4060537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EB8B03FE-F113-4ECC-B85B-12FB28D0D644}" type="slidenum">
              <a:rPr lang="en-US" altLang="en-US" sz="1200" smtClean="0">
                <a:solidFill>
                  <a:srgbClr val="FFC000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35</a:t>
            </a:fld>
            <a:endParaRPr lang="en-US" altLang="en-US" sz="1200">
              <a:solidFill>
                <a:srgbClr val="FFC00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BB74B1CF-E221-4E1F-A8E0-83334598E838}"/>
                  </a:ext>
                </a:extLst>
              </p14:cNvPr>
              <p14:cNvContentPartPr/>
              <p14:nvPr/>
            </p14:nvContentPartPr>
            <p14:xfrm>
              <a:off x="-685800" y="40322"/>
              <a:ext cx="8740080" cy="56563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BB74B1CF-E221-4E1F-A8E0-83334598E83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695160" y="30962"/>
                <a:ext cx="8758800" cy="56750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Title 1">
            <a:extLst>
              <a:ext uri="{FF2B5EF4-FFF2-40B4-BE49-F238E27FC236}">
                <a16:creationId xmlns:a16="http://schemas.microsoft.com/office/drawing/2014/main" id="{A6347E2E-81A8-4F33-840F-618CA35667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Section - 49</a:t>
            </a:r>
          </a:p>
        </p:txBody>
      </p:sp>
      <p:sp>
        <p:nvSpPr>
          <p:cNvPr id="53251" name="Date Placeholder 3">
            <a:extLst>
              <a:ext uri="{FF2B5EF4-FFF2-40B4-BE49-F238E27FC236}">
                <a16:creationId xmlns:a16="http://schemas.microsoft.com/office/drawing/2014/main" id="{E32AF85E-98AD-488C-B93B-6ED1D01D2F20}"/>
              </a:ext>
            </a:extLst>
          </p:cNvPr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fld id="{E7DC41F8-D5C4-489C-9B06-D6300780683D}" type="datetime4">
              <a:rPr lang="en-US" altLang="en-US" sz="1400" smtClean="0">
                <a:solidFill>
                  <a:srgbClr val="FFC000"/>
                </a:solidFill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t>December 15, 2022</a:t>
            </a:fld>
            <a:endParaRPr lang="en-US" altLang="en-US" sz="1400">
              <a:solidFill>
                <a:srgbClr val="FFC000"/>
              </a:solidFill>
              <a:latin typeface="Arial" panose="020B0604020202020204" pitchFamily="34" charset="0"/>
            </a:endParaRPr>
          </a:p>
        </p:txBody>
      </p:sp>
      <p:sp>
        <p:nvSpPr>
          <p:cNvPr id="53252" name="Footer Placeholder 4">
            <a:extLst>
              <a:ext uri="{FF2B5EF4-FFF2-40B4-BE49-F238E27FC236}">
                <a16:creationId xmlns:a16="http://schemas.microsoft.com/office/drawing/2014/main" id="{2A53A535-6A7C-4F90-8C5A-78CD5498A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400">
                <a:solidFill>
                  <a:srgbClr val="FFC000"/>
                </a:solidFill>
                <a:latin typeface="Arial" panose="020B0604020202020204" pitchFamily="34" charset="0"/>
              </a:rPr>
              <a:t>MATH F211</a:t>
            </a:r>
          </a:p>
        </p:txBody>
      </p:sp>
      <p:sp>
        <p:nvSpPr>
          <p:cNvPr id="53253" name="Slide Number Placeholder 5">
            <a:extLst>
              <a:ext uri="{FF2B5EF4-FFF2-40B4-BE49-F238E27FC236}">
                <a16:creationId xmlns:a16="http://schemas.microsoft.com/office/drawing/2014/main" id="{2D927D14-9F96-49CC-9849-B95430EAB1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CEAD174-19D3-483C-A2EE-2084464572C7}" type="slidenum">
              <a:rPr lang="en-US" altLang="en-US" sz="1200" smtClean="0">
                <a:solidFill>
                  <a:srgbClr val="FFC000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36</a:t>
            </a:fld>
            <a:endParaRPr lang="en-US" altLang="en-US" sz="1200">
              <a:solidFill>
                <a:srgbClr val="FFC000"/>
              </a:solidFill>
              <a:latin typeface="Arial" panose="020B0604020202020204" pitchFamily="34" charset="0"/>
            </a:endParaRPr>
          </a:p>
        </p:txBody>
      </p:sp>
      <p:pic>
        <p:nvPicPr>
          <p:cNvPr id="53254" name="Content Placeholder 3">
            <a:extLst>
              <a:ext uri="{FF2B5EF4-FFF2-40B4-BE49-F238E27FC236}">
                <a16:creationId xmlns:a16="http://schemas.microsoft.com/office/drawing/2014/main" id="{7E61105A-AA9B-444E-8A4C-A59DBA7F1E3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7200" y="1295400"/>
            <a:ext cx="6172200" cy="5053013"/>
          </a:xfr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95382810-B644-43BE-8FB9-F42388836967}"/>
                  </a:ext>
                </a:extLst>
              </p14:cNvPr>
              <p14:cNvContentPartPr/>
              <p14:nvPr/>
            </p14:nvContentPartPr>
            <p14:xfrm>
              <a:off x="1268280" y="1503720"/>
              <a:ext cx="7330320" cy="49132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95382810-B644-43BE-8FB9-F4238883696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58920" y="1494360"/>
                <a:ext cx="7349040" cy="49320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Title 1">
            <a:extLst>
              <a:ext uri="{FF2B5EF4-FFF2-40B4-BE49-F238E27FC236}">
                <a16:creationId xmlns:a16="http://schemas.microsoft.com/office/drawing/2014/main" id="{F53F24C0-1575-4D56-A678-63E0251B73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Section - 49</a:t>
            </a:r>
          </a:p>
        </p:txBody>
      </p:sp>
      <p:sp>
        <p:nvSpPr>
          <p:cNvPr id="54275" name="Date Placeholder 3">
            <a:extLst>
              <a:ext uri="{FF2B5EF4-FFF2-40B4-BE49-F238E27FC236}">
                <a16:creationId xmlns:a16="http://schemas.microsoft.com/office/drawing/2014/main" id="{1496DC64-0549-47A2-9AEF-7D2D6BA81746}"/>
              </a:ext>
            </a:extLst>
          </p:cNvPr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fld id="{A5D4A49D-1FDB-4D73-9DB4-A1A5A97BE456}" type="datetime4">
              <a:rPr lang="en-US" altLang="en-US" sz="1400" smtClean="0">
                <a:solidFill>
                  <a:srgbClr val="FFC000"/>
                </a:solidFill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t>December 15, 2022</a:t>
            </a:fld>
            <a:endParaRPr lang="en-US" altLang="en-US" sz="1400">
              <a:solidFill>
                <a:srgbClr val="FFC000"/>
              </a:solidFill>
              <a:latin typeface="Arial" panose="020B0604020202020204" pitchFamily="34" charset="0"/>
            </a:endParaRPr>
          </a:p>
        </p:txBody>
      </p:sp>
      <p:sp>
        <p:nvSpPr>
          <p:cNvPr id="54276" name="Footer Placeholder 4">
            <a:extLst>
              <a:ext uri="{FF2B5EF4-FFF2-40B4-BE49-F238E27FC236}">
                <a16:creationId xmlns:a16="http://schemas.microsoft.com/office/drawing/2014/main" id="{8E67E1A7-8A03-406C-A907-485E099052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400">
                <a:solidFill>
                  <a:srgbClr val="FFC000"/>
                </a:solidFill>
                <a:latin typeface="Arial" panose="020B0604020202020204" pitchFamily="34" charset="0"/>
              </a:rPr>
              <a:t>MATH F211</a:t>
            </a:r>
          </a:p>
        </p:txBody>
      </p:sp>
      <p:sp>
        <p:nvSpPr>
          <p:cNvPr id="54277" name="Slide Number Placeholder 5">
            <a:extLst>
              <a:ext uri="{FF2B5EF4-FFF2-40B4-BE49-F238E27FC236}">
                <a16:creationId xmlns:a16="http://schemas.microsoft.com/office/drawing/2014/main" id="{0E4B077F-FD66-40C4-BA53-8C372ABF2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A9039856-E77B-48B9-A5F8-3BF5D5498DD3}" type="slidenum">
              <a:rPr lang="en-US" altLang="en-US" sz="1200" smtClean="0">
                <a:solidFill>
                  <a:srgbClr val="FFC000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37</a:t>
            </a:fld>
            <a:endParaRPr lang="en-US" altLang="en-US" sz="1200">
              <a:solidFill>
                <a:srgbClr val="FFC000"/>
              </a:solidFill>
              <a:latin typeface="Arial" panose="020B0604020202020204" pitchFamily="34" charset="0"/>
            </a:endParaRPr>
          </a:p>
        </p:txBody>
      </p:sp>
      <p:pic>
        <p:nvPicPr>
          <p:cNvPr id="54278" name="Content Placeholder 3">
            <a:extLst>
              <a:ext uri="{FF2B5EF4-FFF2-40B4-BE49-F238E27FC236}">
                <a16:creationId xmlns:a16="http://schemas.microsoft.com/office/drawing/2014/main" id="{CD77B513-448C-4590-83DD-A4C5A478949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133600" y="1277938"/>
            <a:ext cx="2362200" cy="2579687"/>
          </a:xfrm>
        </p:spPr>
      </p:pic>
      <p:pic>
        <p:nvPicPr>
          <p:cNvPr id="54279" name="Picture 5">
            <a:extLst>
              <a:ext uri="{FF2B5EF4-FFF2-40B4-BE49-F238E27FC236}">
                <a16:creationId xmlns:a16="http://schemas.microsoft.com/office/drawing/2014/main" id="{C3630A88-6AEF-48C8-A1E5-B123806E7C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788" y="4038600"/>
            <a:ext cx="6553200" cy="2332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280" name="Picture 6">
            <a:extLst>
              <a:ext uri="{FF2B5EF4-FFF2-40B4-BE49-F238E27FC236}">
                <a16:creationId xmlns:a16="http://schemas.microsoft.com/office/drawing/2014/main" id="{91F90DA0-6074-46B6-80E2-C558397AF5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573463"/>
            <a:ext cx="866775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Title 1">
            <a:extLst>
              <a:ext uri="{FF2B5EF4-FFF2-40B4-BE49-F238E27FC236}">
                <a16:creationId xmlns:a16="http://schemas.microsoft.com/office/drawing/2014/main" id="{4AC68D09-268C-4178-AF98-71F5BB911A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altLang="en-US"/>
          </a:p>
        </p:txBody>
      </p:sp>
      <p:sp>
        <p:nvSpPr>
          <p:cNvPr id="55299" name="Content Placeholder 2">
            <a:extLst>
              <a:ext uri="{FF2B5EF4-FFF2-40B4-BE49-F238E27FC236}">
                <a16:creationId xmlns:a16="http://schemas.microsoft.com/office/drawing/2014/main" id="{474A9F8C-068C-4DCE-8C2A-33FB52C8D9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altLang="en-US"/>
          </a:p>
        </p:txBody>
      </p:sp>
      <p:sp>
        <p:nvSpPr>
          <p:cNvPr id="55300" name="Date Placeholder 3">
            <a:extLst>
              <a:ext uri="{FF2B5EF4-FFF2-40B4-BE49-F238E27FC236}">
                <a16:creationId xmlns:a16="http://schemas.microsoft.com/office/drawing/2014/main" id="{17D73F15-B381-4ED3-A3AF-EF9DDB4663D3}"/>
              </a:ext>
            </a:extLst>
          </p:cNvPr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fld id="{B8D5919F-F2AE-4F93-B15B-2134A077188A}" type="datetime4">
              <a:rPr lang="en-US" altLang="en-US" sz="1400" smtClean="0">
                <a:solidFill>
                  <a:srgbClr val="FFC000"/>
                </a:solidFill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t>December 15, 2022</a:t>
            </a:fld>
            <a:endParaRPr lang="en-US" altLang="en-US" sz="1400">
              <a:solidFill>
                <a:srgbClr val="FFC000"/>
              </a:solidFill>
              <a:latin typeface="Arial" panose="020B0604020202020204" pitchFamily="34" charset="0"/>
            </a:endParaRPr>
          </a:p>
        </p:txBody>
      </p:sp>
      <p:sp>
        <p:nvSpPr>
          <p:cNvPr id="55301" name="Footer Placeholder 4">
            <a:extLst>
              <a:ext uri="{FF2B5EF4-FFF2-40B4-BE49-F238E27FC236}">
                <a16:creationId xmlns:a16="http://schemas.microsoft.com/office/drawing/2014/main" id="{B3EC7E73-DE82-4203-A481-B699722383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400">
                <a:solidFill>
                  <a:srgbClr val="FFC000"/>
                </a:solidFill>
                <a:latin typeface="Arial" panose="020B0604020202020204" pitchFamily="34" charset="0"/>
              </a:rPr>
              <a:t>MATH F211</a:t>
            </a:r>
          </a:p>
        </p:txBody>
      </p:sp>
      <p:sp>
        <p:nvSpPr>
          <p:cNvPr id="55302" name="Slide Number Placeholder 5">
            <a:extLst>
              <a:ext uri="{FF2B5EF4-FFF2-40B4-BE49-F238E27FC236}">
                <a16:creationId xmlns:a16="http://schemas.microsoft.com/office/drawing/2014/main" id="{E69749C1-E1A5-4258-AE73-009ED1C508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7D6135BC-C8D2-4047-9605-970E0EEF19AA}" type="slidenum">
              <a:rPr lang="en-US" altLang="en-US" sz="1200" smtClean="0">
                <a:solidFill>
                  <a:srgbClr val="FFC000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38</a:t>
            </a:fld>
            <a:endParaRPr lang="en-US" altLang="en-US" sz="1200">
              <a:solidFill>
                <a:srgbClr val="FFC00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C7D72119-D4B8-4B41-92DE-4922F746F584}"/>
                  </a:ext>
                </a:extLst>
              </p14:cNvPr>
              <p14:cNvContentPartPr/>
              <p14:nvPr/>
            </p14:nvContentPartPr>
            <p14:xfrm>
              <a:off x="4572000" y="1754188"/>
              <a:ext cx="5809680" cy="19965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C7D72119-D4B8-4B41-92DE-4922F746F58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562640" y="1744828"/>
                <a:ext cx="5828400" cy="20152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1">
            <a:extLst>
              <a:ext uri="{FF2B5EF4-FFF2-40B4-BE49-F238E27FC236}">
                <a16:creationId xmlns:a16="http://schemas.microsoft.com/office/drawing/2014/main" id="{68AAA4DE-E2D3-5769-C3F0-7EBD7F5188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Section - 48</a:t>
            </a:r>
          </a:p>
        </p:txBody>
      </p:sp>
      <p:sp>
        <p:nvSpPr>
          <p:cNvPr id="28675" name="Date Placeholder 3">
            <a:extLst>
              <a:ext uri="{FF2B5EF4-FFF2-40B4-BE49-F238E27FC236}">
                <a16:creationId xmlns:a16="http://schemas.microsoft.com/office/drawing/2014/main" id="{5F58CCB2-A8F9-E2AE-AE50-85291D84A53F}"/>
              </a:ext>
            </a:extLst>
          </p:cNvPr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fld id="{BA7DB315-332F-4831-AD7A-824BD9F8D368}" type="datetime4">
              <a:rPr lang="en-US" altLang="en-US" sz="1400">
                <a:solidFill>
                  <a:srgbClr val="FFC000"/>
                </a:solidFill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t>December 15, 2022</a:t>
            </a:fld>
            <a:endParaRPr lang="en-US" altLang="en-US" sz="1400">
              <a:solidFill>
                <a:srgbClr val="FFC000"/>
              </a:solidFill>
              <a:latin typeface="Arial" panose="020B0604020202020204" pitchFamily="34" charset="0"/>
            </a:endParaRPr>
          </a:p>
        </p:txBody>
      </p:sp>
      <p:sp>
        <p:nvSpPr>
          <p:cNvPr id="28676" name="Footer Placeholder 4">
            <a:extLst>
              <a:ext uri="{FF2B5EF4-FFF2-40B4-BE49-F238E27FC236}">
                <a16:creationId xmlns:a16="http://schemas.microsoft.com/office/drawing/2014/main" id="{32DB332E-17FB-629D-CAAB-A54131776C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400">
                <a:solidFill>
                  <a:srgbClr val="FFC000"/>
                </a:solidFill>
                <a:latin typeface="Arial" panose="020B0604020202020204" pitchFamily="34" charset="0"/>
              </a:rPr>
              <a:t>MATH F211</a:t>
            </a:r>
          </a:p>
        </p:txBody>
      </p:sp>
      <p:sp>
        <p:nvSpPr>
          <p:cNvPr id="28677" name="Slide Number Placeholder 5">
            <a:extLst>
              <a:ext uri="{FF2B5EF4-FFF2-40B4-BE49-F238E27FC236}">
                <a16:creationId xmlns:a16="http://schemas.microsoft.com/office/drawing/2014/main" id="{B64A9C9A-A22F-356D-CED6-9B00496B40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7FDFF346-6FC9-4589-BA12-686384CAEC99}" type="slidenum">
              <a:rPr lang="en-US" altLang="en-US" sz="1200">
                <a:solidFill>
                  <a:srgbClr val="FFC000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39</a:t>
            </a:fld>
            <a:endParaRPr lang="en-US" altLang="en-US" sz="1200">
              <a:solidFill>
                <a:srgbClr val="FFC000"/>
              </a:solidFill>
              <a:latin typeface="Arial" panose="020B0604020202020204" pitchFamily="34" charset="0"/>
            </a:endParaRPr>
          </a:p>
        </p:txBody>
      </p:sp>
      <p:sp>
        <p:nvSpPr>
          <p:cNvPr id="18438" name="Content Placeholder 2">
            <a:extLst>
              <a:ext uri="{FF2B5EF4-FFF2-40B4-BE49-F238E27FC236}">
                <a16:creationId xmlns:a16="http://schemas.microsoft.com/office/drawing/2014/main" id="{C012A185-1494-2E97-0490-AD7DAE5FAB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219200"/>
            <a:ext cx="8229600" cy="4800600"/>
          </a:xfrm>
        </p:spPr>
        <p:txBody>
          <a:bodyPr/>
          <a:lstStyle/>
          <a:p>
            <a:endParaRPr lang="en-IN" altLang="en-US" sz="2600"/>
          </a:p>
          <a:p>
            <a:endParaRPr lang="en-IN" altLang="en-US" sz="2600"/>
          </a:p>
          <a:p>
            <a:r>
              <a:rPr lang="en-IN" altLang="en-US" sz="2600"/>
              <a:t>As we stated above, the Laplace transformation </a:t>
            </a:r>
            <a:r>
              <a:rPr lang="en-IN" altLang="en-US" sz="2600" i="1"/>
              <a:t>L </a:t>
            </a:r>
            <a:r>
              <a:rPr lang="en-IN" altLang="en-US" sz="2600"/>
              <a:t>can be regarded as the special case of the general integral transformation (1) obtained by taking </a:t>
            </a:r>
            <a:r>
              <a:rPr lang="en-IN" altLang="en-US" sz="2600" i="1"/>
              <a:t>a </a:t>
            </a:r>
            <a:r>
              <a:rPr lang="en-IN" altLang="en-US" sz="2600"/>
              <a:t>= 0, </a:t>
            </a:r>
            <a:r>
              <a:rPr lang="en-IN" altLang="en-US" sz="2600" i="1"/>
              <a:t>b </a:t>
            </a:r>
            <a:r>
              <a:rPr lang="en-IN" altLang="en-US" sz="2600"/>
              <a:t>= ∞, and </a:t>
            </a:r>
            <a:r>
              <a:rPr lang="en-IN" altLang="en-US" sz="2600" i="1"/>
              <a:t>K</a:t>
            </a:r>
            <a:r>
              <a:rPr lang="en-IN" altLang="en-US" sz="2600"/>
              <a:t>(</a:t>
            </a:r>
            <a:r>
              <a:rPr lang="en-IN" altLang="en-US" sz="2600" i="1"/>
              <a:t>p</a:t>
            </a:r>
            <a:r>
              <a:rPr lang="en-IN" altLang="en-US" sz="2600"/>
              <a:t>,</a:t>
            </a:r>
            <a:r>
              <a:rPr lang="en-IN" altLang="en-US" sz="2600" i="1"/>
              <a:t>x</a:t>
            </a:r>
            <a:r>
              <a:rPr lang="en-IN" altLang="en-US" sz="2600"/>
              <a:t>) = </a:t>
            </a:r>
            <a:r>
              <a:rPr lang="en-IN" altLang="en-US" sz="2600" i="1"/>
              <a:t>e</a:t>
            </a:r>
            <a:r>
              <a:rPr lang="en-IN" altLang="en-US" sz="2600" baseline="30000"/>
              <a:t>–</a:t>
            </a:r>
            <a:r>
              <a:rPr lang="en-IN" altLang="en-US" sz="2600" i="1" baseline="30000"/>
              <a:t>px</a:t>
            </a:r>
            <a:r>
              <a:rPr lang="en-IN" altLang="en-US" sz="2600"/>
              <a:t>. Why do we choose these limits and this particular kernel?</a:t>
            </a:r>
            <a:endParaRPr lang="en-US" altLang="en-US" sz="26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>
            <a:extLst>
              <a:ext uri="{FF2B5EF4-FFF2-40B4-BE49-F238E27FC236}">
                <a16:creationId xmlns:a16="http://schemas.microsoft.com/office/drawing/2014/main" id="{21AD0CC0-19F0-CCF9-1572-82746BBB49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Section - 48</a:t>
            </a:r>
          </a:p>
        </p:txBody>
      </p:sp>
      <p:sp>
        <p:nvSpPr>
          <p:cNvPr id="14339" name="Date Placeholder 3">
            <a:extLst>
              <a:ext uri="{FF2B5EF4-FFF2-40B4-BE49-F238E27FC236}">
                <a16:creationId xmlns:a16="http://schemas.microsoft.com/office/drawing/2014/main" id="{9FFF76A5-38FA-41EC-B8E1-68BB8642615C}"/>
              </a:ext>
            </a:extLst>
          </p:cNvPr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fld id="{C525E52E-3054-417C-8D24-AF5322AE9F29}" type="datetime4">
              <a:rPr lang="en-US" altLang="en-US" sz="1400">
                <a:solidFill>
                  <a:srgbClr val="FFC000"/>
                </a:solidFill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t>December 15, 2022</a:t>
            </a:fld>
            <a:endParaRPr lang="en-US" altLang="en-US" sz="1400">
              <a:solidFill>
                <a:srgbClr val="FFC000"/>
              </a:solidFill>
              <a:latin typeface="Arial" panose="020B0604020202020204" pitchFamily="34" charset="0"/>
            </a:endParaRPr>
          </a:p>
        </p:txBody>
      </p:sp>
      <p:sp>
        <p:nvSpPr>
          <p:cNvPr id="14340" name="Footer Placeholder 4">
            <a:extLst>
              <a:ext uri="{FF2B5EF4-FFF2-40B4-BE49-F238E27FC236}">
                <a16:creationId xmlns:a16="http://schemas.microsoft.com/office/drawing/2014/main" id="{E0C98F52-FB18-B5AE-6862-433D7D6DE8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400">
                <a:solidFill>
                  <a:srgbClr val="FFC000"/>
                </a:solidFill>
                <a:latin typeface="Arial" panose="020B0604020202020204" pitchFamily="34" charset="0"/>
              </a:rPr>
              <a:t>MATH F211</a:t>
            </a:r>
          </a:p>
        </p:txBody>
      </p:sp>
      <p:sp>
        <p:nvSpPr>
          <p:cNvPr id="14341" name="Slide Number Placeholder 5">
            <a:extLst>
              <a:ext uri="{FF2B5EF4-FFF2-40B4-BE49-F238E27FC236}">
                <a16:creationId xmlns:a16="http://schemas.microsoft.com/office/drawing/2014/main" id="{0AF64F44-593F-6507-3C64-079746ABA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748B56D4-FE0F-4410-AAF3-B6496F18257E}" type="slidenum">
              <a:rPr lang="en-US" altLang="en-US" sz="1200">
                <a:solidFill>
                  <a:srgbClr val="FFC000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4</a:t>
            </a:fld>
            <a:endParaRPr lang="en-US" altLang="en-US" sz="1200">
              <a:solidFill>
                <a:srgbClr val="FFC000"/>
              </a:solidFill>
              <a:latin typeface="Arial" panose="020B0604020202020204" pitchFamily="34" charset="0"/>
            </a:endParaRPr>
          </a:p>
        </p:txBody>
      </p:sp>
      <p:sp>
        <p:nvSpPr>
          <p:cNvPr id="14342" name="Content Placeholder 1">
            <a:extLst>
              <a:ext uri="{FF2B5EF4-FFF2-40B4-BE49-F238E27FC236}">
                <a16:creationId xmlns:a16="http://schemas.microsoft.com/office/drawing/2014/main" id="{65D94079-4624-DC25-213D-5CCA316FD1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altLang="en-US"/>
              <a:t>A class of linear transformations of particular importance is that of the </a:t>
            </a:r>
            <a:r>
              <a:rPr lang="en-IN" altLang="en-US" i="1"/>
              <a:t>Integral Transformations</a:t>
            </a:r>
            <a:r>
              <a:rPr lang="en-IN" altLang="en-US"/>
              <a:t>.</a:t>
            </a:r>
            <a:endParaRPr lang="en-US" altLang="en-US" sz="2800"/>
          </a:p>
          <a:p>
            <a:r>
              <a:rPr lang="en-IN" altLang="en-US"/>
              <a:t>the general integral transformation is given by</a:t>
            </a:r>
            <a:endParaRPr lang="en-US" altLang="en-US" sz="2800"/>
          </a:p>
          <a:p>
            <a:endParaRPr lang="en-US" altLang="en-US"/>
          </a:p>
          <a:p>
            <a:endParaRPr lang="en-US" altLang="en-US"/>
          </a:p>
          <a:p>
            <a:r>
              <a:rPr lang="en-IN" altLang="en-US"/>
              <a:t>The function </a:t>
            </a:r>
            <a:r>
              <a:rPr lang="en-IN" altLang="en-US" i="1"/>
              <a:t>K</a:t>
            </a:r>
            <a:r>
              <a:rPr lang="en-IN" altLang="en-US"/>
              <a:t>(</a:t>
            </a:r>
            <a:r>
              <a:rPr lang="en-IN" altLang="en-US" i="1"/>
              <a:t>p</a:t>
            </a:r>
            <a:r>
              <a:rPr lang="en-IN" altLang="en-US"/>
              <a:t>,</a:t>
            </a:r>
            <a:r>
              <a:rPr lang="en-IN" altLang="en-US" i="1"/>
              <a:t>x</a:t>
            </a:r>
            <a:r>
              <a:rPr lang="en-IN" altLang="en-US"/>
              <a:t>) is called the </a:t>
            </a:r>
            <a:r>
              <a:rPr lang="en-IN" altLang="en-US" i="1"/>
              <a:t>kernel </a:t>
            </a:r>
            <a:r>
              <a:rPr lang="en-IN" altLang="en-US"/>
              <a:t>of the transformation </a:t>
            </a:r>
            <a:r>
              <a:rPr lang="en-IN" altLang="en-US" i="1"/>
              <a:t>T</a:t>
            </a:r>
            <a:r>
              <a:rPr lang="en-IN" altLang="en-US"/>
              <a:t>, and it is clear that </a:t>
            </a:r>
            <a:r>
              <a:rPr lang="en-IN" altLang="en-US" i="1"/>
              <a:t>T </a:t>
            </a:r>
            <a:r>
              <a:rPr lang="en-IN" altLang="en-US"/>
              <a:t>is linear regardless of the nature of </a:t>
            </a:r>
            <a:r>
              <a:rPr lang="en-IN" altLang="en-US" i="1"/>
              <a:t>K</a:t>
            </a:r>
            <a:r>
              <a:rPr lang="en-IN" altLang="en-US"/>
              <a:t>.</a:t>
            </a:r>
            <a:endParaRPr lang="en-US" altLang="en-US"/>
          </a:p>
        </p:txBody>
      </p:sp>
      <p:pic>
        <p:nvPicPr>
          <p:cNvPr id="14343" name="Picture 1">
            <a:extLst>
              <a:ext uri="{FF2B5EF4-FFF2-40B4-BE49-F238E27FC236}">
                <a16:creationId xmlns:a16="http://schemas.microsoft.com/office/drawing/2014/main" id="{5DD61547-D8D5-2D50-441B-EB19A10256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3657600"/>
            <a:ext cx="3962400" cy="1057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4" name="Picture 2">
            <a:extLst>
              <a:ext uri="{FF2B5EF4-FFF2-40B4-BE49-F238E27FC236}">
                <a16:creationId xmlns:a16="http://schemas.microsoft.com/office/drawing/2014/main" id="{8D185F9B-3DD5-FEBC-5D31-4E87D76E63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800" y="3957638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28AEEF42-9B03-02E7-94C9-153BB3B5BFF8}"/>
                  </a:ext>
                </a:extLst>
              </p14:cNvPr>
              <p14:cNvContentPartPr/>
              <p14:nvPr/>
            </p14:nvContentPartPr>
            <p14:xfrm>
              <a:off x="1291680" y="2646000"/>
              <a:ext cx="7298280" cy="33433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28AEEF42-9B03-02E7-94C9-153BB3B5BFF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82320" y="2636640"/>
                <a:ext cx="7317000" cy="33620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>
            <a:extLst>
              <a:ext uri="{FF2B5EF4-FFF2-40B4-BE49-F238E27FC236}">
                <a16:creationId xmlns:a16="http://schemas.microsoft.com/office/drawing/2014/main" id="{FA7DCA3B-D377-8271-F2DB-2188922F25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Section - 48</a:t>
            </a:r>
          </a:p>
        </p:txBody>
      </p:sp>
      <p:sp>
        <p:nvSpPr>
          <p:cNvPr id="29699" name="Date Placeholder 3">
            <a:extLst>
              <a:ext uri="{FF2B5EF4-FFF2-40B4-BE49-F238E27FC236}">
                <a16:creationId xmlns:a16="http://schemas.microsoft.com/office/drawing/2014/main" id="{F5FF86FD-5678-AA27-D90B-89D750F917AF}"/>
              </a:ext>
            </a:extLst>
          </p:cNvPr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fld id="{3D4E0367-F3CC-4720-967A-0A75E57E4242}" type="datetime4">
              <a:rPr lang="en-US" altLang="en-US" sz="1400">
                <a:solidFill>
                  <a:srgbClr val="FFC000"/>
                </a:solidFill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t>December 15, 2022</a:t>
            </a:fld>
            <a:endParaRPr lang="en-US" altLang="en-US" sz="1400">
              <a:solidFill>
                <a:srgbClr val="FFC000"/>
              </a:solidFill>
              <a:latin typeface="Arial" panose="020B0604020202020204" pitchFamily="34" charset="0"/>
            </a:endParaRPr>
          </a:p>
        </p:txBody>
      </p:sp>
      <p:sp>
        <p:nvSpPr>
          <p:cNvPr id="29700" name="Footer Placeholder 4">
            <a:extLst>
              <a:ext uri="{FF2B5EF4-FFF2-40B4-BE49-F238E27FC236}">
                <a16:creationId xmlns:a16="http://schemas.microsoft.com/office/drawing/2014/main" id="{F00D7B09-20E2-3F8D-EA58-A749C4C840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400">
                <a:solidFill>
                  <a:srgbClr val="FFC000"/>
                </a:solidFill>
                <a:latin typeface="Arial" panose="020B0604020202020204" pitchFamily="34" charset="0"/>
              </a:rPr>
              <a:t>MATH F211</a:t>
            </a:r>
          </a:p>
        </p:txBody>
      </p:sp>
      <p:sp>
        <p:nvSpPr>
          <p:cNvPr id="29701" name="Slide Number Placeholder 5">
            <a:extLst>
              <a:ext uri="{FF2B5EF4-FFF2-40B4-BE49-F238E27FC236}">
                <a16:creationId xmlns:a16="http://schemas.microsoft.com/office/drawing/2014/main" id="{0DE924CF-7C9F-A660-D424-2A1F059A56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B0CF2C4-F6F5-4303-9808-7505732A2272}" type="slidenum">
              <a:rPr lang="en-US" altLang="en-US" sz="1200">
                <a:solidFill>
                  <a:srgbClr val="FFC000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40</a:t>
            </a:fld>
            <a:endParaRPr lang="en-US" altLang="en-US" sz="1200">
              <a:solidFill>
                <a:srgbClr val="FFC000"/>
              </a:solidFill>
              <a:latin typeface="Arial" panose="020B0604020202020204" pitchFamily="34" charset="0"/>
            </a:endParaRPr>
          </a:p>
        </p:txBody>
      </p:sp>
      <p:sp>
        <p:nvSpPr>
          <p:cNvPr id="29702" name="Content Placeholder 2">
            <a:extLst>
              <a:ext uri="{FF2B5EF4-FFF2-40B4-BE49-F238E27FC236}">
                <a16:creationId xmlns:a16="http://schemas.microsoft.com/office/drawing/2014/main" id="{47005BB4-6926-45D6-9CB4-4CBDB206FD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00600"/>
          </a:xfrm>
        </p:spPr>
        <p:txBody>
          <a:bodyPr/>
          <a:lstStyle/>
          <a:p>
            <a:r>
              <a:rPr lang="en-IN" altLang="en-US" sz="2600"/>
              <a:t>If we write a power series in the form</a:t>
            </a:r>
          </a:p>
          <a:p>
            <a:endParaRPr lang="en-IN" altLang="en-US" sz="2600"/>
          </a:p>
          <a:p>
            <a:endParaRPr lang="en-IN" altLang="en-US" sz="2600"/>
          </a:p>
          <a:p>
            <a:r>
              <a:rPr lang="en-IN" altLang="en-US" sz="2600"/>
              <a:t>then its natural analog is the improper integral</a:t>
            </a:r>
          </a:p>
          <a:p>
            <a:endParaRPr lang="en-US" altLang="en-US" sz="2600"/>
          </a:p>
          <a:p>
            <a:endParaRPr lang="en-US" altLang="en-US" sz="2600"/>
          </a:p>
          <a:p>
            <a:r>
              <a:rPr lang="en-IN" altLang="en-US" sz="2600"/>
              <a:t>We now change the notation slightly by writing </a:t>
            </a:r>
            <a:r>
              <a:rPr lang="en-IN" altLang="en-US" sz="2600" i="1"/>
              <a:t>x </a:t>
            </a:r>
            <a:r>
              <a:rPr lang="en-IN" altLang="en-US" sz="2600"/>
              <a:t>= </a:t>
            </a:r>
            <a:r>
              <a:rPr lang="en-IN" altLang="en-US" sz="2600" i="1"/>
              <a:t>e</a:t>
            </a:r>
            <a:r>
              <a:rPr lang="en-IN" altLang="en-US" sz="2600" baseline="30000"/>
              <a:t>–</a:t>
            </a:r>
            <a:r>
              <a:rPr lang="en-IN" altLang="en-US" sz="2600" i="1" baseline="30000"/>
              <a:t>p</a:t>
            </a:r>
            <a:r>
              <a:rPr lang="en-IN" altLang="en-US" sz="2600"/>
              <a:t>, and this integral becomes</a:t>
            </a:r>
            <a:endParaRPr lang="en-US" altLang="en-US" sz="2600"/>
          </a:p>
        </p:txBody>
      </p:sp>
      <p:pic>
        <p:nvPicPr>
          <p:cNvPr id="29703" name="Picture 1">
            <a:extLst>
              <a:ext uri="{FF2B5EF4-FFF2-40B4-BE49-F238E27FC236}">
                <a16:creationId xmlns:a16="http://schemas.microsoft.com/office/drawing/2014/main" id="{84A52A97-60A1-0382-D351-7015593803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2114550"/>
            <a:ext cx="1371600" cy="933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4" name="Picture 2">
            <a:extLst>
              <a:ext uri="{FF2B5EF4-FFF2-40B4-BE49-F238E27FC236}">
                <a16:creationId xmlns:a16="http://schemas.microsoft.com/office/drawing/2014/main" id="{F6F1FAAE-F665-852E-8FAA-CFC2F5971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3429000"/>
            <a:ext cx="1362075" cy="103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5" name="Picture 3">
            <a:extLst>
              <a:ext uri="{FF2B5EF4-FFF2-40B4-BE49-F238E27FC236}">
                <a16:creationId xmlns:a16="http://schemas.microsoft.com/office/drawing/2014/main" id="{843AF54F-BAD0-C958-0E22-D41D03059F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85" b="9242"/>
          <a:stretch>
            <a:fillRect/>
          </a:stretch>
        </p:blipFill>
        <p:spPr bwMode="auto">
          <a:xfrm>
            <a:off x="1828800" y="5410200"/>
            <a:ext cx="158115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6" name="Picture 4">
            <a:extLst>
              <a:ext uri="{FF2B5EF4-FFF2-40B4-BE49-F238E27FC236}">
                <a16:creationId xmlns:a16="http://schemas.microsoft.com/office/drawing/2014/main" id="{D90303B7-625C-4446-7275-C3829478FB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5653088"/>
            <a:ext cx="4810125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Title 1">
            <a:extLst>
              <a:ext uri="{FF2B5EF4-FFF2-40B4-BE49-F238E27FC236}">
                <a16:creationId xmlns:a16="http://schemas.microsoft.com/office/drawing/2014/main" id="{7ECE94E2-3438-BAE0-E0C5-CFD6A9A2C8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2900" y="4959350"/>
            <a:ext cx="5829300" cy="1463675"/>
          </a:xfrm>
        </p:spPr>
        <p:txBody>
          <a:bodyPr/>
          <a:lstStyle/>
          <a:p>
            <a:pPr>
              <a:defRPr/>
            </a:pPr>
            <a:r>
              <a:rPr lang="en-US" dirty="0"/>
              <a:t>Section 48</a:t>
            </a:r>
            <a:br>
              <a:rPr lang="en-US" dirty="0"/>
            </a:br>
            <a:r>
              <a:rPr lang="en-US" dirty="0"/>
              <a:t>problems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D342E01B-BD31-B179-21B9-687221E8F4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57950" y="4959350"/>
            <a:ext cx="2400300" cy="1463675"/>
          </a:xfrm>
        </p:spPr>
        <p:txBody>
          <a:bodyPr/>
          <a:lstStyle/>
          <a:p>
            <a:pPr>
              <a:defRPr/>
            </a:pPr>
            <a:r>
              <a:rPr lang="en-US" sz="3200" dirty="0"/>
              <a:t>CHAPTER 9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le 1">
            <a:extLst>
              <a:ext uri="{FF2B5EF4-FFF2-40B4-BE49-F238E27FC236}">
                <a16:creationId xmlns:a16="http://schemas.microsoft.com/office/drawing/2014/main" id="{9EA5C587-9188-29B9-A863-BEA7D797B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altLang="en-US"/>
          </a:p>
        </p:txBody>
      </p:sp>
      <p:sp>
        <p:nvSpPr>
          <p:cNvPr id="32771" name="Content Placeholder 2">
            <a:extLst>
              <a:ext uri="{FF2B5EF4-FFF2-40B4-BE49-F238E27FC236}">
                <a16:creationId xmlns:a16="http://schemas.microsoft.com/office/drawing/2014/main" id="{6A272D3F-49D5-617C-110D-BD614153CD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altLang="en-US"/>
          </a:p>
        </p:txBody>
      </p:sp>
      <p:sp>
        <p:nvSpPr>
          <p:cNvPr id="32772" name="Date Placeholder 3">
            <a:extLst>
              <a:ext uri="{FF2B5EF4-FFF2-40B4-BE49-F238E27FC236}">
                <a16:creationId xmlns:a16="http://schemas.microsoft.com/office/drawing/2014/main" id="{D7C64081-A22F-150E-FEE9-B64EB103ED20}"/>
              </a:ext>
            </a:extLst>
          </p:cNvPr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F6CAD8B0-1363-49F8-B4B8-B1E1CBF9FCE7}" type="datetime4">
              <a:rPr lang="en-US" altLang="en-US">
                <a:solidFill>
                  <a:srgbClr val="FFC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December 15, 2022</a:t>
            </a:fld>
            <a:endParaRPr lang="en-US" altLang="en-US">
              <a:solidFill>
                <a:srgbClr val="FFC000"/>
              </a:solidFill>
            </a:endParaRPr>
          </a:p>
        </p:txBody>
      </p:sp>
      <p:sp>
        <p:nvSpPr>
          <p:cNvPr id="32773" name="Footer Placeholder 4">
            <a:extLst>
              <a:ext uri="{FF2B5EF4-FFF2-40B4-BE49-F238E27FC236}">
                <a16:creationId xmlns:a16="http://schemas.microsoft.com/office/drawing/2014/main" id="{24FE80CE-8CC2-7A30-8A31-2B262C1F8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>
                <a:solidFill>
                  <a:srgbClr val="FFC000"/>
                </a:solidFill>
              </a:rPr>
              <a:t>MATH F211</a:t>
            </a:r>
          </a:p>
        </p:txBody>
      </p:sp>
      <p:sp>
        <p:nvSpPr>
          <p:cNvPr id="32774" name="Slide Number Placeholder 5">
            <a:extLst>
              <a:ext uri="{FF2B5EF4-FFF2-40B4-BE49-F238E27FC236}">
                <a16:creationId xmlns:a16="http://schemas.microsoft.com/office/drawing/2014/main" id="{DE0E30AD-ECA5-3D37-E4FD-E0A811183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1132C245-3880-4961-A099-311732729EF8}" type="slidenum">
              <a:rPr lang="en-US" altLang="en-US">
                <a:solidFill>
                  <a:srgbClr val="FFC000"/>
                </a:solidFill>
              </a:rPr>
              <a:pPr/>
              <a:t>42</a:t>
            </a:fld>
            <a:endParaRPr lang="en-US" altLang="en-US">
              <a:solidFill>
                <a:srgbClr val="FFC0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2051A15-1EE2-CF41-D17D-53E01B65F5D2}"/>
                  </a:ext>
                </a:extLst>
              </p14:cNvPr>
              <p14:cNvContentPartPr/>
              <p14:nvPr/>
            </p14:nvContentPartPr>
            <p14:xfrm>
              <a:off x="685800" y="731837"/>
              <a:ext cx="7423920" cy="60465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2051A15-1EE2-CF41-D17D-53E01B65F5D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76440" y="722477"/>
                <a:ext cx="7442640" cy="60652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le 1">
            <a:extLst>
              <a:ext uri="{FF2B5EF4-FFF2-40B4-BE49-F238E27FC236}">
                <a16:creationId xmlns:a16="http://schemas.microsoft.com/office/drawing/2014/main" id="{92D5851C-D720-F8BC-CC88-729F79ABE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Section - 48</a:t>
            </a:r>
          </a:p>
        </p:txBody>
      </p:sp>
      <p:sp>
        <p:nvSpPr>
          <p:cNvPr id="33795" name="Date Placeholder 3">
            <a:extLst>
              <a:ext uri="{FF2B5EF4-FFF2-40B4-BE49-F238E27FC236}">
                <a16:creationId xmlns:a16="http://schemas.microsoft.com/office/drawing/2014/main" id="{37F0EBA3-CB9B-5827-13C6-946378B25A55}"/>
              </a:ext>
            </a:extLst>
          </p:cNvPr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fld id="{D670E2B3-C3EE-4185-AC5C-D4F4463D58CC}" type="datetime4">
              <a:rPr lang="en-US" altLang="en-US" sz="1400">
                <a:solidFill>
                  <a:srgbClr val="FFC000"/>
                </a:solidFill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t>December 15, 2022</a:t>
            </a:fld>
            <a:endParaRPr lang="en-US" altLang="en-US" sz="1400">
              <a:solidFill>
                <a:srgbClr val="FFC000"/>
              </a:solidFill>
              <a:latin typeface="Arial" panose="020B0604020202020204" pitchFamily="34" charset="0"/>
            </a:endParaRPr>
          </a:p>
        </p:txBody>
      </p:sp>
      <p:sp>
        <p:nvSpPr>
          <p:cNvPr id="33796" name="Footer Placeholder 4">
            <a:extLst>
              <a:ext uri="{FF2B5EF4-FFF2-40B4-BE49-F238E27FC236}">
                <a16:creationId xmlns:a16="http://schemas.microsoft.com/office/drawing/2014/main" id="{CE6B8E25-0DF2-2147-6BB0-8489A7C3B3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400">
                <a:solidFill>
                  <a:srgbClr val="FFC000"/>
                </a:solidFill>
                <a:latin typeface="Arial" panose="020B0604020202020204" pitchFamily="34" charset="0"/>
              </a:rPr>
              <a:t>MATH F211</a:t>
            </a:r>
          </a:p>
        </p:txBody>
      </p:sp>
      <p:sp>
        <p:nvSpPr>
          <p:cNvPr id="33797" name="Slide Number Placeholder 5">
            <a:extLst>
              <a:ext uri="{FF2B5EF4-FFF2-40B4-BE49-F238E27FC236}">
                <a16:creationId xmlns:a16="http://schemas.microsoft.com/office/drawing/2014/main" id="{8AF395E7-A7D0-7973-765B-4251AC1B7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6A579D36-D955-4882-A9E6-7D8AD4CACAF9}" type="slidenum">
              <a:rPr lang="en-US" altLang="en-US" sz="1200">
                <a:solidFill>
                  <a:srgbClr val="FFC000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43</a:t>
            </a:fld>
            <a:endParaRPr lang="en-US" altLang="en-US" sz="1200">
              <a:solidFill>
                <a:srgbClr val="FFC000"/>
              </a:solidFill>
              <a:latin typeface="Arial" panose="020B0604020202020204" pitchFamily="34" charset="0"/>
            </a:endParaRPr>
          </a:p>
        </p:txBody>
      </p:sp>
      <p:pic>
        <p:nvPicPr>
          <p:cNvPr id="33798" name="Content Placeholder 4">
            <a:extLst>
              <a:ext uri="{FF2B5EF4-FFF2-40B4-BE49-F238E27FC236}">
                <a16:creationId xmlns:a16="http://schemas.microsoft.com/office/drawing/2014/main" id="{266F1FED-567E-7CFC-873D-6544FF18543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81000" y="1828800"/>
            <a:ext cx="8229600" cy="700088"/>
          </a:xfrm>
        </p:spPr>
      </p:pic>
      <p:pic>
        <p:nvPicPr>
          <p:cNvPr id="33799" name="Picture 5">
            <a:extLst>
              <a:ext uri="{FF2B5EF4-FFF2-40B4-BE49-F238E27FC236}">
                <a16:creationId xmlns:a16="http://schemas.microsoft.com/office/drawing/2014/main" id="{27DDBD9F-EBE8-CF99-E85F-900DCE7FA0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730500"/>
            <a:ext cx="3028950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800" name="Picture 6">
            <a:extLst>
              <a:ext uri="{FF2B5EF4-FFF2-40B4-BE49-F238E27FC236}">
                <a16:creationId xmlns:a16="http://schemas.microsoft.com/office/drawing/2014/main" id="{FC96D10C-9EA1-D92C-ADFF-ECB800FD2C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3421063"/>
            <a:ext cx="3286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3C22B9FA-3104-D579-85D8-6E44818EAF30}"/>
                  </a:ext>
                </a:extLst>
              </p14:cNvPr>
              <p14:cNvContentPartPr/>
              <p14:nvPr/>
            </p14:nvContentPartPr>
            <p14:xfrm>
              <a:off x="668520" y="2708640"/>
              <a:ext cx="7738560" cy="41212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3C22B9FA-3104-D579-85D8-6E44818EAF3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59160" y="2699280"/>
                <a:ext cx="7757280" cy="41400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Title 1">
            <a:extLst>
              <a:ext uri="{FF2B5EF4-FFF2-40B4-BE49-F238E27FC236}">
                <a16:creationId xmlns:a16="http://schemas.microsoft.com/office/drawing/2014/main" id="{E0A64908-7167-5C28-7F43-77867BC158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2900" y="4959350"/>
            <a:ext cx="5829300" cy="1463675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/>
              <a:t>Section 50</a:t>
            </a:r>
            <a:br>
              <a:rPr lang="en-US" dirty="0"/>
            </a:br>
            <a:r>
              <a:rPr lang="en-US" dirty="0"/>
              <a:t>Applications to differential equations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B7D31DFB-FB65-3555-3A05-3C924678F7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57950" y="4959350"/>
            <a:ext cx="2400300" cy="1463675"/>
          </a:xfrm>
        </p:spPr>
        <p:txBody>
          <a:bodyPr/>
          <a:lstStyle/>
          <a:p>
            <a:pPr>
              <a:defRPr/>
            </a:pPr>
            <a:r>
              <a:rPr lang="en-US" sz="3200" dirty="0"/>
              <a:t>CHAPTER 9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Title 1">
            <a:extLst>
              <a:ext uri="{FF2B5EF4-FFF2-40B4-BE49-F238E27FC236}">
                <a16:creationId xmlns:a16="http://schemas.microsoft.com/office/drawing/2014/main" id="{DF92F0B0-D008-FAC4-E115-882C7D744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Section - 50</a:t>
            </a:r>
          </a:p>
        </p:txBody>
      </p:sp>
      <p:sp>
        <p:nvSpPr>
          <p:cNvPr id="59395" name="Date Placeholder 3">
            <a:extLst>
              <a:ext uri="{FF2B5EF4-FFF2-40B4-BE49-F238E27FC236}">
                <a16:creationId xmlns:a16="http://schemas.microsoft.com/office/drawing/2014/main" id="{D2F083EA-C0A7-C753-9C3E-A4A6069F9CEE}"/>
              </a:ext>
            </a:extLst>
          </p:cNvPr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fld id="{0A1AD568-4617-4080-8CF8-608AC37268AF}" type="datetime4">
              <a:rPr lang="en-US" altLang="en-US" sz="1400">
                <a:solidFill>
                  <a:srgbClr val="FFC000"/>
                </a:solidFill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t>December 15, 2022</a:t>
            </a:fld>
            <a:endParaRPr lang="en-US" altLang="en-US" sz="1400">
              <a:solidFill>
                <a:srgbClr val="FFC000"/>
              </a:solidFill>
              <a:latin typeface="Arial" panose="020B0604020202020204" pitchFamily="34" charset="0"/>
            </a:endParaRPr>
          </a:p>
        </p:txBody>
      </p:sp>
      <p:sp>
        <p:nvSpPr>
          <p:cNvPr id="59396" name="Footer Placeholder 4">
            <a:extLst>
              <a:ext uri="{FF2B5EF4-FFF2-40B4-BE49-F238E27FC236}">
                <a16:creationId xmlns:a16="http://schemas.microsoft.com/office/drawing/2014/main" id="{22E873C4-FCD7-3C99-B25D-1629814925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400">
                <a:solidFill>
                  <a:srgbClr val="FFC000"/>
                </a:solidFill>
                <a:latin typeface="Arial" panose="020B0604020202020204" pitchFamily="34" charset="0"/>
              </a:rPr>
              <a:t>MATH F211</a:t>
            </a:r>
          </a:p>
        </p:txBody>
      </p:sp>
      <p:sp>
        <p:nvSpPr>
          <p:cNvPr id="59397" name="Slide Number Placeholder 5">
            <a:extLst>
              <a:ext uri="{FF2B5EF4-FFF2-40B4-BE49-F238E27FC236}">
                <a16:creationId xmlns:a16="http://schemas.microsoft.com/office/drawing/2014/main" id="{FE6B4192-1A5F-E860-2797-CCA239578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80F2309-95F4-44A7-A8E2-6500D43103F5}" type="slidenum">
              <a:rPr lang="en-US" altLang="en-US" sz="1200">
                <a:solidFill>
                  <a:srgbClr val="FFC000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45</a:t>
            </a:fld>
            <a:endParaRPr lang="en-US" altLang="en-US" sz="1200">
              <a:solidFill>
                <a:srgbClr val="FFC000"/>
              </a:solidFill>
              <a:latin typeface="Arial" panose="020B0604020202020204" pitchFamily="34" charset="0"/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A9BCDA5-73E7-67AB-0461-2C03C1CA41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IN" altLang="en-US" dirty="0"/>
              <a:t>Shifting property of Laplace transforms</a:t>
            </a:r>
          </a:p>
          <a:p>
            <a:pPr marL="0" indent="0">
              <a:buFont typeface="Arial" panose="020B0604020202020204" pitchFamily="34" charset="0"/>
              <a:buNone/>
              <a:defRPr/>
            </a:pPr>
            <a:endParaRPr lang="en-US" altLang="en-US" dirty="0"/>
          </a:p>
          <a:p>
            <a:pPr>
              <a:defRPr/>
            </a:pPr>
            <a:endParaRPr lang="en-US" altLang="en-US" dirty="0"/>
          </a:p>
          <a:p>
            <a:pPr>
              <a:defRPr/>
            </a:pPr>
            <a:r>
              <a:rPr lang="en-US" altLang="en-US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EE5E1B-2140-E7F2-1E51-A749143540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6600" y="2430621"/>
            <a:ext cx="2590800" cy="51816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9400" name="Picture 5">
            <a:extLst>
              <a:ext uri="{FF2B5EF4-FFF2-40B4-BE49-F238E27FC236}">
                <a16:creationId xmlns:a16="http://schemas.microsoft.com/office/drawing/2014/main" id="{94EFFC0A-0258-E999-B1B4-7DB0E52E8F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025" y="3190875"/>
            <a:ext cx="3609975" cy="289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89A3E11D-C5BB-2CD8-F245-C321CDAA48E4}"/>
                  </a:ext>
                </a:extLst>
              </p14:cNvPr>
              <p14:cNvContentPartPr/>
              <p14:nvPr/>
            </p14:nvContentPartPr>
            <p14:xfrm>
              <a:off x="320760" y="63360"/>
              <a:ext cx="8667720" cy="63205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89A3E11D-C5BB-2CD8-F245-C321CDAA48E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11400" y="54000"/>
                <a:ext cx="8686440" cy="63392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Title 1">
            <a:extLst>
              <a:ext uri="{FF2B5EF4-FFF2-40B4-BE49-F238E27FC236}">
                <a16:creationId xmlns:a16="http://schemas.microsoft.com/office/drawing/2014/main" id="{D0120A7E-46E5-3E3E-C0BD-27AA417BF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Section - 50</a:t>
            </a:r>
          </a:p>
        </p:txBody>
      </p:sp>
      <p:sp>
        <p:nvSpPr>
          <p:cNvPr id="60419" name="Date Placeholder 3">
            <a:extLst>
              <a:ext uri="{FF2B5EF4-FFF2-40B4-BE49-F238E27FC236}">
                <a16:creationId xmlns:a16="http://schemas.microsoft.com/office/drawing/2014/main" id="{25828339-0B28-4471-1EEA-38E48C53EC84}"/>
              </a:ext>
            </a:extLst>
          </p:cNvPr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fld id="{53B78D88-1B12-41DC-8417-497DA1B31339}" type="datetime4">
              <a:rPr lang="en-US" altLang="en-US" sz="1400">
                <a:solidFill>
                  <a:srgbClr val="FFC000"/>
                </a:solidFill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t>December 15, 2022</a:t>
            </a:fld>
            <a:endParaRPr lang="en-US" altLang="en-US" sz="1400">
              <a:solidFill>
                <a:srgbClr val="FFC000"/>
              </a:solidFill>
              <a:latin typeface="Arial" panose="020B0604020202020204" pitchFamily="34" charset="0"/>
            </a:endParaRPr>
          </a:p>
        </p:txBody>
      </p:sp>
      <p:sp>
        <p:nvSpPr>
          <p:cNvPr id="60420" name="Footer Placeholder 4">
            <a:extLst>
              <a:ext uri="{FF2B5EF4-FFF2-40B4-BE49-F238E27FC236}">
                <a16:creationId xmlns:a16="http://schemas.microsoft.com/office/drawing/2014/main" id="{A6488785-ABD0-8BC1-24E5-2356E572D0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400">
                <a:solidFill>
                  <a:srgbClr val="FFC000"/>
                </a:solidFill>
                <a:latin typeface="Arial" panose="020B0604020202020204" pitchFamily="34" charset="0"/>
              </a:rPr>
              <a:t>MATH F211</a:t>
            </a:r>
          </a:p>
        </p:txBody>
      </p:sp>
      <p:sp>
        <p:nvSpPr>
          <p:cNvPr id="60421" name="Slide Number Placeholder 5">
            <a:extLst>
              <a:ext uri="{FF2B5EF4-FFF2-40B4-BE49-F238E27FC236}">
                <a16:creationId xmlns:a16="http://schemas.microsoft.com/office/drawing/2014/main" id="{190E2D31-EAA5-EBE4-65D0-24410DC1D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B917A8B9-2D7B-4008-BAAD-313A6B4A246F}" type="slidenum">
              <a:rPr lang="en-US" altLang="en-US" sz="1200">
                <a:solidFill>
                  <a:srgbClr val="FFC000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46</a:t>
            </a:fld>
            <a:endParaRPr lang="en-US" altLang="en-US" sz="1200">
              <a:solidFill>
                <a:srgbClr val="FFC000"/>
              </a:solidFill>
              <a:latin typeface="Arial" panose="020B0604020202020204" pitchFamily="34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039633-7046-DFE5-C346-201993F4AF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altLang="en-US" b="1"/>
              <a:t>Example</a:t>
            </a:r>
          </a:p>
          <a:p>
            <a:endParaRPr lang="en-IN" altLang="en-US" b="1"/>
          </a:p>
          <a:p>
            <a:endParaRPr lang="en-IN" altLang="en-US" b="1"/>
          </a:p>
          <a:p>
            <a:endParaRPr lang="en-IN" altLang="en-US" b="1"/>
          </a:p>
          <a:p>
            <a:r>
              <a:rPr lang="en-IN" altLang="en-US" b="1"/>
              <a:t>Example</a:t>
            </a:r>
            <a:endParaRPr lang="en-US" altLang="en-US"/>
          </a:p>
          <a:p>
            <a:endParaRPr lang="en-US" altLang="en-US"/>
          </a:p>
        </p:txBody>
      </p:sp>
      <p:pic>
        <p:nvPicPr>
          <p:cNvPr id="60423" name="Picture 1">
            <a:extLst>
              <a:ext uri="{FF2B5EF4-FFF2-40B4-BE49-F238E27FC236}">
                <a16:creationId xmlns:a16="http://schemas.microsoft.com/office/drawing/2014/main" id="{AA41F14F-355E-FC50-3552-C9AF28E49A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5225" y="1600200"/>
            <a:ext cx="2314575" cy="71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424" name="Picture 2">
            <a:extLst>
              <a:ext uri="{FF2B5EF4-FFF2-40B4-BE49-F238E27FC236}">
                <a16:creationId xmlns:a16="http://schemas.microsoft.com/office/drawing/2014/main" id="{C77FDFFD-4EC6-4942-8218-AC1A62CC68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8988" y="2484438"/>
            <a:ext cx="325755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425" name="Picture 7">
            <a:extLst>
              <a:ext uri="{FF2B5EF4-FFF2-40B4-BE49-F238E27FC236}">
                <a16:creationId xmlns:a16="http://schemas.microsoft.com/office/drawing/2014/main" id="{E9AD7C11-93A4-3EFE-1CEF-D25764E423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3692525"/>
            <a:ext cx="1828800" cy="1123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426" name="Picture 8">
            <a:extLst>
              <a:ext uri="{FF2B5EF4-FFF2-40B4-BE49-F238E27FC236}">
                <a16:creationId xmlns:a16="http://schemas.microsoft.com/office/drawing/2014/main" id="{5C4A8FA2-1958-56AF-40EE-09D8CF29D5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1413" y="4838700"/>
            <a:ext cx="23622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C52001B6-EAB8-0A2F-95C6-6D3B4E052CA8}"/>
                  </a:ext>
                </a:extLst>
              </p14:cNvPr>
              <p14:cNvContentPartPr/>
              <p14:nvPr/>
            </p14:nvContentPartPr>
            <p14:xfrm>
              <a:off x="6886440" y="2405880"/>
              <a:ext cx="1549080" cy="6116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C52001B6-EAB8-0A2F-95C6-6D3B4E052CA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877080" y="2396520"/>
                <a:ext cx="1567800" cy="6303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Title 1">
            <a:extLst>
              <a:ext uri="{FF2B5EF4-FFF2-40B4-BE49-F238E27FC236}">
                <a16:creationId xmlns:a16="http://schemas.microsoft.com/office/drawing/2014/main" id="{768BEBD8-340D-D724-92E4-14E083EC76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2900" y="4959350"/>
            <a:ext cx="5829300" cy="1463675"/>
          </a:xfrm>
        </p:spPr>
        <p:txBody>
          <a:bodyPr/>
          <a:lstStyle/>
          <a:p>
            <a:pPr>
              <a:defRPr/>
            </a:pPr>
            <a:r>
              <a:rPr lang="en-US" dirty="0"/>
              <a:t>Section 50</a:t>
            </a:r>
            <a:br>
              <a:rPr lang="en-US" dirty="0"/>
            </a:br>
            <a:r>
              <a:rPr lang="en-US" dirty="0"/>
              <a:t>problems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AD5F3AC9-A102-1F20-9048-DD481A2ED2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57950" y="4959350"/>
            <a:ext cx="2400300" cy="1463675"/>
          </a:xfrm>
        </p:spPr>
        <p:txBody>
          <a:bodyPr/>
          <a:lstStyle/>
          <a:p>
            <a:pPr>
              <a:defRPr/>
            </a:pPr>
            <a:r>
              <a:rPr lang="en-US" sz="3200" dirty="0"/>
              <a:t>CHAPTER 9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Title 1">
            <a:extLst>
              <a:ext uri="{FF2B5EF4-FFF2-40B4-BE49-F238E27FC236}">
                <a16:creationId xmlns:a16="http://schemas.microsoft.com/office/drawing/2014/main" id="{ACA1B0A0-955D-7BE6-53DB-DCF1245859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Section - 50</a:t>
            </a:r>
          </a:p>
        </p:txBody>
      </p:sp>
      <p:sp>
        <p:nvSpPr>
          <p:cNvPr id="62467" name="Date Placeholder 3">
            <a:extLst>
              <a:ext uri="{FF2B5EF4-FFF2-40B4-BE49-F238E27FC236}">
                <a16:creationId xmlns:a16="http://schemas.microsoft.com/office/drawing/2014/main" id="{221049E9-A397-C959-2109-426DEC9531F3}"/>
              </a:ext>
            </a:extLst>
          </p:cNvPr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fld id="{BE87738F-BBD5-4997-BED3-0D9335D8DCC7}" type="datetime4">
              <a:rPr lang="en-US" altLang="en-US" sz="1400">
                <a:solidFill>
                  <a:srgbClr val="FFC000"/>
                </a:solidFill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t>December 15, 2022</a:t>
            </a:fld>
            <a:endParaRPr lang="en-US" altLang="en-US" sz="1400">
              <a:solidFill>
                <a:srgbClr val="FFC000"/>
              </a:solidFill>
              <a:latin typeface="Arial" panose="020B0604020202020204" pitchFamily="34" charset="0"/>
            </a:endParaRPr>
          </a:p>
        </p:txBody>
      </p:sp>
      <p:sp>
        <p:nvSpPr>
          <p:cNvPr id="62468" name="Footer Placeholder 4">
            <a:extLst>
              <a:ext uri="{FF2B5EF4-FFF2-40B4-BE49-F238E27FC236}">
                <a16:creationId xmlns:a16="http://schemas.microsoft.com/office/drawing/2014/main" id="{35C5C6A6-7F6A-9337-E00C-6AC65ED864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400">
                <a:solidFill>
                  <a:srgbClr val="FFC000"/>
                </a:solidFill>
                <a:latin typeface="Arial" panose="020B0604020202020204" pitchFamily="34" charset="0"/>
              </a:rPr>
              <a:t>MATH F211</a:t>
            </a:r>
          </a:p>
        </p:txBody>
      </p:sp>
      <p:sp>
        <p:nvSpPr>
          <p:cNvPr id="62469" name="Slide Number Placeholder 5">
            <a:extLst>
              <a:ext uri="{FF2B5EF4-FFF2-40B4-BE49-F238E27FC236}">
                <a16:creationId xmlns:a16="http://schemas.microsoft.com/office/drawing/2014/main" id="{F7B7E0B7-929C-CBDE-7F16-63A61D1785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A7F571F0-1466-4759-84F5-1FAD8ECF5E4A}" type="slidenum">
              <a:rPr lang="en-US" altLang="en-US" sz="1200">
                <a:solidFill>
                  <a:srgbClr val="FFC000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48</a:t>
            </a:fld>
            <a:endParaRPr lang="en-US" altLang="en-US" sz="1200">
              <a:solidFill>
                <a:srgbClr val="FFC000"/>
              </a:solidFill>
              <a:latin typeface="Arial" panose="020B0604020202020204" pitchFamily="34" charset="0"/>
            </a:endParaRPr>
          </a:p>
        </p:txBody>
      </p:sp>
      <p:pic>
        <p:nvPicPr>
          <p:cNvPr id="62470" name="Content Placeholder 2">
            <a:extLst>
              <a:ext uri="{FF2B5EF4-FFF2-40B4-BE49-F238E27FC236}">
                <a16:creationId xmlns:a16="http://schemas.microsoft.com/office/drawing/2014/main" id="{69F4AF6D-893E-8D9B-267D-C18174DAEE6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7200" y="1450975"/>
            <a:ext cx="5181600" cy="2679700"/>
          </a:xfrm>
        </p:spPr>
      </p:pic>
      <p:pic>
        <p:nvPicPr>
          <p:cNvPr id="62471" name="Picture 3">
            <a:extLst>
              <a:ext uri="{FF2B5EF4-FFF2-40B4-BE49-F238E27FC236}">
                <a16:creationId xmlns:a16="http://schemas.microsoft.com/office/drawing/2014/main" id="{71921591-DFCA-F924-3F53-F53D323D5A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267200"/>
            <a:ext cx="8305800" cy="71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472" name="Picture 4">
            <a:extLst>
              <a:ext uri="{FF2B5EF4-FFF2-40B4-BE49-F238E27FC236}">
                <a16:creationId xmlns:a16="http://schemas.microsoft.com/office/drawing/2014/main" id="{68864556-D66A-6B17-E8E0-135752F568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5110163"/>
            <a:ext cx="6477000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3D700B10-5937-9527-8A2A-20B0BB4E86F0}"/>
                  </a:ext>
                </a:extLst>
              </p14:cNvPr>
              <p14:cNvContentPartPr/>
              <p14:nvPr/>
            </p14:nvContentPartPr>
            <p14:xfrm>
              <a:off x="674280" y="268560"/>
              <a:ext cx="8412480" cy="63039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3D700B10-5937-9527-8A2A-20B0BB4E86F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64920" y="259200"/>
                <a:ext cx="8431200" cy="63226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Title 1">
            <a:extLst>
              <a:ext uri="{FF2B5EF4-FFF2-40B4-BE49-F238E27FC236}">
                <a16:creationId xmlns:a16="http://schemas.microsoft.com/office/drawing/2014/main" id="{11D5233E-7AFE-0D97-BEB0-91D6BD0BD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altLang="en-US"/>
          </a:p>
        </p:txBody>
      </p:sp>
      <p:sp>
        <p:nvSpPr>
          <p:cNvPr id="63491" name="Content Placeholder 2">
            <a:extLst>
              <a:ext uri="{FF2B5EF4-FFF2-40B4-BE49-F238E27FC236}">
                <a16:creationId xmlns:a16="http://schemas.microsoft.com/office/drawing/2014/main" id="{DEF4AB62-5CFC-09BE-A1FF-D7D7258C4E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altLang="en-US"/>
          </a:p>
        </p:txBody>
      </p:sp>
      <p:sp>
        <p:nvSpPr>
          <p:cNvPr id="63492" name="Date Placeholder 3">
            <a:extLst>
              <a:ext uri="{FF2B5EF4-FFF2-40B4-BE49-F238E27FC236}">
                <a16:creationId xmlns:a16="http://schemas.microsoft.com/office/drawing/2014/main" id="{21844C4B-DFF1-A6D2-77DB-F4DEAD5CA77F}"/>
              </a:ext>
            </a:extLst>
          </p:cNvPr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FB22864F-6FD8-4FF9-AA4F-2C0D2602CF05}" type="datetime4">
              <a:rPr lang="en-US" altLang="en-US">
                <a:solidFill>
                  <a:srgbClr val="FFC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December 15, 2022</a:t>
            </a:fld>
            <a:endParaRPr lang="en-US" altLang="en-US">
              <a:solidFill>
                <a:srgbClr val="FFC000"/>
              </a:solidFill>
            </a:endParaRPr>
          </a:p>
        </p:txBody>
      </p:sp>
      <p:sp>
        <p:nvSpPr>
          <p:cNvPr id="63493" name="Footer Placeholder 4">
            <a:extLst>
              <a:ext uri="{FF2B5EF4-FFF2-40B4-BE49-F238E27FC236}">
                <a16:creationId xmlns:a16="http://schemas.microsoft.com/office/drawing/2014/main" id="{40CA1626-9BAB-7CC2-77A8-CB8F6DC745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>
                <a:solidFill>
                  <a:srgbClr val="FFC000"/>
                </a:solidFill>
              </a:rPr>
              <a:t>MATH F211</a:t>
            </a:r>
          </a:p>
        </p:txBody>
      </p:sp>
      <p:sp>
        <p:nvSpPr>
          <p:cNvPr id="63494" name="Slide Number Placeholder 5">
            <a:extLst>
              <a:ext uri="{FF2B5EF4-FFF2-40B4-BE49-F238E27FC236}">
                <a16:creationId xmlns:a16="http://schemas.microsoft.com/office/drawing/2014/main" id="{3F510573-54FE-1F95-7B4B-0628552B9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1612601F-1ECB-4788-B938-B706C87DDEC2}" type="slidenum">
              <a:rPr lang="en-US" altLang="en-US">
                <a:solidFill>
                  <a:srgbClr val="FFC000"/>
                </a:solidFill>
              </a:rPr>
              <a:pPr/>
              <a:t>49</a:t>
            </a:fld>
            <a:endParaRPr lang="en-US" altLang="en-US">
              <a:solidFill>
                <a:srgbClr val="FFC0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082EF89C-0F2C-30E5-9FDE-C09A6F4AC885}"/>
                  </a:ext>
                </a:extLst>
              </p14:cNvPr>
              <p14:cNvContentPartPr/>
              <p14:nvPr/>
            </p14:nvContentPartPr>
            <p14:xfrm>
              <a:off x="-40320" y="-15557"/>
              <a:ext cx="8727120" cy="61264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082EF89C-0F2C-30E5-9FDE-C09A6F4AC88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49680" y="-24917"/>
                <a:ext cx="8745840" cy="61452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>
            <a:extLst>
              <a:ext uri="{FF2B5EF4-FFF2-40B4-BE49-F238E27FC236}">
                <a16:creationId xmlns:a16="http://schemas.microsoft.com/office/drawing/2014/main" id="{D1490DCF-BC8F-AD3D-86FF-2959158D0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9738" y="304800"/>
            <a:ext cx="8229600" cy="1143000"/>
          </a:xfrm>
        </p:spPr>
        <p:txBody>
          <a:bodyPr/>
          <a:lstStyle/>
          <a:p>
            <a:r>
              <a:rPr lang="en-US" altLang="en-US"/>
              <a:t>Section - 48</a:t>
            </a:r>
          </a:p>
        </p:txBody>
      </p:sp>
      <p:sp>
        <p:nvSpPr>
          <p:cNvPr id="15363" name="Date Placeholder 3">
            <a:extLst>
              <a:ext uri="{FF2B5EF4-FFF2-40B4-BE49-F238E27FC236}">
                <a16:creationId xmlns:a16="http://schemas.microsoft.com/office/drawing/2014/main" id="{C360FB15-4050-B594-018A-A79D3702D66C}"/>
              </a:ext>
            </a:extLst>
          </p:cNvPr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fld id="{1D98DF90-0016-431F-A6E0-C42B3B6EAF23}" type="datetime4">
              <a:rPr lang="en-US" altLang="en-US" sz="1400">
                <a:solidFill>
                  <a:srgbClr val="FFC000"/>
                </a:solidFill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t>December 15, 2022</a:t>
            </a:fld>
            <a:endParaRPr lang="en-US" altLang="en-US" sz="1400">
              <a:solidFill>
                <a:srgbClr val="FFC000"/>
              </a:solidFill>
              <a:latin typeface="Arial" panose="020B0604020202020204" pitchFamily="34" charset="0"/>
            </a:endParaRPr>
          </a:p>
        </p:txBody>
      </p:sp>
      <p:sp>
        <p:nvSpPr>
          <p:cNvPr id="15364" name="Footer Placeholder 4">
            <a:extLst>
              <a:ext uri="{FF2B5EF4-FFF2-40B4-BE49-F238E27FC236}">
                <a16:creationId xmlns:a16="http://schemas.microsoft.com/office/drawing/2014/main" id="{7F2EC1AD-BAA2-4D2B-71D1-3BB65E66BB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400">
                <a:solidFill>
                  <a:srgbClr val="FFC000"/>
                </a:solidFill>
                <a:latin typeface="Arial" panose="020B0604020202020204" pitchFamily="34" charset="0"/>
              </a:rPr>
              <a:t>MATH F211</a:t>
            </a:r>
          </a:p>
        </p:txBody>
      </p:sp>
      <p:sp>
        <p:nvSpPr>
          <p:cNvPr id="15365" name="Slide Number Placeholder 5">
            <a:extLst>
              <a:ext uri="{FF2B5EF4-FFF2-40B4-BE49-F238E27FC236}">
                <a16:creationId xmlns:a16="http://schemas.microsoft.com/office/drawing/2014/main" id="{13820E2E-9025-4A1A-5BB8-B02478EBE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3E4EF29C-3268-4D70-A323-72E6694C083A}" type="slidenum">
              <a:rPr lang="en-US" altLang="en-US" sz="1200">
                <a:solidFill>
                  <a:srgbClr val="FFC000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5</a:t>
            </a:fld>
            <a:endParaRPr lang="en-US" altLang="en-US" sz="1200">
              <a:solidFill>
                <a:srgbClr val="FFC000"/>
              </a:solidFill>
              <a:latin typeface="Arial" panose="020B0604020202020204" pitchFamily="34" charset="0"/>
            </a:endParaRPr>
          </a:p>
        </p:txBody>
      </p:sp>
      <p:sp>
        <p:nvSpPr>
          <p:cNvPr id="15366" name="Content Placeholder 2">
            <a:extLst>
              <a:ext uri="{FF2B5EF4-FFF2-40B4-BE49-F238E27FC236}">
                <a16:creationId xmlns:a16="http://schemas.microsoft.com/office/drawing/2014/main" id="{98B5935E-D95F-12DE-36A9-B022E35720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9738" y="1570038"/>
            <a:ext cx="8551862" cy="4527550"/>
          </a:xfrm>
        </p:spPr>
        <p:txBody>
          <a:bodyPr/>
          <a:lstStyle/>
          <a:p>
            <a:r>
              <a:rPr lang="en-IN" altLang="en-US"/>
              <a:t>When </a:t>
            </a:r>
            <a:r>
              <a:rPr lang="en-IN" altLang="en-US" i="1"/>
              <a:t>a </a:t>
            </a:r>
            <a:r>
              <a:rPr lang="en-IN" altLang="en-US"/>
              <a:t>= 0, </a:t>
            </a:r>
            <a:r>
              <a:rPr lang="en-IN" altLang="en-US" i="1"/>
              <a:t>b </a:t>
            </a:r>
            <a:r>
              <a:rPr lang="en-IN" altLang="en-US"/>
              <a:t>= ∞, and </a:t>
            </a:r>
            <a:r>
              <a:rPr lang="en-IN" altLang="en-US" i="1"/>
              <a:t>K</a:t>
            </a:r>
            <a:r>
              <a:rPr lang="en-IN" altLang="en-US"/>
              <a:t>(</a:t>
            </a:r>
            <a:r>
              <a:rPr lang="en-IN" altLang="en-US" i="1"/>
              <a:t>p</a:t>
            </a:r>
            <a:r>
              <a:rPr lang="en-IN" altLang="en-US"/>
              <a:t>,</a:t>
            </a:r>
            <a:r>
              <a:rPr lang="en-IN" altLang="en-US" i="1"/>
              <a:t>x</a:t>
            </a:r>
            <a:r>
              <a:rPr lang="en-IN" altLang="en-US"/>
              <a:t>) = </a:t>
            </a:r>
            <a:r>
              <a:rPr lang="en-IN" altLang="en-US" i="1"/>
              <a:t>e</a:t>
            </a:r>
            <a:r>
              <a:rPr lang="en-IN" altLang="en-US" baseline="30000"/>
              <a:t>–</a:t>
            </a:r>
            <a:r>
              <a:rPr lang="en-IN" altLang="en-US" i="1" baseline="30000"/>
              <a:t>px</a:t>
            </a:r>
            <a:r>
              <a:rPr lang="en-IN" altLang="en-US"/>
              <a:t>, we obtain the special case of (1) that concerns us—the </a:t>
            </a:r>
            <a:r>
              <a:rPr lang="en-IN" altLang="en-US" i="1"/>
              <a:t>Laplace Transformation L</a:t>
            </a:r>
            <a:r>
              <a:rPr lang="en-IN" altLang="en-US"/>
              <a:t>, defined by</a:t>
            </a:r>
          </a:p>
          <a:p>
            <a:endParaRPr lang="en-US" altLang="en-US" sz="2800"/>
          </a:p>
          <a:p>
            <a:endParaRPr lang="en-US" altLang="en-US" sz="2800"/>
          </a:p>
          <a:p>
            <a:r>
              <a:rPr lang="en-US" altLang="en-US" sz="2800"/>
              <a:t>The above </a:t>
            </a:r>
            <a:r>
              <a:rPr lang="en-IN" altLang="en-US"/>
              <a:t>exists only when following limit exists</a:t>
            </a:r>
            <a:endParaRPr lang="en-US" altLang="en-US" sz="2800"/>
          </a:p>
        </p:txBody>
      </p:sp>
      <p:pic>
        <p:nvPicPr>
          <p:cNvPr id="15367" name="Picture 1">
            <a:extLst>
              <a:ext uri="{FF2B5EF4-FFF2-40B4-BE49-F238E27FC236}">
                <a16:creationId xmlns:a16="http://schemas.microsoft.com/office/drawing/2014/main" id="{66BA8C1B-AAD6-83D9-6E8A-BF360788BC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0038" y="3124200"/>
            <a:ext cx="3429000" cy="1009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8" name="Picture 3">
            <a:extLst>
              <a:ext uri="{FF2B5EF4-FFF2-40B4-BE49-F238E27FC236}">
                <a16:creationId xmlns:a16="http://schemas.microsoft.com/office/drawing/2014/main" id="{44DCE95D-7A40-A4F5-7E84-72ADE48C93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9200" y="4716463"/>
            <a:ext cx="4048125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8DF09CEE-F35D-805D-3304-ED9B3D193C56}"/>
                  </a:ext>
                </a:extLst>
              </p14:cNvPr>
              <p14:cNvContentPartPr/>
              <p14:nvPr/>
            </p14:nvContentPartPr>
            <p14:xfrm>
              <a:off x="1977480" y="2068920"/>
              <a:ext cx="4560840" cy="21150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8DF09CEE-F35D-805D-3304-ED9B3D193C5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8120" y="2059560"/>
                <a:ext cx="4579560" cy="21337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Title 1">
            <a:extLst>
              <a:ext uri="{FF2B5EF4-FFF2-40B4-BE49-F238E27FC236}">
                <a16:creationId xmlns:a16="http://schemas.microsoft.com/office/drawing/2014/main" id="{96844473-5C0D-3B04-50C1-39E9E6DA91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altLang="en-US"/>
          </a:p>
        </p:txBody>
      </p:sp>
      <p:sp>
        <p:nvSpPr>
          <p:cNvPr id="64515" name="Content Placeholder 2">
            <a:extLst>
              <a:ext uri="{FF2B5EF4-FFF2-40B4-BE49-F238E27FC236}">
                <a16:creationId xmlns:a16="http://schemas.microsoft.com/office/drawing/2014/main" id="{941AD349-23FA-C5B6-6C98-9CD65952B7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altLang="en-US"/>
          </a:p>
        </p:txBody>
      </p:sp>
      <p:sp>
        <p:nvSpPr>
          <p:cNvPr id="64516" name="Date Placeholder 3">
            <a:extLst>
              <a:ext uri="{FF2B5EF4-FFF2-40B4-BE49-F238E27FC236}">
                <a16:creationId xmlns:a16="http://schemas.microsoft.com/office/drawing/2014/main" id="{94ED1DA3-D80B-4FDD-727F-8019515476C8}"/>
              </a:ext>
            </a:extLst>
          </p:cNvPr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AFB766DA-5A4C-45A9-A448-D1FBCCC9C226}" type="datetime4">
              <a:rPr lang="en-US" altLang="en-US">
                <a:solidFill>
                  <a:srgbClr val="FFC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December 15, 2022</a:t>
            </a:fld>
            <a:endParaRPr lang="en-US" altLang="en-US">
              <a:solidFill>
                <a:srgbClr val="FFC000"/>
              </a:solidFill>
            </a:endParaRPr>
          </a:p>
        </p:txBody>
      </p:sp>
      <p:sp>
        <p:nvSpPr>
          <p:cNvPr id="64517" name="Footer Placeholder 4">
            <a:extLst>
              <a:ext uri="{FF2B5EF4-FFF2-40B4-BE49-F238E27FC236}">
                <a16:creationId xmlns:a16="http://schemas.microsoft.com/office/drawing/2014/main" id="{06F2C5CE-B5F0-0330-E789-BFFA2E33A2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>
                <a:solidFill>
                  <a:srgbClr val="FFC000"/>
                </a:solidFill>
              </a:rPr>
              <a:t>MATH F211</a:t>
            </a:r>
          </a:p>
        </p:txBody>
      </p:sp>
      <p:sp>
        <p:nvSpPr>
          <p:cNvPr id="64518" name="Slide Number Placeholder 5">
            <a:extLst>
              <a:ext uri="{FF2B5EF4-FFF2-40B4-BE49-F238E27FC236}">
                <a16:creationId xmlns:a16="http://schemas.microsoft.com/office/drawing/2014/main" id="{F9793108-869C-7A46-A060-AA164AD9CB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ECD6C7B1-58E2-45F0-AB1A-44ADAD509745}" type="slidenum">
              <a:rPr lang="en-US" altLang="en-US">
                <a:solidFill>
                  <a:srgbClr val="FFC000"/>
                </a:solidFill>
              </a:rPr>
              <a:pPr/>
              <a:t>50</a:t>
            </a:fld>
            <a:endParaRPr lang="en-US" altLang="en-US">
              <a:solidFill>
                <a:srgbClr val="FFC0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007AC7AA-3F62-34A4-F642-74012171EA20}"/>
                  </a:ext>
                </a:extLst>
              </p14:cNvPr>
              <p14:cNvContentPartPr/>
              <p14:nvPr/>
            </p14:nvContentPartPr>
            <p14:xfrm>
              <a:off x="537120" y="97200"/>
              <a:ext cx="8595360" cy="63324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007AC7AA-3F62-34A4-F642-74012171EA2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27760" y="87840"/>
                <a:ext cx="8614080" cy="63511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Title 1">
            <a:extLst>
              <a:ext uri="{FF2B5EF4-FFF2-40B4-BE49-F238E27FC236}">
                <a16:creationId xmlns:a16="http://schemas.microsoft.com/office/drawing/2014/main" id="{AA185152-B85D-F3E7-A2B7-D50A7BE6A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altLang="en-US"/>
          </a:p>
        </p:txBody>
      </p:sp>
      <p:sp>
        <p:nvSpPr>
          <p:cNvPr id="65539" name="Content Placeholder 2">
            <a:extLst>
              <a:ext uri="{FF2B5EF4-FFF2-40B4-BE49-F238E27FC236}">
                <a16:creationId xmlns:a16="http://schemas.microsoft.com/office/drawing/2014/main" id="{026F1D6A-D010-536E-4AA1-37604FCB83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altLang="en-US"/>
          </a:p>
        </p:txBody>
      </p:sp>
      <p:sp>
        <p:nvSpPr>
          <p:cNvPr id="65540" name="Date Placeholder 3">
            <a:extLst>
              <a:ext uri="{FF2B5EF4-FFF2-40B4-BE49-F238E27FC236}">
                <a16:creationId xmlns:a16="http://schemas.microsoft.com/office/drawing/2014/main" id="{6A5B660C-638A-EC48-87DD-BF4CDA155800}"/>
              </a:ext>
            </a:extLst>
          </p:cNvPr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DE27DDCF-D5BE-404F-B9F6-24A7AB7C3C33}" type="datetime4">
              <a:rPr lang="en-US" altLang="en-US">
                <a:solidFill>
                  <a:srgbClr val="FFC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December 15, 2022</a:t>
            </a:fld>
            <a:endParaRPr lang="en-US" altLang="en-US">
              <a:solidFill>
                <a:srgbClr val="FFC000"/>
              </a:solidFill>
            </a:endParaRPr>
          </a:p>
        </p:txBody>
      </p:sp>
      <p:sp>
        <p:nvSpPr>
          <p:cNvPr id="65541" name="Footer Placeholder 4">
            <a:extLst>
              <a:ext uri="{FF2B5EF4-FFF2-40B4-BE49-F238E27FC236}">
                <a16:creationId xmlns:a16="http://schemas.microsoft.com/office/drawing/2014/main" id="{5D7A4E6E-F461-8CF3-2994-8CBC128ABE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>
                <a:solidFill>
                  <a:srgbClr val="FFC000"/>
                </a:solidFill>
              </a:rPr>
              <a:t>MATH F211</a:t>
            </a:r>
          </a:p>
        </p:txBody>
      </p:sp>
      <p:sp>
        <p:nvSpPr>
          <p:cNvPr id="65542" name="Slide Number Placeholder 5">
            <a:extLst>
              <a:ext uri="{FF2B5EF4-FFF2-40B4-BE49-F238E27FC236}">
                <a16:creationId xmlns:a16="http://schemas.microsoft.com/office/drawing/2014/main" id="{E8D72626-C120-854D-5B1C-3FAE1CC4CC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58799C3-FB03-4A2A-B4D1-A703A146F319}" type="slidenum">
              <a:rPr lang="en-US" altLang="en-US">
                <a:solidFill>
                  <a:srgbClr val="FFC000"/>
                </a:solidFill>
              </a:rPr>
              <a:pPr/>
              <a:t>51</a:t>
            </a:fld>
            <a:endParaRPr lang="en-US" altLang="en-US">
              <a:solidFill>
                <a:srgbClr val="FFC0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701A6BCC-2FE5-CB03-C691-070686A68FCC}"/>
                  </a:ext>
                </a:extLst>
              </p14:cNvPr>
              <p14:cNvContentPartPr/>
              <p14:nvPr/>
            </p14:nvContentPartPr>
            <p14:xfrm>
              <a:off x="57240" y="211320"/>
              <a:ext cx="8915760" cy="64756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701A6BCC-2FE5-CB03-C691-070686A68FC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7880" y="201960"/>
                <a:ext cx="8934480" cy="64944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Title 1">
            <a:extLst>
              <a:ext uri="{FF2B5EF4-FFF2-40B4-BE49-F238E27FC236}">
                <a16:creationId xmlns:a16="http://schemas.microsoft.com/office/drawing/2014/main" id="{94476C9C-0AF7-3B4C-D496-01CD65688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altLang="en-US"/>
          </a:p>
        </p:txBody>
      </p:sp>
      <p:sp>
        <p:nvSpPr>
          <p:cNvPr id="66563" name="Content Placeholder 2">
            <a:extLst>
              <a:ext uri="{FF2B5EF4-FFF2-40B4-BE49-F238E27FC236}">
                <a16:creationId xmlns:a16="http://schemas.microsoft.com/office/drawing/2014/main" id="{7B26C4BC-3531-6B59-CB60-EC804DAAFB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altLang="en-US"/>
          </a:p>
        </p:txBody>
      </p:sp>
      <p:sp>
        <p:nvSpPr>
          <p:cNvPr id="66564" name="Date Placeholder 3">
            <a:extLst>
              <a:ext uri="{FF2B5EF4-FFF2-40B4-BE49-F238E27FC236}">
                <a16:creationId xmlns:a16="http://schemas.microsoft.com/office/drawing/2014/main" id="{D727931C-18AC-52DA-BD51-55FBE994DD44}"/>
              </a:ext>
            </a:extLst>
          </p:cNvPr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28F05C3-37A7-4A2D-9F06-A9944C2EEB64}" type="datetime4">
              <a:rPr lang="en-US" altLang="en-US">
                <a:solidFill>
                  <a:srgbClr val="FFC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December 15, 2022</a:t>
            </a:fld>
            <a:endParaRPr lang="en-US" altLang="en-US">
              <a:solidFill>
                <a:srgbClr val="FFC000"/>
              </a:solidFill>
            </a:endParaRPr>
          </a:p>
        </p:txBody>
      </p:sp>
      <p:sp>
        <p:nvSpPr>
          <p:cNvPr id="66565" name="Footer Placeholder 4">
            <a:extLst>
              <a:ext uri="{FF2B5EF4-FFF2-40B4-BE49-F238E27FC236}">
                <a16:creationId xmlns:a16="http://schemas.microsoft.com/office/drawing/2014/main" id="{DD5F559A-5782-6403-F6C0-81F2FC896A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>
                <a:solidFill>
                  <a:srgbClr val="FFC000"/>
                </a:solidFill>
              </a:rPr>
              <a:t>MATH F211</a:t>
            </a:r>
          </a:p>
        </p:txBody>
      </p:sp>
      <p:sp>
        <p:nvSpPr>
          <p:cNvPr id="66566" name="Slide Number Placeholder 5">
            <a:extLst>
              <a:ext uri="{FF2B5EF4-FFF2-40B4-BE49-F238E27FC236}">
                <a16:creationId xmlns:a16="http://schemas.microsoft.com/office/drawing/2014/main" id="{90D7ACA3-FDD7-5C6F-7EF8-CFFC383A9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FA5ECDC-2FAB-48E2-8183-E8F4FAA9F5B1}" type="slidenum">
              <a:rPr lang="en-US" altLang="en-US">
                <a:solidFill>
                  <a:srgbClr val="FFC000"/>
                </a:solidFill>
              </a:rPr>
              <a:pPr/>
              <a:t>52</a:t>
            </a:fld>
            <a:endParaRPr lang="en-US" altLang="en-US">
              <a:solidFill>
                <a:srgbClr val="FFC0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2DBC94CE-BB5D-8ED1-E33E-04F84CDDC984}"/>
                  </a:ext>
                </a:extLst>
              </p14:cNvPr>
              <p14:cNvContentPartPr/>
              <p14:nvPr/>
            </p14:nvContentPartPr>
            <p14:xfrm>
              <a:off x="62640" y="445680"/>
              <a:ext cx="8926920" cy="5778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2DBC94CE-BB5D-8ED1-E33E-04F84CDDC98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640" y="436320"/>
                <a:ext cx="8945640" cy="57970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Title 1">
            <a:extLst>
              <a:ext uri="{FF2B5EF4-FFF2-40B4-BE49-F238E27FC236}">
                <a16:creationId xmlns:a16="http://schemas.microsoft.com/office/drawing/2014/main" id="{F5D4F03F-4626-3B12-17F1-C6BE7DCABB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altLang="en-US"/>
          </a:p>
        </p:txBody>
      </p:sp>
      <p:sp>
        <p:nvSpPr>
          <p:cNvPr id="67587" name="Content Placeholder 2">
            <a:extLst>
              <a:ext uri="{FF2B5EF4-FFF2-40B4-BE49-F238E27FC236}">
                <a16:creationId xmlns:a16="http://schemas.microsoft.com/office/drawing/2014/main" id="{640DA00C-8FF2-8D99-D47F-7825C64331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altLang="en-US"/>
          </a:p>
        </p:txBody>
      </p:sp>
      <p:sp>
        <p:nvSpPr>
          <p:cNvPr id="67588" name="Date Placeholder 3">
            <a:extLst>
              <a:ext uri="{FF2B5EF4-FFF2-40B4-BE49-F238E27FC236}">
                <a16:creationId xmlns:a16="http://schemas.microsoft.com/office/drawing/2014/main" id="{CFC826C0-7A42-8C22-1AB7-697FEE0DB5EE}"/>
              </a:ext>
            </a:extLst>
          </p:cNvPr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69FD5414-F613-4FAF-B296-CFA807817991}" type="datetime4">
              <a:rPr lang="en-US" altLang="en-US">
                <a:solidFill>
                  <a:srgbClr val="FFC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December 15, 2022</a:t>
            </a:fld>
            <a:endParaRPr lang="en-US" altLang="en-US">
              <a:solidFill>
                <a:srgbClr val="FFC000"/>
              </a:solidFill>
            </a:endParaRPr>
          </a:p>
        </p:txBody>
      </p:sp>
      <p:sp>
        <p:nvSpPr>
          <p:cNvPr id="67589" name="Footer Placeholder 4">
            <a:extLst>
              <a:ext uri="{FF2B5EF4-FFF2-40B4-BE49-F238E27FC236}">
                <a16:creationId xmlns:a16="http://schemas.microsoft.com/office/drawing/2014/main" id="{9FB8355E-D1F2-1011-ACBA-34F1EA88DA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>
                <a:solidFill>
                  <a:srgbClr val="FFC000"/>
                </a:solidFill>
              </a:rPr>
              <a:t>MATH F211</a:t>
            </a:r>
          </a:p>
        </p:txBody>
      </p:sp>
      <p:sp>
        <p:nvSpPr>
          <p:cNvPr id="67590" name="Slide Number Placeholder 5">
            <a:extLst>
              <a:ext uri="{FF2B5EF4-FFF2-40B4-BE49-F238E27FC236}">
                <a16:creationId xmlns:a16="http://schemas.microsoft.com/office/drawing/2014/main" id="{AB4EEC10-1731-0A90-DE98-C39A47CAE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33C4C524-18A2-44E6-A25A-89A36A9B0D85}" type="slidenum">
              <a:rPr lang="en-US" altLang="en-US">
                <a:solidFill>
                  <a:srgbClr val="FFC000"/>
                </a:solidFill>
              </a:rPr>
              <a:pPr/>
              <a:t>53</a:t>
            </a:fld>
            <a:endParaRPr lang="en-US" altLang="en-US">
              <a:solidFill>
                <a:srgbClr val="FFC0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88F7E041-2A99-A4AC-04F6-DD8C3240C7FB}"/>
                  </a:ext>
                </a:extLst>
              </p14:cNvPr>
              <p14:cNvContentPartPr/>
              <p14:nvPr/>
            </p14:nvContentPartPr>
            <p14:xfrm>
              <a:off x="371520" y="171360"/>
              <a:ext cx="8309880" cy="60066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88F7E041-2A99-A4AC-04F6-DD8C3240C7F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62160" y="162000"/>
                <a:ext cx="8328600" cy="60253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4FEB2-465C-86BE-7FFD-60FD09F47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5FF54A-16E1-85F9-E67D-13A4DA2FD0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CF8C0D-24ED-A28E-8560-D46B4E770A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754D5A2-3C38-4967-A354-C3997353A9C0}" type="datetime4">
              <a:rPr lang="en-US" smtClean="0"/>
              <a:pPr>
                <a:defRPr/>
              </a:pPr>
              <a:t>December 15, 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EBCB03-F9B3-D089-C392-26DBA5A1B5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MATH F211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E08E17-2047-B167-7271-90796B272F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58805-1893-473A-97C2-A2A47E0FE9C1}" type="slidenum">
              <a:rPr lang="en-US" altLang="en-US" smtClean="0"/>
              <a:pPr/>
              <a:t>54</a:t>
            </a:fld>
            <a:endParaRPr lang="en-US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911A1E0-2CCC-EB0A-49DC-DA37A289D95D}"/>
                  </a:ext>
                </a:extLst>
              </p14:cNvPr>
              <p14:cNvContentPartPr/>
              <p14:nvPr/>
            </p14:nvContentPartPr>
            <p14:xfrm>
              <a:off x="234360" y="382680"/>
              <a:ext cx="8795520" cy="63504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911A1E0-2CCC-EB0A-49DC-DA37A289D95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5000" y="373320"/>
                <a:ext cx="8814240" cy="636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k 7"/>
              <p14:cNvContentPartPr/>
              <p14:nvPr/>
            </p14:nvContentPartPr>
            <p14:xfrm>
              <a:off x="3537720" y="3489120"/>
              <a:ext cx="3534480" cy="130680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529800" y="3480480"/>
                <a:ext cx="3552480" cy="1324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7951930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0320F2-8D87-DE06-6B73-8E1E7E32B0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0B5341-B0CC-017E-A0F2-AFDB91D484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DE8EDD-0E9F-93E5-C13C-6764DC7733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754D5A2-3C38-4967-A354-C3997353A9C0}" type="datetime4">
              <a:rPr lang="en-US" smtClean="0"/>
              <a:pPr>
                <a:defRPr/>
              </a:pPr>
              <a:t>December 15, 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87367D-6241-0CD7-EB21-41418B7E68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MATH F211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00E09D-B4E9-D68E-E50C-E650F0E4A6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58805-1893-473A-97C2-A2A47E0FE9C1}" type="slidenum">
              <a:rPr lang="en-US" altLang="en-US" smtClean="0"/>
              <a:pPr/>
              <a:t>55</a:t>
            </a:fld>
            <a:endParaRPr lang="en-US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A9D39C9B-D835-7FF6-B685-F985323ACEF0}"/>
                  </a:ext>
                </a:extLst>
              </p14:cNvPr>
              <p14:cNvContentPartPr/>
              <p14:nvPr/>
            </p14:nvContentPartPr>
            <p14:xfrm>
              <a:off x="637200" y="0"/>
              <a:ext cx="8322120" cy="631584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A9D39C9B-D835-7FF6-B685-F985323ACEF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27840" y="-9360"/>
                <a:ext cx="8340840" cy="6334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9743535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754D5A2-3C38-4967-A354-C3997353A9C0}" type="datetime4">
              <a:rPr lang="en-US" smtClean="0"/>
              <a:pPr>
                <a:defRPr/>
              </a:pPr>
              <a:t>December 15, 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MATH F211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58805-1893-473A-97C2-A2A47E0FE9C1}" type="slidenum">
              <a:rPr lang="en-US" altLang="en-US" smtClean="0"/>
              <a:pPr/>
              <a:t>56</a:t>
            </a:fld>
            <a:endParaRPr lang="en-US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/>
              <p14:cNvContentPartPr/>
              <p14:nvPr/>
            </p14:nvContentPartPr>
            <p14:xfrm>
              <a:off x="1079640" y="731837"/>
              <a:ext cx="7607160" cy="545868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70280" y="722477"/>
                <a:ext cx="7625880" cy="5477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3513074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10" name="Picture 8">
            <a:extLst>
              <a:ext uri="{FF2B5EF4-FFF2-40B4-BE49-F238E27FC236}">
                <a16:creationId xmlns:a16="http://schemas.microsoft.com/office/drawing/2014/main" id="{093590AF-A87C-77C7-C346-735FFCA0B1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436688"/>
            <a:ext cx="839470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8611" name="Title 1">
            <a:extLst>
              <a:ext uri="{FF2B5EF4-FFF2-40B4-BE49-F238E27FC236}">
                <a16:creationId xmlns:a16="http://schemas.microsoft.com/office/drawing/2014/main" id="{76F82D77-4435-4D56-893F-9C0643AED4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Section - 50</a:t>
            </a:r>
          </a:p>
        </p:txBody>
      </p:sp>
      <p:sp>
        <p:nvSpPr>
          <p:cNvPr id="68612" name="Date Placeholder 3">
            <a:extLst>
              <a:ext uri="{FF2B5EF4-FFF2-40B4-BE49-F238E27FC236}">
                <a16:creationId xmlns:a16="http://schemas.microsoft.com/office/drawing/2014/main" id="{3EE8D7D6-71B2-C707-8A16-EE2A41CD72DD}"/>
              </a:ext>
            </a:extLst>
          </p:cNvPr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fld id="{23EF72D8-3714-4D82-88A5-7337924BEB9E}" type="datetime4">
              <a:rPr lang="en-US" altLang="en-US" sz="1400">
                <a:solidFill>
                  <a:srgbClr val="FFC000"/>
                </a:solidFill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t>December 15, 2022</a:t>
            </a:fld>
            <a:endParaRPr lang="en-US" altLang="en-US" sz="1400">
              <a:solidFill>
                <a:srgbClr val="FFC000"/>
              </a:solidFill>
              <a:latin typeface="Arial" panose="020B0604020202020204" pitchFamily="34" charset="0"/>
            </a:endParaRPr>
          </a:p>
        </p:txBody>
      </p:sp>
      <p:sp>
        <p:nvSpPr>
          <p:cNvPr id="68613" name="Footer Placeholder 4">
            <a:extLst>
              <a:ext uri="{FF2B5EF4-FFF2-40B4-BE49-F238E27FC236}">
                <a16:creationId xmlns:a16="http://schemas.microsoft.com/office/drawing/2014/main" id="{52370D7B-9F82-6C5D-4879-3863F10359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400">
                <a:solidFill>
                  <a:srgbClr val="FFC000"/>
                </a:solidFill>
                <a:latin typeface="Arial" panose="020B0604020202020204" pitchFamily="34" charset="0"/>
              </a:rPr>
              <a:t>MATH F211</a:t>
            </a:r>
          </a:p>
        </p:txBody>
      </p:sp>
      <p:sp>
        <p:nvSpPr>
          <p:cNvPr id="68614" name="Slide Number Placeholder 5">
            <a:extLst>
              <a:ext uri="{FF2B5EF4-FFF2-40B4-BE49-F238E27FC236}">
                <a16:creationId xmlns:a16="http://schemas.microsoft.com/office/drawing/2014/main" id="{B9CBA8F7-6BFD-40DE-10BD-25E58E9DB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E87D64FF-9686-4301-892F-AFFA1ECDBE02}" type="slidenum">
              <a:rPr lang="en-US" altLang="en-US" sz="1200">
                <a:solidFill>
                  <a:srgbClr val="FFC000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57</a:t>
            </a:fld>
            <a:endParaRPr lang="en-US" altLang="en-US" sz="1200">
              <a:solidFill>
                <a:srgbClr val="FFC00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02474F95-289D-EF1B-6A93-A278E1482E2E}"/>
                  </a:ext>
                </a:extLst>
              </p14:cNvPr>
              <p14:cNvContentPartPr/>
              <p14:nvPr/>
            </p14:nvContentPartPr>
            <p14:xfrm>
              <a:off x="1508760" y="74520"/>
              <a:ext cx="6606720" cy="6062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02474F95-289D-EF1B-6A93-A278E1482E2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99400" y="65160"/>
                <a:ext cx="6625440" cy="62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Ink 2"/>
              <p14:cNvContentPartPr/>
              <p14:nvPr/>
            </p14:nvContentPartPr>
            <p14:xfrm>
              <a:off x="5665320" y="2225520"/>
              <a:ext cx="3367800" cy="371520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653440" y="2216160"/>
                <a:ext cx="3388320" cy="37360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E2BB78-3761-4175-ACD7-6C8CC737F3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44395B-3640-457B-AE31-DFACE9662D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2DC3F7-BE70-41DA-BFEA-2CB88D3F45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754D5A2-3C38-4967-A354-C3997353A9C0}" type="datetime4">
              <a:rPr lang="en-US" smtClean="0"/>
              <a:pPr>
                <a:defRPr/>
              </a:pPr>
              <a:t>December 15, 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7B64A3-1D63-4336-B2D1-51F06B15C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MATH F211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51299D-DD9F-4E9E-B3E2-C75330998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58805-1893-473A-97C2-A2A47E0FE9C1}" type="slidenum">
              <a:rPr lang="en-US" altLang="en-US" smtClean="0"/>
              <a:pPr/>
              <a:t>58</a:t>
            </a:fld>
            <a:endParaRPr lang="en-US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/>
              <p14:cNvContentPartPr/>
              <p14:nvPr/>
            </p14:nvContentPartPr>
            <p14:xfrm>
              <a:off x="415800" y="1262160"/>
              <a:ext cx="8571600" cy="475992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06800" y="1251360"/>
                <a:ext cx="8593920" cy="4783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2457004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Title 1">
            <a:extLst>
              <a:ext uri="{FF2B5EF4-FFF2-40B4-BE49-F238E27FC236}">
                <a16:creationId xmlns:a16="http://schemas.microsoft.com/office/drawing/2014/main" id="{0176C4B3-60B9-C9F0-ED1B-7F4A866999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altLang="en-US"/>
          </a:p>
        </p:txBody>
      </p:sp>
      <p:sp>
        <p:nvSpPr>
          <p:cNvPr id="70659" name="Content Placeholder 2">
            <a:extLst>
              <a:ext uri="{FF2B5EF4-FFF2-40B4-BE49-F238E27FC236}">
                <a16:creationId xmlns:a16="http://schemas.microsoft.com/office/drawing/2014/main" id="{38293F20-0511-EC19-4FD2-DD7370CD2A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altLang="en-US"/>
          </a:p>
        </p:txBody>
      </p:sp>
      <p:sp>
        <p:nvSpPr>
          <p:cNvPr id="70660" name="Date Placeholder 3">
            <a:extLst>
              <a:ext uri="{FF2B5EF4-FFF2-40B4-BE49-F238E27FC236}">
                <a16:creationId xmlns:a16="http://schemas.microsoft.com/office/drawing/2014/main" id="{64234506-DCBD-601F-BF8D-3D3541191AFB}"/>
              </a:ext>
            </a:extLst>
          </p:cNvPr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942DB3CF-5334-4B67-9493-D13A713E7C87}" type="datetime4">
              <a:rPr lang="en-US" altLang="en-US">
                <a:solidFill>
                  <a:srgbClr val="FFC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December 15, 2022</a:t>
            </a:fld>
            <a:endParaRPr lang="en-US" altLang="en-US">
              <a:solidFill>
                <a:srgbClr val="FFC000"/>
              </a:solidFill>
            </a:endParaRPr>
          </a:p>
        </p:txBody>
      </p:sp>
      <p:sp>
        <p:nvSpPr>
          <p:cNvPr id="70661" name="Footer Placeholder 4">
            <a:extLst>
              <a:ext uri="{FF2B5EF4-FFF2-40B4-BE49-F238E27FC236}">
                <a16:creationId xmlns:a16="http://schemas.microsoft.com/office/drawing/2014/main" id="{CE831E50-B863-25C8-E501-069E58C61C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>
                <a:solidFill>
                  <a:srgbClr val="FFC000"/>
                </a:solidFill>
              </a:rPr>
              <a:t>MATH F211</a:t>
            </a:r>
          </a:p>
        </p:txBody>
      </p:sp>
      <p:sp>
        <p:nvSpPr>
          <p:cNvPr id="70662" name="Slide Number Placeholder 5">
            <a:extLst>
              <a:ext uri="{FF2B5EF4-FFF2-40B4-BE49-F238E27FC236}">
                <a16:creationId xmlns:a16="http://schemas.microsoft.com/office/drawing/2014/main" id="{04E76685-45DC-076B-B0D3-3486D24733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7485EEAE-EC64-4717-8FCE-40C64C87C652}" type="slidenum">
              <a:rPr lang="en-US" altLang="en-US">
                <a:solidFill>
                  <a:srgbClr val="FFC000"/>
                </a:solidFill>
              </a:rPr>
              <a:pPr/>
              <a:t>59</a:t>
            </a:fld>
            <a:endParaRPr lang="en-US" altLang="en-US">
              <a:solidFill>
                <a:srgbClr val="FFC0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24560" y="565560"/>
              <a:ext cx="8848080" cy="50202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8440" y="559080"/>
                <a:ext cx="8865360" cy="50385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>
            <a:extLst>
              <a:ext uri="{FF2B5EF4-FFF2-40B4-BE49-F238E27FC236}">
                <a16:creationId xmlns:a16="http://schemas.microsoft.com/office/drawing/2014/main" id="{8F2D0B1B-41D6-62BC-F69F-1BB1241614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More about Laplace transforms</a:t>
            </a:r>
          </a:p>
        </p:txBody>
      </p:sp>
      <p:sp>
        <p:nvSpPr>
          <p:cNvPr id="16387" name="Content Placeholder 2">
            <a:extLst>
              <a:ext uri="{FF2B5EF4-FFF2-40B4-BE49-F238E27FC236}">
                <a16:creationId xmlns:a16="http://schemas.microsoft.com/office/drawing/2014/main" id="{CB7D98E7-90C7-FF99-FD1E-B5A504878C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altLang="en-US"/>
              <a:t>Laplace transforms were named after Laplace who was a mathematician and astonomer who used a similar transform in his work on probability theory.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en-US"/>
              <a:t>This theory was further developed by Heaviside, Lerch and Bromwich.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en-US"/>
              <a:t>This technique finds applications in the analysis of electrical circuits.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altLang="en-US"/>
          </a:p>
          <a:p>
            <a:pPr marL="0" indent="0">
              <a:buFont typeface="Arial" panose="020B0604020202020204" pitchFamily="34" charset="0"/>
              <a:buNone/>
            </a:pPr>
            <a:endParaRPr lang="en-US" altLang="en-US"/>
          </a:p>
        </p:txBody>
      </p:sp>
      <p:sp>
        <p:nvSpPr>
          <p:cNvPr id="16388" name="Date Placeholder 3">
            <a:extLst>
              <a:ext uri="{FF2B5EF4-FFF2-40B4-BE49-F238E27FC236}">
                <a16:creationId xmlns:a16="http://schemas.microsoft.com/office/drawing/2014/main" id="{9124F607-89FF-DC1F-4B0D-77B6B546EF35}"/>
              </a:ext>
            </a:extLst>
          </p:cNvPr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fld id="{BBBAE40E-C958-413D-953D-5B4B83857A05}" type="datetime4">
              <a:rPr lang="en-US" altLang="en-US" sz="1400">
                <a:solidFill>
                  <a:srgbClr val="FFC000"/>
                </a:solidFill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t>December 15, 2022</a:t>
            </a:fld>
            <a:endParaRPr lang="en-US" altLang="en-US" sz="1400">
              <a:solidFill>
                <a:srgbClr val="FFC000"/>
              </a:solidFill>
              <a:latin typeface="Arial" panose="020B0604020202020204" pitchFamily="34" charset="0"/>
            </a:endParaRPr>
          </a:p>
        </p:txBody>
      </p:sp>
      <p:sp>
        <p:nvSpPr>
          <p:cNvPr id="16389" name="Footer Placeholder 4">
            <a:extLst>
              <a:ext uri="{FF2B5EF4-FFF2-40B4-BE49-F238E27FC236}">
                <a16:creationId xmlns:a16="http://schemas.microsoft.com/office/drawing/2014/main" id="{64CA0726-5CE5-007C-35B2-8E2F2A503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400">
                <a:solidFill>
                  <a:srgbClr val="FFC000"/>
                </a:solidFill>
                <a:latin typeface="Arial" panose="020B0604020202020204" pitchFamily="34" charset="0"/>
              </a:rPr>
              <a:t>MATH F211</a:t>
            </a:r>
          </a:p>
        </p:txBody>
      </p:sp>
      <p:sp>
        <p:nvSpPr>
          <p:cNvPr id="16390" name="Slide Number Placeholder 5">
            <a:extLst>
              <a:ext uri="{FF2B5EF4-FFF2-40B4-BE49-F238E27FC236}">
                <a16:creationId xmlns:a16="http://schemas.microsoft.com/office/drawing/2014/main" id="{55E47019-D272-3298-B981-AC0DDF4E8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E8BFB75B-BABB-433B-A546-08A996648F6B}" type="slidenum">
              <a:rPr lang="en-US" altLang="en-US" sz="1200">
                <a:solidFill>
                  <a:srgbClr val="FFC000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6</a:t>
            </a:fld>
            <a:endParaRPr lang="en-US" altLang="en-US" sz="1200">
              <a:solidFill>
                <a:srgbClr val="FFC00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885BD015-AAAD-2025-6D1E-AD4EF7AFD61C}"/>
                  </a:ext>
                </a:extLst>
              </p14:cNvPr>
              <p14:cNvContentPartPr/>
              <p14:nvPr/>
            </p14:nvContentPartPr>
            <p14:xfrm>
              <a:off x="1297440" y="5269320"/>
              <a:ext cx="6783480" cy="5601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885BD015-AAAD-2025-6D1E-AD4EF7AFD61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88080" y="5259960"/>
                <a:ext cx="6802200" cy="5788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Title 1">
            <a:extLst>
              <a:ext uri="{FF2B5EF4-FFF2-40B4-BE49-F238E27FC236}">
                <a16:creationId xmlns:a16="http://schemas.microsoft.com/office/drawing/2014/main" id="{23113376-2879-4663-1DBF-877C258D51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2900" y="4959350"/>
            <a:ext cx="5829300" cy="1463675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/>
              <a:t>Section 51</a:t>
            </a:r>
            <a:br>
              <a:rPr lang="en-US" dirty="0"/>
            </a:br>
            <a:r>
              <a:rPr lang="en-US" dirty="0"/>
              <a:t>derivatives and integrals of </a:t>
            </a:r>
            <a:r>
              <a:rPr lang="en-US" dirty="0" err="1"/>
              <a:t>laplace</a:t>
            </a:r>
            <a:r>
              <a:rPr lang="en-US" dirty="0"/>
              <a:t> transforms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7179EF13-DAE9-777C-164C-A686EAE88E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57950" y="4959350"/>
            <a:ext cx="2400300" cy="1463675"/>
          </a:xfrm>
        </p:spPr>
        <p:txBody>
          <a:bodyPr/>
          <a:lstStyle/>
          <a:p>
            <a:pPr>
              <a:defRPr/>
            </a:pPr>
            <a:r>
              <a:rPr lang="en-US" sz="3200" dirty="0"/>
              <a:t>CHAPTER 9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Title 1">
            <a:extLst>
              <a:ext uri="{FF2B5EF4-FFF2-40B4-BE49-F238E27FC236}">
                <a16:creationId xmlns:a16="http://schemas.microsoft.com/office/drawing/2014/main" id="{C0EBF121-0889-EA1D-344B-C3A7E1578A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Section - 51</a:t>
            </a:r>
          </a:p>
        </p:txBody>
      </p:sp>
      <p:sp>
        <p:nvSpPr>
          <p:cNvPr id="77827" name="Date Placeholder 3">
            <a:extLst>
              <a:ext uri="{FF2B5EF4-FFF2-40B4-BE49-F238E27FC236}">
                <a16:creationId xmlns:a16="http://schemas.microsoft.com/office/drawing/2014/main" id="{765DAF0E-62E2-07D5-4BEE-0588F2626EF1}"/>
              </a:ext>
            </a:extLst>
          </p:cNvPr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fld id="{F0F2292A-7C77-4FE5-8285-027E53385A85}" type="datetime4">
              <a:rPr lang="en-US" altLang="en-US" sz="1400">
                <a:solidFill>
                  <a:srgbClr val="FFC000"/>
                </a:solidFill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t>December 15, 2022</a:t>
            </a:fld>
            <a:endParaRPr lang="en-US" altLang="en-US" sz="1400">
              <a:solidFill>
                <a:srgbClr val="FFC000"/>
              </a:solidFill>
              <a:latin typeface="Arial" panose="020B0604020202020204" pitchFamily="34" charset="0"/>
            </a:endParaRPr>
          </a:p>
        </p:txBody>
      </p:sp>
      <p:sp>
        <p:nvSpPr>
          <p:cNvPr id="77828" name="Footer Placeholder 4">
            <a:extLst>
              <a:ext uri="{FF2B5EF4-FFF2-40B4-BE49-F238E27FC236}">
                <a16:creationId xmlns:a16="http://schemas.microsoft.com/office/drawing/2014/main" id="{A3C7D0E8-319E-DF63-26F1-223233FE95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400">
                <a:solidFill>
                  <a:srgbClr val="FFC000"/>
                </a:solidFill>
                <a:latin typeface="Arial" panose="020B0604020202020204" pitchFamily="34" charset="0"/>
              </a:rPr>
              <a:t>MATH F211</a:t>
            </a:r>
          </a:p>
        </p:txBody>
      </p:sp>
      <p:sp>
        <p:nvSpPr>
          <p:cNvPr id="77829" name="Slide Number Placeholder 5">
            <a:extLst>
              <a:ext uri="{FF2B5EF4-FFF2-40B4-BE49-F238E27FC236}">
                <a16:creationId xmlns:a16="http://schemas.microsoft.com/office/drawing/2014/main" id="{993BE794-12A6-94B6-9DBD-857FA3A63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F3EAB0B8-3790-45B9-BCAF-47B177A3F2A9}" type="slidenum">
              <a:rPr lang="en-US" altLang="en-US" sz="1200">
                <a:solidFill>
                  <a:srgbClr val="FFC000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61</a:t>
            </a:fld>
            <a:endParaRPr lang="en-US" altLang="en-US" sz="1200">
              <a:solidFill>
                <a:srgbClr val="FFC000"/>
              </a:solidFill>
              <a:latin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DE0DF4-DAD7-B0E0-2329-602CC2D2C8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altLang="en-US"/>
              <a:t>Consider the general Laplace transform formula</a:t>
            </a:r>
          </a:p>
          <a:p>
            <a:endParaRPr lang="en-US" altLang="en-US" sz="2800"/>
          </a:p>
          <a:p>
            <a:endParaRPr lang="en-US" altLang="en-US" sz="2800"/>
          </a:p>
          <a:p>
            <a:r>
              <a:rPr lang="en-IN" altLang="en-US"/>
              <a:t>By differentiating</a:t>
            </a:r>
            <a:endParaRPr lang="en-US" altLang="en-US" sz="2800"/>
          </a:p>
        </p:txBody>
      </p:sp>
      <p:pic>
        <p:nvPicPr>
          <p:cNvPr id="77831" name="Picture 1">
            <a:extLst>
              <a:ext uri="{FF2B5EF4-FFF2-40B4-BE49-F238E27FC236}">
                <a16:creationId xmlns:a16="http://schemas.microsoft.com/office/drawing/2014/main" id="{304A414B-082C-D795-E9B3-920F415855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2590800"/>
            <a:ext cx="2638425" cy="1119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7832" name="Picture 3">
            <a:extLst>
              <a:ext uri="{FF2B5EF4-FFF2-40B4-BE49-F238E27FC236}">
                <a16:creationId xmlns:a16="http://schemas.microsoft.com/office/drawing/2014/main" id="{5A204E6D-9D9D-9040-693C-2B70FB01D8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6875" y="3894138"/>
            <a:ext cx="3424238" cy="1241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7833" name="Picture 7">
            <a:extLst>
              <a:ext uri="{FF2B5EF4-FFF2-40B4-BE49-F238E27FC236}">
                <a16:creationId xmlns:a16="http://schemas.microsoft.com/office/drawing/2014/main" id="{DA1F8FAD-D686-9654-4901-30D71C4C3D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5508625"/>
            <a:ext cx="2590800" cy="60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7834" name="Picture 8">
            <a:extLst>
              <a:ext uri="{FF2B5EF4-FFF2-40B4-BE49-F238E27FC236}">
                <a16:creationId xmlns:a16="http://schemas.microsoft.com/office/drawing/2014/main" id="{ADA5932E-1F20-C18E-5BBA-9A3F78B99F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5024438"/>
            <a:ext cx="609600" cy="484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7835" name="Picture 9">
            <a:extLst>
              <a:ext uri="{FF2B5EF4-FFF2-40B4-BE49-F238E27FC236}">
                <a16:creationId xmlns:a16="http://schemas.microsoft.com/office/drawing/2014/main" id="{069C588B-C432-12BD-4583-B4BCDC3CA4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5564188"/>
            <a:ext cx="476250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" name="Ink 1"/>
              <p14:cNvContentPartPr/>
              <p14:nvPr/>
            </p14:nvContentPartPr>
            <p14:xfrm>
              <a:off x="194400" y="2086920"/>
              <a:ext cx="8883360" cy="37418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84680" y="2076480"/>
                <a:ext cx="8906760" cy="37630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Title 1">
            <a:extLst>
              <a:ext uri="{FF2B5EF4-FFF2-40B4-BE49-F238E27FC236}">
                <a16:creationId xmlns:a16="http://schemas.microsoft.com/office/drawing/2014/main" id="{9A7B33BA-20BA-D07D-F1EF-77D1D347D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Section - 51</a:t>
            </a:r>
          </a:p>
        </p:txBody>
      </p:sp>
      <p:sp>
        <p:nvSpPr>
          <p:cNvPr id="79875" name="Date Placeholder 3">
            <a:extLst>
              <a:ext uri="{FF2B5EF4-FFF2-40B4-BE49-F238E27FC236}">
                <a16:creationId xmlns:a16="http://schemas.microsoft.com/office/drawing/2014/main" id="{1C3676A3-1DC3-459C-9E9A-D3F150DA1977}"/>
              </a:ext>
            </a:extLst>
          </p:cNvPr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fld id="{030C11BE-F9DC-4DED-9782-2C053BB36AFA}" type="datetime4">
              <a:rPr lang="en-US" altLang="en-US" sz="1400">
                <a:solidFill>
                  <a:srgbClr val="FFC000"/>
                </a:solidFill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t>December 15, 2022</a:t>
            </a:fld>
            <a:endParaRPr lang="en-US" altLang="en-US" sz="1400">
              <a:solidFill>
                <a:srgbClr val="FFC000"/>
              </a:solidFill>
              <a:latin typeface="Arial" panose="020B0604020202020204" pitchFamily="34" charset="0"/>
            </a:endParaRPr>
          </a:p>
        </p:txBody>
      </p:sp>
      <p:sp>
        <p:nvSpPr>
          <p:cNvPr id="79876" name="Footer Placeholder 4">
            <a:extLst>
              <a:ext uri="{FF2B5EF4-FFF2-40B4-BE49-F238E27FC236}">
                <a16:creationId xmlns:a16="http://schemas.microsoft.com/office/drawing/2014/main" id="{2E12B841-46F2-CA80-1652-12E6FAA329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400">
                <a:solidFill>
                  <a:srgbClr val="FFC000"/>
                </a:solidFill>
                <a:latin typeface="Arial" panose="020B0604020202020204" pitchFamily="34" charset="0"/>
              </a:rPr>
              <a:t>MATH F211</a:t>
            </a:r>
          </a:p>
        </p:txBody>
      </p:sp>
      <p:sp>
        <p:nvSpPr>
          <p:cNvPr id="79877" name="Slide Number Placeholder 5">
            <a:extLst>
              <a:ext uri="{FF2B5EF4-FFF2-40B4-BE49-F238E27FC236}">
                <a16:creationId xmlns:a16="http://schemas.microsoft.com/office/drawing/2014/main" id="{58E5BB84-4686-E429-4D21-3A1D6B095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0CE256F-6E7E-44B5-BBB9-93B5F8B28FEC}" type="slidenum">
              <a:rPr lang="en-US" altLang="en-US" sz="1200">
                <a:solidFill>
                  <a:srgbClr val="FFC000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62</a:t>
            </a:fld>
            <a:endParaRPr lang="en-US" altLang="en-US" sz="1200">
              <a:solidFill>
                <a:srgbClr val="FFC000"/>
              </a:solidFill>
              <a:latin typeface="Arial" panose="020B0604020202020204" pitchFamily="34" charset="0"/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E0F1F3E-90CE-3113-0ECB-B84BC4E96C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altLang="en-US"/>
              <a:t>more generally,</a:t>
            </a:r>
          </a:p>
          <a:p>
            <a:endParaRPr lang="en-US" altLang="en-US" sz="2800"/>
          </a:p>
          <a:p>
            <a:endParaRPr lang="en-US" altLang="en-US" sz="2800"/>
          </a:p>
          <a:p>
            <a:endParaRPr lang="en-US" altLang="en-US" sz="2800"/>
          </a:p>
          <a:p>
            <a:r>
              <a:rPr lang="en-IN" altLang="en-US" b="1"/>
              <a:t>Example :</a:t>
            </a:r>
            <a:endParaRPr lang="en-US" altLang="en-US" sz="2800"/>
          </a:p>
        </p:txBody>
      </p:sp>
      <p:pic>
        <p:nvPicPr>
          <p:cNvPr id="79879" name="Picture 2">
            <a:extLst>
              <a:ext uri="{FF2B5EF4-FFF2-40B4-BE49-F238E27FC236}">
                <a16:creationId xmlns:a16="http://schemas.microsoft.com/office/drawing/2014/main" id="{2B7723A5-7915-B2DC-5716-92DCA7085F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2514600"/>
            <a:ext cx="3448050" cy="73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9880" name="Picture 3">
            <a:extLst>
              <a:ext uri="{FF2B5EF4-FFF2-40B4-BE49-F238E27FC236}">
                <a16:creationId xmlns:a16="http://schemas.microsoft.com/office/drawing/2014/main" id="{901422FE-0803-232B-3FFD-F25CF382E5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8113" y="3733800"/>
            <a:ext cx="6465887" cy="2187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Title 1">
            <a:extLst>
              <a:ext uri="{FF2B5EF4-FFF2-40B4-BE49-F238E27FC236}">
                <a16:creationId xmlns:a16="http://schemas.microsoft.com/office/drawing/2014/main" id="{B3D2677F-69DA-02F8-78D3-011E2F762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altLang="en-US"/>
          </a:p>
        </p:txBody>
      </p:sp>
      <p:sp>
        <p:nvSpPr>
          <p:cNvPr id="80899" name="Content Placeholder 2">
            <a:extLst>
              <a:ext uri="{FF2B5EF4-FFF2-40B4-BE49-F238E27FC236}">
                <a16:creationId xmlns:a16="http://schemas.microsoft.com/office/drawing/2014/main" id="{5D249470-2420-2AA6-7F1B-0E4E285A24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altLang="en-US"/>
          </a:p>
        </p:txBody>
      </p:sp>
      <p:sp>
        <p:nvSpPr>
          <p:cNvPr id="80900" name="Date Placeholder 3">
            <a:extLst>
              <a:ext uri="{FF2B5EF4-FFF2-40B4-BE49-F238E27FC236}">
                <a16:creationId xmlns:a16="http://schemas.microsoft.com/office/drawing/2014/main" id="{85D5F7BE-C3D2-2C59-3319-AF8D52D8B59E}"/>
              </a:ext>
            </a:extLst>
          </p:cNvPr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E38C54AF-C482-46EE-9E63-9468D6061571}" type="datetime4">
              <a:rPr lang="en-US" altLang="en-US">
                <a:solidFill>
                  <a:srgbClr val="FFC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December 15, 2022</a:t>
            </a:fld>
            <a:endParaRPr lang="en-US" altLang="en-US">
              <a:solidFill>
                <a:srgbClr val="FFC000"/>
              </a:solidFill>
            </a:endParaRPr>
          </a:p>
        </p:txBody>
      </p:sp>
      <p:sp>
        <p:nvSpPr>
          <p:cNvPr id="80901" name="Footer Placeholder 4">
            <a:extLst>
              <a:ext uri="{FF2B5EF4-FFF2-40B4-BE49-F238E27FC236}">
                <a16:creationId xmlns:a16="http://schemas.microsoft.com/office/drawing/2014/main" id="{F0F3D85F-6A39-7DD8-56D7-411EC99B50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>
                <a:solidFill>
                  <a:srgbClr val="FFC000"/>
                </a:solidFill>
              </a:rPr>
              <a:t>MATH F211</a:t>
            </a:r>
          </a:p>
        </p:txBody>
      </p:sp>
      <p:sp>
        <p:nvSpPr>
          <p:cNvPr id="80902" name="Slide Number Placeholder 5">
            <a:extLst>
              <a:ext uri="{FF2B5EF4-FFF2-40B4-BE49-F238E27FC236}">
                <a16:creationId xmlns:a16="http://schemas.microsoft.com/office/drawing/2014/main" id="{7A755FC4-B7C1-4C3C-9ABE-5A2E11E215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3E9CCDFF-53D5-4378-902B-8A3103EDFCFC}" type="slidenum">
              <a:rPr lang="en-US" altLang="en-US">
                <a:solidFill>
                  <a:srgbClr val="FFC000"/>
                </a:solidFill>
              </a:rPr>
              <a:pPr/>
              <a:t>63</a:t>
            </a:fld>
            <a:endParaRPr lang="en-US" altLang="en-US">
              <a:solidFill>
                <a:srgbClr val="FFC0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53720" y="206376"/>
              <a:ext cx="8990280" cy="53190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4360" y="197016"/>
                <a:ext cx="9009000" cy="53377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Title 1">
            <a:extLst>
              <a:ext uri="{FF2B5EF4-FFF2-40B4-BE49-F238E27FC236}">
                <a16:creationId xmlns:a16="http://schemas.microsoft.com/office/drawing/2014/main" id="{92731C5D-351B-86B0-A53D-EAD1D70D6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altLang="en-US"/>
          </a:p>
        </p:txBody>
      </p:sp>
      <p:sp>
        <p:nvSpPr>
          <p:cNvPr id="82947" name="Content Placeholder 2">
            <a:extLst>
              <a:ext uri="{FF2B5EF4-FFF2-40B4-BE49-F238E27FC236}">
                <a16:creationId xmlns:a16="http://schemas.microsoft.com/office/drawing/2014/main" id="{F6BAC842-F31C-1158-2B98-CC29094347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altLang="en-US"/>
          </a:p>
        </p:txBody>
      </p:sp>
      <p:sp>
        <p:nvSpPr>
          <p:cNvPr id="82948" name="Date Placeholder 3">
            <a:extLst>
              <a:ext uri="{FF2B5EF4-FFF2-40B4-BE49-F238E27FC236}">
                <a16:creationId xmlns:a16="http://schemas.microsoft.com/office/drawing/2014/main" id="{E9BC11CE-9983-7CD8-EAEB-BAB34DB537E4}"/>
              </a:ext>
            </a:extLst>
          </p:cNvPr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91FE8FBD-7C97-4DFB-AB59-26DC7BC8B8E3}" type="datetime4">
              <a:rPr lang="en-US" altLang="en-US">
                <a:solidFill>
                  <a:srgbClr val="FFC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December 15, 2022</a:t>
            </a:fld>
            <a:endParaRPr lang="en-US" altLang="en-US">
              <a:solidFill>
                <a:srgbClr val="FFC000"/>
              </a:solidFill>
            </a:endParaRPr>
          </a:p>
        </p:txBody>
      </p:sp>
      <p:sp>
        <p:nvSpPr>
          <p:cNvPr id="82949" name="Footer Placeholder 4">
            <a:extLst>
              <a:ext uri="{FF2B5EF4-FFF2-40B4-BE49-F238E27FC236}">
                <a16:creationId xmlns:a16="http://schemas.microsoft.com/office/drawing/2014/main" id="{AAD010A9-0C93-53C8-7728-D6674F9564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>
                <a:solidFill>
                  <a:srgbClr val="FFC000"/>
                </a:solidFill>
              </a:rPr>
              <a:t>MATH F211</a:t>
            </a:r>
          </a:p>
        </p:txBody>
      </p:sp>
      <p:sp>
        <p:nvSpPr>
          <p:cNvPr id="82950" name="Slide Number Placeholder 5">
            <a:extLst>
              <a:ext uri="{FF2B5EF4-FFF2-40B4-BE49-F238E27FC236}">
                <a16:creationId xmlns:a16="http://schemas.microsoft.com/office/drawing/2014/main" id="{AD212A90-6205-9F26-CA9C-F4686F5E3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F3C2E654-C9E0-47FC-A140-FBD3C6C82538}" type="slidenum">
              <a:rPr lang="en-US" altLang="en-US">
                <a:solidFill>
                  <a:srgbClr val="FFC000"/>
                </a:solidFill>
              </a:rPr>
              <a:pPr/>
              <a:t>64</a:t>
            </a:fld>
            <a:endParaRPr lang="en-US" altLang="en-US">
              <a:solidFill>
                <a:srgbClr val="FFC0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94400" y="185400"/>
              <a:ext cx="8832600" cy="60768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0800" y="176760"/>
                <a:ext cx="8844840" cy="60962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2" name="Date Placeholder 3">
            <a:extLst>
              <a:ext uri="{FF2B5EF4-FFF2-40B4-BE49-F238E27FC236}">
                <a16:creationId xmlns:a16="http://schemas.microsoft.com/office/drawing/2014/main" id="{4E69A7CE-7356-689E-5E35-510DC25BCDF6}"/>
              </a:ext>
            </a:extLst>
          </p:cNvPr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72112E20-DDE2-4F37-945C-B7770F43FC65}" type="datetime4">
              <a:rPr lang="en-US" altLang="en-US">
                <a:solidFill>
                  <a:srgbClr val="FFC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December 15, 2022</a:t>
            </a:fld>
            <a:endParaRPr lang="en-US" altLang="en-US">
              <a:solidFill>
                <a:srgbClr val="FFC000"/>
              </a:solidFill>
            </a:endParaRPr>
          </a:p>
        </p:txBody>
      </p:sp>
      <p:sp>
        <p:nvSpPr>
          <p:cNvPr id="83973" name="Footer Placeholder 4">
            <a:extLst>
              <a:ext uri="{FF2B5EF4-FFF2-40B4-BE49-F238E27FC236}">
                <a16:creationId xmlns:a16="http://schemas.microsoft.com/office/drawing/2014/main" id="{61297D34-705E-B0F4-C1D8-AC424809EB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>
                <a:solidFill>
                  <a:srgbClr val="FFC000"/>
                </a:solidFill>
              </a:rPr>
              <a:t>MATH F211</a:t>
            </a:r>
          </a:p>
        </p:txBody>
      </p:sp>
      <p:sp>
        <p:nvSpPr>
          <p:cNvPr id="83974" name="Slide Number Placeholder 5">
            <a:extLst>
              <a:ext uri="{FF2B5EF4-FFF2-40B4-BE49-F238E27FC236}">
                <a16:creationId xmlns:a16="http://schemas.microsoft.com/office/drawing/2014/main" id="{EDF0D508-08B9-C10D-063A-3283590C6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9182A8E7-7C3A-452C-828B-F809A58A16B9}" type="slidenum">
              <a:rPr lang="en-US" altLang="en-US">
                <a:solidFill>
                  <a:srgbClr val="FFC000"/>
                </a:solidFill>
              </a:rPr>
              <a:pPr/>
              <a:t>65</a:t>
            </a:fld>
            <a:endParaRPr lang="en-US" altLang="en-US">
              <a:solidFill>
                <a:srgbClr val="FFC0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066800" y="1219200"/>
              <a:ext cx="7984080" cy="50140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57440" y="1209840"/>
                <a:ext cx="8002800" cy="50328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Title 1">
            <a:extLst>
              <a:ext uri="{FF2B5EF4-FFF2-40B4-BE49-F238E27FC236}">
                <a16:creationId xmlns:a16="http://schemas.microsoft.com/office/drawing/2014/main" id="{8AFC4C06-AAAD-C147-0A75-9081DA6A2E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altLang="en-US"/>
          </a:p>
        </p:txBody>
      </p:sp>
      <p:sp>
        <p:nvSpPr>
          <p:cNvPr id="84995" name="Content Placeholder 2">
            <a:extLst>
              <a:ext uri="{FF2B5EF4-FFF2-40B4-BE49-F238E27FC236}">
                <a16:creationId xmlns:a16="http://schemas.microsoft.com/office/drawing/2014/main" id="{F6798C11-0392-4B43-2984-C2524BD014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altLang="en-US"/>
          </a:p>
        </p:txBody>
      </p:sp>
      <p:sp>
        <p:nvSpPr>
          <p:cNvPr id="84996" name="Date Placeholder 3">
            <a:extLst>
              <a:ext uri="{FF2B5EF4-FFF2-40B4-BE49-F238E27FC236}">
                <a16:creationId xmlns:a16="http://schemas.microsoft.com/office/drawing/2014/main" id="{6956404E-5679-897B-4F07-3CD6BEBD660B}"/>
              </a:ext>
            </a:extLst>
          </p:cNvPr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7F3CC53F-ABAC-4CB9-BA60-A15C3FA6A331}" type="datetime4">
              <a:rPr lang="en-US" altLang="en-US">
                <a:solidFill>
                  <a:srgbClr val="FFC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December 15, 2022</a:t>
            </a:fld>
            <a:endParaRPr lang="en-US" altLang="en-US">
              <a:solidFill>
                <a:srgbClr val="FFC000"/>
              </a:solidFill>
            </a:endParaRPr>
          </a:p>
        </p:txBody>
      </p:sp>
      <p:sp>
        <p:nvSpPr>
          <p:cNvPr id="84997" name="Footer Placeholder 4">
            <a:extLst>
              <a:ext uri="{FF2B5EF4-FFF2-40B4-BE49-F238E27FC236}">
                <a16:creationId xmlns:a16="http://schemas.microsoft.com/office/drawing/2014/main" id="{3BE82FF5-C74F-E3E3-7FC6-0838DE99B5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>
                <a:solidFill>
                  <a:srgbClr val="FFC000"/>
                </a:solidFill>
              </a:rPr>
              <a:t>MATH F211</a:t>
            </a:r>
          </a:p>
        </p:txBody>
      </p:sp>
      <p:sp>
        <p:nvSpPr>
          <p:cNvPr id="84998" name="Slide Number Placeholder 5">
            <a:extLst>
              <a:ext uri="{FF2B5EF4-FFF2-40B4-BE49-F238E27FC236}">
                <a16:creationId xmlns:a16="http://schemas.microsoft.com/office/drawing/2014/main" id="{DDC451D5-0FB9-FA2A-3D63-6AC5CEE718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7F7D3E85-03C6-43C3-AC02-60889D83763B}" type="slidenum">
              <a:rPr lang="en-US" altLang="en-US">
                <a:solidFill>
                  <a:srgbClr val="FFC000"/>
                </a:solidFill>
              </a:rPr>
              <a:pPr/>
              <a:t>66</a:t>
            </a:fld>
            <a:endParaRPr lang="en-US" altLang="en-US">
              <a:solidFill>
                <a:srgbClr val="FFC0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874440" y="1119960"/>
              <a:ext cx="8150040" cy="46882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63280" y="1108800"/>
                <a:ext cx="8174880" cy="47102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">
            <a:extLst>
              <a:ext uri="{FF2B5EF4-FFF2-40B4-BE49-F238E27FC236}">
                <a16:creationId xmlns:a16="http://schemas.microsoft.com/office/drawing/2014/main" id="{31BD809D-88A5-811B-AD30-5EF6EA2DAE32}"/>
              </a:ext>
            </a:extLst>
          </p:cNvPr>
          <p:cNvSpPr txBox="1">
            <a:spLocks/>
          </p:cNvSpPr>
          <p:nvPr/>
        </p:nvSpPr>
        <p:spPr bwMode="auto">
          <a:xfrm>
            <a:off x="457200" y="1392238"/>
            <a:ext cx="8229600" cy="4708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IN" altLang="en-US" sz="2600"/>
              <a:t>If we apply (1) to a function </a:t>
            </a:r>
            <a:r>
              <a:rPr lang="en-IN" altLang="en-US" sz="2600" i="1"/>
              <a:t>y</a:t>
            </a:r>
            <a:r>
              <a:rPr lang="en-IN" altLang="en-US" sz="2600"/>
              <a:t>(</a:t>
            </a:r>
            <a:r>
              <a:rPr lang="en-IN" altLang="en-US" sz="2600" i="1"/>
              <a:t>x</a:t>
            </a:r>
            <a:r>
              <a:rPr lang="en-IN" altLang="en-US" sz="2600"/>
              <a:t>) and its derivatives</a:t>
            </a:r>
            <a:r>
              <a:rPr lang="en-IN" altLang="en-US" sz="2600" b="1"/>
              <a:t> </a:t>
            </a:r>
            <a:endParaRPr lang="en-US" altLang="en-US" sz="2600"/>
          </a:p>
        </p:txBody>
      </p:sp>
      <p:sp>
        <p:nvSpPr>
          <p:cNvPr id="86019" name="Title 1">
            <a:extLst>
              <a:ext uri="{FF2B5EF4-FFF2-40B4-BE49-F238E27FC236}">
                <a16:creationId xmlns:a16="http://schemas.microsoft.com/office/drawing/2014/main" id="{264D04C5-0BBA-2FF6-DB12-45EBCEB83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Section - 51</a:t>
            </a:r>
          </a:p>
        </p:txBody>
      </p:sp>
      <p:sp>
        <p:nvSpPr>
          <p:cNvPr id="86020" name="Date Placeholder 3">
            <a:extLst>
              <a:ext uri="{FF2B5EF4-FFF2-40B4-BE49-F238E27FC236}">
                <a16:creationId xmlns:a16="http://schemas.microsoft.com/office/drawing/2014/main" id="{538FF5DC-EC24-438C-0E6D-24A14F9CEB92}"/>
              </a:ext>
            </a:extLst>
          </p:cNvPr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fld id="{86809E2D-18D6-4333-8C02-B427791421E4}" type="datetime4">
              <a:rPr lang="en-US" altLang="en-US" sz="1400">
                <a:solidFill>
                  <a:srgbClr val="FFC000"/>
                </a:solidFill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t>December 15, 2022</a:t>
            </a:fld>
            <a:endParaRPr lang="en-US" altLang="en-US" sz="1400">
              <a:solidFill>
                <a:srgbClr val="FFC000"/>
              </a:solidFill>
              <a:latin typeface="Arial" panose="020B0604020202020204" pitchFamily="34" charset="0"/>
            </a:endParaRPr>
          </a:p>
        </p:txBody>
      </p:sp>
      <p:sp>
        <p:nvSpPr>
          <p:cNvPr id="86021" name="Footer Placeholder 4">
            <a:extLst>
              <a:ext uri="{FF2B5EF4-FFF2-40B4-BE49-F238E27FC236}">
                <a16:creationId xmlns:a16="http://schemas.microsoft.com/office/drawing/2014/main" id="{4546F2A9-3E9B-06B9-5CD7-4C8FA795A4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400">
                <a:solidFill>
                  <a:srgbClr val="FFC000"/>
                </a:solidFill>
                <a:latin typeface="Arial" panose="020B0604020202020204" pitchFamily="34" charset="0"/>
              </a:rPr>
              <a:t>MATH F211</a:t>
            </a:r>
          </a:p>
        </p:txBody>
      </p:sp>
      <p:sp>
        <p:nvSpPr>
          <p:cNvPr id="86022" name="Slide Number Placeholder 5">
            <a:extLst>
              <a:ext uri="{FF2B5EF4-FFF2-40B4-BE49-F238E27FC236}">
                <a16:creationId xmlns:a16="http://schemas.microsoft.com/office/drawing/2014/main" id="{90A96B91-70D5-1C4F-988E-0C525A4666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A847996-8ADA-429F-80AD-E0B21AB6E666}" type="slidenum">
              <a:rPr lang="en-US" altLang="en-US" sz="1200">
                <a:solidFill>
                  <a:srgbClr val="FFC000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67</a:t>
            </a:fld>
            <a:endParaRPr lang="en-US" altLang="en-US" sz="1200">
              <a:solidFill>
                <a:srgbClr val="FFC000"/>
              </a:solidFill>
              <a:latin typeface="Arial" panose="020B0604020202020204" pitchFamily="34" charset="0"/>
            </a:endParaRPr>
          </a:p>
        </p:txBody>
      </p:sp>
      <p:pic>
        <p:nvPicPr>
          <p:cNvPr id="86023" name="Content Placeholder 1">
            <a:extLst>
              <a:ext uri="{FF2B5EF4-FFF2-40B4-BE49-F238E27FC236}">
                <a16:creationId xmlns:a16="http://schemas.microsoft.com/office/drawing/2014/main" id="{409F7F03-A85E-1519-C194-CF5F9C6322F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286000" y="2187575"/>
            <a:ext cx="2905125" cy="904875"/>
          </a:xfrm>
        </p:spPr>
      </p:pic>
      <p:pic>
        <p:nvPicPr>
          <p:cNvPr id="86024" name="Picture 2">
            <a:extLst>
              <a:ext uri="{FF2B5EF4-FFF2-40B4-BE49-F238E27FC236}">
                <a16:creationId xmlns:a16="http://schemas.microsoft.com/office/drawing/2014/main" id="{5793DCCB-E963-9432-1E54-7A702D50F9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3450" y="3198813"/>
            <a:ext cx="5524500" cy="1000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6025" name="Picture 3">
            <a:extLst>
              <a:ext uri="{FF2B5EF4-FFF2-40B4-BE49-F238E27FC236}">
                <a16:creationId xmlns:a16="http://schemas.microsoft.com/office/drawing/2014/main" id="{5283C272-3E14-C26B-0CCA-A8001C4C3A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4521200"/>
            <a:ext cx="5238750" cy="165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6026" name="Picture 4">
            <a:extLst>
              <a:ext uri="{FF2B5EF4-FFF2-40B4-BE49-F238E27FC236}">
                <a16:creationId xmlns:a16="http://schemas.microsoft.com/office/drawing/2014/main" id="{9084F32C-2786-08A7-2787-3BB4E1EFE6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275" y="4198938"/>
            <a:ext cx="6381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" name="Ink 1"/>
              <p14:cNvContentPartPr/>
              <p14:nvPr/>
            </p14:nvContentPartPr>
            <p14:xfrm>
              <a:off x="5289480" y="51480"/>
              <a:ext cx="3680640" cy="25833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280840" y="42120"/>
                <a:ext cx="3700440" cy="26035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Title 1">
            <a:extLst>
              <a:ext uri="{FF2B5EF4-FFF2-40B4-BE49-F238E27FC236}">
                <a16:creationId xmlns:a16="http://schemas.microsoft.com/office/drawing/2014/main" id="{AC01F4F6-681F-79CD-74F3-FCC7BA1B77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Section - 51</a:t>
            </a:r>
          </a:p>
        </p:txBody>
      </p:sp>
      <p:sp>
        <p:nvSpPr>
          <p:cNvPr id="96259" name="Date Placeholder 3">
            <a:extLst>
              <a:ext uri="{FF2B5EF4-FFF2-40B4-BE49-F238E27FC236}">
                <a16:creationId xmlns:a16="http://schemas.microsoft.com/office/drawing/2014/main" id="{A2A9B0C0-71B9-324C-F89A-4F93B8BD7EF1}"/>
              </a:ext>
            </a:extLst>
          </p:cNvPr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fld id="{4EFDB417-F367-43F8-8404-C2B43D92033F}" type="datetime4">
              <a:rPr lang="en-US" altLang="en-US" sz="1400">
                <a:solidFill>
                  <a:srgbClr val="FFC000"/>
                </a:solidFill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t>December 15, 2022</a:t>
            </a:fld>
            <a:endParaRPr lang="en-US" altLang="en-US" sz="1400">
              <a:solidFill>
                <a:srgbClr val="FFC000"/>
              </a:solidFill>
              <a:latin typeface="Arial" panose="020B0604020202020204" pitchFamily="34" charset="0"/>
            </a:endParaRPr>
          </a:p>
        </p:txBody>
      </p:sp>
      <p:sp>
        <p:nvSpPr>
          <p:cNvPr id="96260" name="Footer Placeholder 4">
            <a:extLst>
              <a:ext uri="{FF2B5EF4-FFF2-40B4-BE49-F238E27FC236}">
                <a16:creationId xmlns:a16="http://schemas.microsoft.com/office/drawing/2014/main" id="{F5C6A553-AD45-50AB-BD76-1E478E8483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400">
                <a:solidFill>
                  <a:srgbClr val="FFC000"/>
                </a:solidFill>
                <a:latin typeface="Arial" panose="020B0604020202020204" pitchFamily="34" charset="0"/>
              </a:rPr>
              <a:t>MATH F211</a:t>
            </a:r>
          </a:p>
        </p:txBody>
      </p:sp>
      <p:sp>
        <p:nvSpPr>
          <p:cNvPr id="96261" name="Slide Number Placeholder 5">
            <a:extLst>
              <a:ext uri="{FF2B5EF4-FFF2-40B4-BE49-F238E27FC236}">
                <a16:creationId xmlns:a16="http://schemas.microsoft.com/office/drawing/2014/main" id="{9221BB37-B6DF-FC84-A341-9A6705100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B0B1FBF8-5A4C-419F-97E5-77EC900B9F79}" type="slidenum">
              <a:rPr lang="en-US" altLang="en-US" sz="1200">
                <a:solidFill>
                  <a:srgbClr val="FFC000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68</a:t>
            </a:fld>
            <a:endParaRPr lang="en-US" altLang="en-US" sz="1200">
              <a:solidFill>
                <a:srgbClr val="FFC000"/>
              </a:solidFill>
              <a:latin typeface="Arial" panose="020B0604020202020204" pitchFamily="34" charset="0"/>
            </a:endParaRPr>
          </a:p>
        </p:txBody>
      </p:sp>
      <p:pic>
        <p:nvPicPr>
          <p:cNvPr id="96262" name="Content Placeholder 2">
            <a:extLst>
              <a:ext uri="{FF2B5EF4-FFF2-40B4-BE49-F238E27FC236}">
                <a16:creationId xmlns:a16="http://schemas.microsoft.com/office/drawing/2014/main" id="{92B5D441-ADB9-EAC7-693C-F7AFA871AE1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357438" y="1600200"/>
            <a:ext cx="4429125" cy="981075"/>
          </a:xfrm>
        </p:spPr>
      </p:pic>
      <p:pic>
        <p:nvPicPr>
          <p:cNvPr id="96263" name="Picture 5">
            <a:extLst>
              <a:ext uri="{FF2B5EF4-FFF2-40B4-BE49-F238E27FC236}">
                <a16:creationId xmlns:a16="http://schemas.microsoft.com/office/drawing/2014/main" id="{937E1F7E-59EB-9498-A938-65D91B3EE3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2895600"/>
            <a:ext cx="4391025" cy="2525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6264" name="Picture 6">
            <a:extLst>
              <a:ext uri="{FF2B5EF4-FFF2-40B4-BE49-F238E27FC236}">
                <a16:creationId xmlns:a16="http://schemas.microsoft.com/office/drawing/2014/main" id="{7D5535C3-BB2C-04F5-7152-B83578CF75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2895600"/>
            <a:ext cx="3970338" cy="2397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19011FA-4E45-4437-2FDD-A011A325A64A}"/>
              </a:ext>
            </a:extLst>
          </p:cNvPr>
          <p:cNvCxnSpPr/>
          <p:nvPr/>
        </p:nvCxnSpPr>
        <p:spPr>
          <a:xfrm>
            <a:off x="4572000" y="2743200"/>
            <a:ext cx="0" cy="28194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Title 1">
            <a:extLst>
              <a:ext uri="{FF2B5EF4-FFF2-40B4-BE49-F238E27FC236}">
                <a16:creationId xmlns:a16="http://schemas.microsoft.com/office/drawing/2014/main" id="{DB3F31DE-4216-7F66-3B5B-1C82DE1374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2900" y="4959350"/>
            <a:ext cx="5829300" cy="1463675"/>
          </a:xfrm>
        </p:spPr>
        <p:txBody>
          <a:bodyPr/>
          <a:lstStyle/>
          <a:p>
            <a:pPr>
              <a:defRPr/>
            </a:pPr>
            <a:r>
              <a:rPr lang="en-US" dirty="0"/>
              <a:t>Section 51</a:t>
            </a:r>
            <a:br>
              <a:rPr lang="en-US" dirty="0"/>
            </a:br>
            <a:r>
              <a:rPr lang="en-US" dirty="0"/>
              <a:t>problems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D597ED71-372D-51C3-ACD7-E06945D67C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57950" y="4959350"/>
            <a:ext cx="2400300" cy="1463675"/>
          </a:xfrm>
        </p:spPr>
        <p:txBody>
          <a:bodyPr/>
          <a:lstStyle/>
          <a:p>
            <a:pPr>
              <a:defRPr/>
            </a:pPr>
            <a:r>
              <a:rPr lang="en-US" sz="3200" dirty="0"/>
              <a:t>CHAPTER 9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>
            <a:extLst>
              <a:ext uri="{FF2B5EF4-FFF2-40B4-BE49-F238E27FC236}">
                <a16:creationId xmlns:a16="http://schemas.microsoft.com/office/drawing/2014/main" id="{69A157C8-CFE9-2978-0652-ECCB5BA1E0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Other fields where LT is used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26520A-B61F-723F-7098-A36DD47B61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Nuclear physics</a:t>
            </a:r>
          </a:p>
          <a:p>
            <a:pPr>
              <a:defRPr/>
            </a:pPr>
            <a:r>
              <a:rPr lang="en-US" dirty="0"/>
              <a:t>Determining structure of astronomical object from spectrum</a:t>
            </a:r>
          </a:p>
          <a:p>
            <a:pPr>
              <a:defRPr/>
            </a:pPr>
            <a:r>
              <a:rPr lang="en-US" dirty="0"/>
              <a:t>Statistical mechanics</a:t>
            </a:r>
          </a:p>
          <a:p>
            <a:pPr marL="0" indent="0">
              <a:buFont typeface="Arial" panose="020B0604020202020204" pitchFamily="34" charset="0"/>
              <a:buNone/>
              <a:defRPr/>
            </a:pPr>
            <a:endParaRPr lang="en-US" dirty="0"/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/>
          </a:p>
        </p:txBody>
      </p:sp>
      <p:sp>
        <p:nvSpPr>
          <p:cNvPr id="17412" name="Date Placeholder 3">
            <a:extLst>
              <a:ext uri="{FF2B5EF4-FFF2-40B4-BE49-F238E27FC236}">
                <a16:creationId xmlns:a16="http://schemas.microsoft.com/office/drawing/2014/main" id="{83695956-35BD-BC7D-2257-58D0D713239F}"/>
              </a:ext>
            </a:extLst>
          </p:cNvPr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fld id="{76FF6785-CFF7-48C4-8B41-66628AC58E29}" type="datetime4">
              <a:rPr lang="en-US" altLang="en-US" sz="1400">
                <a:solidFill>
                  <a:srgbClr val="FFC000"/>
                </a:solidFill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t>December 15, 2022</a:t>
            </a:fld>
            <a:endParaRPr lang="en-US" altLang="en-US" sz="1400">
              <a:solidFill>
                <a:srgbClr val="FFC000"/>
              </a:solidFill>
              <a:latin typeface="Arial" panose="020B0604020202020204" pitchFamily="34" charset="0"/>
            </a:endParaRPr>
          </a:p>
        </p:txBody>
      </p:sp>
      <p:sp>
        <p:nvSpPr>
          <p:cNvPr id="17413" name="Footer Placeholder 4">
            <a:extLst>
              <a:ext uri="{FF2B5EF4-FFF2-40B4-BE49-F238E27FC236}">
                <a16:creationId xmlns:a16="http://schemas.microsoft.com/office/drawing/2014/main" id="{A8650508-47F7-99D4-C5CA-8F418071E9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400">
                <a:solidFill>
                  <a:srgbClr val="FFC000"/>
                </a:solidFill>
                <a:latin typeface="Arial" panose="020B0604020202020204" pitchFamily="34" charset="0"/>
              </a:rPr>
              <a:t>MATH F211</a:t>
            </a:r>
          </a:p>
        </p:txBody>
      </p:sp>
      <p:sp>
        <p:nvSpPr>
          <p:cNvPr id="17414" name="Slide Number Placeholder 5">
            <a:extLst>
              <a:ext uri="{FF2B5EF4-FFF2-40B4-BE49-F238E27FC236}">
                <a16:creationId xmlns:a16="http://schemas.microsoft.com/office/drawing/2014/main" id="{ED4FC952-5540-C3F0-7233-2AC2392A5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FC63494A-1FB4-484E-9FC9-8DCEE63BF7FC}" type="slidenum">
              <a:rPr lang="en-US" altLang="en-US" sz="1200">
                <a:solidFill>
                  <a:srgbClr val="FFC000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7</a:t>
            </a:fld>
            <a:endParaRPr lang="en-US" altLang="en-US" sz="1200">
              <a:solidFill>
                <a:srgbClr val="FFC000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Title 1">
            <a:extLst>
              <a:ext uri="{FF2B5EF4-FFF2-40B4-BE49-F238E27FC236}">
                <a16:creationId xmlns:a16="http://schemas.microsoft.com/office/drawing/2014/main" id="{B25C62B1-AAA6-1171-506B-5CBBDB485A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Section - 51</a:t>
            </a:r>
          </a:p>
        </p:txBody>
      </p:sp>
      <p:sp>
        <p:nvSpPr>
          <p:cNvPr id="101379" name="Date Placeholder 3">
            <a:extLst>
              <a:ext uri="{FF2B5EF4-FFF2-40B4-BE49-F238E27FC236}">
                <a16:creationId xmlns:a16="http://schemas.microsoft.com/office/drawing/2014/main" id="{A53F84C8-C57B-2310-B786-FD14DEA61373}"/>
              </a:ext>
            </a:extLst>
          </p:cNvPr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fld id="{EE1310B8-5EB7-43DB-B319-5232499FC489}" type="datetime4">
              <a:rPr lang="en-US" altLang="en-US" sz="1400">
                <a:solidFill>
                  <a:srgbClr val="FFC000"/>
                </a:solidFill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t>December 15, 2022</a:t>
            </a:fld>
            <a:endParaRPr lang="en-US" altLang="en-US" sz="1400">
              <a:solidFill>
                <a:srgbClr val="FFC000"/>
              </a:solidFill>
              <a:latin typeface="Arial" panose="020B0604020202020204" pitchFamily="34" charset="0"/>
            </a:endParaRPr>
          </a:p>
        </p:txBody>
      </p:sp>
      <p:sp>
        <p:nvSpPr>
          <p:cNvPr id="101380" name="Footer Placeholder 4">
            <a:extLst>
              <a:ext uri="{FF2B5EF4-FFF2-40B4-BE49-F238E27FC236}">
                <a16:creationId xmlns:a16="http://schemas.microsoft.com/office/drawing/2014/main" id="{6B62ECE6-0D3B-2D2E-D193-11046C289E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400">
                <a:solidFill>
                  <a:srgbClr val="FFC000"/>
                </a:solidFill>
                <a:latin typeface="Arial" panose="020B0604020202020204" pitchFamily="34" charset="0"/>
              </a:rPr>
              <a:t>MATH F211</a:t>
            </a:r>
          </a:p>
        </p:txBody>
      </p:sp>
      <p:sp>
        <p:nvSpPr>
          <p:cNvPr id="101381" name="Slide Number Placeholder 5">
            <a:extLst>
              <a:ext uri="{FF2B5EF4-FFF2-40B4-BE49-F238E27FC236}">
                <a16:creationId xmlns:a16="http://schemas.microsoft.com/office/drawing/2014/main" id="{348DCE05-B193-8106-C5FA-8B6D96D1C4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265F481E-1C9E-4001-A41D-84D283FE2614}" type="slidenum">
              <a:rPr lang="en-US" altLang="en-US" sz="1200">
                <a:solidFill>
                  <a:srgbClr val="FFC000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70</a:t>
            </a:fld>
            <a:endParaRPr lang="en-US" altLang="en-US" sz="1200">
              <a:solidFill>
                <a:srgbClr val="FFC000"/>
              </a:solidFill>
              <a:latin typeface="Arial" panose="020B0604020202020204" pitchFamily="34" charset="0"/>
            </a:endParaRPr>
          </a:p>
        </p:txBody>
      </p:sp>
      <p:pic>
        <p:nvPicPr>
          <p:cNvPr id="101382" name="Picture 3">
            <a:extLst>
              <a:ext uri="{FF2B5EF4-FFF2-40B4-BE49-F238E27FC236}">
                <a16:creationId xmlns:a16="http://schemas.microsoft.com/office/drawing/2014/main" id="{CA04F41D-D4FB-EC82-E8AE-C8BDCF6936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676400"/>
            <a:ext cx="69818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1383" name="Picture 4">
            <a:extLst>
              <a:ext uri="{FF2B5EF4-FFF2-40B4-BE49-F238E27FC236}">
                <a16:creationId xmlns:a16="http://schemas.microsoft.com/office/drawing/2014/main" id="{20485781-C76A-FADA-650E-41F0EF4EE0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392363"/>
            <a:ext cx="5848350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1384" name="Picture 6">
            <a:extLst>
              <a:ext uri="{FF2B5EF4-FFF2-40B4-BE49-F238E27FC236}">
                <a16:creationId xmlns:a16="http://schemas.microsoft.com/office/drawing/2014/main" id="{504A3E9E-8A7B-CE99-8B26-0D40C52634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013" y="3338513"/>
            <a:ext cx="8434387" cy="2043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" name="Ink 1"/>
              <p14:cNvContentPartPr/>
              <p14:nvPr/>
            </p14:nvContentPartPr>
            <p14:xfrm>
              <a:off x="1547640" y="66600"/>
              <a:ext cx="7263360" cy="58035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538280" y="57240"/>
                <a:ext cx="7282080" cy="58251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F7CD03-4756-4C07-BF67-F5920E3CED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AE6FEC-55CD-4C44-B79B-326148E95B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3B4BE2-1F77-4CC2-BEF8-24574729FA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754D5A2-3C38-4967-A354-C3997353A9C0}" type="datetime4">
              <a:rPr lang="en-US" smtClean="0"/>
              <a:pPr>
                <a:defRPr/>
              </a:pPr>
              <a:t>December 15, 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C92AC0-4858-4A5D-8916-9553D04130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MATH F211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EE86D5-A4AA-4E7D-861B-D99A86A6C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58805-1893-473A-97C2-A2A47E0FE9C1}" type="slidenum">
              <a:rPr lang="en-US" altLang="en-US" smtClean="0"/>
              <a:pPr/>
              <a:t>71</a:t>
            </a:fld>
            <a:endParaRPr lang="en-US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/>
              <p14:cNvContentPartPr/>
              <p14:nvPr/>
            </p14:nvContentPartPr>
            <p14:xfrm>
              <a:off x="924480" y="208598"/>
              <a:ext cx="7762320" cy="571464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15120" y="199238"/>
                <a:ext cx="7781040" cy="5733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0248261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Title 1">
            <a:extLst>
              <a:ext uri="{FF2B5EF4-FFF2-40B4-BE49-F238E27FC236}">
                <a16:creationId xmlns:a16="http://schemas.microsoft.com/office/drawing/2014/main" id="{36AB9E76-FCD0-D1C5-433C-D9E72994D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Section - 51</a:t>
            </a:r>
          </a:p>
        </p:txBody>
      </p:sp>
      <p:sp>
        <p:nvSpPr>
          <p:cNvPr id="106499" name="Date Placeholder 3">
            <a:extLst>
              <a:ext uri="{FF2B5EF4-FFF2-40B4-BE49-F238E27FC236}">
                <a16:creationId xmlns:a16="http://schemas.microsoft.com/office/drawing/2014/main" id="{9E7F148B-D09B-5CB9-B389-026C0A5B71B6}"/>
              </a:ext>
            </a:extLst>
          </p:cNvPr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fld id="{AF7C4CE4-ECBE-48C0-BBCC-C8DA66449D60}" type="datetime4">
              <a:rPr lang="en-US" altLang="en-US" sz="1400">
                <a:solidFill>
                  <a:srgbClr val="FFC000"/>
                </a:solidFill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t>December 15, 2022</a:t>
            </a:fld>
            <a:endParaRPr lang="en-US" altLang="en-US" sz="1400">
              <a:solidFill>
                <a:srgbClr val="FFC000"/>
              </a:solidFill>
              <a:latin typeface="Arial" panose="020B0604020202020204" pitchFamily="34" charset="0"/>
            </a:endParaRPr>
          </a:p>
        </p:txBody>
      </p:sp>
      <p:sp>
        <p:nvSpPr>
          <p:cNvPr id="106500" name="Footer Placeholder 4">
            <a:extLst>
              <a:ext uri="{FF2B5EF4-FFF2-40B4-BE49-F238E27FC236}">
                <a16:creationId xmlns:a16="http://schemas.microsoft.com/office/drawing/2014/main" id="{BA604D6C-F3E3-C55A-BDBA-B43E1A595E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400">
                <a:solidFill>
                  <a:srgbClr val="FFC000"/>
                </a:solidFill>
                <a:latin typeface="Arial" panose="020B0604020202020204" pitchFamily="34" charset="0"/>
              </a:rPr>
              <a:t>MATH F211</a:t>
            </a:r>
          </a:p>
        </p:txBody>
      </p:sp>
      <p:sp>
        <p:nvSpPr>
          <p:cNvPr id="106501" name="Slide Number Placeholder 5">
            <a:extLst>
              <a:ext uri="{FF2B5EF4-FFF2-40B4-BE49-F238E27FC236}">
                <a16:creationId xmlns:a16="http://schemas.microsoft.com/office/drawing/2014/main" id="{44BC911C-C43B-F5B5-43E1-C9ACDCFC9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65081F9D-F55D-4136-9D8B-469CC70E8B5A}" type="slidenum">
              <a:rPr lang="en-US" altLang="en-US" sz="1200">
                <a:solidFill>
                  <a:srgbClr val="FFC000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72</a:t>
            </a:fld>
            <a:endParaRPr lang="en-US" altLang="en-US" sz="1200">
              <a:solidFill>
                <a:srgbClr val="FFC000"/>
              </a:solidFill>
              <a:latin typeface="Arial" panose="020B0604020202020204" pitchFamily="34" charset="0"/>
            </a:endParaRPr>
          </a:p>
        </p:txBody>
      </p:sp>
      <p:pic>
        <p:nvPicPr>
          <p:cNvPr id="106502" name="Picture 5">
            <a:extLst>
              <a:ext uri="{FF2B5EF4-FFF2-40B4-BE49-F238E27FC236}">
                <a16:creationId xmlns:a16="http://schemas.microsoft.com/office/drawing/2014/main" id="{13DF33C5-5B0C-CFC0-B5D7-BF39020E55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2257425"/>
            <a:ext cx="4352925" cy="200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6503" name="Content Placeholder 1">
            <a:extLst>
              <a:ext uri="{FF2B5EF4-FFF2-40B4-BE49-F238E27FC236}">
                <a16:creationId xmlns:a16="http://schemas.microsoft.com/office/drawing/2014/main" id="{40E516F4-9429-513C-E56B-3E00996BC0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795463"/>
            <a:ext cx="8229600" cy="2925762"/>
          </a:xfrm>
        </p:spPr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1549400" y="115425"/>
              <a:ext cx="7765200" cy="42840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40040" y="106065"/>
                <a:ext cx="7783920" cy="43027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Title 1">
            <a:extLst>
              <a:ext uri="{FF2B5EF4-FFF2-40B4-BE49-F238E27FC236}">
                <a16:creationId xmlns:a16="http://schemas.microsoft.com/office/drawing/2014/main" id="{D5331700-4EB6-35D9-C2B0-11FCA563F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Section - 51</a:t>
            </a:r>
          </a:p>
        </p:txBody>
      </p:sp>
      <p:sp>
        <p:nvSpPr>
          <p:cNvPr id="112643" name="Date Placeholder 3">
            <a:extLst>
              <a:ext uri="{FF2B5EF4-FFF2-40B4-BE49-F238E27FC236}">
                <a16:creationId xmlns:a16="http://schemas.microsoft.com/office/drawing/2014/main" id="{B8800CC4-1A4D-BCAA-4FE4-8FDF80ACC197}"/>
              </a:ext>
            </a:extLst>
          </p:cNvPr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fld id="{4385835C-26B2-48FB-909D-0C7E6C8848C7}" type="datetime4">
              <a:rPr lang="en-US" altLang="en-US" sz="1400">
                <a:solidFill>
                  <a:srgbClr val="FFC000"/>
                </a:solidFill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t>December 15, 2022</a:t>
            </a:fld>
            <a:endParaRPr lang="en-US" altLang="en-US" sz="1400">
              <a:solidFill>
                <a:srgbClr val="FFC000"/>
              </a:solidFill>
              <a:latin typeface="Arial" panose="020B0604020202020204" pitchFamily="34" charset="0"/>
            </a:endParaRPr>
          </a:p>
        </p:txBody>
      </p:sp>
      <p:sp>
        <p:nvSpPr>
          <p:cNvPr id="112644" name="Footer Placeholder 4">
            <a:extLst>
              <a:ext uri="{FF2B5EF4-FFF2-40B4-BE49-F238E27FC236}">
                <a16:creationId xmlns:a16="http://schemas.microsoft.com/office/drawing/2014/main" id="{61446E50-DE21-B32D-E0A5-841D8E3C8C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400">
                <a:solidFill>
                  <a:srgbClr val="FFC000"/>
                </a:solidFill>
                <a:latin typeface="Arial" panose="020B0604020202020204" pitchFamily="34" charset="0"/>
              </a:rPr>
              <a:t>MATH F211</a:t>
            </a:r>
          </a:p>
        </p:txBody>
      </p:sp>
      <p:sp>
        <p:nvSpPr>
          <p:cNvPr id="112645" name="Slide Number Placeholder 5">
            <a:extLst>
              <a:ext uri="{FF2B5EF4-FFF2-40B4-BE49-F238E27FC236}">
                <a16:creationId xmlns:a16="http://schemas.microsoft.com/office/drawing/2014/main" id="{005ABEEE-E68E-9B8E-A7C8-BE1E3E17C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738016D5-479C-4D28-94E3-FE38BB603952}" type="slidenum">
              <a:rPr lang="en-US" altLang="en-US" sz="1200">
                <a:solidFill>
                  <a:srgbClr val="FFC000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73</a:t>
            </a:fld>
            <a:endParaRPr lang="en-US" altLang="en-US" sz="1200">
              <a:solidFill>
                <a:srgbClr val="FFC000"/>
              </a:solidFill>
              <a:latin typeface="Arial" panose="020B0604020202020204" pitchFamily="34" charset="0"/>
            </a:endParaRPr>
          </a:p>
        </p:txBody>
      </p:sp>
      <p:pic>
        <p:nvPicPr>
          <p:cNvPr id="112646" name="Content Placeholder 4">
            <a:extLst>
              <a:ext uri="{FF2B5EF4-FFF2-40B4-BE49-F238E27FC236}">
                <a16:creationId xmlns:a16="http://schemas.microsoft.com/office/drawing/2014/main" id="{F173ED59-6C5E-D1E5-BC1C-831931061CD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7200" y="1828800"/>
            <a:ext cx="8229600" cy="2568575"/>
          </a:xfr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1335600" y="2169000"/>
              <a:ext cx="7557120" cy="41353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28040" y="2158200"/>
                <a:ext cx="7576560" cy="41583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Title 1">
            <a:extLst>
              <a:ext uri="{FF2B5EF4-FFF2-40B4-BE49-F238E27FC236}">
                <a16:creationId xmlns:a16="http://schemas.microsoft.com/office/drawing/2014/main" id="{A9599452-045C-5126-5D6D-1B1F673A7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altLang="en-US"/>
          </a:p>
        </p:txBody>
      </p:sp>
      <p:sp>
        <p:nvSpPr>
          <p:cNvPr id="113667" name="Content Placeholder 2">
            <a:extLst>
              <a:ext uri="{FF2B5EF4-FFF2-40B4-BE49-F238E27FC236}">
                <a16:creationId xmlns:a16="http://schemas.microsoft.com/office/drawing/2014/main" id="{098377E5-DE4E-3527-285E-F8927EC979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altLang="en-US"/>
          </a:p>
        </p:txBody>
      </p:sp>
      <p:sp>
        <p:nvSpPr>
          <p:cNvPr id="113668" name="Date Placeholder 3">
            <a:extLst>
              <a:ext uri="{FF2B5EF4-FFF2-40B4-BE49-F238E27FC236}">
                <a16:creationId xmlns:a16="http://schemas.microsoft.com/office/drawing/2014/main" id="{56B75B23-19E9-8474-443D-94EEB02EAAD0}"/>
              </a:ext>
            </a:extLst>
          </p:cNvPr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8C958A3-EBD5-4961-A0C7-9FB62B1021C0}" type="datetime4">
              <a:rPr lang="en-US" altLang="en-US">
                <a:solidFill>
                  <a:srgbClr val="FFC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December 15, 2022</a:t>
            </a:fld>
            <a:endParaRPr lang="en-US" altLang="en-US">
              <a:solidFill>
                <a:srgbClr val="FFC000"/>
              </a:solidFill>
            </a:endParaRPr>
          </a:p>
        </p:txBody>
      </p:sp>
      <p:sp>
        <p:nvSpPr>
          <p:cNvPr id="113669" name="Footer Placeholder 4">
            <a:extLst>
              <a:ext uri="{FF2B5EF4-FFF2-40B4-BE49-F238E27FC236}">
                <a16:creationId xmlns:a16="http://schemas.microsoft.com/office/drawing/2014/main" id="{85F6AD4F-11EF-38EC-98BF-7F846B0F40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>
                <a:solidFill>
                  <a:srgbClr val="FFC000"/>
                </a:solidFill>
              </a:rPr>
              <a:t>MATH F211</a:t>
            </a:r>
          </a:p>
        </p:txBody>
      </p:sp>
      <p:sp>
        <p:nvSpPr>
          <p:cNvPr id="113670" name="Slide Number Placeholder 5">
            <a:extLst>
              <a:ext uri="{FF2B5EF4-FFF2-40B4-BE49-F238E27FC236}">
                <a16:creationId xmlns:a16="http://schemas.microsoft.com/office/drawing/2014/main" id="{1744F9AC-983A-BDF0-E91F-306D5A02E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D95E8066-96A1-4D86-A11A-578F754639C8}" type="slidenum">
              <a:rPr lang="en-US" altLang="en-US">
                <a:solidFill>
                  <a:srgbClr val="FFC000"/>
                </a:solidFill>
              </a:rPr>
              <a:pPr/>
              <a:t>74</a:t>
            </a:fld>
            <a:endParaRPr lang="en-US" altLang="en-US">
              <a:solidFill>
                <a:srgbClr val="FFC0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662400" y="1067400"/>
              <a:ext cx="8106840" cy="49381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52680" y="1058040"/>
                <a:ext cx="8120520" cy="49600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Title 1">
            <a:extLst>
              <a:ext uri="{FF2B5EF4-FFF2-40B4-BE49-F238E27FC236}">
                <a16:creationId xmlns:a16="http://schemas.microsoft.com/office/drawing/2014/main" id="{B2AC04E3-EEDE-5E08-5149-406E54A680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altLang="en-US"/>
          </a:p>
        </p:txBody>
      </p:sp>
      <p:sp>
        <p:nvSpPr>
          <p:cNvPr id="115715" name="Content Placeholder 2">
            <a:extLst>
              <a:ext uri="{FF2B5EF4-FFF2-40B4-BE49-F238E27FC236}">
                <a16:creationId xmlns:a16="http://schemas.microsoft.com/office/drawing/2014/main" id="{1C9CBA5F-BCA8-C8CF-8DF2-A70354B227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altLang="en-US"/>
          </a:p>
        </p:txBody>
      </p:sp>
      <p:sp>
        <p:nvSpPr>
          <p:cNvPr id="115716" name="Date Placeholder 3">
            <a:extLst>
              <a:ext uri="{FF2B5EF4-FFF2-40B4-BE49-F238E27FC236}">
                <a16:creationId xmlns:a16="http://schemas.microsoft.com/office/drawing/2014/main" id="{E2325E9A-2212-81F3-99A2-1FE020620CB1}"/>
              </a:ext>
            </a:extLst>
          </p:cNvPr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AAE09AE3-8FAA-4000-AC16-A40B31DE97A7}" type="datetime4">
              <a:rPr lang="en-US" altLang="en-US">
                <a:solidFill>
                  <a:srgbClr val="FFC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December 15, 2022</a:t>
            </a:fld>
            <a:endParaRPr lang="en-US" altLang="en-US">
              <a:solidFill>
                <a:srgbClr val="FFC000"/>
              </a:solidFill>
            </a:endParaRPr>
          </a:p>
        </p:txBody>
      </p:sp>
      <p:sp>
        <p:nvSpPr>
          <p:cNvPr id="115717" name="Footer Placeholder 4">
            <a:extLst>
              <a:ext uri="{FF2B5EF4-FFF2-40B4-BE49-F238E27FC236}">
                <a16:creationId xmlns:a16="http://schemas.microsoft.com/office/drawing/2014/main" id="{AE0AC2B4-5367-EF68-F762-6065C17202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>
                <a:solidFill>
                  <a:srgbClr val="FFC000"/>
                </a:solidFill>
              </a:rPr>
              <a:t>MATH F211</a:t>
            </a:r>
          </a:p>
        </p:txBody>
      </p:sp>
      <p:sp>
        <p:nvSpPr>
          <p:cNvPr id="115718" name="Slide Number Placeholder 5">
            <a:extLst>
              <a:ext uri="{FF2B5EF4-FFF2-40B4-BE49-F238E27FC236}">
                <a16:creationId xmlns:a16="http://schemas.microsoft.com/office/drawing/2014/main" id="{68762EAA-2C10-0D86-3367-944B2D6A4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C749EED7-C150-4193-B16E-97B3CEBCEB6A}" type="slidenum">
              <a:rPr lang="en-US" altLang="en-US">
                <a:solidFill>
                  <a:srgbClr val="FFC000"/>
                </a:solidFill>
              </a:rPr>
              <a:pPr/>
              <a:t>75</a:t>
            </a:fld>
            <a:endParaRPr lang="en-US" altLang="en-US">
              <a:solidFill>
                <a:srgbClr val="FFC0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259280" y="0"/>
              <a:ext cx="7344360" cy="54986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51000" y="-9360"/>
                <a:ext cx="7363080" cy="55202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Title 1">
            <a:extLst>
              <a:ext uri="{FF2B5EF4-FFF2-40B4-BE49-F238E27FC236}">
                <a16:creationId xmlns:a16="http://schemas.microsoft.com/office/drawing/2014/main" id="{86C2245E-E7DB-1BFA-A535-B14D5707D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altLang="en-US"/>
          </a:p>
        </p:txBody>
      </p:sp>
      <p:sp>
        <p:nvSpPr>
          <p:cNvPr id="116739" name="Content Placeholder 2">
            <a:extLst>
              <a:ext uri="{FF2B5EF4-FFF2-40B4-BE49-F238E27FC236}">
                <a16:creationId xmlns:a16="http://schemas.microsoft.com/office/drawing/2014/main" id="{D4701FC6-E032-71E3-B9CA-D4EB2E0294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altLang="en-US"/>
          </a:p>
        </p:txBody>
      </p:sp>
      <p:sp>
        <p:nvSpPr>
          <p:cNvPr id="116740" name="Date Placeholder 3">
            <a:extLst>
              <a:ext uri="{FF2B5EF4-FFF2-40B4-BE49-F238E27FC236}">
                <a16:creationId xmlns:a16="http://schemas.microsoft.com/office/drawing/2014/main" id="{33177B8D-168C-27A1-160C-2D5595345939}"/>
              </a:ext>
            </a:extLst>
          </p:cNvPr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49F10454-D92A-4B73-9DC6-E57DFFF78D66}" type="datetime4">
              <a:rPr lang="en-US" altLang="en-US">
                <a:solidFill>
                  <a:srgbClr val="FFC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December 15, 2022</a:t>
            </a:fld>
            <a:endParaRPr lang="en-US" altLang="en-US">
              <a:solidFill>
                <a:srgbClr val="FFC000"/>
              </a:solidFill>
            </a:endParaRPr>
          </a:p>
        </p:txBody>
      </p:sp>
      <p:sp>
        <p:nvSpPr>
          <p:cNvPr id="116741" name="Footer Placeholder 4">
            <a:extLst>
              <a:ext uri="{FF2B5EF4-FFF2-40B4-BE49-F238E27FC236}">
                <a16:creationId xmlns:a16="http://schemas.microsoft.com/office/drawing/2014/main" id="{F0F27564-85B3-B233-0532-88C5B71EE3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>
                <a:solidFill>
                  <a:srgbClr val="FFC000"/>
                </a:solidFill>
              </a:rPr>
              <a:t>MATH F211</a:t>
            </a:r>
          </a:p>
        </p:txBody>
      </p:sp>
      <p:sp>
        <p:nvSpPr>
          <p:cNvPr id="116742" name="Slide Number Placeholder 5">
            <a:extLst>
              <a:ext uri="{FF2B5EF4-FFF2-40B4-BE49-F238E27FC236}">
                <a16:creationId xmlns:a16="http://schemas.microsoft.com/office/drawing/2014/main" id="{65335BD3-2FF1-88B7-453E-A3456198D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4AD4E7B5-2967-44C2-AB20-F3D9F8D4DB2D}" type="slidenum">
              <a:rPr lang="en-US" altLang="en-US">
                <a:solidFill>
                  <a:srgbClr val="FFC000"/>
                </a:solidFill>
              </a:rPr>
              <a:pPr/>
              <a:t>76</a:t>
            </a:fld>
            <a:endParaRPr lang="en-US" altLang="en-US">
              <a:solidFill>
                <a:srgbClr val="FFC0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844560" y="397800"/>
              <a:ext cx="8227800" cy="55108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35920" y="388440"/>
                <a:ext cx="8242560" cy="55317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Title 1">
            <a:extLst>
              <a:ext uri="{FF2B5EF4-FFF2-40B4-BE49-F238E27FC236}">
                <a16:creationId xmlns:a16="http://schemas.microsoft.com/office/drawing/2014/main" id="{65D4A48C-AD4D-0B4B-1DEE-1B0B0F44A3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2900" y="4959350"/>
            <a:ext cx="5829300" cy="1463675"/>
          </a:xfrm>
        </p:spPr>
        <p:txBody>
          <a:bodyPr/>
          <a:lstStyle/>
          <a:p>
            <a:pPr>
              <a:defRPr/>
            </a:pPr>
            <a:r>
              <a:rPr lang="en-US" dirty="0"/>
              <a:t>Section 52</a:t>
            </a:r>
            <a:br>
              <a:rPr lang="en-US" dirty="0"/>
            </a:br>
            <a:r>
              <a:rPr lang="en-US" dirty="0"/>
              <a:t>convolutions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50FF68A6-52F9-ECD8-9653-AC34BAA100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57950" y="4959350"/>
            <a:ext cx="2400300" cy="1463675"/>
          </a:xfrm>
        </p:spPr>
        <p:txBody>
          <a:bodyPr/>
          <a:lstStyle/>
          <a:p>
            <a:pPr>
              <a:defRPr/>
            </a:pPr>
            <a:r>
              <a:rPr lang="en-US" sz="3200" dirty="0"/>
              <a:t>CHAPTER 9</a:t>
            </a: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Title 1">
            <a:extLst>
              <a:ext uri="{FF2B5EF4-FFF2-40B4-BE49-F238E27FC236}">
                <a16:creationId xmlns:a16="http://schemas.microsoft.com/office/drawing/2014/main" id="{3CF051CA-A023-C38A-1AFF-A9AA9E2F16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2900" y="4959350"/>
            <a:ext cx="5829300" cy="1463675"/>
          </a:xfrm>
        </p:spPr>
        <p:txBody>
          <a:bodyPr/>
          <a:lstStyle/>
          <a:p>
            <a:pPr>
              <a:defRPr/>
            </a:pPr>
            <a:r>
              <a:rPr lang="en-US" dirty="0"/>
              <a:t>Section 52</a:t>
            </a:r>
            <a:br>
              <a:rPr lang="en-US" dirty="0"/>
            </a:br>
            <a:r>
              <a:rPr lang="en-US" dirty="0"/>
              <a:t>problems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1C3CEECA-FD9B-E994-F6B9-911642169F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57950" y="4959350"/>
            <a:ext cx="2400300" cy="1463675"/>
          </a:xfrm>
        </p:spPr>
        <p:txBody>
          <a:bodyPr/>
          <a:lstStyle/>
          <a:p>
            <a:pPr>
              <a:defRPr/>
            </a:pPr>
            <a:r>
              <a:rPr lang="en-US" sz="3200" dirty="0"/>
              <a:t>CHAPTER 9</a:t>
            </a: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Title 1">
            <a:extLst>
              <a:ext uri="{FF2B5EF4-FFF2-40B4-BE49-F238E27FC236}">
                <a16:creationId xmlns:a16="http://schemas.microsoft.com/office/drawing/2014/main" id="{4EB21B1B-4DE5-E506-B746-5F95B3D1F5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Section - 52</a:t>
            </a:r>
          </a:p>
        </p:txBody>
      </p:sp>
      <p:sp>
        <p:nvSpPr>
          <p:cNvPr id="119811" name="Date Placeholder 3">
            <a:extLst>
              <a:ext uri="{FF2B5EF4-FFF2-40B4-BE49-F238E27FC236}">
                <a16:creationId xmlns:a16="http://schemas.microsoft.com/office/drawing/2014/main" id="{5DCBD1C3-CAB3-A921-954B-39435BE0F28E}"/>
              </a:ext>
            </a:extLst>
          </p:cNvPr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fld id="{7707C842-3552-42E1-8ED8-7A7ABA1D9C05}" type="datetime4">
              <a:rPr lang="en-US" altLang="en-US" sz="1400">
                <a:solidFill>
                  <a:srgbClr val="FFC000"/>
                </a:solidFill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t>December 15, 2022</a:t>
            </a:fld>
            <a:endParaRPr lang="en-US" altLang="en-US" sz="1400">
              <a:solidFill>
                <a:srgbClr val="FFC000"/>
              </a:solidFill>
              <a:latin typeface="Arial" panose="020B0604020202020204" pitchFamily="34" charset="0"/>
            </a:endParaRPr>
          </a:p>
        </p:txBody>
      </p:sp>
      <p:sp>
        <p:nvSpPr>
          <p:cNvPr id="119812" name="Footer Placeholder 4">
            <a:extLst>
              <a:ext uri="{FF2B5EF4-FFF2-40B4-BE49-F238E27FC236}">
                <a16:creationId xmlns:a16="http://schemas.microsoft.com/office/drawing/2014/main" id="{DA142543-62D4-5893-3308-CC8BFBA836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400">
                <a:solidFill>
                  <a:srgbClr val="FFC000"/>
                </a:solidFill>
                <a:latin typeface="Arial" panose="020B0604020202020204" pitchFamily="34" charset="0"/>
              </a:rPr>
              <a:t>MATH F211</a:t>
            </a:r>
          </a:p>
        </p:txBody>
      </p:sp>
      <p:sp>
        <p:nvSpPr>
          <p:cNvPr id="119813" name="Slide Number Placeholder 5">
            <a:extLst>
              <a:ext uri="{FF2B5EF4-FFF2-40B4-BE49-F238E27FC236}">
                <a16:creationId xmlns:a16="http://schemas.microsoft.com/office/drawing/2014/main" id="{28DC6989-EC4C-4667-3058-DFF8AFB769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99E9CCB-51F1-4995-9FFE-073C07AA1B86}" type="slidenum">
              <a:rPr lang="en-US" altLang="en-US" sz="1200">
                <a:solidFill>
                  <a:srgbClr val="FFC000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79</a:t>
            </a:fld>
            <a:endParaRPr lang="en-US" altLang="en-US" sz="1200">
              <a:solidFill>
                <a:srgbClr val="FFC000"/>
              </a:solidFill>
              <a:latin typeface="Arial" panose="020B0604020202020204" pitchFamily="34" charset="0"/>
            </a:endParaRPr>
          </a:p>
        </p:txBody>
      </p:sp>
      <p:pic>
        <p:nvPicPr>
          <p:cNvPr id="119814" name="Picture 7">
            <a:extLst>
              <a:ext uri="{FF2B5EF4-FFF2-40B4-BE49-F238E27FC236}">
                <a16:creationId xmlns:a16="http://schemas.microsoft.com/office/drawing/2014/main" id="{91466ABB-FFEE-B64C-1AD8-B312EF762F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800" y="1676400"/>
            <a:ext cx="8101013" cy="418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619920" y="0"/>
              <a:ext cx="8505000" cy="68558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14160" y="-9360"/>
                <a:ext cx="8522280" cy="687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Ink 2"/>
              <p14:cNvContentPartPr/>
              <p14:nvPr/>
            </p14:nvContentPartPr>
            <p14:xfrm>
              <a:off x="2486160" y="418320"/>
              <a:ext cx="3231360" cy="402480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476800" y="408960"/>
                <a:ext cx="3249000" cy="404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4" name="Ink 3"/>
              <p14:cNvContentPartPr/>
              <p14:nvPr/>
            </p14:nvContentPartPr>
            <p14:xfrm>
              <a:off x="1396080" y="4317480"/>
              <a:ext cx="3712320" cy="60480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386720" y="4309560"/>
                <a:ext cx="3733920" cy="6238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>
            <a:extLst>
              <a:ext uri="{FF2B5EF4-FFF2-40B4-BE49-F238E27FC236}">
                <a16:creationId xmlns:a16="http://schemas.microsoft.com/office/drawing/2014/main" id="{412A5467-7BAE-E97B-666C-3B3F277E8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More info on LT</a:t>
            </a:r>
          </a:p>
        </p:txBody>
      </p:sp>
      <p:sp>
        <p:nvSpPr>
          <p:cNvPr id="18435" name="Content Placeholder 2">
            <a:extLst>
              <a:ext uri="{FF2B5EF4-FFF2-40B4-BE49-F238E27FC236}">
                <a16:creationId xmlns:a16="http://schemas.microsoft.com/office/drawing/2014/main" id="{946A1300-B799-165E-CC9A-B74890D61A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altLang="en-US"/>
              <a:t>The definition of LT used here is termed as uni-lateral transform.</a:t>
            </a:r>
          </a:p>
          <a:p>
            <a:pPr algn="just"/>
            <a:r>
              <a:rPr lang="en-US" altLang="en-US"/>
              <a:t>We have bi-lateral transform which is equivalent to probability moment- generating function. Finds applications in analyzing causal electrical circuits with sources with positive and negative time functions.</a:t>
            </a:r>
          </a:p>
          <a:p>
            <a:pPr algn="just"/>
            <a:r>
              <a:rPr lang="en-US" altLang="en-US"/>
              <a:t>Recently, LT for 2D functions have been defined.</a:t>
            </a:r>
          </a:p>
          <a:p>
            <a:endParaRPr lang="en-US" altLang="en-US"/>
          </a:p>
        </p:txBody>
      </p:sp>
      <p:sp>
        <p:nvSpPr>
          <p:cNvPr id="18436" name="Date Placeholder 3">
            <a:extLst>
              <a:ext uri="{FF2B5EF4-FFF2-40B4-BE49-F238E27FC236}">
                <a16:creationId xmlns:a16="http://schemas.microsoft.com/office/drawing/2014/main" id="{5A55606F-DECD-391A-473D-41CDFD693977}"/>
              </a:ext>
            </a:extLst>
          </p:cNvPr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fld id="{7394CAF9-69B1-4C04-A553-C097A96A6BBF}" type="datetime4">
              <a:rPr lang="en-US" altLang="en-US" sz="1400">
                <a:solidFill>
                  <a:srgbClr val="FFC000"/>
                </a:solidFill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t>December 15, 2022</a:t>
            </a:fld>
            <a:endParaRPr lang="en-US" altLang="en-US" sz="1400">
              <a:solidFill>
                <a:srgbClr val="FFC000"/>
              </a:solidFill>
              <a:latin typeface="Arial" panose="020B0604020202020204" pitchFamily="34" charset="0"/>
            </a:endParaRPr>
          </a:p>
        </p:txBody>
      </p:sp>
      <p:sp>
        <p:nvSpPr>
          <p:cNvPr id="18437" name="Footer Placeholder 4">
            <a:extLst>
              <a:ext uri="{FF2B5EF4-FFF2-40B4-BE49-F238E27FC236}">
                <a16:creationId xmlns:a16="http://schemas.microsoft.com/office/drawing/2014/main" id="{99D64FDE-EE6F-B02B-5970-3120C32F36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400">
                <a:solidFill>
                  <a:srgbClr val="FFC000"/>
                </a:solidFill>
                <a:latin typeface="Arial" panose="020B0604020202020204" pitchFamily="34" charset="0"/>
              </a:rPr>
              <a:t>MATH F211</a:t>
            </a:r>
          </a:p>
        </p:txBody>
      </p:sp>
      <p:sp>
        <p:nvSpPr>
          <p:cNvPr id="18438" name="Slide Number Placeholder 5">
            <a:extLst>
              <a:ext uri="{FF2B5EF4-FFF2-40B4-BE49-F238E27FC236}">
                <a16:creationId xmlns:a16="http://schemas.microsoft.com/office/drawing/2014/main" id="{14CFC721-1743-F210-06FB-C9A986B1AB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670DFCF3-E91C-44EA-B27E-843CFAA46E25}" type="slidenum">
              <a:rPr lang="en-US" altLang="en-US" sz="1200">
                <a:solidFill>
                  <a:srgbClr val="FFC000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8</a:t>
            </a:fld>
            <a:endParaRPr lang="en-US" altLang="en-US" sz="1200">
              <a:solidFill>
                <a:srgbClr val="FFC00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E308C2FF-BE1D-AC0E-FA99-BF060C775700}"/>
                  </a:ext>
                </a:extLst>
              </p14:cNvPr>
              <p14:cNvContentPartPr/>
              <p14:nvPr/>
            </p14:nvContentPartPr>
            <p14:xfrm>
              <a:off x="159840" y="257040"/>
              <a:ext cx="8898480" cy="55897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E308C2FF-BE1D-AC0E-FA99-BF060C77570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0480" y="247680"/>
                <a:ext cx="8917200" cy="56084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Title 1">
            <a:extLst>
              <a:ext uri="{FF2B5EF4-FFF2-40B4-BE49-F238E27FC236}">
                <a16:creationId xmlns:a16="http://schemas.microsoft.com/office/drawing/2014/main" id="{C1269622-4ECF-3F2A-9D3E-EDA045896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altLang="en-US"/>
          </a:p>
        </p:txBody>
      </p:sp>
      <p:sp>
        <p:nvSpPr>
          <p:cNvPr id="121859" name="Content Placeholder 2">
            <a:extLst>
              <a:ext uri="{FF2B5EF4-FFF2-40B4-BE49-F238E27FC236}">
                <a16:creationId xmlns:a16="http://schemas.microsoft.com/office/drawing/2014/main" id="{504733BE-6E46-E31A-B930-4030934DB3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altLang="en-US"/>
          </a:p>
        </p:txBody>
      </p:sp>
      <p:sp>
        <p:nvSpPr>
          <p:cNvPr id="121860" name="Date Placeholder 3">
            <a:extLst>
              <a:ext uri="{FF2B5EF4-FFF2-40B4-BE49-F238E27FC236}">
                <a16:creationId xmlns:a16="http://schemas.microsoft.com/office/drawing/2014/main" id="{412C0747-DFCE-6541-7868-749246C96A8B}"/>
              </a:ext>
            </a:extLst>
          </p:cNvPr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EE24C6E-F883-4D69-B254-D11A21A9A79B}" type="datetime4">
              <a:rPr lang="en-US" altLang="en-US">
                <a:solidFill>
                  <a:srgbClr val="FFC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December 15, 2022</a:t>
            </a:fld>
            <a:endParaRPr lang="en-US" altLang="en-US">
              <a:solidFill>
                <a:srgbClr val="FFC000"/>
              </a:solidFill>
            </a:endParaRPr>
          </a:p>
        </p:txBody>
      </p:sp>
      <p:sp>
        <p:nvSpPr>
          <p:cNvPr id="121861" name="Footer Placeholder 4">
            <a:extLst>
              <a:ext uri="{FF2B5EF4-FFF2-40B4-BE49-F238E27FC236}">
                <a16:creationId xmlns:a16="http://schemas.microsoft.com/office/drawing/2014/main" id="{FDE7AD2E-E392-6EB5-D861-4359030C76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>
                <a:solidFill>
                  <a:srgbClr val="FFC000"/>
                </a:solidFill>
              </a:rPr>
              <a:t>MATH F211</a:t>
            </a:r>
          </a:p>
        </p:txBody>
      </p:sp>
      <p:sp>
        <p:nvSpPr>
          <p:cNvPr id="121862" name="Slide Number Placeholder 5">
            <a:extLst>
              <a:ext uri="{FF2B5EF4-FFF2-40B4-BE49-F238E27FC236}">
                <a16:creationId xmlns:a16="http://schemas.microsoft.com/office/drawing/2014/main" id="{0CC6B668-51B2-FD14-3390-5AA28E570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195E8B8-CDF7-4CD2-B864-EA834A643A26}" type="slidenum">
              <a:rPr lang="en-US" altLang="en-US">
                <a:solidFill>
                  <a:srgbClr val="FFC000"/>
                </a:solidFill>
              </a:rPr>
              <a:pPr/>
              <a:t>80</a:t>
            </a:fld>
            <a:endParaRPr lang="en-US" altLang="en-US">
              <a:solidFill>
                <a:srgbClr val="FFC000"/>
              </a:solidFill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377180" y="1233488"/>
              <a:ext cx="6389640" cy="417240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67820" y="1224128"/>
                <a:ext cx="6408360" cy="41911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>
            <a:extLst>
              <a:ext uri="{FF2B5EF4-FFF2-40B4-BE49-F238E27FC236}">
                <a16:creationId xmlns:a16="http://schemas.microsoft.com/office/drawing/2014/main" id="{A628E24A-556D-22C3-56A1-077B3C24C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Why LT??</a:t>
            </a:r>
          </a:p>
        </p:txBody>
      </p:sp>
      <p:sp>
        <p:nvSpPr>
          <p:cNvPr id="19459" name="Content Placeholder 2">
            <a:extLst>
              <a:ext uri="{FF2B5EF4-FFF2-40B4-BE49-F238E27FC236}">
                <a16:creationId xmlns:a16="http://schemas.microsoft.com/office/drawing/2014/main" id="{E1349D43-AEC7-10AA-11E7-B05957BBE5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An ODE equation gets transformed into an algebraic equation.</a:t>
            </a:r>
          </a:p>
          <a:p>
            <a:r>
              <a:rPr lang="en-US" altLang="en-US" dirty="0"/>
              <a:t>Integral and </a:t>
            </a:r>
            <a:r>
              <a:rPr lang="en-US" altLang="en-US" dirty="0" err="1"/>
              <a:t>integro</a:t>
            </a:r>
            <a:r>
              <a:rPr lang="en-US" altLang="en-US" dirty="0"/>
              <a:t>- differential equations can be readily solved.</a:t>
            </a:r>
          </a:p>
          <a:p>
            <a:r>
              <a:rPr lang="en-US" altLang="en-US" dirty="0"/>
              <a:t>A PDE with n-independent variable gets transformed into a PDE with n-1 variables.</a:t>
            </a:r>
          </a:p>
          <a:p>
            <a:r>
              <a:rPr lang="en-US" altLang="en-US" dirty="0"/>
              <a:t>Convolution product becomes an ordinary product.</a:t>
            </a:r>
          </a:p>
        </p:txBody>
      </p:sp>
      <p:sp>
        <p:nvSpPr>
          <p:cNvPr id="19460" name="Date Placeholder 3">
            <a:extLst>
              <a:ext uri="{FF2B5EF4-FFF2-40B4-BE49-F238E27FC236}">
                <a16:creationId xmlns:a16="http://schemas.microsoft.com/office/drawing/2014/main" id="{224BF725-49E8-282A-E869-C7526D9772FA}"/>
              </a:ext>
            </a:extLst>
          </p:cNvPr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fld id="{A43B1539-A759-4965-BCF1-F9CF64D2B411}" type="datetime4">
              <a:rPr lang="en-US" altLang="en-US" sz="1400">
                <a:solidFill>
                  <a:srgbClr val="FFC000"/>
                </a:solidFill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t>December 15, 2022</a:t>
            </a:fld>
            <a:endParaRPr lang="en-US" altLang="en-US" sz="1400">
              <a:solidFill>
                <a:srgbClr val="FFC000"/>
              </a:solidFill>
              <a:latin typeface="Arial" panose="020B0604020202020204" pitchFamily="34" charset="0"/>
            </a:endParaRPr>
          </a:p>
        </p:txBody>
      </p:sp>
      <p:sp>
        <p:nvSpPr>
          <p:cNvPr id="19461" name="Footer Placeholder 4">
            <a:extLst>
              <a:ext uri="{FF2B5EF4-FFF2-40B4-BE49-F238E27FC236}">
                <a16:creationId xmlns:a16="http://schemas.microsoft.com/office/drawing/2014/main" id="{9991F5A7-E40C-B677-F2F6-8177798B71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400">
                <a:solidFill>
                  <a:srgbClr val="FFC000"/>
                </a:solidFill>
                <a:latin typeface="Arial" panose="020B0604020202020204" pitchFamily="34" charset="0"/>
              </a:rPr>
              <a:t>MATH F211</a:t>
            </a:r>
          </a:p>
        </p:txBody>
      </p:sp>
      <p:sp>
        <p:nvSpPr>
          <p:cNvPr id="19462" name="Slide Number Placeholder 5">
            <a:extLst>
              <a:ext uri="{FF2B5EF4-FFF2-40B4-BE49-F238E27FC236}">
                <a16:creationId xmlns:a16="http://schemas.microsoft.com/office/drawing/2014/main" id="{E5CEC680-F119-902B-850C-0BCF429CAF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90F7512-F0B6-4C2D-BE7F-932BF5974684}" type="slidenum">
              <a:rPr lang="en-US" altLang="en-US" sz="1200">
                <a:solidFill>
                  <a:srgbClr val="FFC000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9</a:t>
            </a:fld>
            <a:endParaRPr lang="en-US" altLang="en-US" sz="1200">
              <a:solidFill>
                <a:srgbClr val="FFC00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8895363F-1339-F3A1-EBD5-0864B612433A}"/>
                  </a:ext>
                </a:extLst>
              </p14:cNvPr>
              <p14:cNvContentPartPr/>
              <p14:nvPr/>
            </p14:nvContentPartPr>
            <p14:xfrm>
              <a:off x="-5400" y="1451520"/>
              <a:ext cx="8995320" cy="48009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8895363F-1339-F3A1-EBD5-0864B612433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14760" y="1442160"/>
                <a:ext cx="9014040" cy="48196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34183</TotalTime>
  <Words>1315</Words>
  <Application>Microsoft Office PowerPoint</Application>
  <PresentationFormat>On-screen Show (4:3)</PresentationFormat>
  <Paragraphs>364</Paragraphs>
  <Slides>80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80</vt:i4>
      </vt:variant>
    </vt:vector>
  </HeadingPairs>
  <TitlesOfParts>
    <vt:vector size="87" baseType="lpstr">
      <vt:lpstr>Arial</vt:lpstr>
      <vt:lpstr>Calibri</vt:lpstr>
      <vt:lpstr>Tw Cen MT</vt:lpstr>
      <vt:lpstr>Tw Cen MT Condensed</vt:lpstr>
      <vt:lpstr>Wingdings 3</vt:lpstr>
      <vt:lpstr>Office Theme</vt:lpstr>
      <vt:lpstr>Integral</vt:lpstr>
      <vt:lpstr>Section 48 Laplace transforms</vt:lpstr>
      <vt:lpstr>Section – 48</vt:lpstr>
      <vt:lpstr>Section – 48</vt:lpstr>
      <vt:lpstr>Section - 48</vt:lpstr>
      <vt:lpstr>Section - 48</vt:lpstr>
      <vt:lpstr>More about Laplace transforms</vt:lpstr>
      <vt:lpstr>Other fields where LT is used</vt:lpstr>
      <vt:lpstr>More info on LT</vt:lpstr>
      <vt:lpstr>Why LT??</vt:lpstr>
      <vt:lpstr>PowerPoint Presentation</vt:lpstr>
      <vt:lpstr>Section - 48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Section - 48</vt:lpstr>
      <vt:lpstr>Section - 48</vt:lpstr>
      <vt:lpstr>Section - 48</vt:lpstr>
      <vt:lpstr>Section 48 problems</vt:lpstr>
      <vt:lpstr>Section - 48</vt:lpstr>
      <vt:lpstr>PowerPoint Presentation</vt:lpstr>
      <vt:lpstr>Section 49 A few Remarks on  the theory</vt:lpstr>
      <vt:lpstr>Section – 49 Existence of LT for a function</vt:lpstr>
      <vt:lpstr>Section - 49</vt:lpstr>
      <vt:lpstr>Section - 49</vt:lpstr>
      <vt:lpstr>Section - 49</vt:lpstr>
      <vt:lpstr>Section - 49</vt:lpstr>
      <vt:lpstr>Section - 49</vt:lpstr>
      <vt:lpstr>Section - 49</vt:lpstr>
      <vt:lpstr>Section 49 problems</vt:lpstr>
      <vt:lpstr>Section - 49</vt:lpstr>
      <vt:lpstr> </vt:lpstr>
      <vt:lpstr>Section - 49</vt:lpstr>
      <vt:lpstr>Section - 49</vt:lpstr>
      <vt:lpstr>PowerPoint Presentation</vt:lpstr>
      <vt:lpstr>Section - 48</vt:lpstr>
      <vt:lpstr>Section - 48</vt:lpstr>
      <vt:lpstr>Section 48 problems</vt:lpstr>
      <vt:lpstr>PowerPoint Presentation</vt:lpstr>
      <vt:lpstr>Section - 48</vt:lpstr>
      <vt:lpstr>Section 50 Applications to differential equations</vt:lpstr>
      <vt:lpstr>Section - 50</vt:lpstr>
      <vt:lpstr>Section - 50</vt:lpstr>
      <vt:lpstr>Section 50 problems</vt:lpstr>
      <vt:lpstr>Section - 50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Section - 50</vt:lpstr>
      <vt:lpstr>PowerPoint Presentation</vt:lpstr>
      <vt:lpstr>PowerPoint Presentation</vt:lpstr>
      <vt:lpstr>Section 51 derivatives and integrals of laplace transforms</vt:lpstr>
      <vt:lpstr>Section - 51</vt:lpstr>
      <vt:lpstr>Section - 51</vt:lpstr>
      <vt:lpstr>PowerPoint Presentation</vt:lpstr>
      <vt:lpstr>PowerPoint Presentation</vt:lpstr>
      <vt:lpstr>PowerPoint Presentation</vt:lpstr>
      <vt:lpstr>PowerPoint Presentation</vt:lpstr>
      <vt:lpstr>Section - 51</vt:lpstr>
      <vt:lpstr>Section - 51</vt:lpstr>
      <vt:lpstr>Section 51 problems</vt:lpstr>
      <vt:lpstr>Section - 51</vt:lpstr>
      <vt:lpstr>PowerPoint Presentation</vt:lpstr>
      <vt:lpstr>Section - 51</vt:lpstr>
      <vt:lpstr>Section - 51</vt:lpstr>
      <vt:lpstr>PowerPoint Presentation</vt:lpstr>
      <vt:lpstr>PowerPoint Presentation</vt:lpstr>
      <vt:lpstr>PowerPoint Presentation</vt:lpstr>
      <vt:lpstr>Section 52 convolutions</vt:lpstr>
      <vt:lpstr>Section 52 problems</vt:lpstr>
      <vt:lpstr>Section - 52</vt:lpstr>
      <vt:lpstr>PowerPoint Presentation</vt:lpstr>
    </vt:vector>
  </TitlesOfParts>
  <Company>Arizona State University Polytechnic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Munnu</dc:creator>
  <cp:lastModifiedBy>KIRA .</cp:lastModifiedBy>
  <cp:revision>1582</cp:revision>
  <cp:lastPrinted>2017-01-18T11:13:44Z</cp:lastPrinted>
  <dcterms:created xsi:type="dcterms:W3CDTF">2008-09-15T02:40:24Z</dcterms:created>
  <dcterms:modified xsi:type="dcterms:W3CDTF">2022-12-15T13:36:01Z</dcterms:modified>
</cp:coreProperties>
</file>